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5" r:id="rId3"/>
    <p:sldMasterId id="2147483692" r:id="rId4"/>
    <p:sldMasterId id="2147483916" r:id="rId5"/>
    <p:sldMasterId id="2147483929" r:id="rId6"/>
    <p:sldMasterId id="2147483942" r:id="rId7"/>
    <p:sldMasterId id="2147483954" r:id="rId8"/>
    <p:sldMasterId id="2147483966" r:id="rId9"/>
  </p:sldMasterIdLst>
  <p:notesMasterIdLst>
    <p:notesMasterId r:id="rId66"/>
  </p:notesMasterIdLst>
  <p:sldIdLst>
    <p:sldId id="256" r:id="rId10"/>
    <p:sldId id="1224" r:id="rId11"/>
    <p:sldId id="257" r:id="rId12"/>
    <p:sldId id="308" r:id="rId13"/>
    <p:sldId id="307" r:id="rId14"/>
    <p:sldId id="295" r:id="rId15"/>
    <p:sldId id="296" r:id="rId16"/>
    <p:sldId id="306" r:id="rId17"/>
    <p:sldId id="297" r:id="rId18"/>
    <p:sldId id="298" r:id="rId19"/>
    <p:sldId id="299" r:id="rId20"/>
    <p:sldId id="300" r:id="rId21"/>
    <p:sldId id="301" r:id="rId22"/>
    <p:sldId id="302" r:id="rId23"/>
    <p:sldId id="303" r:id="rId24"/>
    <p:sldId id="304" r:id="rId25"/>
    <p:sldId id="305" r:id="rId26"/>
    <p:sldId id="265" r:id="rId27"/>
    <p:sldId id="266" r:id="rId28"/>
    <p:sldId id="267" r:id="rId29"/>
    <p:sldId id="268" r:id="rId30"/>
    <p:sldId id="269" r:id="rId31"/>
    <p:sldId id="270" r:id="rId32"/>
    <p:sldId id="271" r:id="rId33"/>
    <p:sldId id="272" r:id="rId34"/>
    <p:sldId id="273" r:id="rId35"/>
    <p:sldId id="1223" r:id="rId36"/>
    <p:sldId id="309" r:id="rId37"/>
    <p:sldId id="310" r:id="rId38"/>
    <p:sldId id="313" r:id="rId39"/>
    <p:sldId id="319" r:id="rId40"/>
    <p:sldId id="314" r:id="rId41"/>
    <p:sldId id="294" r:id="rId42"/>
    <p:sldId id="275" r:id="rId43"/>
    <p:sldId id="276" r:id="rId44"/>
    <p:sldId id="277" r:id="rId45"/>
    <p:sldId id="278" r:id="rId46"/>
    <p:sldId id="279" r:id="rId47"/>
    <p:sldId id="280" r:id="rId48"/>
    <p:sldId id="281" r:id="rId49"/>
    <p:sldId id="282" r:id="rId50"/>
    <p:sldId id="283" r:id="rId51"/>
    <p:sldId id="285" r:id="rId52"/>
    <p:sldId id="453" r:id="rId53"/>
    <p:sldId id="287" r:id="rId54"/>
    <p:sldId id="288" r:id="rId55"/>
    <p:sldId id="289" r:id="rId56"/>
    <p:sldId id="290" r:id="rId57"/>
    <p:sldId id="291" r:id="rId58"/>
    <p:sldId id="292" r:id="rId59"/>
    <p:sldId id="318" r:id="rId60"/>
    <p:sldId id="317" r:id="rId61"/>
    <p:sldId id="311" r:id="rId62"/>
    <p:sldId id="316" r:id="rId63"/>
    <p:sldId id="312" r:id="rId64"/>
    <p:sldId id="315" r:id="rId6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08"/>
    <p:restoredTop sz="73229"/>
  </p:normalViewPr>
  <p:slideViewPr>
    <p:cSldViewPr snapToGrid="0" snapToObjects="1">
      <p:cViewPr varScale="1">
        <p:scale>
          <a:sx n="87" d="100"/>
          <a:sy n="87" d="100"/>
        </p:scale>
        <p:origin x="246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p:scale>
          <a:sx n="177" d="100"/>
          <a:sy n="177" d="100"/>
        </p:scale>
        <p:origin x="2896" y="-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D14F94-A2CF-CD4F-8475-4D65B1B76CB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FACFE65F-5E71-8145-9F55-356DBD4079A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77B22C7-101B-7446-ABC7-F005CEA8B1D3}" type="datetimeFigureOut">
              <a:rPr lang="en-US" altLang="en-US"/>
              <a:pPr/>
              <a:t>8/25/22</a:t>
            </a:fld>
            <a:endParaRPr lang="en-US" altLang="en-US"/>
          </a:p>
        </p:txBody>
      </p:sp>
      <p:sp>
        <p:nvSpPr>
          <p:cNvPr id="4" name="Slide Image Placeholder 3">
            <a:extLst>
              <a:ext uri="{FF2B5EF4-FFF2-40B4-BE49-F238E27FC236}">
                <a16:creationId xmlns:a16="http://schemas.microsoft.com/office/drawing/2014/main" id="{5709A454-B346-7A4D-8081-2B2CD1FEE31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24D5F00-D931-A541-BCC1-458CC49FFD0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8658C8A-9993-FE41-A082-51D94F40D8A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4EEB67BF-AC95-A441-9A33-1A49314EE12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A7FA677-5860-FA4C-8E59-DCDF4FE5AC4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ABD3CFEB-916B-DB4A-99E0-5B61664593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13BDD04A-D886-BF40-AE33-65F8F0CEA7C0}" type="slidenum">
              <a:rPr lang="en-US" altLang="en-US" sz="1200">
                <a:solidFill>
                  <a:srgbClr val="000000"/>
                </a:solidFill>
                <a:latin typeface="Times New Roman" panose="02020603050405020304" pitchFamily="18" charset="0"/>
              </a:rPr>
              <a:pPr eaLnBrk="1" hangingPunct="1"/>
              <a:t>18</a:t>
            </a:fld>
            <a:endParaRPr lang="en-US" altLang="en-US" sz="1200">
              <a:solidFill>
                <a:srgbClr val="000000"/>
              </a:solidFill>
              <a:latin typeface="Times New Roman" panose="02020603050405020304" pitchFamily="18" charset="0"/>
            </a:endParaRPr>
          </a:p>
        </p:txBody>
      </p:sp>
      <p:sp>
        <p:nvSpPr>
          <p:cNvPr id="65538" name="Rectangle 7">
            <a:extLst>
              <a:ext uri="{FF2B5EF4-FFF2-40B4-BE49-F238E27FC236}">
                <a16:creationId xmlns:a16="http://schemas.microsoft.com/office/drawing/2014/main" id="{4224AB1C-C558-1B4A-8796-19DB564D049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fld id="{49ADB0EF-24A3-9F44-B216-68D06926F5E0}" type="slidenum">
              <a:rPr lang="en-US" altLang="en-US" sz="1200">
                <a:solidFill>
                  <a:srgbClr val="000000"/>
                </a:solidFill>
                <a:latin typeface="Times New Roman" panose="02020603050405020304" pitchFamily="18" charset="0"/>
              </a:rPr>
              <a:pPr algn="r" defTabSz="914400" eaLnBrk="1" hangingPunct="1"/>
              <a:t>18</a:t>
            </a:fld>
            <a:endParaRPr lang="en-US" altLang="en-US" sz="1200">
              <a:solidFill>
                <a:srgbClr val="000000"/>
              </a:solidFill>
              <a:latin typeface="Times New Roman" panose="02020603050405020304" pitchFamily="18" charset="0"/>
            </a:endParaRPr>
          </a:p>
        </p:txBody>
      </p:sp>
      <p:sp>
        <p:nvSpPr>
          <p:cNvPr id="65539" name="Rectangle 2">
            <a:extLst>
              <a:ext uri="{FF2B5EF4-FFF2-40B4-BE49-F238E27FC236}">
                <a16:creationId xmlns:a16="http://schemas.microsoft.com/office/drawing/2014/main" id="{7F26F217-0B6D-EA4B-962B-9B93DCC72C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D450905B-4C87-CC4F-986A-25C5D184D208}"/>
              </a:ext>
            </a:extLst>
          </p:cNvPr>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We didn't start out unified, so we had to work at it. </a:t>
            </a:r>
          </a:p>
          <a:p>
            <a:pPr eaLnBrk="1" hangingPunct="1">
              <a:spcBef>
                <a:spcPct val="0"/>
              </a:spcBef>
            </a:pPr>
            <a:r>
              <a:rPr lang="en-US" altLang="en-US" dirty="0">
                <a:latin typeface="Arial" panose="020B0604020202020204" pitchFamily="34" charset="0"/>
                <a:ea typeface="ＭＳ Ｐゴシック" panose="020B0600070205080204" pitchFamily="34" charset="-128"/>
              </a:rPr>
              <a:t>Susan thought I had all the right answers! Not.</a:t>
            </a:r>
          </a:p>
          <a:p>
            <a:pPr eaLnBrk="1" hangingPunct="1">
              <a:spcBef>
                <a:spcPct val="0"/>
              </a:spcBef>
            </a:pPr>
            <a:r>
              <a:rPr lang="en-US" altLang="en-US" dirty="0">
                <a:latin typeface="Arial" panose="020B0604020202020204" pitchFamily="34" charset="0"/>
                <a:ea typeface="ＭＳ Ｐゴシック" panose="020B0600070205080204" pitchFamily="34" charset="-128"/>
              </a:rPr>
              <a:t>We're all familiar with the marriage passages.</a:t>
            </a:r>
          </a:p>
          <a:p>
            <a:pPr eaLnBrk="1" hangingPunct="1">
              <a:spcBef>
                <a:spcPct val="0"/>
              </a:spcBef>
            </a:pPr>
            <a:r>
              <a:rPr lang="en-US" altLang="en-US" dirty="0">
                <a:latin typeface="Arial" panose="020B0604020202020204" pitchFamily="34" charset="0"/>
                <a:ea typeface="ＭＳ Ｐゴシック" panose="020B0600070205080204" pitchFamily="34" charset="-128"/>
              </a:rPr>
              <a:t>So we decided to hit the key area that we help couples address in pre-marriage counseling. </a:t>
            </a:r>
          </a:p>
          <a:p>
            <a:pPr eaLnBrk="1" hangingPunct="1">
              <a:spcBef>
                <a:spcPct val="0"/>
              </a:spcBef>
            </a:pPr>
            <a:r>
              <a:rPr lang="en-US" altLang="en-US" dirty="0">
                <a:latin typeface="Arial" panose="020B0604020202020204" pitchFamily="34" charset="0"/>
                <a:ea typeface="ＭＳ Ｐゴシック" panose="020B0600070205080204" pitchFamily="34" charset="-128"/>
              </a:rPr>
              <a:t>So here's the big idea for tonight...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is selfishness shown? Putting your own needs first leads to pride, which leads to division. </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27</a:t>
            </a:fld>
            <a:endParaRPr lang="en-US" altLang="en-US"/>
          </a:p>
        </p:txBody>
      </p:sp>
    </p:spTree>
    <p:extLst>
      <p:ext uri="{BB962C8B-B14F-4D97-AF65-F5344CB8AC3E}">
        <p14:creationId xmlns:p14="http://schemas.microsoft.com/office/powerpoint/2010/main" val="426593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FDB783-FC36-E84E-9C7C-F989E070EB5B}"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r>
              <a:rPr lang="en-US" sz="1200" b="0" kern="1200" dirty="0">
                <a:solidFill>
                  <a:schemeClr val="tx1"/>
                </a:solidFill>
                <a:effectLst/>
                <a:latin typeface="Arial" panose="020B0604020202020204" pitchFamily="34" charset="0"/>
                <a:ea typeface="ＭＳ Ｐゴシック" charset="0"/>
                <a:cs typeface="Arial" panose="020B0604020202020204" pitchFamily="34" charset="0"/>
              </a:rPr>
              <a:t>This means considering other people’s needs more important than your own.  There are only two ways to relate to others… </a:t>
            </a:r>
          </a:p>
          <a:p>
            <a:pPr eaLnBrk="1" hangingPunct="1"/>
            <a:endParaRPr lang="en-US"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282455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 Did you check your email this afternoon?</a:t>
            </a:r>
          </a:p>
          <a:p>
            <a:r>
              <a:rPr lang="en-US" dirty="0"/>
              <a:t>RICK: Not yet—too busy. Someone write both of us?</a:t>
            </a:r>
          </a:p>
          <a:p>
            <a:r>
              <a:rPr lang="en-US" dirty="0"/>
              <a:t>SUSAN: Yes, Frank wrote from the Philippines.</a:t>
            </a:r>
          </a:p>
          <a:p>
            <a:r>
              <a:rPr lang="en-US" dirty="0"/>
              <a:t>RICK: Oh—so what does he want?</a:t>
            </a:r>
          </a:p>
          <a:p>
            <a:r>
              <a:rPr lang="en-US" dirty="0"/>
              <a:t>SUSAN: Well, you know the WorldVenture conference coming up in Thailand?</a:t>
            </a:r>
          </a:p>
          <a:p>
            <a:r>
              <a:rPr lang="en-US" dirty="0"/>
              <a:t>RICK: The GAG?</a:t>
            </a:r>
          </a:p>
          <a:p>
            <a:r>
              <a:rPr lang="en-US" dirty="0"/>
              <a:t>SUSAN: GAG?</a:t>
            </a:r>
          </a:p>
          <a:p>
            <a:r>
              <a:rPr lang="en-US" dirty="0"/>
              <a:t>RICK: Yeah, GAG—Go Asia Gathering.</a:t>
            </a:r>
          </a:p>
          <a:p>
            <a:r>
              <a:rPr lang="en-US" dirty="0"/>
              <a:t>SUSAN: I think that’s AAG—All Asia Gathering. Anyway, Frank asked if we’d do a seminar on marriage…</a:t>
            </a:r>
          </a:p>
          <a:p>
            <a:r>
              <a:rPr lang="en-US" dirty="0"/>
              <a:t>RICK: Seriously? Marriage? What do I know about marriage? My specialty is Biblical Studies, not telling people how to </a:t>
            </a:r>
            <a:r>
              <a:rPr lang="en-US" b="1" i="1" dirty="0"/>
              <a:t>apply</a:t>
            </a:r>
            <a:r>
              <a:rPr lang="en-US" dirty="0"/>
              <a:t> the Bible! </a:t>
            </a:r>
          </a:p>
          <a:p>
            <a:r>
              <a:rPr lang="en-US" dirty="0"/>
              <a:t>SUSAN: Well, maybe he thinks you know more than you do.</a:t>
            </a:r>
          </a:p>
          <a:p>
            <a:r>
              <a:rPr lang="en-US" dirty="0"/>
              <a:t>RICK: Yeah, but… I mean, Rosa is a marriage counselor, for crying out loud. Why don’t they do the seminar themselves? We’ve only been married 35 years. They’ve been married—how many years? (Look at Frank for answer.) It’s longer than us! </a:t>
            </a:r>
          </a:p>
          <a:p>
            <a:r>
              <a:rPr lang="en-US" dirty="0"/>
              <a:t>SUSAN: I agree. They have no idea how busy we are, and they have a lot more experience at this than us. They should do it! </a:t>
            </a:r>
          </a:p>
          <a:p>
            <a:r>
              <a:rPr lang="en-US" dirty="0"/>
              <a:t>________</a:t>
            </a:r>
          </a:p>
          <a:p>
            <a:r>
              <a:rPr lang="en-US" dirty="0"/>
              <a:t>OK now for a footnote. So what did my complaining do? (Answers)</a:t>
            </a:r>
          </a:p>
          <a:p>
            <a:r>
              <a:rPr lang="en-US" dirty="0"/>
              <a:t>It resulted in a roasted Frank footer. Susan had two options: (1) Fight against my bad attitude or (2) join me in my complaining. </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30</a:t>
            </a:fld>
            <a:endParaRPr lang="en-US" altLang="en-US"/>
          </a:p>
        </p:txBody>
      </p:sp>
    </p:spTree>
    <p:extLst>
      <p:ext uri="{BB962C8B-B14F-4D97-AF65-F5344CB8AC3E}">
        <p14:creationId xmlns:p14="http://schemas.microsoft.com/office/powerpoint/2010/main" val="1884665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 Did you check your email this afternoon?</a:t>
            </a:r>
          </a:p>
          <a:p>
            <a:r>
              <a:rPr lang="en-US" dirty="0"/>
              <a:t>RICK: Not yet—too busy. Someone write both of us?</a:t>
            </a:r>
          </a:p>
          <a:p>
            <a:r>
              <a:rPr lang="en-US" dirty="0"/>
              <a:t>SUSAN: Yeah, Frank wrote from the Philippines.</a:t>
            </a:r>
          </a:p>
          <a:p>
            <a:r>
              <a:rPr lang="en-US" dirty="0"/>
              <a:t>RICK: Oh, good. I wonder how we can help him!</a:t>
            </a:r>
          </a:p>
          <a:p>
            <a:r>
              <a:rPr lang="en-US" dirty="0"/>
              <a:t>SUSAN: Well, you know WorldVenture thing coming up in Thailand?</a:t>
            </a:r>
          </a:p>
          <a:p>
            <a:r>
              <a:rPr lang="en-US" dirty="0"/>
              <a:t>RICK: The GAG?</a:t>
            </a:r>
          </a:p>
          <a:p>
            <a:r>
              <a:rPr lang="en-US" dirty="0"/>
              <a:t>SUSAN: GAG?</a:t>
            </a:r>
          </a:p>
          <a:p>
            <a:r>
              <a:rPr lang="en-US" dirty="0"/>
              <a:t>RICK: Yeah, GAG—Go Asia Gathering.</a:t>
            </a:r>
          </a:p>
          <a:p>
            <a:r>
              <a:rPr lang="en-US" dirty="0"/>
              <a:t>SUSAN: I think that’s AAG—All Asia Gathering. Anyway, Frank asked if we’d do a seminar on marriage…</a:t>
            </a:r>
          </a:p>
          <a:p>
            <a:r>
              <a:rPr lang="en-US" dirty="0"/>
              <a:t>RICK: Seriously? Marriage? He thinks we know something about marriage? Wow, but why would he ask us? </a:t>
            </a:r>
          </a:p>
          <a:p>
            <a:r>
              <a:rPr lang="en-US" dirty="0"/>
              <a:t>SUSAN: Well, maybe he thinks we know more than we do.</a:t>
            </a:r>
          </a:p>
          <a:p>
            <a:r>
              <a:rPr lang="en-US" dirty="0"/>
              <a:t>RICK: Yeah, but… I mean, Rosa is a marriage counselor, and they have been married longer than us. They’ve been married—how many years? (Look at Frank for answer.) It’s longer than us! Honestly, I am amazed he would ask us. </a:t>
            </a:r>
          </a:p>
          <a:p>
            <a:r>
              <a:rPr lang="en-US" dirty="0"/>
              <a:t>SUSAN: I agree. Personally, I’m so impressed that Frank and Rosa would share their responsibilities with us. What a great privilege they have given us.</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31</a:t>
            </a:fld>
            <a:endParaRPr lang="en-US" altLang="en-US"/>
          </a:p>
        </p:txBody>
      </p:sp>
    </p:spTree>
    <p:extLst>
      <p:ext uri="{BB962C8B-B14F-4D97-AF65-F5344CB8AC3E}">
        <p14:creationId xmlns:p14="http://schemas.microsoft.com/office/powerpoint/2010/main" val="2750174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FDB783-FC36-E84E-9C7C-F989E070EB5B}"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715407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panose="020B0604020202020204" pitchFamily="34" charset="0"/>
                <a:ea typeface="ＭＳ Ｐゴシック" charset="0"/>
                <a:cs typeface="Arial" panose="020B0604020202020204" pitchFamily="34" charset="0"/>
              </a:rPr>
              <a:t>In one of my past ministries, I got along with all eight of the other colleagues—except one.  She thought I was very proud.  What do you do when someone thinks you are proud?  Defend your humility, right?  I decided to try to serve her in any way I could.  This wasn’t easy, for she didn’t want me to do anything for her that she could do herself!  But eventually I found I could do some things that she couldn’t—like use a power drill to hang pictures in her house.  I discovered that the best way to defeat pride is to serve others.  By the way, trying to serve her really worked—now she’s my wife! </a:t>
            </a:r>
            <a:endParaRPr lang="en-SG" sz="1200" b="0" kern="1200" dirty="0">
              <a:solidFill>
                <a:schemeClr val="tx1"/>
              </a:solidFill>
              <a:effectLst/>
              <a:latin typeface="Arial" panose="020B0604020202020204" pitchFamily="34" charset="0"/>
              <a:ea typeface="ＭＳ Ｐゴシック"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34</a:t>
            </a:fld>
            <a:endParaRPr lang="en-US" altLang="en-US"/>
          </a:p>
        </p:txBody>
      </p:sp>
    </p:spTree>
    <p:extLst>
      <p:ext uri="{BB962C8B-B14F-4D97-AF65-F5344CB8AC3E}">
        <p14:creationId xmlns:p14="http://schemas.microsoft.com/office/powerpoint/2010/main" val="221729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7691369E-8DE1-8240-BA24-3161CB5D359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A6BD4D68-6376-E749-9FD2-73451D13EF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Some translations add "merely" (NASB) or "only" (NIV, NKJV, NCV, NET)</a:t>
            </a:r>
          </a:p>
          <a:p>
            <a:pPr marL="0" marR="0" lvl="3" indent="0" algn="l" defTabSz="457200" rtl="0" eaLnBrk="1" fontAlgn="base" latinLnBrk="0" hangingPunct="1">
              <a:lnSpc>
                <a:spcPct val="100000"/>
              </a:lnSpc>
              <a:spcBef>
                <a:spcPct val="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Do you want to know what I think is the key to a successful marriage?  </a:t>
            </a:r>
          </a:p>
          <a:p>
            <a:pPr marL="0" marR="0" lvl="3" indent="0" algn="l" defTabSz="457200" rtl="0" eaLnBrk="1" fontAlgn="base" latinLnBrk="0" hangingPunct="1">
              <a:lnSpc>
                <a:spcPct val="100000"/>
              </a:lnSpc>
              <a:spcBef>
                <a:spcPct val="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It’s right here in verses 3-4!  Selflessness! </a:t>
            </a:r>
          </a:p>
        </p:txBody>
      </p:sp>
      <p:sp>
        <p:nvSpPr>
          <p:cNvPr id="78851" name="Slide Number Placeholder 3">
            <a:extLst>
              <a:ext uri="{FF2B5EF4-FFF2-40B4-BE49-F238E27FC236}">
                <a16:creationId xmlns:a16="http://schemas.microsoft.com/office/drawing/2014/main" id="{45CB1738-F010-4E42-899D-7AB0273D18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8B611F1B-B574-2946-8335-D3B5CF6E387A}" type="slidenum">
              <a:rPr lang="en-US" altLang="en-US" sz="1200">
                <a:solidFill>
                  <a:srgbClr val="000000"/>
                </a:solidFill>
                <a:latin typeface="Times New Roman" panose="02020603050405020304" pitchFamily="18" charset="0"/>
              </a:rPr>
              <a:pPr eaLnBrk="1" hangingPunct="1"/>
              <a:t>35</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SUSAN: Try to out-give your spouse!  If you are going to have any arguments, argue over who’s going to serve most!  “Oh, let me wash the dishes!  You’ve had a hard day!”  “No, honey, I’ll do it—you have a lot to do tonight!”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36</a:t>
            </a:fld>
            <a:endParaRPr lang="en-US" altLang="en-US"/>
          </a:p>
        </p:txBody>
      </p:sp>
    </p:spTree>
    <p:extLst>
      <p:ext uri="{BB962C8B-B14F-4D97-AF65-F5344CB8AC3E}">
        <p14:creationId xmlns:p14="http://schemas.microsoft.com/office/powerpoint/2010/main" val="2205182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latin typeface="Arial" panose="020B0604020202020204" pitchFamily="34" charset="0"/>
                <a:cs typeface="Arial" panose="020B0604020202020204" pitchFamily="34" charset="0"/>
              </a:rPr>
              <a:t>I</a:t>
            </a:r>
            <a:r>
              <a:rPr lang="en-US" sz="1200" b="0" kern="1200" dirty="0">
                <a:solidFill>
                  <a:schemeClr val="tx1"/>
                </a:solidFill>
                <a:effectLst/>
                <a:latin typeface="Arial" panose="020B0604020202020204" pitchFamily="34" charset="0"/>
                <a:ea typeface="ＭＳ Ｐゴシック" charset="0"/>
                <a:cs typeface="Arial" panose="020B0604020202020204" pitchFamily="34" charset="0"/>
              </a:rPr>
              <a:t>n contrast, there’s the true story of a couple who got married and on their honeymoon night, before getting into bed, the groom took off his underwear and dropped it on the floor.  “What are you doing?” his bride asked.  “Dropping my underwear on the floor,” he answered.  “And who’s supposed to pick it up?” she said.  “Well, all my life my mother has,” he answered.  “Well,” the wife noted, “I’m not your mother.”  The underwear remained there all day and he did the same thing the second night—so did she—and the third night and so on for the first 30 days of their marriage.  Then he ran out of clean underwear, so he went to the department store and purchased $100 worth of underwear (and they only had $300 in the bank at that!).  Finally, when all that underwear piled up they visited a marriage counselor.</a:t>
            </a:r>
            <a:endParaRPr lang="en-SG" sz="1200" b="0" kern="1200" dirty="0">
              <a:solidFill>
                <a:schemeClr val="tx1"/>
              </a:solidFill>
              <a:effectLst/>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cs typeface="Arial" panose="020B0604020202020204" pitchFamily="34" charset="0"/>
              </a:rPr>
              <a:t>The courts actually allow people to get divorces on the grounds of “incompatibility.”  In reality the real reason is selfishness!</a:t>
            </a:r>
          </a:p>
          <a:p>
            <a:r>
              <a:rPr lang="en-US" b="0" dirty="0">
                <a:latin typeface="Arial" panose="020B0604020202020204" pitchFamily="34" charset="0"/>
                <a:cs typeface="Arial" panose="020B0604020202020204" pitchFamily="34" charset="0"/>
              </a:rPr>
              <a:t>As selflessness is the key to a unified marriage, so selflessness is the key to a unified church.</a:t>
            </a:r>
          </a:p>
          <a:p>
            <a:r>
              <a:rPr lang="en-US" b="0" dirty="0">
                <a:latin typeface="Arial" panose="020B0604020202020204" pitchFamily="34" charset="0"/>
                <a:cs typeface="Arial" panose="020B0604020202020204" pitchFamily="34" charset="0"/>
              </a:rPr>
              <a:t> </a:t>
            </a:r>
          </a:p>
          <a:p>
            <a:r>
              <a:rPr lang="en-US" b="0" dirty="0">
                <a:latin typeface="Arial" panose="020B0604020202020204" pitchFamily="34" charset="0"/>
                <a:cs typeface="Arial" panose="020B0604020202020204" pitchFamily="34" charset="0"/>
              </a:rPr>
              <a:t>(So how can couples achieve unity?  Only through humility!  Humility is the key to unity!)</a:t>
            </a: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37</a:t>
            </a:fld>
            <a:endParaRPr lang="en-US" altLang="en-US"/>
          </a:p>
        </p:txBody>
      </p:sp>
    </p:spTree>
    <p:extLst>
      <p:ext uri="{BB962C8B-B14F-4D97-AF65-F5344CB8AC3E}">
        <p14:creationId xmlns:p14="http://schemas.microsoft.com/office/powerpoint/2010/main" val="1552114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opposite of unity through humility is…</a:t>
            </a:r>
          </a:p>
          <a:p>
            <a:r>
              <a:rPr lang="en-US" dirty="0"/>
              <a:t>Disunity through pride.</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38</a:t>
            </a:fld>
            <a:endParaRPr lang="en-US" altLang="en-US"/>
          </a:p>
        </p:txBody>
      </p:sp>
    </p:spTree>
    <p:extLst>
      <p:ext uri="{BB962C8B-B14F-4D97-AF65-F5344CB8AC3E}">
        <p14:creationId xmlns:p14="http://schemas.microsoft.com/office/powerpoint/2010/main" val="3719766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the other person results in oneness!</a:t>
            </a:r>
          </a:p>
          <a:p>
            <a:r>
              <a:rPr lang="en-US" dirty="0"/>
              <a:t>This principle applied to a local church also applies to marriage.</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19</a:t>
            </a:fld>
            <a:endParaRPr lang="en-US" altLang="en-US"/>
          </a:p>
        </p:txBody>
      </p:sp>
    </p:spTree>
    <p:extLst>
      <p:ext uri="{BB962C8B-B14F-4D97-AF65-F5344CB8AC3E}">
        <p14:creationId xmlns:p14="http://schemas.microsoft.com/office/powerpoint/2010/main" val="215865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address you as an individual…</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39</a:t>
            </a:fld>
            <a:endParaRPr lang="en-US" altLang="en-US"/>
          </a:p>
        </p:txBody>
      </p:sp>
    </p:spTree>
    <p:extLst>
      <p:ext uri="{BB962C8B-B14F-4D97-AF65-F5344CB8AC3E}">
        <p14:creationId xmlns:p14="http://schemas.microsoft.com/office/powerpoint/2010/main" val="121615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in your own marriage have you been like the wife whose husband treated her like a servant?</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40</a:t>
            </a:fld>
            <a:endParaRPr lang="en-US" altLang="en-US"/>
          </a:p>
        </p:txBody>
      </p:sp>
    </p:spTree>
    <p:extLst>
      <p:ext uri="{BB962C8B-B14F-4D97-AF65-F5344CB8AC3E}">
        <p14:creationId xmlns:p14="http://schemas.microsoft.com/office/powerpoint/2010/main" val="3673689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 Christian businessman requested an aisle seat in the economy section of the airplane he was about to board.  Through the negligence of the airline, a seat wasn’t available so they offered to put him in first class.  He readily obliged!</a:t>
            </a:r>
          </a:p>
          <a:p>
            <a:r>
              <a:rPr lang="en-US" dirty="0">
                <a:latin typeface="Arial" panose="020B0604020202020204" pitchFamily="34" charset="0"/>
                <a:cs typeface="Arial" panose="020B0604020202020204" pitchFamily="34" charset="0"/>
              </a:rPr>
              <a:t>As he settled down into his seat, he noticed a rather wealthy looking couple near him—and the flight attendant talking to the husband about his lunch order.  Then she turned to the wife and sweetly asked, “And you, Ma’am, would you prefer chicken or beef?”</a:t>
            </a:r>
          </a:p>
          <a:p>
            <a:r>
              <a:rPr lang="en-US" dirty="0">
                <a:latin typeface="Arial" panose="020B0604020202020204" pitchFamily="34" charset="0"/>
                <a:cs typeface="Arial" panose="020B0604020202020204" pitchFamily="34" charset="0"/>
              </a:rPr>
              <a:t>The woman didn’t respond, so the flight attendant asked again, slightly louder, “Excuse me, would you prefer chicken or beef for your lunch?”</a:t>
            </a:r>
          </a:p>
          <a:p>
            <a:r>
              <a:rPr lang="en-US" dirty="0">
                <a:latin typeface="Arial" panose="020B0604020202020204" pitchFamily="34" charset="0"/>
                <a:cs typeface="Arial" panose="020B0604020202020204" pitchFamily="34" charset="0"/>
              </a:rPr>
              <a:t>The woman continued to remain still, eyes open, nose up, staring straight ahead.  By this time the flight attendant wondered whether she had a hearing problem, so she nearly shouted—loud enough for everyone in first class to hear her, “Ma’am, I need to know whether you would like chicken or beef!”  Silence.  No response!</a:t>
            </a:r>
          </a:p>
          <a:p>
            <a:r>
              <a:rPr lang="en-US" dirty="0">
                <a:latin typeface="Arial" panose="020B0604020202020204" pitchFamily="34" charset="0"/>
                <a:cs typeface="Arial" panose="020B0604020202020204" pitchFamily="34" charset="0"/>
              </a:rPr>
              <a:t>At this point the husband turned to the flight attendant and said under his breath, “I’m sorry but my wife doesn’t speak to servants.” (Joe Stowell, DTS chapel, 1980s)</a:t>
            </a:r>
          </a:p>
          <a:p>
            <a:r>
              <a:rPr lang="en-US" dirty="0">
                <a:latin typeface="Arial" panose="020B0604020202020204" pitchFamily="34" charset="0"/>
                <a:cs typeface="Arial" panose="020B0604020202020204" pitchFamily="34" charset="0"/>
              </a:rPr>
              <a:t>How would you feel if you were this flight attendant?  Angry?  or have compassion for the woman?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41</a:t>
            </a:fld>
            <a:endParaRPr lang="en-US" altLang="en-US"/>
          </a:p>
        </p:txBody>
      </p:sp>
    </p:spTree>
    <p:extLst>
      <p:ext uri="{BB962C8B-B14F-4D97-AF65-F5344CB8AC3E}">
        <p14:creationId xmlns:p14="http://schemas.microsoft.com/office/powerpoint/2010/main" val="3954320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have organized this conference (Madison, Frank &amp; Rosa, etc.)</a:t>
            </a:r>
          </a:p>
          <a:p>
            <a:r>
              <a:rPr lang="en-US" dirty="0"/>
              <a:t>SAM serves</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43</a:t>
            </a:fld>
            <a:endParaRPr lang="en-US" altLang="en-US"/>
          </a:p>
        </p:txBody>
      </p:sp>
    </p:spTree>
    <p:extLst>
      <p:ext uri="{BB962C8B-B14F-4D97-AF65-F5344CB8AC3E}">
        <p14:creationId xmlns:p14="http://schemas.microsoft.com/office/powerpoint/2010/main" val="3654444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A599DDB-6EF9-A142-AE1E-A2DA3047A49A}" type="slidenum">
              <a:rPr lang="en-US" smtClean="0"/>
              <a:pPr>
                <a:defRPr/>
              </a:pPr>
              <a:t>44</a:t>
            </a:fld>
            <a:endParaRPr lang="en-US"/>
          </a:p>
        </p:txBody>
      </p:sp>
    </p:spTree>
    <p:extLst>
      <p:ext uri="{BB962C8B-B14F-4D97-AF65-F5344CB8AC3E}">
        <p14:creationId xmlns:p14="http://schemas.microsoft.com/office/powerpoint/2010/main" val="611576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 hundred years ago Dr. H. A. Ironside felt that he was not as humble as he thought he ought to have been.  So he asked an elderly friend what he could do about it.  His mature friend replied, “Make a sandwich board with the plan of salvation in Scripture on it and wear it, then walk through the business and shopping area of downtown Chicago for a whole day.”  </a:t>
            </a:r>
          </a:p>
          <a:p>
            <a:r>
              <a:rPr lang="en-US" dirty="0">
                <a:latin typeface="Arial" panose="020B0604020202020204" pitchFamily="34" charset="0"/>
                <a:cs typeface="Arial" panose="020B0604020202020204" pitchFamily="34" charset="0"/>
              </a:rPr>
              <a:t>He followed his friend’s advice.  Upon completion of this humiliating experience he returned to his apartment.  As he took off the sandwich board, he caught himself thinking, “There’s not another person in Chicago that would be willing to do a thing like that.”  (HUMILITY pride about)</a:t>
            </a:r>
          </a:p>
          <a:p>
            <a:r>
              <a:rPr lang="en-US" dirty="0">
                <a:latin typeface="Arial" panose="020B0604020202020204" pitchFamily="34" charset="0"/>
                <a:cs typeface="Arial" panose="020B0604020202020204" pitchFamily="34" charset="0"/>
              </a:rPr>
              <a:t>Wouldn’t it be great and really unifying for your marriage if each person genuinely served without ever feeling even a bit of pride over their humility?  </a:t>
            </a:r>
          </a:p>
          <a:p>
            <a:r>
              <a:rPr lang="en-US" dirty="0">
                <a:latin typeface="Arial" panose="020B0604020202020204" pitchFamily="34" charset="0"/>
                <a:cs typeface="Arial" panose="020B0604020202020204" pitchFamily="34" charset="0"/>
              </a:rPr>
              <a:t>What if each spouse picked up his or her own clothes or paper—and didn't even have any pride over it? Or didn't even feel tempted to resentment?</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45</a:t>
            </a:fld>
            <a:endParaRPr lang="en-US" altLang="en-US"/>
          </a:p>
        </p:txBody>
      </p:sp>
    </p:spTree>
    <p:extLst>
      <p:ext uri="{BB962C8B-B14F-4D97-AF65-F5344CB8AC3E}">
        <p14:creationId xmlns:p14="http://schemas.microsoft.com/office/powerpoint/2010/main" val="75464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times do you think your spouse should say "thank you" or recognize what you have done?</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46</a:t>
            </a:fld>
            <a:endParaRPr lang="en-US" altLang="en-US"/>
          </a:p>
        </p:txBody>
      </p:sp>
    </p:spTree>
    <p:extLst>
      <p:ext uri="{BB962C8B-B14F-4D97-AF65-F5344CB8AC3E}">
        <p14:creationId xmlns:p14="http://schemas.microsoft.com/office/powerpoint/2010/main" val="3187424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MARRIAGE</a:t>
            </a:r>
          </a:p>
          <a:p>
            <a:r>
              <a:rPr lang="en-US" dirty="0">
                <a:latin typeface="Arial" panose="020B0604020202020204" pitchFamily="34" charset="0"/>
                <a:cs typeface="Arial" panose="020B0604020202020204" pitchFamily="34" charset="0"/>
              </a:rPr>
              <a:t>What would your marriage be like if both of you were genuinely humble?  </a:t>
            </a:r>
          </a:p>
          <a:p>
            <a:r>
              <a:rPr lang="en-US" dirty="0">
                <a:latin typeface="Arial" panose="020B0604020202020204" pitchFamily="34" charset="0"/>
                <a:cs typeface="Arial" panose="020B0604020202020204" pitchFamily="34" charset="0"/>
              </a:rPr>
              <a:t>Discussions over issues would go very smoothly!  (They do!)</a:t>
            </a:r>
          </a:p>
          <a:p>
            <a:r>
              <a:rPr lang="en-US" dirty="0">
                <a:latin typeface="Arial" panose="020B0604020202020204" pitchFamily="34" charset="0"/>
                <a:cs typeface="Arial" panose="020B0604020202020204" pitchFamily="34" charset="0"/>
              </a:rPr>
              <a:t>There would be a noticeable absence of strong personalities. (There is!)</a:t>
            </a:r>
          </a:p>
          <a:p>
            <a:r>
              <a:rPr lang="en-US" dirty="0">
                <a:latin typeface="Arial" panose="020B0604020202020204" pitchFamily="34" charset="0"/>
                <a:cs typeface="Arial" panose="020B0604020202020204" pitchFamily="34" charset="0"/>
              </a:rPr>
              <a:t>Neither would have to beg the other to serve—to help the kids, take out the trash, and do other behind-the-scene jobs.</a:t>
            </a:r>
          </a:p>
          <a:p>
            <a:r>
              <a:rPr lang="en-US" dirty="0">
                <a:latin typeface="Arial" panose="020B0604020202020204" pitchFamily="34" charset="0"/>
                <a:cs typeface="Arial" panose="020B0604020202020204" pitchFamily="34" charset="0"/>
              </a:rPr>
              <a:t>____________________</a:t>
            </a:r>
          </a:p>
          <a:p>
            <a:r>
              <a:rPr lang="en-US" dirty="0">
                <a:latin typeface="Arial" panose="020B0604020202020204" pitchFamily="34" charset="0"/>
                <a:cs typeface="Arial" panose="020B0604020202020204" pitchFamily="34" charset="0"/>
              </a:rPr>
              <a:t>CHURCH</a:t>
            </a:r>
          </a:p>
          <a:p>
            <a:r>
              <a:rPr lang="en-US" dirty="0">
                <a:latin typeface="Arial" panose="020B0604020202020204" pitchFamily="34" charset="0"/>
                <a:cs typeface="Arial" panose="020B0604020202020204" pitchFamily="34" charset="0"/>
              </a:rPr>
              <a:t>What would this church be like if everyone was genuinely humble?  </a:t>
            </a:r>
          </a:p>
          <a:p>
            <a:r>
              <a:rPr lang="en-US" dirty="0">
                <a:latin typeface="Arial" panose="020B0604020202020204" pitchFamily="34" charset="0"/>
                <a:cs typeface="Arial" panose="020B0604020202020204" pitchFamily="34" charset="0"/>
              </a:rPr>
              <a:t>Church meetings would go very smoothly!  (They do!)</a:t>
            </a:r>
          </a:p>
          <a:p>
            <a:r>
              <a:rPr lang="en-US" dirty="0">
                <a:latin typeface="Arial" panose="020B0604020202020204" pitchFamily="34" charset="0"/>
                <a:cs typeface="Arial" panose="020B0604020202020204" pitchFamily="34" charset="0"/>
              </a:rPr>
              <a:t>There would be a noticeable absence of strong personalities. (There is!)</a:t>
            </a:r>
          </a:p>
          <a:p>
            <a:r>
              <a:rPr lang="en-US" dirty="0">
                <a:latin typeface="Arial" panose="020B0604020202020204" pitchFamily="34" charset="0"/>
                <a:cs typeface="Arial" panose="020B0604020202020204" pitchFamily="34" charset="0"/>
              </a:rPr>
              <a:t>Leaders would not have to beg members to serve—especially to teach the children, serve in the nursery, and do other behind-the-scene jobs like taking down the stage.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47</a:t>
            </a:fld>
            <a:endParaRPr lang="en-US" altLang="en-US"/>
          </a:p>
        </p:txBody>
      </p:sp>
    </p:spTree>
    <p:extLst>
      <p:ext uri="{BB962C8B-B14F-4D97-AF65-F5344CB8AC3E}">
        <p14:creationId xmlns:p14="http://schemas.microsoft.com/office/powerpoint/2010/main" val="2054629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the needs of your spouse (or fellow believer) results in a oneness that will surprise you.</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48</a:t>
            </a:fld>
            <a:endParaRPr lang="en-US" altLang="en-US"/>
          </a:p>
        </p:txBody>
      </p:sp>
    </p:spTree>
    <p:extLst>
      <p:ext uri="{BB962C8B-B14F-4D97-AF65-F5344CB8AC3E}">
        <p14:creationId xmlns:p14="http://schemas.microsoft.com/office/powerpoint/2010/main" val="2052352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the question most applicable to you.</a:t>
            </a:r>
          </a:p>
          <a:p>
            <a:r>
              <a:rPr lang="en-US" dirty="0"/>
              <a:t>Use that as a prayer point with your spouse as we close the session praying in couples.</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49</a:t>
            </a:fld>
            <a:endParaRPr lang="en-US" altLang="en-US"/>
          </a:p>
        </p:txBody>
      </p:sp>
    </p:spTree>
    <p:extLst>
      <p:ext uri="{BB962C8B-B14F-4D97-AF65-F5344CB8AC3E}">
        <p14:creationId xmlns:p14="http://schemas.microsoft.com/office/powerpoint/2010/main" val="3227963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SUSAN</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Note in verse 4 that the New American Standard Bible (NASB 1977 and NASB Updated 1995) translators added the word “merely” and so it appears in italics. It is not in the Greek text, but they felt it makes the sense clearer. However, the original makes complete sense to say that all we do should be for the sake of others—even brushing our teeth and eating properly and getting enough exercise and sleep can ultimately be for others as these activities prolong our lives to enable us to serve other people!</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20</a:t>
            </a:fld>
            <a:endParaRPr lang="en-US" altLang="en-US"/>
          </a:p>
        </p:txBody>
      </p:sp>
    </p:spTree>
    <p:extLst>
      <p:ext uri="{BB962C8B-B14F-4D97-AF65-F5344CB8AC3E}">
        <p14:creationId xmlns:p14="http://schemas.microsoft.com/office/powerpoint/2010/main" val="2158834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50</a:t>
            </a:fld>
            <a:endParaRPr lang="en-US" altLang="en-US"/>
          </a:p>
        </p:txBody>
      </p:sp>
    </p:spTree>
    <p:extLst>
      <p:ext uri="{BB962C8B-B14F-4D97-AF65-F5344CB8AC3E}">
        <p14:creationId xmlns:p14="http://schemas.microsoft.com/office/powerpoint/2010/main" val="3918178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extLst>
      <p:ext uri="{BB962C8B-B14F-4D97-AF65-F5344CB8AC3E}">
        <p14:creationId xmlns:p14="http://schemas.microsoft.com/office/powerpoint/2010/main" val="13825501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52</a:t>
            </a:fld>
            <a:endParaRPr lang="en-US" altLang="en-US"/>
          </a:p>
        </p:txBody>
      </p:sp>
    </p:spTree>
    <p:extLst>
      <p:ext uri="{BB962C8B-B14F-4D97-AF65-F5344CB8AC3E}">
        <p14:creationId xmlns:p14="http://schemas.microsoft.com/office/powerpoint/2010/main" val="4083409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F100AB59-CFA1-0444-876C-C2DD84F57A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C3867DE-9F11-3E45-A426-76748F7425D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22882" name="Rectangle 2">
            <a:extLst>
              <a:ext uri="{FF2B5EF4-FFF2-40B4-BE49-F238E27FC236}">
                <a16:creationId xmlns:a16="http://schemas.microsoft.com/office/drawing/2014/main" id="{A4B3FE5A-4D42-4A44-99B3-D253041D81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a:extLst>
              <a:ext uri="{FF2B5EF4-FFF2-40B4-BE49-F238E27FC236}">
                <a16:creationId xmlns:a16="http://schemas.microsoft.com/office/drawing/2014/main" id="{1E79C998-8433-0C4C-9886-F71492FC82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4220074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a:extLst>
              <a:ext uri="{FF2B5EF4-FFF2-40B4-BE49-F238E27FC236}">
                <a16:creationId xmlns:a16="http://schemas.microsoft.com/office/drawing/2014/main" id="{A825ACA5-958E-9540-8F70-FD26837AB46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Notes Placeholder 2">
            <a:extLst>
              <a:ext uri="{FF2B5EF4-FFF2-40B4-BE49-F238E27FC236}">
                <a16:creationId xmlns:a16="http://schemas.microsoft.com/office/drawing/2014/main" id="{1E03B051-CAE6-434D-ACB0-7D935DA6C5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Times New Roman" panose="02020603050405020304" pitchFamily="18" charset="0"/>
                <a:ea typeface="ＭＳ Ｐゴシック" panose="020B0600070205080204" pitchFamily="34" charset="-128"/>
              </a:rPr>
              <a:t>﻿[GING] </a:t>
            </a:r>
            <a:r>
              <a:rPr lang="en-US" altLang="en-US">
                <a:latin typeface="Bwgrki" panose="02000400000000000000" pitchFamily="2" charset="0"/>
                <a:ea typeface="ＭＳ Ｐゴシック" panose="020B0600070205080204" pitchFamily="34" charset="-128"/>
              </a:rPr>
              <a:t>goggusmo,j goggusmo,j, ou/, o` </a:t>
            </a:r>
            <a:r>
              <a:rPr lang="en-US" altLang="en-US">
                <a:latin typeface="Times New Roman" panose="02020603050405020304" pitchFamily="18" charset="0"/>
                <a:ea typeface="ＭＳ Ｐゴシック" panose="020B0600070205080204" pitchFamily="34" charset="-128"/>
              </a:rPr>
              <a:t>grumbling, complaint, displeasure Ac 6:1 ; Phil 2:14; 1 Pt 4:9; secret talk, whispering J 7:12.* [pg 40] </a:t>
            </a:r>
          </a:p>
        </p:txBody>
      </p:sp>
      <p:sp>
        <p:nvSpPr>
          <p:cNvPr id="126979" name="Slide Number Placeholder 3">
            <a:extLst>
              <a:ext uri="{FF2B5EF4-FFF2-40B4-BE49-F238E27FC236}">
                <a16:creationId xmlns:a16="http://schemas.microsoft.com/office/drawing/2014/main" id="{4516C847-59A8-A14C-A39A-36047D699C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FAF1E11-1CC5-7B4A-9F3F-A9286619357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610961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a:extLst>
              <a:ext uri="{FF2B5EF4-FFF2-40B4-BE49-F238E27FC236}">
                <a16:creationId xmlns:a16="http://schemas.microsoft.com/office/drawing/2014/main" id="{665019AC-9DBA-4D42-9380-74A109EDD4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5F79162-299A-DA4F-9E58-3C5C0035DA6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24930" name="Rectangle 2">
            <a:extLst>
              <a:ext uri="{FF2B5EF4-FFF2-40B4-BE49-F238E27FC236}">
                <a16:creationId xmlns:a16="http://schemas.microsoft.com/office/drawing/2014/main" id="{5D564EDA-219C-0C4C-B28B-EBA7C7FFF3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a:extLst>
              <a:ext uri="{FF2B5EF4-FFF2-40B4-BE49-F238E27FC236}">
                <a16:creationId xmlns:a16="http://schemas.microsoft.com/office/drawing/2014/main" id="{0E79D2B2-1BFE-FA43-880F-9384B6DF24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274964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56</a:t>
            </a:fld>
            <a:endParaRPr lang="en-US" altLang="en-US"/>
          </a:p>
        </p:txBody>
      </p:sp>
    </p:spTree>
    <p:extLst>
      <p:ext uri="{BB962C8B-B14F-4D97-AF65-F5344CB8AC3E}">
        <p14:creationId xmlns:p14="http://schemas.microsoft.com/office/powerpoint/2010/main" val="461485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panose="020B0604020202020204" pitchFamily="34" charset="0"/>
                <a:ea typeface="ＭＳ Ｐゴシック" charset="0"/>
                <a:cs typeface="Arial" panose="020B0604020202020204" pitchFamily="34" charset="0"/>
              </a:rPr>
              <a:t>Verses 1-4 are one, long sentence in the Greek—no period until the end!</a:t>
            </a:r>
            <a:endParaRPr lang="en-US" dirty="0"/>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21</a:t>
            </a:fld>
            <a:endParaRPr lang="en-US" altLang="en-US"/>
          </a:p>
        </p:txBody>
      </p:sp>
    </p:spTree>
    <p:extLst>
      <p:ext uri="{BB962C8B-B14F-4D97-AF65-F5344CB8AC3E}">
        <p14:creationId xmlns:p14="http://schemas.microsoft.com/office/powerpoint/2010/main" val="326452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So, here it is in the GLT.  Never of the GLT?  That’s the Griffith Literal Translation—my more literal translation that only puts a period at the end.</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22</a:t>
            </a:fld>
            <a:endParaRPr lang="en-US" altLang="en-US"/>
          </a:p>
        </p:txBody>
      </p:sp>
    </p:spTree>
    <p:extLst>
      <p:ext uri="{BB962C8B-B14F-4D97-AF65-F5344CB8AC3E}">
        <p14:creationId xmlns:p14="http://schemas.microsoft.com/office/powerpoint/2010/main" val="1721438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In any case, in the Greek the main verb is in verse 2: “make my joy complete.”</a:t>
            </a:r>
            <a:r>
              <a:rPr lang="en-SG" dirty="0">
                <a:effectLst/>
                <a:latin typeface="Arial" panose="020B0604020202020204" pitchFamily="34" charset="0"/>
                <a:cs typeface="Arial" panose="020B0604020202020204" pitchFamily="34" charset="0"/>
              </a:rPr>
              <a:t> </a:t>
            </a:r>
          </a:p>
          <a:p>
            <a:r>
              <a:rPr lang="en-SG" dirty="0">
                <a:effectLst/>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It’s preceded by four phrases </a:t>
            </a:r>
          </a:p>
          <a:p>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 and followed by four phrases </a:t>
            </a:r>
          </a:p>
          <a:p>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 and two means/”how </a:t>
            </a:r>
            <a:r>
              <a:rPr lang="en-US" sz="1200" kern="1200" dirty="0" err="1">
                <a:solidFill>
                  <a:schemeClr val="tx1"/>
                </a:solidFill>
                <a:effectLst/>
                <a:latin typeface="Arial" panose="020B0604020202020204" pitchFamily="34" charset="0"/>
                <a:ea typeface="ＭＳ Ｐゴシック" charset="0"/>
                <a:cs typeface="Arial" panose="020B0604020202020204" pitchFamily="34" charset="0"/>
              </a:rPr>
              <a:t>tos</a:t>
            </a:r>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 (“</a:t>
            </a:r>
            <a:r>
              <a:rPr lang="en-US" sz="1200" kern="1200" dirty="0" err="1">
                <a:solidFill>
                  <a:schemeClr val="tx1"/>
                </a:solidFill>
                <a:effectLst/>
                <a:latin typeface="Arial" panose="020B0604020202020204" pitchFamily="34" charset="0"/>
                <a:ea typeface="ＭＳ Ｐゴシック" charset="0"/>
                <a:cs typeface="Arial" panose="020B0604020202020204" pitchFamily="34" charset="0"/>
              </a:rPr>
              <a:t>ing</a:t>
            </a:r>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 words) commands (NASB) to be selfless.</a:t>
            </a:r>
          </a:p>
          <a:p>
            <a:r>
              <a:rPr lang="en-US" dirty="0">
                <a:latin typeface="Arial" panose="020B0604020202020204" pitchFamily="34" charset="0"/>
                <a:cs typeface="Arial" panose="020B0604020202020204" pitchFamily="34" charset="0"/>
              </a:rPr>
              <a:t>Here’s my paraphrase:</a:t>
            </a:r>
          </a:p>
          <a:p>
            <a:r>
              <a:rPr lang="en-US" dirty="0">
                <a:latin typeface="Arial" panose="020B0604020202020204" pitchFamily="34" charset="0"/>
                <a:cs typeface="Arial" panose="020B0604020202020204" pitchFamily="34" charset="0"/>
              </a:rPr>
              <a:t>Please give me joy… (1-2a)</a:t>
            </a:r>
          </a:p>
          <a:p>
            <a:r>
              <a:rPr lang="en-US" dirty="0">
                <a:latin typeface="Arial" panose="020B0604020202020204" pitchFamily="34" charset="0"/>
                <a:cs typeface="Arial" panose="020B0604020202020204" pitchFamily="34" charset="0"/>
              </a:rPr>
              <a:t>…by being united (2b)</a:t>
            </a:r>
          </a:p>
          <a:p>
            <a:r>
              <a:rPr lang="en-US" dirty="0">
                <a:latin typeface="Arial" panose="020B0604020202020204" pitchFamily="34" charset="0"/>
                <a:cs typeface="Arial" panose="020B0604020202020204" pitchFamily="34" charset="0"/>
              </a:rPr>
              <a:t>from being selfless (3-4).</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23</a:t>
            </a:fld>
            <a:endParaRPr lang="en-US" altLang="en-US"/>
          </a:p>
        </p:txBody>
      </p:sp>
    </p:spTree>
    <p:extLst>
      <p:ext uri="{BB962C8B-B14F-4D97-AF65-F5344CB8AC3E}">
        <p14:creationId xmlns:p14="http://schemas.microsoft.com/office/powerpoint/2010/main" val="362353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Simply put, “Selflessness leads to unity.”</a:t>
            </a:r>
            <a:r>
              <a:rPr lang="en-SG" dirty="0">
                <a:effectLst/>
                <a:latin typeface="Arial" panose="020B0604020202020204" pitchFamily="34" charset="0"/>
                <a:cs typeface="Arial" panose="020B0604020202020204" pitchFamily="34" charset="0"/>
              </a:rPr>
              <a:t> </a:t>
            </a:r>
          </a:p>
          <a:p>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So Paul is saying that there’s a problem with disunity in the church (explained more in chapter 4) and that this problem of disunity is solved with selflessness</a:t>
            </a:r>
            <a:r>
              <a:rPr lang="en-SG" sz="1200" kern="1200" dirty="0">
                <a:solidFill>
                  <a:schemeClr val="tx1"/>
                </a:solidFill>
                <a:effectLst/>
                <a:latin typeface="Arial" panose="020B0604020202020204" pitchFamily="34" charset="0"/>
                <a:ea typeface="ＭＳ Ｐゴシック" charset="0"/>
                <a:cs typeface="Arial" panose="020B0604020202020204" pitchFamily="34" charset="0"/>
              </a:rPr>
              <a:t>. Doesn't this begin in the home? Isn't marriage the foundation of either unity or disunity?</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24</a:t>
            </a:fld>
            <a:endParaRPr lang="en-US" altLang="en-US"/>
          </a:p>
        </p:txBody>
      </p:sp>
    </p:spTree>
    <p:extLst>
      <p:ext uri="{BB962C8B-B14F-4D97-AF65-F5344CB8AC3E}">
        <p14:creationId xmlns:p14="http://schemas.microsoft.com/office/powerpoint/2010/main" val="201065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key is our attitude.  </a:t>
            </a:r>
          </a:p>
          <a:p>
            <a:r>
              <a:rPr lang="en-US" dirty="0">
                <a:latin typeface="Arial" panose="020B0604020202020204" pitchFamily="34" charset="0"/>
                <a:cs typeface="Arial" panose="020B0604020202020204" pitchFamily="34" charset="0"/>
              </a:rPr>
              <a:t>The words for “attitude” appear four times in these four verses.  Attitude appears 20 times in the letter.</a:t>
            </a:r>
          </a:p>
          <a:p>
            <a:r>
              <a:rPr lang="en-US" dirty="0">
                <a:latin typeface="Arial" panose="020B0604020202020204" pitchFamily="34" charset="0"/>
                <a:cs typeface="Arial" panose="020B0604020202020204" pitchFamily="34" charset="0"/>
              </a:rPr>
              <a:t>What kind of attitude?  Humility!  </a:t>
            </a: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25</a:t>
            </a:fld>
            <a:endParaRPr lang="en-US" altLang="en-US"/>
          </a:p>
        </p:txBody>
      </p:sp>
    </p:spTree>
    <p:extLst>
      <p:ext uri="{BB962C8B-B14F-4D97-AF65-F5344CB8AC3E}">
        <p14:creationId xmlns:p14="http://schemas.microsoft.com/office/powerpoint/2010/main" val="1814941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B</a:t>
            </a:r>
            <a:r>
              <a:rPr lang="en-US" sz="1200" kern="1200" dirty="0">
                <a:solidFill>
                  <a:schemeClr val="tx1"/>
                </a:solidFill>
                <a:effectLst/>
                <a:latin typeface="Arial" panose="020B0604020202020204" pitchFamily="34" charset="0"/>
                <a:ea typeface="ＭＳ Ｐゴシック" charset="0"/>
                <a:cs typeface="Arial" panose="020B0604020202020204" pitchFamily="34" charset="0"/>
              </a:rPr>
              <a:t>ut how is selflessness shown?  Selflessness leads to humility which leads to unity.</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A7FA677-5860-FA4C-8E59-DCDF4FE5AC46}" type="slidenum">
              <a:rPr lang="en-US" altLang="en-US" smtClean="0"/>
              <a:pPr/>
              <a:t>26</a:t>
            </a:fld>
            <a:endParaRPr lang="en-US" altLang="en-US"/>
          </a:p>
        </p:txBody>
      </p:sp>
    </p:spTree>
    <p:extLst>
      <p:ext uri="{BB962C8B-B14F-4D97-AF65-F5344CB8AC3E}">
        <p14:creationId xmlns:p14="http://schemas.microsoft.com/office/powerpoint/2010/main" val="62845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1AF0670-3B10-DC40-96D0-1F5E4273AEC6}"/>
              </a:ext>
            </a:extLst>
          </p:cNvPr>
          <p:cNvSpPr>
            <a:spLocks noGrp="1"/>
          </p:cNvSpPr>
          <p:nvPr>
            <p:ph type="dt" sz="half" idx="10"/>
          </p:nvPr>
        </p:nvSpPr>
        <p:spPr/>
        <p:txBody>
          <a:bodyPr/>
          <a:lstStyle>
            <a:lvl1pPr>
              <a:defRPr/>
            </a:lvl1pPr>
          </a:lstStyle>
          <a:p>
            <a:fld id="{3D6400C3-C709-9744-934A-B1B40DD24AC6}" type="datetimeFigureOut">
              <a:rPr lang="en-US" altLang="en-US"/>
              <a:pPr/>
              <a:t>8/25/22</a:t>
            </a:fld>
            <a:endParaRPr lang="en-US" altLang="en-US"/>
          </a:p>
        </p:txBody>
      </p:sp>
      <p:sp>
        <p:nvSpPr>
          <p:cNvPr id="5" name="Footer Placeholder 4">
            <a:extLst>
              <a:ext uri="{FF2B5EF4-FFF2-40B4-BE49-F238E27FC236}">
                <a16:creationId xmlns:a16="http://schemas.microsoft.com/office/drawing/2014/main" id="{C1967FF6-A37A-A74A-A131-DC788E90D2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7CBAE69-9CC1-1E44-9DF4-F038852C49DE}"/>
              </a:ext>
            </a:extLst>
          </p:cNvPr>
          <p:cNvSpPr>
            <a:spLocks noGrp="1"/>
          </p:cNvSpPr>
          <p:nvPr>
            <p:ph type="sldNum" sz="quarter" idx="12"/>
          </p:nvPr>
        </p:nvSpPr>
        <p:spPr/>
        <p:txBody>
          <a:bodyPr/>
          <a:lstStyle>
            <a:lvl1pPr>
              <a:defRPr/>
            </a:lvl1pPr>
          </a:lstStyle>
          <a:p>
            <a:fld id="{D04BD48D-B3F0-024E-BF8E-83FA46EF9369}" type="slidenum">
              <a:rPr lang="en-US" altLang="en-US"/>
              <a:pPr/>
              <a:t>‹#›</a:t>
            </a:fld>
            <a:endParaRPr lang="en-US" altLang="en-US"/>
          </a:p>
        </p:txBody>
      </p:sp>
    </p:spTree>
    <p:extLst>
      <p:ext uri="{BB962C8B-B14F-4D97-AF65-F5344CB8AC3E}">
        <p14:creationId xmlns:p14="http://schemas.microsoft.com/office/powerpoint/2010/main" val="117136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2C848-1DC9-434D-8930-B02B9F638B21}"/>
              </a:ext>
            </a:extLst>
          </p:cNvPr>
          <p:cNvSpPr>
            <a:spLocks noGrp="1"/>
          </p:cNvSpPr>
          <p:nvPr>
            <p:ph type="dt" sz="half" idx="10"/>
          </p:nvPr>
        </p:nvSpPr>
        <p:spPr/>
        <p:txBody>
          <a:bodyPr/>
          <a:lstStyle>
            <a:lvl1pPr>
              <a:defRPr/>
            </a:lvl1pPr>
          </a:lstStyle>
          <a:p>
            <a:fld id="{08BBAED5-382D-D946-8D04-FDD0CB8BB043}" type="datetimeFigureOut">
              <a:rPr lang="en-US" altLang="en-US"/>
              <a:pPr/>
              <a:t>8/25/22</a:t>
            </a:fld>
            <a:endParaRPr lang="en-US" altLang="en-US"/>
          </a:p>
        </p:txBody>
      </p:sp>
      <p:sp>
        <p:nvSpPr>
          <p:cNvPr id="5" name="Footer Placeholder 4">
            <a:extLst>
              <a:ext uri="{FF2B5EF4-FFF2-40B4-BE49-F238E27FC236}">
                <a16:creationId xmlns:a16="http://schemas.microsoft.com/office/drawing/2014/main" id="{6AA5161D-5844-3646-9CBF-2185121E1A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05657D-92E2-AC47-8A5D-C020B104720B}"/>
              </a:ext>
            </a:extLst>
          </p:cNvPr>
          <p:cNvSpPr>
            <a:spLocks noGrp="1"/>
          </p:cNvSpPr>
          <p:nvPr>
            <p:ph type="sldNum" sz="quarter" idx="12"/>
          </p:nvPr>
        </p:nvSpPr>
        <p:spPr/>
        <p:txBody>
          <a:bodyPr/>
          <a:lstStyle>
            <a:lvl1pPr>
              <a:defRPr/>
            </a:lvl1pPr>
          </a:lstStyle>
          <a:p>
            <a:fld id="{2AA593CA-4C8C-B24C-86DD-36B7D0E10352}" type="slidenum">
              <a:rPr lang="en-US" altLang="en-US"/>
              <a:pPr/>
              <a:t>‹#›</a:t>
            </a:fld>
            <a:endParaRPr lang="en-US" altLang="en-US"/>
          </a:p>
        </p:txBody>
      </p:sp>
    </p:spTree>
    <p:extLst>
      <p:ext uri="{BB962C8B-B14F-4D97-AF65-F5344CB8AC3E}">
        <p14:creationId xmlns:p14="http://schemas.microsoft.com/office/powerpoint/2010/main" val="218307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65A81-2A81-B34B-8DE3-0DC799EB69D1}"/>
              </a:ext>
            </a:extLst>
          </p:cNvPr>
          <p:cNvSpPr>
            <a:spLocks noGrp="1"/>
          </p:cNvSpPr>
          <p:nvPr>
            <p:ph type="dt" sz="half" idx="10"/>
          </p:nvPr>
        </p:nvSpPr>
        <p:spPr/>
        <p:txBody>
          <a:bodyPr/>
          <a:lstStyle>
            <a:lvl1pPr>
              <a:defRPr/>
            </a:lvl1pPr>
          </a:lstStyle>
          <a:p>
            <a:fld id="{CD69520D-6E7C-0749-A8FC-503446B4B309}" type="datetimeFigureOut">
              <a:rPr lang="en-US" altLang="en-US"/>
              <a:pPr/>
              <a:t>8/25/22</a:t>
            </a:fld>
            <a:endParaRPr lang="en-US" altLang="en-US"/>
          </a:p>
        </p:txBody>
      </p:sp>
      <p:sp>
        <p:nvSpPr>
          <p:cNvPr id="5" name="Footer Placeholder 4">
            <a:extLst>
              <a:ext uri="{FF2B5EF4-FFF2-40B4-BE49-F238E27FC236}">
                <a16:creationId xmlns:a16="http://schemas.microsoft.com/office/drawing/2014/main" id="{E0285581-5A93-9A4B-A282-98AEB8DDE9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1E3F83-7EC2-6A4F-A7D5-CC83B40E5222}"/>
              </a:ext>
            </a:extLst>
          </p:cNvPr>
          <p:cNvSpPr>
            <a:spLocks noGrp="1"/>
          </p:cNvSpPr>
          <p:nvPr>
            <p:ph type="sldNum" sz="quarter" idx="12"/>
          </p:nvPr>
        </p:nvSpPr>
        <p:spPr/>
        <p:txBody>
          <a:bodyPr/>
          <a:lstStyle>
            <a:lvl1pPr>
              <a:defRPr/>
            </a:lvl1pPr>
          </a:lstStyle>
          <a:p>
            <a:fld id="{AB8BB783-B3E3-2D46-9544-AB1F4B2A573A}" type="slidenum">
              <a:rPr lang="en-US" altLang="en-US"/>
              <a:pPr/>
              <a:t>‹#›</a:t>
            </a:fld>
            <a:endParaRPr lang="en-US" altLang="en-US"/>
          </a:p>
        </p:txBody>
      </p:sp>
    </p:spTree>
    <p:extLst>
      <p:ext uri="{BB962C8B-B14F-4D97-AF65-F5344CB8AC3E}">
        <p14:creationId xmlns:p14="http://schemas.microsoft.com/office/powerpoint/2010/main" val="4183412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68E76D6-9F38-E04A-A408-6F28A2D5A186}"/>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28DE8FFE-7CBE-AC44-92F3-279AFC950BEF}"/>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C4526CB7-11CE-5542-AF46-08976E932978}"/>
              </a:ext>
            </a:extLst>
          </p:cNvPr>
          <p:cNvSpPr>
            <a:spLocks noGrp="1" noChangeArrowheads="1"/>
          </p:cNvSpPr>
          <p:nvPr>
            <p:ph type="sldNum" sz="quarter" idx="12"/>
          </p:nvPr>
        </p:nvSpPr>
        <p:spPr/>
        <p:txBody>
          <a:bodyPr/>
          <a:lstStyle>
            <a:lvl1pPr defTabSz="457200" eaLnBrk="1" hangingPunct="1">
              <a:defRPr/>
            </a:lvl1pPr>
          </a:lstStyle>
          <a:p>
            <a:fld id="{7EB371BA-4A4E-9545-87B9-6087DBA684E5}" type="slidenum">
              <a:rPr lang="en-US" altLang="en-US"/>
              <a:pPr/>
              <a:t>‹#›</a:t>
            </a:fld>
            <a:endParaRPr lang="en-US" altLang="en-US"/>
          </a:p>
        </p:txBody>
      </p:sp>
    </p:spTree>
    <p:extLst>
      <p:ext uri="{BB962C8B-B14F-4D97-AF65-F5344CB8AC3E}">
        <p14:creationId xmlns:p14="http://schemas.microsoft.com/office/powerpoint/2010/main" val="1061370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EE6796-3946-5C4A-BD2F-8AD6D98485A3}"/>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76F39CFE-3A77-1F44-84CF-D297EAA6E06C}"/>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C5DE51FE-1DA9-7244-B4AA-A838799AC3D4}"/>
              </a:ext>
            </a:extLst>
          </p:cNvPr>
          <p:cNvSpPr>
            <a:spLocks noGrp="1" noChangeArrowheads="1"/>
          </p:cNvSpPr>
          <p:nvPr>
            <p:ph type="sldNum" sz="quarter" idx="12"/>
          </p:nvPr>
        </p:nvSpPr>
        <p:spPr/>
        <p:txBody>
          <a:bodyPr/>
          <a:lstStyle>
            <a:lvl1pPr defTabSz="457200" eaLnBrk="1" hangingPunct="1">
              <a:defRPr/>
            </a:lvl1pPr>
          </a:lstStyle>
          <a:p>
            <a:fld id="{FAE82D7F-6FFC-4A41-870B-1FB17B399B58}" type="slidenum">
              <a:rPr lang="en-US" altLang="en-US"/>
              <a:pPr/>
              <a:t>‹#›</a:t>
            </a:fld>
            <a:endParaRPr lang="en-US" altLang="en-US"/>
          </a:p>
        </p:txBody>
      </p:sp>
    </p:spTree>
    <p:extLst>
      <p:ext uri="{BB962C8B-B14F-4D97-AF65-F5344CB8AC3E}">
        <p14:creationId xmlns:p14="http://schemas.microsoft.com/office/powerpoint/2010/main" val="3442128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2D7B722-3B02-3042-9721-37744C93319D}"/>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1DF1F1A8-04A7-4E45-A343-BE2258DD6A49}"/>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7BEA87F8-F669-3842-BBDA-F56DB3B6504F}"/>
              </a:ext>
            </a:extLst>
          </p:cNvPr>
          <p:cNvSpPr>
            <a:spLocks noGrp="1" noChangeArrowheads="1"/>
          </p:cNvSpPr>
          <p:nvPr>
            <p:ph type="sldNum" sz="quarter" idx="12"/>
          </p:nvPr>
        </p:nvSpPr>
        <p:spPr/>
        <p:txBody>
          <a:bodyPr/>
          <a:lstStyle>
            <a:lvl1pPr defTabSz="457200" eaLnBrk="1" hangingPunct="1">
              <a:defRPr/>
            </a:lvl1pPr>
          </a:lstStyle>
          <a:p>
            <a:fld id="{7B5C05ED-16E0-C54D-9F80-A22B307A166C}" type="slidenum">
              <a:rPr lang="en-US" altLang="en-US"/>
              <a:pPr/>
              <a:t>‹#›</a:t>
            </a:fld>
            <a:endParaRPr lang="en-US" altLang="en-US"/>
          </a:p>
        </p:txBody>
      </p:sp>
    </p:spTree>
    <p:extLst>
      <p:ext uri="{BB962C8B-B14F-4D97-AF65-F5344CB8AC3E}">
        <p14:creationId xmlns:p14="http://schemas.microsoft.com/office/powerpoint/2010/main" val="3079468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8AA4A4-9B56-E14C-A496-D8A0D87E0C16}"/>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Footer Placeholder 5">
            <a:extLst>
              <a:ext uri="{FF2B5EF4-FFF2-40B4-BE49-F238E27FC236}">
                <a16:creationId xmlns:a16="http://schemas.microsoft.com/office/drawing/2014/main" id="{16780BCF-E03C-954F-8DEF-09E285C28DFC}"/>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Slide Number Placeholder 6">
            <a:extLst>
              <a:ext uri="{FF2B5EF4-FFF2-40B4-BE49-F238E27FC236}">
                <a16:creationId xmlns:a16="http://schemas.microsoft.com/office/drawing/2014/main" id="{AE4E9824-1EF7-C748-A880-784D2E8F511B}"/>
              </a:ext>
            </a:extLst>
          </p:cNvPr>
          <p:cNvSpPr>
            <a:spLocks noGrp="1" noChangeArrowheads="1"/>
          </p:cNvSpPr>
          <p:nvPr>
            <p:ph type="sldNum" sz="quarter" idx="12"/>
          </p:nvPr>
        </p:nvSpPr>
        <p:spPr/>
        <p:txBody>
          <a:bodyPr/>
          <a:lstStyle>
            <a:lvl1pPr defTabSz="457200" eaLnBrk="1" hangingPunct="1">
              <a:defRPr/>
            </a:lvl1pPr>
          </a:lstStyle>
          <a:p>
            <a:fld id="{199301B8-DEDB-B640-A8F5-34835E361D86}" type="slidenum">
              <a:rPr lang="en-US" altLang="en-US"/>
              <a:pPr/>
              <a:t>‹#›</a:t>
            </a:fld>
            <a:endParaRPr lang="en-US" altLang="en-US"/>
          </a:p>
        </p:txBody>
      </p:sp>
    </p:spTree>
    <p:extLst>
      <p:ext uri="{BB962C8B-B14F-4D97-AF65-F5344CB8AC3E}">
        <p14:creationId xmlns:p14="http://schemas.microsoft.com/office/powerpoint/2010/main" val="2598092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B81F9E8-3E29-EB4F-B15A-AEA71F39C1CC}"/>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8" name="Rectangle 5">
            <a:extLst>
              <a:ext uri="{FF2B5EF4-FFF2-40B4-BE49-F238E27FC236}">
                <a16:creationId xmlns:a16="http://schemas.microsoft.com/office/drawing/2014/main" id="{9960ADD2-C3D4-C241-BCEF-843765B601BF}"/>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9" name="Rectangle 6">
            <a:extLst>
              <a:ext uri="{FF2B5EF4-FFF2-40B4-BE49-F238E27FC236}">
                <a16:creationId xmlns:a16="http://schemas.microsoft.com/office/drawing/2014/main" id="{78A69E43-0A95-1F4B-A6EF-6AF18F8A2963}"/>
              </a:ext>
            </a:extLst>
          </p:cNvPr>
          <p:cNvSpPr>
            <a:spLocks noGrp="1" noChangeArrowheads="1"/>
          </p:cNvSpPr>
          <p:nvPr>
            <p:ph type="sldNum" sz="quarter" idx="12"/>
          </p:nvPr>
        </p:nvSpPr>
        <p:spPr/>
        <p:txBody>
          <a:bodyPr/>
          <a:lstStyle>
            <a:lvl1pPr defTabSz="457200" eaLnBrk="1" hangingPunct="1">
              <a:defRPr/>
            </a:lvl1pPr>
          </a:lstStyle>
          <a:p>
            <a:fld id="{5C0CE91B-AAA2-3049-93A8-563C6D741749}" type="slidenum">
              <a:rPr lang="en-US" altLang="en-US"/>
              <a:pPr/>
              <a:t>‹#›</a:t>
            </a:fld>
            <a:endParaRPr lang="en-US" altLang="en-US"/>
          </a:p>
        </p:txBody>
      </p:sp>
    </p:spTree>
    <p:extLst>
      <p:ext uri="{BB962C8B-B14F-4D97-AF65-F5344CB8AC3E}">
        <p14:creationId xmlns:p14="http://schemas.microsoft.com/office/powerpoint/2010/main" val="4029789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2D79358-5925-E44A-B6FF-1A9FDC3F576C}"/>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4" name="Rectangle 5">
            <a:extLst>
              <a:ext uri="{FF2B5EF4-FFF2-40B4-BE49-F238E27FC236}">
                <a16:creationId xmlns:a16="http://schemas.microsoft.com/office/drawing/2014/main" id="{B51CDB23-2E50-4844-922A-455B4B232FE9}"/>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6">
            <a:extLst>
              <a:ext uri="{FF2B5EF4-FFF2-40B4-BE49-F238E27FC236}">
                <a16:creationId xmlns:a16="http://schemas.microsoft.com/office/drawing/2014/main" id="{8E542C4D-0595-1E4D-B4C8-5BDA281A3DA7}"/>
              </a:ext>
            </a:extLst>
          </p:cNvPr>
          <p:cNvSpPr>
            <a:spLocks noGrp="1" noChangeArrowheads="1"/>
          </p:cNvSpPr>
          <p:nvPr>
            <p:ph type="sldNum" sz="quarter" idx="12"/>
          </p:nvPr>
        </p:nvSpPr>
        <p:spPr/>
        <p:txBody>
          <a:bodyPr/>
          <a:lstStyle>
            <a:lvl1pPr defTabSz="457200" eaLnBrk="1" hangingPunct="1">
              <a:defRPr/>
            </a:lvl1pPr>
          </a:lstStyle>
          <a:p>
            <a:fld id="{D8A7229C-7774-A746-A7A4-ABB0E3ACCD3E}" type="slidenum">
              <a:rPr lang="en-US" altLang="en-US"/>
              <a:pPr/>
              <a:t>‹#›</a:t>
            </a:fld>
            <a:endParaRPr lang="en-US" altLang="en-US"/>
          </a:p>
        </p:txBody>
      </p:sp>
    </p:spTree>
    <p:extLst>
      <p:ext uri="{BB962C8B-B14F-4D97-AF65-F5344CB8AC3E}">
        <p14:creationId xmlns:p14="http://schemas.microsoft.com/office/powerpoint/2010/main" val="4204289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3C09FD7-08DC-4B44-A247-D3EA3A5843F0}"/>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3" name="Rectangle 5">
            <a:extLst>
              <a:ext uri="{FF2B5EF4-FFF2-40B4-BE49-F238E27FC236}">
                <a16:creationId xmlns:a16="http://schemas.microsoft.com/office/drawing/2014/main" id="{6D3ABF6C-E051-CE44-90DC-EBE98E075461}"/>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4" name="Rectangle 6">
            <a:extLst>
              <a:ext uri="{FF2B5EF4-FFF2-40B4-BE49-F238E27FC236}">
                <a16:creationId xmlns:a16="http://schemas.microsoft.com/office/drawing/2014/main" id="{36830E8E-A383-0542-8511-4DFBE48E1D46}"/>
              </a:ext>
            </a:extLst>
          </p:cNvPr>
          <p:cNvSpPr>
            <a:spLocks noGrp="1" noChangeArrowheads="1"/>
          </p:cNvSpPr>
          <p:nvPr>
            <p:ph type="sldNum" sz="quarter" idx="12"/>
          </p:nvPr>
        </p:nvSpPr>
        <p:spPr/>
        <p:txBody>
          <a:bodyPr/>
          <a:lstStyle>
            <a:lvl1pPr defTabSz="457200" eaLnBrk="1" hangingPunct="1">
              <a:defRPr/>
            </a:lvl1pPr>
          </a:lstStyle>
          <a:p>
            <a:fld id="{FF145CA4-50AC-5B41-AF3B-1060FD0F9218}" type="slidenum">
              <a:rPr lang="en-US" altLang="en-US"/>
              <a:pPr/>
              <a:t>‹#›</a:t>
            </a:fld>
            <a:endParaRPr lang="en-US" altLang="en-US"/>
          </a:p>
        </p:txBody>
      </p:sp>
    </p:spTree>
    <p:extLst>
      <p:ext uri="{BB962C8B-B14F-4D97-AF65-F5344CB8AC3E}">
        <p14:creationId xmlns:p14="http://schemas.microsoft.com/office/powerpoint/2010/main" val="632972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A88DD9E-3FBC-2A4C-9001-4F79280E21B9}"/>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Footer Placeholder 5">
            <a:extLst>
              <a:ext uri="{FF2B5EF4-FFF2-40B4-BE49-F238E27FC236}">
                <a16:creationId xmlns:a16="http://schemas.microsoft.com/office/drawing/2014/main" id="{3597C18A-886E-8446-8BB8-AC9E73C91BFF}"/>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Slide Number Placeholder 6">
            <a:extLst>
              <a:ext uri="{FF2B5EF4-FFF2-40B4-BE49-F238E27FC236}">
                <a16:creationId xmlns:a16="http://schemas.microsoft.com/office/drawing/2014/main" id="{F5489A0E-6759-BE41-9486-ED78A36FC3D0}"/>
              </a:ext>
            </a:extLst>
          </p:cNvPr>
          <p:cNvSpPr>
            <a:spLocks noGrp="1" noChangeArrowheads="1"/>
          </p:cNvSpPr>
          <p:nvPr>
            <p:ph type="sldNum" sz="quarter" idx="12"/>
          </p:nvPr>
        </p:nvSpPr>
        <p:spPr/>
        <p:txBody>
          <a:bodyPr/>
          <a:lstStyle>
            <a:lvl1pPr defTabSz="457200" eaLnBrk="1" hangingPunct="1">
              <a:defRPr/>
            </a:lvl1pPr>
          </a:lstStyle>
          <a:p>
            <a:fld id="{0E9737D3-C380-7442-8EA2-BD42A8E9B3ED}" type="slidenum">
              <a:rPr lang="en-US" altLang="en-US"/>
              <a:pPr/>
              <a:t>‹#›</a:t>
            </a:fld>
            <a:endParaRPr lang="en-US" altLang="en-US"/>
          </a:p>
        </p:txBody>
      </p:sp>
    </p:spTree>
    <p:extLst>
      <p:ext uri="{BB962C8B-B14F-4D97-AF65-F5344CB8AC3E}">
        <p14:creationId xmlns:p14="http://schemas.microsoft.com/office/powerpoint/2010/main" val="255785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18EF94-2492-C04C-9725-49CD6CE6B129}"/>
              </a:ext>
            </a:extLst>
          </p:cNvPr>
          <p:cNvSpPr>
            <a:spLocks noGrp="1"/>
          </p:cNvSpPr>
          <p:nvPr>
            <p:ph type="dt" sz="half" idx="10"/>
          </p:nvPr>
        </p:nvSpPr>
        <p:spPr/>
        <p:txBody>
          <a:bodyPr/>
          <a:lstStyle>
            <a:lvl1pPr>
              <a:defRPr/>
            </a:lvl1pPr>
          </a:lstStyle>
          <a:p>
            <a:fld id="{644FD3FC-364B-DF42-90AE-B3ECC88F7C46}" type="datetimeFigureOut">
              <a:rPr lang="en-US" altLang="en-US"/>
              <a:pPr/>
              <a:t>8/25/22</a:t>
            </a:fld>
            <a:endParaRPr lang="en-US" altLang="en-US"/>
          </a:p>
        </p:txBody>
      </p:sp>
      <p:sp>
        <p:nvSpPr>
          <p:cNvPr id="5" name="Footer Placeholder 4">
            <a:extLst>
              <a:ext uri="{FF2B5EF4-FFF2-40B4-BE49-F238E27FC236}">
                <a16:creationId xmlns:a16="http://schemas.microsoft.com/office/drawing/2014/main" id="{9050CD88-82AA-7449-A082-3AA5244C13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209FC2-58A6-6849-A561-5C72FA3FD3D9}"/>
              </a:ext>
            </a:extLst>
          </p:cNvPr>
          <p:cNvSpPr>
            <a:spLocks noGrp="1"/>
          </p:cNvSpPr>
          <p:nvPr>
            <p:ph type="sldNum" sz="quarter" idx="12"/>
          </p:nvPr>
        </p:nvSpPr>
        <p:spPr/>
        <p:txBody>
          <a:bodyPr/>
          <a:lstStyle>
            <a:lvl1pPr>
              <a:defRPr/>
            </a:lvl1pPr>
          </a:lstStyle>
          <a:p>
            <a:fld id="{8406EAFD-04E1-6040-8978-0E795FD441E0}" type="slidenum">
              <a:rPr lang="en-US" altLang="en-US"/>
              <a:pPr/>
              <a:t>‹#›</a:t>
            </a:fld>
            <a:endParaRPr lang="en-US" altLang="en-US"/>
          </a:p>
        </p:txBody>
      </p:sp>
    </p:spTree>
    <p:extLst>
      <p:ext uri="{BB962C8B-B14F-4D97-AF65-F5344CB8AC3E}">
        <p14:creationId xmlns:p14="http://schemas.microsoft.com/office/powerpoint/2010/main" val="2701909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299BE37-DCEE-564E-8598-AA9AD2B1E1DC}"/>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Footer Placeholder 5">
            <a:extLst>
              <a:ext uri="{FF2B5EF4-FFF2-40B4-BE49-F238E27FC236}">
                <a16:creationId xmlns:a16="http://schemas.microsoft.com/office/drawing/2014/main" id="{7CF5A3DC-B990-FD42-A737-0CC5ACAFF6F6}"/>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Slide Number Placeholder 6">
            <a:extLst>
              <a:ext uri="{FF2B5EF4-FFF2-40B4-BE49-F238E27FC236}">
                <a16:creationId xmlns:a16="http://schemas.microsoft.com/office/drawing/2014/main" id="{7DDB2AF8-94F3-BE43-AE0F-8CC81A0852C1}"/>
              </a:ext>
            </a:extLst>
          </p:cNvPr>
          <p:cNvSpPr>
            <a:spLocks noGrp="1" noChangeArrowheads="1"/>
          </p:cNvSpPr>
          <p:nvPr>
            <p:ph type="sldNum" sz="quarter" idx="12"/>
          </p:nvPr>
        </p:nvSpPr>
        <p:spPr/>
        <p:txBody>
          <a:bodyPr/>
          <a:lstStyle>
            <a:lvl1pPr defTabSz="457200" eaLnBrk="1" hangingPunct="1">
              <a:defRPr/>
            </a:lvl1pPr>
          </a:lstStyle>
          <a:p>
            <a:fld id="{82BB466C-D1CF-C54D-AA50-C7FE98A8B0DB}" type="slidenum">
              <a:rPr lang="en-US" altLang="en-US"/>
              <a:pPr/>
              <a:t>‹#›</a:t>
            </a:fld>
            <a:endParaRPr lang="en-US" altLang="en-US"/>
          </a:p>
        </p:txBody>
      </p:sp>
    </p:spTree>
    <p:extLst>
      <p:ext uri="{BB962C8B-B14F-4D97-AF65-F5344CB8AC3E}">
        <p14:creationId xmlns:p14="http://schemas.microsoft.com/office/powerpoint/2010/main" val="3865076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1A8502B-82D8-444F-B0F7-A9736162E03A}"/>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B648DDA7-6572-9F4D-A965-A72AEE31DF27}"/>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2F682DBA-0E36-4F4B-949C-1D6C50263A90}"/>
              </a:ext>
            </a:extLst>
          </p:cNvPr>
          <p:cNvSpPr>
            <a:spLocks noGrp="1" noChangeArrowheads="1"/>
          </p:cNvSpPr>
          <p:nvPr>
            <p:ph type="sldNum" sz="quarter" idx="12"/>
          </p:nvPr>
        </p:nvSpPr>
        <p:spPr/>
        <p:txBody>
          <a:bodyPr/>
          <a:lstStyle>
            <a:lvl1pPr defTabSz="457200" eaLnBrk="1" hangingPunct="1">
              <a:defRPr/>
            </a:lvl1pPr>
          </a:lstStyle>
          <a:p>
            <a:fld id="{ADB3A0B2-0110-A24B-B73B-E033F051277F}" type="slidenum">
              <a:rPr lang="en-US" altLang="en-US"/>
              <a:pPr/>
              <a:t>‹#›</a:t>
            </a:fld>
            <a:endParaRPr lang="en-US" altLang="en-US"/>
          </a:p>
        </p:txBody>
      </p:sp>
    </p:spTree>
    <p:extLst>
      <p:ext uri="{BB962C8B-B14F-4D97-AF65-F5344CB8AC3E}">
        <p14:creationId xmlns:p14="http://schemas.microsoft.com/office/powerpoint/2010/main" val="1622361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83803B5-6DFD-674E-A2D3-B0123371565B}"/>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D1B580EE-B81A-0E49-A69C-6BB22EBD0958}"/>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952AC3EA-1DDC-9A4D-B495-BFF916515707}"/>
              </a:ext>
            </a:extLst>
          </p:cNvPr>
          <p:cNvSpPr>
            <a:spLocks noGrp="1" noChangeArrowheads="1"/>
          </p:cNvSpPr>
          <p:nvPr>
            <p:ph type="sldNum" sz="quarter" idx="12"/>
          </p:nvPr>
        </p:nvSpPr>
        <p:spPr/>
        <p:txBody>
          <a:bodyPr/>
          <a:lstStyle>
            <a:lvl1pPr defTabSz="457200" eaLnBrk="1" hangingPunct="1">
              <a:defRPr/>
            </a:lvl1pPr>
          </a:lstStyle>
          <a:p>
            <a:fld id="{0B0A7F89-5C2A-924B-87E0-79040C0B160C}" type="slidenum">
              <a:rPr lang="en-US" altLang="en-US"/>
              <a:pPr/>
              <a:t>‹#›</a:t>
            </a:fld>
            <a:endParaRPr lang="en-US" altLang="en-US"/>
          </a:p>
        </p:txBody>
      </p:sp>
    </p:spTree>
    <p:extLst>
      <p:ext uri="{BB962C8B-B14F-4D97-AF65-F5344CB8AC3E}">
        <p14:creationId xmlns:p14="http://schemas.microsoft.com/office/powerpoint/2010/main" val="1752955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EBBC42B1-179E-FA45-B43C-E1C11849BC75}"/>
              </a:ext>
            </a:extLst>
          </p:cNvPr>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7" name="Rectangle 5">
            <a:extLst>
              <a:ext uri="{FF2B5EF4-FFF2-40B4-BE49-F238E27FC236}">
                <a16:creationId xmlns:a16="http://schemas.microsoft.com/office/drawing/2014/main" id="{CF5004B7-D39A-C248-98E8-C14C300024F1}"/>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8" name="Rectangle 6">
            <a:extLst>
              <a:ext uri="{FF2B5EF4-FFF2-40B4-BE49-F238E27FC236}">
                <a16:creationId xmlns:a16="http://schemas.microsoft.com/office/drawing/2014/main" id="{BEF9EDFE-8E7C-9545-AEFC-AB7173D747A8}"/>
              </a:ext>
            </a:extLst>
          </p:cNvPr>
          <p:cNvSpPr>
            <a:spLocks noGrp="1" noChangeArrowheads="1"/>
          </p:cNvSpPr>
          <p:nvPr>
            <p:ph type="sldNum" sz="quarter" idx="12"/>
          </p:nvPr>
        </p:nvSpPr>
        <p:spPr/>
        <p:txBody>
          <a:bodyPr/>
          <a:lstStyle>
            <a:lvl1pPr defTabSz="457200" eaLnBrk="1" hangingPunct="1">
              <a:defRPr/>
            </a:lvl1pPr>
          </a:lstStyle>
          <a:p>
            <a:fld id="{9C912DB9-5C7D-8C45-A2C9-067BAA442146}" type="slidenum">
              <a:rPr lang="en-US" altLang="en-US"/>
              <a:pPr/>
              <a:t>‹#›</a:t>
            </a:fld>
            <a:endParaRPr lang="en-US" altLang="en-US"/>
          </a:p>
        </p:txBody>
      </p:sp>
    </p:spTree>
    <p:extLst>
      <p:ext uri="{BB962C8B-B14F-4D97-AF65-F5344CB8AC3E}">
        <p14:creationId xmlns:p14="http://schemas.microsoft.com/office/powerpoint/2010/main" val="1435227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99096183-0336-C447-842C-132FF7FB6AF6}"/>
              </a:ext>
            </a:extLst>
          </p:cNvPr>
          <p:cNvSpPr>
            <a:spLocks noGrp="1" noChangeArrowheads="1"/>
          </p:cNvSpPr>
          <p:nvPr>
            <p:ph type="dt" sz="half" idx="10"/>
          </p:nvPr>
        </p:nvSpPr>
        <p:spPr/>
        <p:txBody>
          <a:bodyPr/>
          <a:lstStyle>
            <a:lvl1pPr defTabSz="457200" eaLnBrk="0" fontAlgn="auto" hangingPunct="0">
              <a:spcBef>
                <a:spcPts val="0"/>
              </a:spcBef>
              <a:spcAft>
                <a:spcPts val="0"/>
              </a:spcAft>
              <a:defRPr>
                <a:latin typeface="Calibri" pitchFamily="-111" charset="0"/>
                <a:ea typeface="ＭＳ Ｐゴシック" charset="-128"/>
                <a:cs typeface="ＭＳ Ｐゴシック" charset="-128"/>
              </a:defRPr>
            </a:lvl1pPr>
          </a:lstStyle>
          <a:p>
            <a:pPr>
              <a:defRPr/>
            </a:pPr>
            <a:endParaRPr lang="en-US"/>
          </a:p>
        </p:txBody>
      </p:sp>
      <p:sp>
        <p:nvSpPr>
          <p:cNvPr id="3" name="Rectangle 1029">
            <a:extLst>
              <a:ext uri="{FF2B5EF4-FFF2-40B4-BE49-F238E27FC236}">
                <a16:creationId xmlns:a16="http://schemas.microsoft.com/office/drawing/2014/main" id="{EFC5B8B1-B0EE-C049-B062-670B4D20DDA3}"/>
              </a:ext>
            </a:extLst>
          </p:cNvPr>
          <p:cNvSpPr>
            <a:spLocks noGrp="1" noChangeArrowheads="1"/>
          </p:cNvSpPr>
          <p:nvPr>
            <p:ph type="ftr" sz="quarter" idx="11"/>
          </p:nvPr>
        </p:nvSpPr>
        <p:spPr/>
        <p:txBody>
          <a:bodyPr/>
          <a:lstStyle>
            <a:lvl1pPr defTabSz="457200" eaLnBrk="0" fontAlgn="auto" hangingPunct="0">
              <a:spcBef>
                <a:spcPts val="0"/>
              </a:spcBef>
              <a:spcAft>
                <a:spcPts val="0"/>
              </a:spcAft>
              <a:defRPr/>
            </a:lvl1pPr>
          </a:lstStyle>
          <a:p>
            <a:pPr>
              <a:defRPr/>
            </a:pPr>
            <a:endParaRPr lang="en-US"/>
          </a:p>
        </p:txBody>
      </p:sp>
      <p:sp>
        <p:nvSpPr>
          <p:cNvPr id="4" name="Rectangle 1030">
            <a:extLst>
              <a:ext uri="{FF2B5EF4-FFF2-40B4-BE49-F238E27FC236}">
                <a16:creationId xmlns:a16="http://schemas.microsoft.com/office/drawing/2014/main" id="{30CD4271-18B7-984E-BBE0-5305EFE85B05}"/>
              </a:ext>
            </a:extLst>
          </p:cNvPr>
          <p:cNvSpPr>
            <a:spLocks noGrp="1" noChangeArrowheads="1"/>
          </p:cNvSpPr>
          <p:nvPr>
            <p:ph type="sldNum" sz="quarter" idx="12"/>
          </p:nvPr>
        </p:nvSpPr>
        <p:spPr/>
        <p:txBody>
          <a:bodyPr/>
          <a:lstStyle>
            <a:lvl1pPr defTabSz="457200" eaLnBrk="0" hangingPunct="0">
              <a:defRPr/>
            </a:lvl1pPr>
          </a:lstStyle>
          <a:p>
            <a:fld id="{975D7C7D-6F50-7646-949A-3DF762DB0F40}" type="slidenum">
              <a:rPr lang="en-US" altLang="en-US"/>
              <a:pPr/>
              <a:t>‹#›</a:t>
            </a:fld>
            <a:endParaRPr lang="en-US" altLang="en-US"/>
          </a:p>
        </p:txBody>
      </p:sp>
    </p:spTree>
    <p:extLst>
      <p:ext uri="{BB962C8B-B14F-4D97-AF65-F5344CB8AC3E}">
        <p14:creationId xmlns:p14="http://schemas.microsoft.com/office/powerpoint/2010/main" val="222531640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6073857-AF5E-414D-92DF-09A2222932EA}"/>
              </a:ext>
            </a:extLst>
          </p:cNvPr>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5" name="Rectangle 5">
            <a:extLst>
              <a:ext uri="{FF2B5EF4-FFF2-40B4-BE49-F238E27FC236}">
                <a16:creationId xmlns:a16="http://schemas.microsoft.com/office/drawing/2014/main" id="{0C70A7E7-BE19-7B49-9E93-091BD5BA28C6}"/>
              </a:ext>
            </a:extLst>
          </p:cNvPr>
          <p:cNvSpPr>
            <a:spLocks noGrp="1" noChangeArrowheads="1"/>
          </p:cNvSpPr>
          <p:nvPr>
            <p:ph type="ftr" sz="quarter" idx="11"/>
          </p:nvPr>
        </p:nvSpPr>
        <p:spPr/>
        <p:txBody>
          <a:bodyPr/>
          <a:lstStyle>
            <a:lvl1pPr algn="l" defTabSz="457200" fontAlgn="auto">
              <a:spcBef>
                <a:spcPts val="0"/>
              </a:spcBef>
              <a:spcAft>
                <a:spcPts val="0"/>
              </a:spcAft>
              <a:defRPr/>
            </a:lvl1pPr>
          </a:lstStyle>
          <a:p>
            <a:pPr>
              <a:defRPr/>
            </a:pPr>
            <a:endParaRPr lang="en-US"/>
          </a:p>
        </p:txBody>
      </p:sp>
      <p:sp>
        <p:nvSpPr>
          <p:cNvPr id="6" name="Rectangle 6">
            <a:extLst>
              <a:ext uri="{FF2B5EF4-FFF2-40B4-BE49-F238E27FC236}">
                <a16:creationId xmlns:a16="http://schemas.microsoft.com/office/drawing/2014/main" id="{749E0189-BD70-C849-8840-7C1D1D3E1E24}"/>
              </a:ext>
            </a:extLst>
          </p:cNvPr>
          <p:cNvSpPr>
            <a:spLocks noGrp="1" noChangeArrowheads="1"/>
          </p:cNvSpPr>
          <p:nvPr>
            <p:ph type="sldNum" sz="quarter" idx="12"/>
          </p:nvPr>
        </p:nvSpPr>
        <p:spPr/>
        <p:txBody>
          <a:bodyPr/>
          <a:lstStyle>
            <a:lvl1pPr defTabSz="457200">
              <a:defRPr/>
            </a:lvl1pPr>
          </a:lstStyle>
          <a:p>
            <a:fld id="{A993346C-8DF7-2F45-BD57-2B9333E70A87}" type="slidenum">
              <a:rPr lang="en-US" altLang="en-US"/>
              <a:pPr/>
              <a:t>‹#›</a:t>
            </a:fld>
            <a:endParaRPr lang="en-US" altLang="en-US"/>
          </a:p>
        </p:txBody>
      </p:sp>
    </p:spTree>
    <p:extLst>
      <p:ext uri="{BB962C8B-B14F-4D97-AF65-F5344CB8AC3E}">
        <p14:creationId xmlns:p14="http://schemas.microsoft.com/office/powerpoint/2010/main" val="399611882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3F12414-1715-9147-B2AE-AD2E3C419650}"/>
              </a:ext>
            </a:extLst>
          </p:cNvPr>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4" name="Rectangle 5">
            <a:extLst>
              <a:ext uri="{FF2B5EF4-FFF2-40B4-BE49-F238E27FC236}">
                <a16:creationId xmlns:a16="http://schemas.microsoft.com/office/drawing/2014/main" id="{0486E7F4-ACA8-944C-BD83-4A0A977A77A0}"/>
              </a:ext>
            </a:extLst>
          </p:cNvPr>
          <p:cNvSpPr>
            <a:spLocks noGrp="1" noChangeArrowheads="1"/>
          </p:cNvSpPr>
          <p:nvPr>
            <p:ph type="ftr" sz="quarter" idx="11"/>
          </p:nvPr>
        </p:nvSpPr>
        <p:spPr/>
        <p:txBody>
          <a:bodyPr/>
          <a:lstStyle>
            <a:lvl1pPr algn="l" defTabSz="457200" fontAlgn="auto">
              <a:spcBef>
                <a:spcPts val="0"/>
              </a:spcBef>
              <a:spcAft>
                <a:spcPts val="0"/>
              </a:spcAft>
              <a:defRPr/>
            </a:lvl1pPr>
          </a:lstStyle>
          <a:p>
            <a:pPr>
              <a:defRPr/>
            </a:pPr>
            <a:endParaRPr lang="en-US"/>
          </a:p>
        </p:txBody>
      </p:sp>
      <p:sp>
        <p:nvSpPr>
          <p:cNvPr id="5" name="Rectangle 6">
            <a:extLst>
              <a:ext uri="{FF2B5EF4-FFF2-40B4-BE49-F238E27FC236}">
                <a16:creationId xmlns:a16="http://schemas.microsoft.com/office/drawing/2014/main" id="{97DB8B2F-417C-A540-8508-9BB5DF1BA5F7}"/>
              </a:ext>
            </a:extLst>
          </p:cNvPr>
          <p:cNvSpPr>
            <a:spLocks noGrp="1" noChangeArrowheads="1"/>
          </p:cNvSpPr>
          <p:nvPr>
            <p:ph type="sldNum" sz="quarter" idx="12"/>
          </p:nvPr>
        </p:nvSpPr>
        <p:spPr/>
        <p:txBody>
          <a:bodyPr/>
          <a:lstStyle>
            <a:lvl1pPr defTabSz="457200">
              <a:defRPr/>
            </a:lvl1pPr>
          </a:lstStyle>
          <a:p>
            <a:fld id="{EEED27FB-B5B6-D045-B24A-D5389C41B6A2}" type="slidenum">
              <a:rPr lang="en-US" altLang="en-US"/>
              <a:pPr/>
              <a:t>‹#›</a:t>
            </a:fld>
            <a:endParaRPr lang="en-US" altLang="en-US"/>
          </a:p>
        </p:txBody>
      </p:sp>
    </p:spTree>
    <p:extLst>
      <p:ext uri="{BB962C8B-B14F-4D97-AF65-F5344CB8AC3E}">
        <p14:creationId xmlns:p14="http://schemas.microsoft.com/office/powerpoint/2010/main" val="227564631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754212F-8976-0B4D-9B7D-0F2572039D30}"/>
              </a:ext>
            </a:extLst>
          </p:cNvPr>
          <p:cNvSpPr>
            <a:spLocks noGrp="1" noChangeArrowheads="1"/>
          </p:cNvSpPr>
          <p:nvPr>
            <p:ph type="dt" sz="half" idx="10"/>
          </p:nvPr>
        </p:nvSpPr>
        <p:spPr/>
        <p:txBody>
          <a:bodyPr/>
          <a:lstStyle>
            <a:lvl1pPr defTabSz="457200" fontAlgn="auto">
              <a:spcBef>
                <a:spcPts val="0"/>
              </a:spcBef>
              <a:spcAft>
                <a:spcPts val="0"/>
              </a:spcAft>
              <a:defRPr>
                <a:solidFill>
                  <a:srgbClr val="000000"/>
                </a:solidFill>
              </a:defRPr>
            </a:lvl1pPr>
          </a:lstStyle>
          <a:p>
            <a:pPr>
              <a:defRPr/>
            </a:pPr>
            <a:endParaRPr lang="en-US"/>
          </a:p>
        </p:txBody>
      </p:sp>
      <p:sp>
        <p:nvSpPr>
          <p:cNvPr id="5" name="Rectangle 5">
            <a:extLst>
              <a:ext uri="{FF2B5EF4-FFF2-40B4-BE49-F238E27FC236}">
                <a16:creationId xmlns:a16="http://schemas.microsoft.com/office/drawing/2014/main" id="{4BB78A00-773C-F24C-BDC5-0428CEF73D71}"/>
              </a:ext>
            </a:extLst>
          </p:cNvPr>
          <p:cNvSpPr>
            <a:spLocks noGrp="1" noChangeArrowheads="1"/>
          </p:cNvSpPr>
          <p:nvPr>
            <p:ph type="ftr" sz="quarter" idx="11"/>
          </p:nvPr>
        </p:nvSpPr>
        <p:spPr/>
        <p:txBody>
          <a:bodyPr/>
          <a:lstStyle>
            <a:lvl1pPr algn="l" defTabSz="457200" fontAlgn="auto">
              <a:spcBef>
                <a:spcPts val="0"/>
              </a:spcBef>
              <a:spcAft>
                <a:spcPts val="0"/>
              </a:spcAft>
              <a:defRPr>
                <a:solidFill>
                  <a:srgbClr val="000000"/>
                </a:solidFill>
              </a:defRPr>
            </a:lvl1pPr>
          </a:lstStyle>
          <a:p>
            <a:pPr>
              <a:defRPr/>
            </a:pPr>
            <a:endParaRPr lang="en-US"/>
          </a:p>
        </p:txBody>
      </p:sp>
      <p:sp>
        <p:nvSpPr>
          <p:cNvPr id="6" name="Rectangle 6">
            <a:extLst>
              <a:ext uri="{FF2B5EF4-FFF2-40B4-BE49-F238E27FC236}">
                <a16:creationId xmlns:a16="http://schemas.microsoft.com/office/drawing/2014/main" id="{DEF21DA4-7816-F147-A6AD-D5DA2B02EF36}"/>
              </a:ext>
            </a:extLst>
          </p:cNvPr>
          <p:cNvSpPr>
            <a:spLocks noGrp="1" noChangeArrowheads="1"/>
          </p:cNvSpPr>
          <p:nvPr>
            <p:ph type="sldNum" sz="quarter" idx="12"/>
          </p:nvPr>
        </p:nvSpPr>
        <p:spPr/>
        <p:txBody>
          <a:bodyPr/>
          <a:lstStyle>
            <a:lvl1pPr defTabSz="457200">
              <a:defRPr/>
            </a:lvl1pPr>
          </a:lstStyle>
          <a:p>
            <a:fld id="{48FE56C2-1692-B443-8D43-0AEB86FD93F0}" type="slidenum">
              <a:rPr lang="en-US" altLang="en-US"/>
              <a:pPr/>
              <a:t>‹#›</a:t>
            </a:fld>
            <a:endParaRPr lang="en-US" altLang="en-US"/>
          </a:p>
        </p:txBody>
      </p:sp>
    </p:spTree>
    <p:extLst>
      <p:ext uri="{BB962C8B-B14F-4D97-AF65-F5344CB8AC3E}">
        <p14:creationId xmlns:p14="http://schemas.microsoft.com/office/powerpoint/2010/main" val="178877439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731A621-9FCB-1A42-AF3B-190BC5214A9B}"/>
              </a:ext>
            </a:extLst>
          </p:cNvPr>
          <p:cNvSpPr>
            <a:spLocks noGrp="1" noChangeArrowheads="1"/>
          </p:cNvSpPr>
          <p:nvPr>
            <p:ph type="dt" sz="half" idx="10"/>
          </p:nvPr>
        </p:nvSpPr>
        <p:spPr/>
        <p:txBody>
          <a:bodyPr/>
          <a:lstStyle>
            <a:lvl1pPr defTabSz="457200" fontAlgn="auto">
              <a:spcBef>
                <a:spcPts val="0"/>
              </a:spcBef>
              <a:spcAft>
                <a:spcPts val="0"/>
              </a:spcAft>
              <a:defRPr/>
            </a:lvl1pPr>
          </a:lstStyle>
          <a:p>
            <a:pPr>
              <a:defRPr/>
            </a:pPr>
            <a:endParaRPr lang="en-US"/>
          </a:p>
        </p:txBody>
      </p:sp>
      <p:sp>
        <p:nvSpPr>
          <p:cNvPr id="3" name="Rectangle 5">
            <a:extLst>
              <a:ext uri="{FF2B5EF4-FFF2-40B4-BE49-F238E27FC236}">
                <a16:creationId xmlns:a16="http://schemas.microsoft.com/office/drawing/2014/main" id="{25484938-858C-154D-8AC0-B276EC86BFB6}"/>
              </a:ext>
            </a:extLst>
          </p:cNvPr>
          <p:cNvSpPr>
            <a:spLocks noGrp="1" noChangeArrowheads="1"/>
          </p:cNvSpPr>
          <p:nvPr>
            <p:ph type="ftr" sz="quarter" idx="11"/>
          </p:nvPr>
        </p:nvSpPr>
        <p:spPr/>
        <p:txBody>
          <a:bodyPr/>
          <a:lstStyle>
            <a:lvl1pPr algn="l" defTabSz="457200" fontAlgn="auto">
              <a:spcBef>
                <a:spcPts val="0"/>
              </a:spcBef>
              <a:spcAft>
                <a:spcPts val="0"/>
              </a:spcAft>
              <a:defRPr/>
            </a:lvl1pPr>
          </a:lstStyle>
          <a:p>
            <a:pPr>
              <a:defRPr/>
            </a:pPr>
            <a:endParaRPr lang="en-US"/>
          </a:p>
        </p:txBody>
      </p:sp>
      <p:sp>
        <p:nvSpPr>
          <p:cNvPr id="4" name="Rectangle 6">
            <a:extLst>
              <a:ext uri="{FF2B5EF4-FFF2-40B4-BE49-F238E27FC236}">
                <a16:creationId xmlns:a16="http://schemas.microsoft.com/office/drawing/2014/main" id="{6F6AEF5E-93D7-CE42-ADFC-EDC5050EFA16}"/>
              </a:ext>
            </a:extLst>
          </p:cNvPr>
          <p:cNvSpPr>
            <a:spLocks noGrp="1" noChangeArrowheads="1"/>
          </p:cNvSpPr>
          <p:nvPr>
            <p:ph type="sldNum" sz="quarter" idx="12"/>
          </p:nvPr>
        </p:nvSpPr>
        <p:spPr/>
        <p:txBody>
          <a:bodyPr/>
          <a:lstStyle>
            <a:lvl1pPr defTabSz="457200">
              <a:defRPr/>
            </a:lvl1pPr>
          </a:lstStyle>
          <a:p>
            <a:fld id="{C1C373D8-01A9-254E-B863-D7C5EA10470B}" type="slidenum">
              <a:rPr lang="en-US" altLang="en-US"/>
              <a:pPr/>
              <a:t>‹#›</a:t>
            </a:fld>
            <a:endParaRPr lang="en-US" altLang="en-US"/>
          </a:p>
        </p:txBody>
      </p:sp>
    </p:spTree>
    <p:extLst>
      <p:ext uri="{BB962C8B-B14F-4D97-AF65-F5344CB8AC3E}">
        <p14:creationId xmlns:p14="http://schemas.microsoft.com/office/powerpoint/2010/main" val="152265065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16013" y="0"/>
            <a:ext cx="8027987" cy="6858000"/>
          </a:xfrm>
          <a:prstGeom prst="rect">
            <a:avLst/>
          </a:prstGeom>
          <a:gradFill rotWithShape="1">
            <a:gsLst>
              <a:gs pos="0">
                <a:srgbClr val="6600CC"/>
              </a:gs>
              <a:gs pos="100000">
                <a:srgbClr val="000000"/>
              </a:gs>
            </a:gsLst>
            <a:path path="rect">
              <a:fillToRect l="50000" t="50000" r="50000" b="50000"/>
            </a:path>
          </a:gradFill>
          <a:ln>
            <a:noFill/>
          </a:ln>
          <a:extLst>
            <a:ext uri="{91240B29-F687-4f45-9708-019B960494DF}">
              <a14:hiddenLine xmlns:a14="http://schemas.microsoft.com/office/drawing/2010/main" xmlns="" w="12700" cap="sq">
                <a:solidFill>
                  <a:srgbClr val="000000"/>
                </a:solidFill>
                <a:round/>
                <a:headEnd type="none" w="sm" len="sm"/>
                <a:tailEnd type="none" w="sm" len="sm"/>
              </a14:hiddenLine>
            </a:ext>
          </a:extLst>
        </p:spPr>
        <p:txBody>
          <a:bodyPr wrap="none"/>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6422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6156B9-4CE1-C14A-8A1F-4C6C65E230A0}"/>
              </a:ext>
            </a:extLst>
          </p:cNvPr>
          <p:cNvSpPr>
            <a:spLocks noGrp="1"/>
          </p:cNvSpPr>
          <p:nvPr>
            <p:ph type="dt" sz="half" idx="10"/>
          </p:nvPr>
        </p:nvSpPr>
        <p:spPr/>
        <p:txBody>
          <a:bodyPr/>
          <a:lstStyle>
            <a:lvl1pPr>
              <a:defRPr/>
            </a:lvl1pPr>
          </a:lstStyle>
          <a:p>
            <a:fld id="{FC141C6D-5B65-ED48-9183-C073CE12DC33}" type="datetimeFigureOut">
              <a:rPr lang="en-US" altLang="en-US"/>
              <a:pPr/>
              <a:t>8/25/22</a:t>
            </a:fld>
            <a:endParaRPr lang="en-US" altLang="en-US"/>
          </a:p>
        </p:txBody>
      </p:sp>
      <p:sp>
        <p:nvSpPr>
          <p:cNvPr id="5" name="Footer Placeholder 4">
            <a:extLst>
              <a:ext uri="{FF2B5EF4-FFF2-40B4-BE49-F238E27FC236}">
                <a16:creationId xmlns:a16="http://schemas.microsoft.com/office/drawing/2014/main" id="{AEA4C360-7051-204E-A4DC-1CFD0AEF58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6441D2-E7BB-B447-8956-5555F69219D9}"/>
              </a:ext>
            </a:extLst>
          </p:cNvPr>
          <p:cNvSpPr>
            <a:spLocks noGrp="1"/>
          </p:cNvSpPr>
          <p:nvPr>
            <p:ph type="sldNum" sz="quarter" idx="12"/>
          </p:nvPr>
        </p:nvSpPr>
        <p:spPr/>
        <p:txBody>
          <a:bodyPr/>
          <a:lstStyle>
            <a:lvl1pPr>
              <a:defRPr/>
            </a:lvl1pPr>
          </a:lstStyle>
          <a:p>
            <a:fld id="{3EB33E87-17E5-8F40-AF05-36D7BF533444}" type="slidenum">
              <a:rPr lang="en-US" altLang="en-US"/>
              <a:pPr/>
              <a:t>‹#›</a:t>
            </a:fld>
            <a:endParaRPr lang="en-US" altLang="en-US"/>
          </a:p>
        </p:txBody>
      </p:sp>
    </p:spTree>
    <p:extLst>
      <p:ext uri="{BB962C8B-B14F-4D97-AF65-F5344CB8AC3E}">
        <p14:creationId xmlns:p14="http://schemas.microsoft.com/office/powerpoint/2010/main" val="150065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16013" y="0"/>
            <a:ext cx="8027987" cy="6858000"/>
          </a:xfrm>
          <a:prstGeom prst="rect">
            <a:avLst/>
          </a:prstGeom>
          <a:gradFill rotWithShape="1">
            <a:gsLst>
              <a:gs pos="0">
                <a:srgbClr val="6600CC"/>
              </a:gs>
              <a:gs pos="100000">
                <a:srgbClr val="000000"/>
              </a:gs>
            </a:gsLst>
            <a:path path="rect">
              <a:fillToRect l="50000" t="50000" r="50000" b="50000"/>
            </a:path>
          </a:gradFill>
          <a:ln w="12700" cap="sq">
            <a:solidFill>
              <a:srgbClr val="000000"/>
            </a:solidFill>
            <a:round/>
            <a:headEnd type="none" w="sm" len="sm"/>
            <a:tailEnd type="none" w="sm" len="sm"/>
          </a:ln>
        </p:spPr>
        <p:txBody>
          <a:bodyPr wrap="none"/>
          <a:lstStyle/>
          <a:p>
            <a:endParaRPr lang="en-US"/>
          </a:p>
        </p:txBody>
      </p:sp>
      <p:grpSp>
        <p:nvGrpSpPr>
          <p:cNvPr id="5" name="Group 2"/>
          <p:cNvGrpSpPr>
            <a:grpSpLocks/>
          </p:cNvGrpSpPr>
          <p:nvPr/>
        </p:nvGrpSpPr>
        <p:grpSpPr bwMode="auto">
          <a:xfrm>
            <a:off x="0" y="0"/>
            <a:ext cx="1828800" cy="6856413"/>
            <a:chOff x="0" y="0"/>
            <a:chExt cx="1152" cy="4319"/>
          </a:xfrm>
        </p:grpSpPr>
        <p:sp>
          <p:nvSpPr>
            <p:cNvPr id="6"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w="9525">
              <a:solidFill>
                <a:srgbClr val="000000"/>
              </a:solidFill>
              <a:miter lim="800000"/>
              <a:headEnd/>
              <a:tailEnd/>
            </a:ln>
          </p:spPr>
          <p:txBody>
            <a:bodyPr wrap="none" lIns="92075" tIns="46038" rIns="92075" bIns="46038" anchor="ctr"/>
            <a:lstStyle/>
            <a:p>
              <a:pPr eaLnBrk="0" hangingPunct="0">
                <a:spcBef>
                  <a:spcPct val="50000"/>
                </a:spcBef>
              </a:pPr>
              <a:endParaRPr lang="en-US"/>
            </a:p>
          </p:txBody>
        </p:sp>
        <p:sp>
          <p:nvSpPr>
            <p:cNvPr id="7"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w="9525">
              <a:solidFill>
                <a:srgbClr val="000000"/>
              </a:solidFill>
              <a:miter lim="800000"/>
              <a:headEnd/>
              <a:tailEnd/>
            </a:ln>
          </p:spPr>
          <p:txBody>
            <a:bodyPr wrap="none" lIns="92075" tIns="46038" rIns="92075" bIns="46038" anchor="ctr"/>
            <a:lstStyle/>
            <a:p>
              <a:pPr eaLnBrk="0" hangingPunct="0">
                <a:spcBef>
                  <a:spcPct val="50000"/>
                </a:spcBef>
              </a:pPr>
              <a:endParaRPr lang="en-US"/>
            </a:p>
          </p:txBody>
        </p:sp>
        <p:pic>
          <p:nvPicPr>
            <p:cNvPr id="8" name="Picture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28"/>
              <a:ext cx="1152" cy="14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8198"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8199" name="Rectangle 7"/>
          <p:cNvSpPr>
            <a:spLocks noGrp="1" noChangeArrowheads="1"/>
          </p:cNvSpPr>
          <p:nvPr>
            <p:ph type="subTitle" sz="quarter" idx="1"/>
          </p:nvPr>
        </p:nvSpPr>
        <p:spPr>
          <a:xfrm>
            <a:off x="1911350" y="3968750"/>
            <a:ext cx="6400800" cy="1752600"/>
          </a:xfrm>
        </p:spPr>
        <p:txBody>
          <a:bodyPr/>
          <a:lstStyle>
            <a:lvl1pPr marL="0" indent="0">
              <a:buFont typeface="Symbol" pitchFamily="-111" charset="2"/>
              <a:buNone/>
              <a:defRPr/>
            </a:lvl1pPr>
          </a:lstStyle>
          <a:p>
            <a:r>
              <a:rPr lang="en-US"/>
              <a:t>Click to edit Master subtitle style</a:t>
            </a:r>
          </a:p>
        </p:txBody>
      </p:sp>
      <p:sp>
        <p:nvSpPr>
          <p:cNvPr id="9" name="Date Placeholder 8"/>
          <p:cNvSpPr>
            <a:spLocks noGrp="1" noChangeArrowheads="1"/>
          </p:cNvSpPr>
          <p:nvPr>
            <p:ph type="dt" sz="quarter" idx="10"/>
          </p:nvPr>
        </p:nvSpPr>
        <p:spPr>
          <a:xfrm>
            <a:off x="1828800" y="6400800"/>
            <a:ext cx="1905000" cy="457200"/>
          </a:xfrm>
          <a:prstGeom prst="rect">
            <a:avLst/>
          </a:prstGeom>
        </p:spPr>
        <p:txBody>
          <a:bodyPr/>
          <a:lstStyle>
            <a:lvl1pPr>
              <a:defRPr/>
            </a:lvl1pPr>
          </a:lstStyle>
          <a:p>
            <a:pPr>
              <a:defRPr/>
            </a:pPr>
            <a:endParaRPr lang="en-US"/>
          </a:p>
        </p:txBody>
      </p:sp>
      <p:sp>
        <p:nvSpPr>
          <p:cNvPr id="10" name="Footer Placeholder 9"/>
          <p:cNvSpPr>
            <a:spLocks noGrp="1" noChangeArrowheads="1"/>
          </p:cNvSpPr>
          <p:nvPr>
            <p:ph type="ftr" sz="quarter" idx="11"/>
          </p:nvPr>
        </p:nvSpPr>
        <p:spPr>
          <a:xfrm>
            <a:off x="3962400" y="6400800"/>
            <a:ext cx="2895600" cy="457200"/>
          </a:xfrm>
          <a:prstGeom prst="rect">
            <a:avLst/>
          </a:prstGeom>
        </p:spPr>
        <p:txBody>
          <a:bodyPr/>
          <a:lstStyle>
            <a:lvl1pPr>
              <a:defRPr/>
            </a:lvl1pPr>
          </a:lstStyle>
          <a:p>
            <a:pPr>
              <a:defRPr/>
            </a:pPr>
            <a:endParaRPr lang="en-US"/>
          </a:p>
        </p:txBody>
      </p:sp>
      <p:sp>
        <p:nvSpPr>
          <p:cNvPr id="11" name="Slide Number Placeholder 10"/>
          <p:cNvSpPr>
            <a:spLocks noGrp="1" noChangeArrowheads="1"/>
          </p:cNvSpPr>
          <p:nvPr>
            <p:ph type="sldNum" sz="quarter" idx="12"/>
          </p:nvPr>
        </p:nvSpPr>
        <p:spPr>
          <a:xfrm>
            <a:off x="7239000" y="6400800"/>
            <a:ext cx="1905000" cy="457200"/>
          </a:xfrm>
          <a:prstGeom prst="rect">
            <a:avLst/>
          </a:prstGeom>
        </p:spPr>
        <p:txBody>
          <a:bodyPr/>
          <a:lstStyle>
            <a:lvl1pPr>
              <a:defRPr/>
            </a:lvl1pPr>
          </a:lstStyle>
          <a:p>
            <a:pPr>
              <a:defRPr/>
            </a:pPr>
            <a:fld id="{F6342B50-4E91-4B4E-8098-D583E1053BA7}" type="slidenum">
              <a:rPr lang="en-US"/>
              <a:pPr>
                <a:defRPr/>
              </a:pPr>
              <a:t>‹#›</a:t>
            </a:fld>
            <a:endParaRPr lang="en-US"/>
          </a:p>
        </p:txBody>
      </p:sp>
    </p:spTree>
    <p:extLst>
      <p:ext uri="{BB962C8B-B14F-4D97-AF65-F5344CB8AC3E}">
        <p14:creationId xmlns:p14="http://schemas.microsoft.com/office/powerpoint/2010/main" val="3033822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4008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4008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239000" y="6400800"/>
            <a:ext cx="1905000" cy="457200"/>
          </a:xfrm>
          <a:prstGeom prst="rect">
            <a:avLst/>
          </a:prstGeom>
        </p:spPr>
        <p:txBody>
          <a:bodyPr/>
          <a:lstStyle>
            <a:lvl1pPr>
              <a:defRPr/>
            </a:lvl1pPr>
          </a:lstStyle>
          <a:p>
            <a:pPr>
              <a:defRPr/>
            </a:pPr>
            <a:fld id="{D05BF29A-0F01-3D44-9487-0CC9431DAD7A}" type="slidenum">
              <a:rPr lang="en-US"/>
              <a:pPr>
                <a:defRPr/>
              </a:pPr>
              <a:t>‹#›</a:t>
            </a:fld>
            <a:endParaRPr lang="en-US"/>
          </a:p>
        </p:txBody>
      </p:sp>
    </p:spTree>
    <p:extLst>
      <p:ext uri="{BB962C8B-B14F-4D97-AF65-F5344CB8AC3E}">
        <p14:creationId xmlns:p14="http://schemas.microsoft.com/office/powerpoint/2010/main" val="3295235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4008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4008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239000" y="6400800"/>
            <a:ext cx="1905000" cy="457200"/>
          </a:xfrm>
          <a:prstGeom prst="rect">
            <a:avLst/>
          </a:prstGeom>
        </p:spPr>
        <p:txBody>
          <a:bodyPr/>
          <a:lstStyle>
            <a:lvl1pPr>
              <a:defRPr/>
            </a:lvl1pPr>
          </a:lstStyle>
          <a:p>
            <a:pPr>
              <a:defRPr/>
            </a:pPr>
            <a:fld id="{8BC8523E-AD22-DA4E-B328-F675875812B2}" type="slidenum">
              <a:rPr lang="en-US"/>
              <a:pPr>
                <a:defRPr/>
              </a:pPr>
              <a:t>‹#›</a:t>
            </a:fld>
            <a:endParaRPr lang="en-US"/>
          </a:p>
        </p:txBody>
      </p:sp>
    </p:spTree>
    <p:extLst>
      <p:ext uri="{BB962C8B-B14F-4D97-AF65-F5344CB8AC3E}">
        <p14:creationId xmlns:p14="http://schemas.microsoft.com/office/powerpoint/2010/main" val="3683361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4008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4008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239000" y="6400800"/>
            <a:ext cx="1905000" cy="457200"/>
          </a:xfrm>
          <a:prstGeom prst="rect">
            <a:avLst/>
          </a:prstGeom>
        </p:spPr>
        <p:txBody>
          <a:bodyPr/>
          <a:lstStyle>
            <a:lvl1pPr>
              <a:defRPr/>
            </a:lvl1pPr>
          </a:lstStyle>
          <a:p>
            <a:pPr>
              <a:defRPr/>
            </a:pPr>
            <a:fld id="{4713C8B4-F2FE-2644-83AD-112A52DC1D3C}" type="slidenum">
              <a:rPr lang="en-US"/>
              <a:pPr>
                <a:defRPr/>
              </a:pPr>
              <a:t>‹#›</a:t>
            </a:fld>
            <a:endParaRPr lang="en-US"/>
          </a:p>
        </p:txBody>
      </p:sp>
    </p:spTree>
    <p:extLst>
      <p:ext uri="{BB962C8B-B14F-4D97-AF65-F5344CB8AC3E}">
        <p14:creationId xmlns:p14="http://schemas.microsoft.com/office/powerpoint/2010/main" val="3637255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400800"/>
            <a:ext cx="1905000" cy="457200"/>
          </a:xfrm>
          <a:prstGeom prst="rect">
            <a:avLst/>
          </a:prstGeom>
        </p:spPr>
        <p:txBody>
          <a:bodyPr/>
          <a:lstStyle>
            <a:lvl1pPr>
              <a:defRPr/>
            </a:lvl1pPr>
          </a:lstStyle>
          <a:p>
            <a:pPr>
              <a:defRPr/>
            </a:pPr>
            <a:endParaRPr lang="en-US"/>
          </a:p>
        </p:txBody>
      </p:sp>
      <p:sp>
        <p:nvSpPr>
          <p:cNvPr id="8" name="Footer Placeholder 7"/>
          <p:cNvSpPr>
            <a:spLocks noGrp="1" noChangeArrowheads="1"/>
          </p:cNvSpPr>
          <p:nvPr>
            <p:ph type="ftr" sz="quarter" idx="11"/>
          </p:nvPr>
        </p:nvSpPr>
        <p:spPr>
          <a:xfrm>
            <a:off x="3581400" y="6400800"/>
            <a:ext cx="2895600" cy="457200"/>
          </a:xfrm>
          <a:prstGeom prst="rect">
            <a:avLst/>
          </a:prstGeom>
        </p:spPr>
        <p:txBody>
          <a:bodyPr/>
          <a:lstStyle>
            <a:lvl1pPr>
              <a:defRPr/>
            </a:lvl1pPr>
          </a:lstStyle>
          <a:p>
            <a:pPr>
              <a:defRPr/>
            </a:pPr>
            <a:endParaRPr lang="en-US"/>
          </a:p>
        </p:txBody>
      </p:sp>
      <p:sp>
        <p:nvSpPr>
          <p:cNvPr id="9" name="Slide Number Placeholder 8"/>
          <p:cNvSpPr>
            <a:spLocks noGrp="1" noChangeArrowheads="1"/>
          </p:cNvSpPr>
          <p:nvPr>
            <p:ph type="sldNum" sz="quarter" idx="12"/>
          </p:nvPr>
        </p:nvSpPr>
        <p:spPr>
          <a:xfrm>
            <a:off x="7239000" y="6400800"/>
            <a:ext cx="1905000" cy="457200"/>
          </a:xfrm>
          <a:prstGeom prst="rect">
            <a:avLst/>
          </a:prstGeom>
        </p:spPr>
        <p:txBody>
          <a:bodyPr/>
          <a:lstStyle>
            <a:lvl1pPr>
              <a:defRPr/>
            </a:lvl1pPr>
          </a:lstStyle>
          <a:p>
            <a:pPr>
              <a:defRPr/>
            </a:pPr>
            <a:fld id="{91358057-48B4-6748-93A5-C099F66CFEED}" type="slidenum">
              <a:rPr lang="en-US"/>
              <a:pPr>
                <a:defRPr/>
              </a:pPr>
              <a:t>‹#›</a:t>
            </a:fld>
            <a:endParaRPr lang="en-US"/>
          </a:p>
        </p:txBody>
      </p:sp>
    </p:spTree>
    <p:extLst>
      <p:ext uri="{BB962C8B-B14F-4D97-AF65-F5344CB8AC3E}">
        <p14:creationId xmlns:p14="http://schemas.microsoft.com/office/powerpoint/2010/main" val="1841847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400800"/>
            <a:ext cx="1905000" cy="457200"/>
          </a:xfrm>
          <a:prstGeom prst="rect">
            <a:avLst/>
          </a:prstGeom>
        </p:spPr>
        <p:txBody>
          <a:bodyPr/>
          <a:lstStyle>
            <a:lvl1pPr>
              <a:defRPr/>
            </a:lvl1pPr>
          </a:lstStyle>
          <a:p>
            <a:pPr>
              <a:defRPr/>
            </a:pPr>
            <a:endParaRPr lang="en-US"/>
          </a:p>
        </p:txBody>
      </p:sp>
      <p:sp>
        <p:nvSpPr>
          <p:cNvPr id="4" name="Footer Placeholder 3"/>
          <p:cNvSpPr>
            <a:spLocks noGrp="1" noChangeArrowheads="1"/>
          </p:cNvSpPr>
          <p:nvPr>
            <p:ph type="ftr" sz="quarter" idx="11"/>
          </p:nvPr>
        </p:nvSpPr>
        <p:spPr>
          <a:xfrm>
            <a:off x="3581400" y="6400800"/>
            <a:ext cx="2895600" cy="457200"/>
          </a:xfrm>
          <a:prstGeom prst="rect">
            <a:avLst/>
          </a:prstGeom>
        </p:spPr>
        <p:txBody>
          <a:bodyPr/>
          <a:lstStyle>
            <a:lvl1pPr>
              <a:defRPr/>
            </a:lvl1pPr>
          </a:lstStyle>
          <a:p>
            <a:pPr>
              <a:defRPr/>
            </a:pPr>
            <a:endParaRPr lang="en-US"/>
          </a:p>
        </p:txBody>
      </p:sp>
      <p:sp>
        <p:nvSpPr>
          <p:cNvPr id="5" name="Slide Number Placeholder 4"/>
          <p:cNvSpPr>
            <a:spLocks noGrp="1" noChangeArrowheads="1"/>
          </p:cNvSpPr>
          <p:nvPr>
            <p:ph type="sldNum" sz="quarter" idx="12"/>
          </p:nvPr>
        </p:nvSpPr>
        <p:spPr>
          <a:xfrm>
            <a:off x="7239000" y="6400800"/>
            <a:ext cx="1905000" cy="457200"/>
          </a:xfrm>
          <a:prstGeom prst="rect">
            <a:avLst/>
          </a:prstGeom>
        </p:spPr>
        <p:txBody>
          <a:bodyPr/>
          <a:lstStyle>
            <a:lvl1pPr>
              <a:defRPr/>
            </a:lvl1pPr>
          </a:lstStyle>
          <a:p>
            <a:pPr>
              <a:defRPr/>
            </a:pPr>
            <a:fld id="{2209EC9E-14B5-6F46-BDFA-EF42821D4B1C}" type="slidenum">
              <a:rPr lang="en-US"/>
              <a:pPr>
                <a:defRPr/>
              </a:pPr>
              <a:t>‹#›</a:t>
            </a:fld>
            <a:endParaRPr lang="en-US"/>
          </a:p>
        </p:txBody>
      </p:sp>
    </p:spTree>
    <p:extLst>
      <p:ext uri="{BB962C8B-B14F-4D97-AF65-F5344CB8AC3E}">
        <p14:creationId xmlns:p14="http://schemas.microsoft.com/office/powerpoint/2010/main" val="1423843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400800"/>
            <a:ext cx="1905000" cy="457200"/>
          </a:xfrm>
          <a:prstGeom prst="rect">
            <a:avLst/>
          </a:prstGeom>
        </p:spPr>
        <p:txBody>
          <a:bodyPr/>
          <a:lstStyle>
            <a:lvl1pPr>
              <a:defRPr/>
            </a:lvl1pPr>
          </a:lstStyle>
          <a:p>
            <a:pPr>
              <a:defRPr/>
            </a:pPr>
            <a:endParaRPr lang="en-US"/>
          </a:p>
        </p:txBody>
      </p:sp>
      <p:sp>
        <p:nvSpPr>
          <p:cNvPr id="3" name="Footer Placeholder 2"/>
          <p:cNvSpPr>
            <a:spLocks noGrp="1" noChangeArrowheads="1"/>
          </p:cNvSpPr>
          <p:nvPr>
            <p:ph type="ftr" sz="quarter" idx="11"/>
          </p:nvPr>
        </p:nvSpPr>
        <p:spPr>
          <a:xfrm>
            <a:off x="3581400" y="6400800"/>
            <a:ext cx="2895600" cy="457200"/>
          </a:xfrm>
          <a:prstGeom prst="rect">
            <a:avLst/>
          </a:prstGeom>
        </p:spPr>
        <p:txBody>
          <a:bodyPr/>
          <a:lstStyle>
            <a:lvl1pPr>
              <a:defRPr/>
            </a:lvl1pPr>
          </a:lstStyle>
          <a:p>
            <a:pPr>
              <a:defRPr/>
            </a:pPr>
            <a:endParaRPr lang="en-US"/>
          </a:p>
        </p:txBody>
      </p:sp>
      <p:sp>
        <p:nvSpPr>
          <p:cNvPr id="4" name="Slide Number Placeholder 3"/>
          <p:cNvSpPr>
            <a:spLocks noGrp="1" noChangeArrowheads="1"/>
          </p:cNvSpPr>
          <p:nvPr>
            <p:ph type="sldNum" sz="quarter" idx="12"/>
          </p:nvPr>
        </p:nvSpPr>
        <p:spPr>
          <a:xfrm>
            <a:off x="7239000" y="6400800"/>
            <a:ext cx="1905000" cy="457200"/>
          </a:xfrm>
          <a:prstGeom prst="rect">
            <a:avLst/>
          </a:prstGeom>
        </p:spPr>
        <p:txBody>
          <a:bodyPr/>
          <a:lstStyle>
            <a:lvl1pPr>
              <a:defRPr/>
            </a:lvl1pPr>
          </a:lstStyle>
          <a:p>
            <a:pPr>
              <a:defRPr/>
            </a:pPr>
            <a:fld id="{58938A98-3DE3-D449-95CE-E645E2F4A5F2}" type="slidenum">
              <a:rPr lang="en-US"/>
              <a:pPr>
                <a:defRPr/>
              </a:pPr>
              <a:t>‹#›</a:t>
            </a:fld>
            <a:endParaRPr lang="en-US"/>
          </a:p>
        </p:txBody>
      </p:sp>
    </p:spTree>
    <p:extLst>
      <p:ext uri="{BB962C8B-B14F-4D97-AF65-F5344CB8AC3E}">
        <p14:creationId xmlns:p14="http://schemas.microsoft.com/office/powerpoint/2010/main" val="3041056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4008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4008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239000" y="6400800"/>
            <a:ext cx="1905000" cy="457200"/>
          </a:xfrm>
          <a:prstGeom prst="rect">
            <a:avLst/>
          </a:prstGeom>
        </p:spPr>
        <p:txBody>
          <a:bodyPr/>
          <a:lstStyle>
            <a:lvl1pPr>
              <a:defRPr/>
            </a:lvl1pPr>
          </a:lstStyle>
          <a:p>
            <a:pPr>
              <a:defRPr/>
            </a:pPr>
            <a:fld id="{68E38142-DC64-2249-9DDD-399A57E35CC3}" type="slidenum">
              <a:rPr lang="en-US"/>
              <a:pPr>
                <a:defRPr/>
              </a:pPr>
              <a:t>‹#›</a:t>
            </a:fld>
            <a:endParaRPr lang="en-US"/>
          </a:p>
        </p:txBody>
      </p:sp>
    </p:spTree>
    <p:extLst>
      <p:ext uri="{BB962C8B-B14F-4D97-AF65-F5344CB8AC3E}">
        <p14:creationId xmlns:p14="http://schemas.microsoft.com/office/powerpoint/2010/main" val="3918934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4008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4008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239000" y="6400800"/>
            <a:ext cx="1905000" cy="457200"/>
          </a:xfrm>
          <a:prstGeom prst="rect">
            <a:avLst/>
          </a:prstGeom>
        </p:spPr>
        <p:txBody>
          <a:bodyPr/>
          <a:lstStyle>
            <a:lvl1pPr>
              <a:defRPr/>
            </a:lvl1pPr>
          </a:lstStyle>
          <a:p>
            <a:pPr>
              <a:defRPr/>
            </a:pPr>
            <a:fld id="{7C91FB75-1981-E446-84D2-3D73DECABE85}" type="slidenum">
              <a:rPr lang="en-US"/>
              <a:pPr>
                <a:defRPr/>
              </a:pPr>
              <a:t>‹#›</a:t>
            </a:fld>
            <a:endParaRPr lang="en-US"/>
          </a:p>
        </p:txBody>
      </p:sp>
    </p:spTree>
    <p:extLst>
      <p:ext uri="{BB962C8B-B14F-4D97-AF65-F5344CB8AC3E}">
        <p14:creationId xmlns:p14="http://schemas.microsoft.com/office/powerpoint/2010/main" val="6426416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16013" y="0"/>
            <a:ext cx="8027987" cy="6858000"/>
          </a:xfrm>
          <a:prstGeom prst="rect">
            <a:avLst/>
          </a:prstGeom>
          <a:gradFill rotWithShape="1">
            <a:gsLst>
              <a:gs pos="0">
                <a:srgbClr val="6600CC"/>
              </a:gs>
              <a:gs pos="100000">
                <a:srgbClr val="000000"/>
              </a:gs>
            </a:gsLst>
            <a:path path="rect">
              <a:fillToRect l="50000" t="50000" r="50000" b="50000"/>
            </a:path>
          </a:gradFill>
          <a:ln>
            <a:noFill/>
          </a:ln>
          <a:extLst>
            <a:ext uri="{91240B29-F687-4f45-9708-019B960494DF}">
              <a14:hiddenLine xmlns:a14="http://schemas.microsoft.com/office/drawing/2010/main" xmlns="" w="12700" cap="sq">
                <a:solidFill>
                  <a:srgbClr val="000000"/>
                </a:solidFill>
                <a:round/>
                <a:headEnd type="none" w="sm" len="sm"/>
                <a:tailEnd type="none" w="sm" len="sm"/>
              </a14:hiddenLine>
            </a:ext>
          </a:extLst>
        </p:spPr>
        <p:txBody>
          <a:bodyPr wrap="none"/>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1143000" y="6400800"/>
            <a:ext cx="1905000" cy="457200"/>
          </a:xfrm>
          <a:prstGeom prst="rect">
            <a:avLst/>
          </a:prstGeom>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581400" y="6400800"/>
            <a:ext cx="2895600" cy="457200"/>
          </a:xfrm>
          <a:prstGeom prst="rect">
            <a:avLst/>
          </a:prstGeom>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7239000" y="6400800"/>
            <a:ext cx="1905000" cy="457200"/>
          </a:xfrm>
          <a:prstGeom prst="rect">
            <a:avLst/>
          </a:prstGeom>
        </p:spPr>
        <p:txBody>
          <a:bodyPr/>
          <a:lstStyle>
            <a:lvl1pPr>
              <a:defRPr/>
            </a:lvl1pPr>
          </a:lstStyle>
          <a:p>
            <a:pPr>
              <a:defRPr/>
            </a:pPr>
            <a:fld id="{5666E7A8-FC2B-F04C-804E-1F5C52B21959}" type="slidenum">
              <a:rPr lang="en-US"/>
              <a:pPr>
                <a:defRPr/>
              </a:pPr>
              <a:t>‹#›</a:t>
            </a:fld>
            <a:endParaRPr lang="en-US"/>
          </a:p>
        </p:txBody>
      </p:sp>
    </p:spTree>
    <p:extLst>
      <p:ext uri="{BB962C8B-B14F-4D97-AF65-F5344CB8AC3E}">
        <p14:creationId xmlns:p14="http://schemas.microsoft.com/office/powerpoint/2010/main" val="845050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98D2A01-7243-E84E-94EC-84415CF70017}"/>
              </a:ext>
            </a:extLst>
          </p:cNvPr>
          <p:cNvSpPr>
            <a:spLocks noGrp="1"/>
          </p:cNvSpPr>
          <p:nvPr>
            <p:ph type="dt" sz="half" idx="10"/>
          </p:nvPr>
        </p:nvSpPr>
        <p:spPr/>
        <p:txBody>
          <a:bodyPr/>
          <a:lstStyle>
            <a:lvl1pPr>
              <a:defRPr/>
            </a:lvl1pPr>
          </a:lstStyle>
          <a:p>
            <a:fld id="{7F7E256B-2F8C-814A-A2E1-AB2CADBA5FE8}" type="datetimeFigureOut">
              <a:rPr lang="en-US" altLang="en-US"/>
              <a:pPr/>
              <a:t>8/25/22</a:t>
            </a:fld>
            <a:endParaRPr lang="en-US" altLang="en-US"/>
          </a:p>
        </p:txBody>
      </p:sp>
      <p:sp>
        <p:nvSpPr>
          <p:cNvPr id="6" name="Footer Placeholder 4">
            <a:extLst>
              <a:ext uri="{FF2B5EF4-FFF2-40B4-BE49-F238E27FC236}">
                <a16:creationId xmlns:a16="http://schemas.microsoft.com/office/drawing/2014/main" id="{E2ACBD5B-B2E1-D94E-9190-7A23D8F4D3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40950C8-B509-204C-BF89-E394D690F4AF}"/>
              </a:ext>
            </a:extLst>
          </p:cNvPr>
          <p:cNvSpPr>
            <a:spLocks noGrp="1"/>
          </p:cNvSpPr>
          <p:nvPr>
            <p:ph type="sldNum" sz="quarter" idx="12"/>
          </p:nvPr>
        </p:nvSpPr>
        <p:spPr/>
        <p:txBody>
          <a:bodyPr/>
          <a:lstStyle>
            <a:lvl1pPr>
              <a:defRPr/>
            </a:lvl1pPr>
          </a:lstStyle>
          <a:p>
            <a:fld id="{4CD312C5-CB4F-104F-974B-C92411DB6726}" type="slidenum">
              <a:rPr lang="en-US" altLang="en-US"/>
              <a:pPr/>
              <a:t>‹#›</a:t>
            </a:fld>
            <a:endParaRPr lang="en-US" altLang="en-US"/>
          </a:p>
        </p:txBody>
      </p:sp>
    </p:spTree>
    <p:extLst>
      <p:ext uri="{BB962C8B-B14F-4D97-AF65-F5344CB8AC3E}">
        <p14:creationId xmlns:p14="http://schemas.microsoft.com/office/powerpoint/2010/main" val="14927919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4008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4008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239000" y="6400800"/>
            <a:ext cx="1905000" cy="457200"/>
          </a:xfrm>
          <a:prstGeom prst="rect">
            <a:avLst/>
          </a:prstGeom>
        </p:spPr>
        <p:txBody>
          <a:bodyPr/>
          <a:lstStyle>
            <a:lvl1pPr>
              <a:defRPr/>
            </a:lvl1pPr>
          </a:lstStyle>
          <a:p>
            <a:pPr>
              <a:defRPr/>
            </a:pPr>
            <a:fld id="{728DA697-271D-8F4C-82F0-40F102230104}" type="slidenum">
              <a:rPr lang="en-US"/>
              <a:pPr>
                <a:defRPr/>
              </a:pPr>
              <a:t>‹#›</a:t>
            </a:fld>
            <a:endParaRPr lang="en-US"/>
          </a:p>
        </p:txBody>
      </p:sp>
    </p:spTree>
    <p:extLst>
      <p:ext uri="{BB962C8B-B14F-4D97-AF65-F5344CB8AC3E}">
        <p14:creationId xmlns:p14="http://schemas.microsoft.com/office/powerpoint/2010/main" val="29671833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4506F90-0A77-624B-9D24-7C9E860C169A}"/>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5" name="Rectangle 5">
            <a:extLst>
              <a:ext uri="{FF2B5EF4-FFF2-40B4-BE49-F238E27FC236}">
                <a16:creationId xmlns:a16="http://schemas.microsoft.com/office/drawing/2014/main" id="{5C31F11D-E8FC-CE4F-8BB8-688CAB673AC9}"/>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Rectangle 6">
            <a:extLst>
              <a:ext uri="{FF2B5EF4-FFF2-40B4-BE49-F238E27FC236}">
                <a16:creationId xmlns:a16="http://schemas.microsoft.com/office/drawing/2014/main" id="{5794E60C-61E5-7D48-9B9F-831C421F351B}"/>
              </a:ext>
            </a:extLst>
          </p:cNvPr>
          <p:cNvSpPr>
            <a:spLocks noGrp="1" noChangeArrowheads="1"/>
          </p:cNvSpPr>
          <p:nvPr>
            <p:ph type="sldNum" sz="quarter" idx="12"/>
          </p:nvPr>
        </p:nvSpPr>
        <p:spPr/>
        <p:txBody>
          <a:bodyPr/>
          <a:lstStyle>
            <a:lvl1pPr eaLnBrk="1" hangingPunct="1">
              <a:defRPr/>
            </a:lvl1pPr>
          </a:lstStyle>
          <a:p>
            <a:fld id="{C48AEACA-CCB5-C943-83C8-27B63360EE8B}" type="slidenum">
              <a:rPr lang="en-US" altLang="en-US"/>
              <a:pPr/>
              <a:t>‹#›</a:t>
            </a:fld>
            <a:endParaRPr lang="en-US" altLang="en-US"/>
          </a:p>
        </p:txBody>
      </p:sp>
    </p:spTree>
    <p:extLst>
      <p:ext uri="{BB962C8B-B14F-4D97-AF65-F5344CB8AC3E}">
        <p14:creationId xmlns:p14="http://schemas.microsoft.com/office/powerpoint/2010/main" val="39481608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91AC128-6594-A94B-BF20-12DACD94B0DE}"/>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5" name="Rectangle 5">
            <a:extLst>
              <a:ext uri="{FF2B5EF4-FFF2-40B4-BE49-F238E27FC236}">
                <a16:creationId xmlns:a16="http://schemas.microsoft.com/office/drawing/2014/main" id="{5878EB51-2651-AA46-A466-7FC2F57F35D2}"/>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Rectangle 6">
            <a:extLst>
              <a:ext uri="{FF2B5EF4-FFF2-40B4-BE49-F238E27FC236}">
                <a16:creationId xmlns:a16="http://schemas.microsoft.com/office/drawing/2014/main" id="{3BF24EEC-FD4D-E441-9A76-D197391ECF4E}"/>
              </a:ext>
            </a:extLst>
          </p:cNvPr>
          <p:cNvSpPr>
            <a:spLocks noGrp="1" noChangeArrowheads="1"/>
          </p:cNvSpPr>
          <p:nvPr>
            <p:ph type="sldNum" sz="quarter" idx="12"/>
          </p:nvPr>
        </p:nvSpPr>
        <p:spPr/>
        <p:txBody>
          <a:bodyPr/>
          <a:lstStyle>
            <a:lvl1pPr eaLnBrk="1" hangingPunct="1">
              <a:defRPr/>
            </a:lvl1pPr>
          </a:lstStyle>
          <a:p>
            <a:fld id="{3214DF44-84AD-EB4F-9A23-011CCD497D07}" type="slidenum">
              <a:rPr lang="en-US" altLang="en-US"/>
              <a:pPr/>
              <a:t>‹#›</a:t>
            </a:fld>
            <a:endParaRPr lang="en-US" altLang="en-US"/>
          </a:p>
        </p:txBody>
      </p:sp>
    </p:spTree>
    <p:extLst>
      <p:ext uri="{BB962C8B-B14F-4D97-AF65-F5344CB8AC3E}">
        <p14:creationId xmlns:p14="http://schemas.microsoft.com/office/powerpoint/2010/main" val="31676992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715B6A4-5BD3-2F4D-95EA-673DD60F8744}"/>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5" name="Rectangle 5">
            <a:extLst>
              <a:ext uri="{FF2B5EF4-FFF2-40B4-BE49-F238E27FC236}">
                <a16:creationId xmlns:a16="http://schemas.microsoft.com/office/drawing/2014/main" id="{FA00BFCB-3A14-1C41-B164-B730F0A2A7EA}"/>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Rectangle 6">
            <a:extLst>
              <a:ext uri="{FF2B5EF4-FFF2-40B4-BE49-F238E27FC236}">
                <a16:creationId xmlns:a16="http://schemas.microsoft.com/office/drawing/2014/main" id="{B04CA2AE-F20F-C64B-89C4-C31D4076281F}"/>
              </a:ext>
            </a:extLst>
          </p:cNvPr>
          <p:cNvSpPr>
            <a:spLocks noGrp="1" noChangeArrowheads="1"/>
          </p:cNvSpPr>
          <p:nvPr>
            <p:ph type="sldNum" sz="quarter" idx="12"/>
          </p:nvPr>
        </p:nvSpPr>
        <p:spPr/>
        <p:txBody>
          <a:bodyPr/>
          <a:lstStyle>
            <a:lvl1pPr eaLnBrk="1" hangingPunct="1">
              <a:defRPr/>
            </a:lvl1pPr>
          </a:lstStyle>
          <a:p>
            <a:fld id="{D1A47979-A384-7049-932E-3BD69E2010A0}" type="slidenum">
              <a:rPr lang="en-US" altLang="en-US"/>
              <a:pPr/>
              <a:t>‹#›</a:t>
            </a:fld>
            <a:endParaRPr lang="en-US" altLang="en-US"/>
          </a:p>
        </p:txBody>
      </p:sp>
    </p:spTree>
    <p:extLst>
      <p:ext uri="{BB962C8B-B14F-4D97-AF65-F5344CB8AC3E}">
        <p14:creationId xmlns:p14="http://schemas.microsoft.com/office/powerpoint/2010/main" val="16237529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51DD8-3D70-8C48-A22B-496353A292CF}"/>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Footer Placeholder 5">
            <a:extLst>
              <a:ext uri="{FF2B5EF4-FFF2-40B4-BE49-F238E27FC236}">
                <a16:creationId xmlns:a16="http://schemas.microsoft.com/office/drawing/2014/main" id="{4C343AD5-7936-164F-BE53-F8CC4BD70352}"/>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365CD04-DA44-C240-BB33-024A228C24C4}"/>
              </a:ext>
            </a:extLst>
          </p:cNvPr>
          <p:cNvSpPr>
            <a:spLocks noGrp="1" noChangeArrowheads="1"/>
          </p:cNvSpPr>
          <p:nvPr>
            <p:ph type="sldNum" sz="quarter" idx="12"/>
          </p:nvPr>
        </p:nvSpPr>
        <p:spPr/>
        <p:txBody>
          <a:bodyPr/>
          <a:lstStyle>
            <a:lvl1pPr eaLnBrk="1" hangingPunct="1">
              <a:defRPr/>
            </a:lvl1pPr>
          </a:lstStyle>
          <a:p>
            <a:fld id="{B2FEB274-887C-484C-8FFE-7236B019B789}" type="slidenum">
              <a:rPr lang="en-US" altLang="en-US"/>
              <a:pPr/>
              <a:t>‹#›</a:t>
            </a:fld>
            <a:endParaRPr lang="en-US" altLang="en-US"/>
          </a:p>
        </p:txBody>
      </p:sp>
    </p:spTree>
    <p:extLst>
      <p:ext uri="{BB962C8B-B14F-4D97-AF65-F5344CB8AC3E}">
        <p14:creationId xmlns:p14="http://schemas.microsoft.com/office/powerpoint/2010/main" val="30930067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3B096AB-1359-2E48-921A-C8FC5AD1E620}"/>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8" name="Rectangle 5">
            <a:extLst>
              <a:ext uri="{FF2B5EF4-FFF2-40B4-BE49-F238E27FC236}">
                <a16:creationId xmlns:a16="http://schemas.microsoft.com/office/drawing/2014/main" id="{BD93BAD7-7538-D34D-A961-957BBD726465}"/>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9" name="Rectangle 6">
            <a:extLst>
              <a:ext uri="{FF2B5EF4-FFF2-40B4-BE49-F238E27FC236}">
                <a16:creationId xmlns:a16="http://schemas.microsoft.com/office/drawing/2014/main" id="{C206FC56-B34E-F04D-B9C5-5B085C735340}"/>
              </a:ext>
            </a:extLst>
          </p:cNvPr>
          <p:cNvSpPr>
            <a:spLocks noGrp="1" noChangeArrowheads="1"/>
          </p:cNvSpPr>
          <p:nvPr>
            <p:ph type="sldNum" sz="quarter" idx="12"/>
          </p:nvPr>
        </p:nvSpPr>
        <p:spPr/>
        <p:txBody>
          <a:bodyPr/>
          <a:lstStyle>
            <a:lvl1pPr eaLnBrk="1" hangingPunct="1">
              <a:defRPr/>
            </a:lvl1pPr>
          </a:lstStyle>
          <a:p>
            <a:fld id="{84B41EB9-AC9F-214A-B885-6927FBD2F389}" type="slidenum">
              <a:rPr lang="en-US" altLang="en-US"/>
              <a:pPr/>
              <a:t>‹#›</a:t>
            </a:fld>
            <a:endParaRPr lang="en-US" altLang="en-US"/>
          </a:p>
        </p:txBody>
      </p:sp>
    </p:spTree>
    <p:extLst>
      <p:ext uri="{BB962C8B-B14F-4D97-AF65-F5344CB8AC3E}">
        <p14:creationId xmlns:p14="http://schemas.microsoft.com/office/powerpoint/2010/main" val="5819705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EE79FFB-541F-7848-B6E0-F1CEA52C5E55}"/>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4" name="Rectangle 5">
            <a:extLst>
              <a:ext uri="{FF2B5EF4-FFF2-40B4-BE49-F238E27FC236}">
                <a16:creationId xmlns:a16="http://schemas.microsoft.com/office/drawing/2014/main" id="{20483577-53CF-0247-81D3-12085447D202}"/>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5" name="Rectangle 6">
            <a:extLst>
              <a:ext uri="{FF2B5EF4-FFF2-40B4-BE49-F238E27FC236}">
                <a16:creationId xmlns:a16="http://schemas.microsoft.com/office/drawing/2014/main" id="{565718C4-E368-0542-8F6C-22A1DF63BAFE}"/>
              </a:ext>
            </a:extLst>
          </p:cNvPr>
          <p:cNvSpPr>
            <a:spLocks noGrp="1" noChangeArrowheads="1"/>
          </p:cNvSpPr>
          <p:nvPr>
            <p:ph type="sldNum" sz="quarter" idx="12"/>
          </p:nvPr>
        </p:nvSpPr>
        <p:spPr/>
        <p:txBody>
          <a:bodyPr/>
          <a:lstStyle>
            <a:lvl1pPr eaLnBrk="1" hangingPunct="1">
              <a:defRPr/>
            </a:lvl1pPr>
          </a:lstStyle>
          <a:p>
            <a:fld id="{9D1F6704-4DB7-B344-A68A-2A21E09C0E1A}" type="slidenum">
              <a:rPr lang="en-US" altLang="en-US"/>
              <a:pPr/>
              <a:t>‹#›</a:t>
            </a:fld>
            <a:endParaRPr lang="en-US" altLang="en-US"/>
          </a:p>
        </p:txBody>
      </p:sp>
    </p:spTree>
    <p:extLst>
      <p:ext uri="{BB962C8B-B14F-4D97-AF65-F5344CB8AC3E}">
        <p14:creationId xmlns:p14="http://schemas.microsoft.com/office/powerpoint/2010/main" val="32091424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A568D9F-A315-5B48-92AA-469E34A71587}"/>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3" name="Rectangle 5">
            <a:extLst>
              <a:ext uri="{FF2B5EF4-FFF2-40B4-BE49-F238E27FC236}">
                <a16:creationId xmlns:a16="http://schemas.microsoft.com/office/drawing/2014/main" id="{6750321C-E4EE-5E41-9F52-2357FF5B4214}"/>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4" name="Rectangle 6">
            <a:extLst>
              <a:ext uri="{FF2B5EF4-FFF2-40B4-BE49-F238E27FC236}">
                <a16:creationId xmlns:a16="http://schemas.microsoft.com/office/drawing/2014/main" id="{31B1D165-F9BD-1447-9C6C-B8F12DF99469}"/>
              </a:ext>
            </a:extLst>
          </p:cNvPr>
          <p:cNvSpPr>
            <a:spLocks noGrp="1" noChangeArrowheads="1"/>
          </p:cNvSpPr>
          <p:nvPr>
            <p:ph type="sldNum" sz="quarter" idx="12"/>
          </p:nvPr>
        </p:nvSpPr>
        <p:spPr/>
        <p:txBody>
          <a:bodyPr/>
          <a:lstStyle>
            <a:lvl1pPr eaLnBrk="1" hangingPunct="1">
              <a:defRPr/>
            </a:lvl1pPr>
          </a:lstStyle>
          <a:p>
            <a:fld id="{58EC16A9-4ABA-EF4E-9E0A-33A663E9C9E5}" type="slidenum">
              <a:rPr lang="en-US" altLang="en-US"/>
              <a:pPr/>
              <a:t>‹#›</a:t>
            </a:fld>
            <a:endParaRPr lang="en-US" altLang="en-US"/>
          </a:p>
        </p:txBody>
      </p:sp>
    </p:spTree>
    <p:extLst>
      <p:ext uri="{BB962C8B-B14F-4D97-AF65-F5344CB8AC3E}">
        <p14:creationId xmlns:p14="http://schemas.microsoft.com/office/powerpoint/2010/main" val="11857243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1A1E55C-045B-D747-8D3B-B82ED2462E3B}"/>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Footer Placeholder 5">
            <a:extLst>
              <a:ext uri="{FF2B5EF4-FFF2-40B4-BE49-F238E27FC236}">
                <a16:creationId xmlns:a16="http://schemas.microsoft.com/office/drawing/2014/main" id="{399F9E81-C9C3-5B42-87A9-FAE8745B8EE5}"/>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7D461335-5B1B-AB49-B969-98C86DCC697A}"/>
              </a:ext>
            </a:extLst>
          </p:cNvPr>
          <p:cNvSpPr>
            <a:spLocks noGrp="1" noChangeArrowheads="1"/>
          </p:cNvSpPr>
          <p:nvPr>
            <p:ph type="sldNum" sz="quarter" idx="12"/>
          </p:nvPr>
        </p:nvSpPr>
        <p:spPr/>
        <p:txBody>
          <a:bodyPr/>
          <a:lstStyle>
            <a:lvl1pPr eaLnBrk="1" hangingPunct="1">
              <a:defRPr/>
            </a:lvl1pPr>
          </a:lstStyle>
          <a:p>
            <a:fld id="{C7890BC4-F2B6-684C-83A7-902332B213ED}" type="slidenum">
              <a:rPr lang="en-US" altLang="en-US"/>
              <a:pPr/>
              <a:t>‹#›</a:t>
            </a:fld>
            <a:endParaRPr lang="en-US" altLang="en-US"/>
          </a:p>
        </p:txBody>
      </p:sp>
    </p:spTree>
    <p:extLst>
      <p:ext uri="{BB962C8B-B14F-4D97-AF65-F5344CB8AC3E}">
        <p14:creationId xmlns:p14="http://schemas.microsoft.com/office/powerpoint/2010/main" val="3756197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88E6640-6EDB-DC44-97D8-AA3B3A32A184}"/>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Footer Placeholder 5">
            <a:extLst>
              <a:ext uri="{FF2B5EF4-FFF2-40B4-BE49-F238E27FC236}">
                <a16:creationId xmlns:a16="http://schemas.microsoft.com/office/drawing/2014/main" id="{ABD8CC9C-D719-0545-92F7-82BA28056ADF}"/>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283185B8-77C2-0140-A4C9-64039FE45BD4}"/>
              </a:ext>
            </a:extLst>
          </p:cNvPr>
          <p:cNvSpPr>
            <a:spLocks noGrp="1" noChangeArrowheads="1"/>
          </p:cNvSpPr>
          <p:nvPr>
            <p:ph type="sldNum" sz="quarter" idx="12"/>
          </p:nvPr>
        </p:nvSpPr>
        <p:spPr/>
        <p:txBody>
          <a:bodyPr/>
          <a:lstStyle>
            <a:lvl1pPr eaLnBrk="1" hangingPunct="1">
              <a:defRPr/>
            </a:lvl1pPr>
          </a:lstStyle>
          <a:p>
            <a:fld id="{BE7B8479-E3FC-1C46-83F1-CCC2AE9CCA33}" type="slidenum">
              <a:rPr lang="en-US" altLang="en-US"/>
              <a:pPr/>
              <a:t>‹#›</a:t>
            </a:fld>
            <a:endParaRPr lang="en-US" altLang="en-US"/>
          </a:p>
        </p:txBody>
      </p:sp>
    </p:spTree>
    <p:extLst>
      <p:ext uri="{BB962C8B-B14F-4D97-AF65-F5344CB8AC3E}">
        <p14:creationId xmlns:p14="http://schemas.microsoft.com/office/powerpoint/2010/main" val="3100955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380D89B-E6BB-304C-9527-BC3418EE90F9}"/>
              </a:ext>
            </a:extLst>
          </p:cNvPr>
          <p:cNvSpPr>
            <a:spLocks noGrp="1"/>
          </p:cNvSpPr>
          <p:nvPr>
            <p:ph type="dt" sz="half" idx="10"/>
          </p:nvPr>
        </p:nvSpPr>
        <p:spPr/>
        <p:txBody>
          <a:bodyPr/>
          <a:lstStyle>
            <a:lvl1pPr>
              <a:defRPr/>
            </a:lvl1pPr>
          </a:lstStyle>
          <a:p>
            <a:fld id="{7C4F981A-7E87-1743-A4C5-EE158FDEB8D3}" type="datetimeFigureOut">
              <a:rPr lang="en-US" altLang="en-US"/>
              <a:pPr/>
              <a:t>8/25/22</a:t>
            </a:fld>
            <a:endParaRPr lang="en-US" altLang="en-US"/>
          </a:p>
        </p:txBody>
      </p:sp>
      <p:sp>
        <p:nvSpPr>
          <p:cNvPr id="8" name="Footer Placeholder 4">
            <a:extLst>
              <a:ext uri="{FF2B5EF4-FFF2-40B4-BE49-F238E27FC236}">
                <a16:creationId xmlns:a16="http://schemas.microsoft.com/office/drawing/2014/main" id="{62DB0CD7-17B8-ED42-9B48-4DFB1E11F22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79F6A21-1A8A-A748-B81A-AD12C5255581}"/>
              </a:ext>
            </a:extLst>
          </p:cNvPr>
          <p:cNvSpPr>
            <a:spLocks noGrp="1"/>
          </p:cNvSpPr>
          <p:nvPr>
            <p:ph type="sldNum" sz="quarter" idx="12"/>
          </p:nvPr>
        </p:nvSpPr>
        <p:spPr/>
        <p:txBody>
          <a:bodyPr/>
          <a:lstStyle>
            <a:lvl1pPr>
              <a:defRPr/>
            </a:lvl1pPr>
          </a:lstStyle>
          <a:p>
            <a:fld id="{E7D90ECA-EA09-4548-ADED-9BA8120779A1}" type="slidenum">
              <a:rPr lang="en-US" altLang="en-US"/>
              <a:pPr/>
              <a:t>‹#›</a:t>
            </a:fld>
            <a:endParaRPr lang="en-US" altLang="en-US"/>
          </a:p>
        </p:txBody>
      </p:sp>
    </p:spTree>
    <p:extLst>
      <p:ext uri="{BB962C8B-B14F-4D97-AF65-F5344CB8AC3E}">
        <p14:creationId xmlns:p14="http://schemas.microsoft.com/office/powerpoint/2010/main" val="27289736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DCDE9AB-5EBC-A448-B2FA-E0BE60F3E254}"/>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5" name="Rectangle 5">
            <a:extLst>
              <a:ext uri="{FF2B5EF4-FFF2-40B4-BE49-F238E27FC236}">
                <a16:creationId xmlns:a16="http://schemas.microsoft.com/office/drawing/2014/main" id="{48A2FFC1-B780-9846-BCCD-DE6F7C334535}"/>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Rectangle 6">
            <a:extLst>
              <a:ext uri="{FF2B5EF4-FFF2-40B4-BE49-F238E27FC236}">
                <a16:creationId xmlns:a16="http://schemas.microsoft.com/office/drawing/2014/main" id="{D2392829-06CB-0547-89EF-FF314D754977}"/>
              </a:ext>
            </a:extLst>
          </p:cNvPr>
          <p:cNvSpPr>
            <a:spLocks noGrp="1" noChangeArrowheads="1"/>
          </p:cNvSpPr>
          <p:nvPr>
            <p:ph type="sldNum" sz="quarter" idx="12"/>
          </p:nvPr>
        </p:nvSpPr>
        <p:spPr/>
        <p:txBody>
          <a:bodyPr/>
          <a:lstStyle>
            <a:lvl1pPr eaLnBrk="1" hangingPunct="1">
              <a:defRPr/>
            </a:lvl1pPr>
          </a:lstStyle>
          <a:p>
            <a:fld id="{D419EE27-447F-5B44-A83B-185DFC697BDD}" type="slidenum">
              <a:rPr lang="en-US" altLang="en-US"/>
              <a:pPr/>
              <a:t>‹#›</a:t>
            </a:fld>
            <a:endParaRPr lang="en-US" altLang="en-US"/>
          </a:p>
        </p:txBody>
      </p:sp>
    </p:spTree>
    <p:extLst>
      <p:ext uri="{BB962C8B-B14F-4D97-AF65-F5344CB8AC3E}">
        <p14:creationId xmlns:p14="http://schemas.microsoft.com/office/powerpoint/2010/main" val="3958785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FFF6FFD-21CF-F347-AE54-535E3116169E}"/>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5" name="Rectangle 5">
            <a:extLst>
              <a:ext uri="{FF2B5EF4-FFF2-40B4-BE49-F238E27FC236}">
                <a16:creationId xmlns:a16="http://schemas.microsoft.com/office/drawing/2014/main" id="{79377BFA-8F7B-B548-A8FC-2A5B9AFA21A4}"/>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6" name="Rectangle 6">
            <a:extLst>
              <a:ext uri="{FF2B5EF4-FFF2-40B4-BE49-F238E27FC236}">
                <a16:creationId xmlns:a16="http://schemas.microsoft.com/office/drawing/2014/main" id="{05C21661-FDFB-6946-8236-61A0CD840D76}"/>
              </a:ext>
            </a:extLst>
          </p:cNvPr>
          <p:cNvSpPr>
            <a:spLocks noGrp="1" noChangeArrowheads="1"/>
          </p:cNvSpPr>
          <p:nvPr>
            <p:ph type="sldNum" sz="quarter" idx="12"/>
          </p:nvPr>
        </p:nvSpPr>
        <p:spPr/>
        <p:txBody>
          <a:bodyPr/>
          <a:lstStyle>
            <a:lvl1pPr eaLnBrk="1" hangingPunct="1">
              <a:defRPr/>
            </a:lvl1pPr>
          </a:lstStyle>
          <a:p>
            <a:fld id="{FB62F351-3D95-3440-9699-6CD36F62D4D3}" type="slidenum">
              <a:rPr lang="en-US" altLang="en-US"/>
              <a:pPr/>
              <a:t>‹#›</a:t>
            </a:fld>
            <a:endParaRPr lang="en-US" altLang="en-US"/>
          </a:p>
        </p:txBody>
      </p:sp>
    </p:spTree>
    <p:extLst>
      <p:ext uri="{BB962C8B-B14F-4D97-AF65-F5344CB8AC3E}">
        <p14:creationId xmlns:p14="http://schemas.microsoft.com/office/powerpoint/2010/main" val="2367946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6CE69FD3-C860-0C4B-8A71-E6A78B4891BB}"/>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7" name="Rectangle 5">
            <a:extLst>
              <a:ext uri="{FF2B5EF4-FFF2-40B4-BE49-F238E27FC236}">
                <a16:creationId xmlns:a16="http://schemas.microsoft.com/office/drawing/2014/main" id="{CD240EDF-1DB9-A746-A786-15A21A28959A}"/>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Arial Black"/>
                <a:ea typeface="+mn-ea"/>
                <a:cs typeface="+mn-cs"/>
              </a:defRPr>
            </a:lvl1pPr>
          </a:lstStyle>
          <a:p>
            <a:pPr>
              <a:defRPr/>
            </a:pPr>
            <a:endParaRPr lang="en-US"/>
          </a:p>
        </p:txBody>
      </p:sp>
      <p:sp>
        <p:nvSpPr>
          <p:cNvPr id="8" name="Rectangle 6">
            <a:extLst>
              <a:ext uri="{FF2B5EF4-FFF2-40B4-BE49-F238E27FC236}">
                <a16:creationId xmlns:a16="http://schemas.microsoft.com/office/drawing/2014/main" id="{3E90C237-5986-D447-B99F-C9DDB193F593}"/>
              </a:ext>
            </a:extLst>
          </p:cNvPr>
          <p:cNvSpPr>
            <a:spLocks noGrp="1" noChangeArrowheads="1"/>
          </p:cNvSpPr>
          <p:nvPr>
            <p:ph type="sldNum" sz="quarter" idx="12"/>
          </p:nvPr>
        </p:nvSpPr>
        <p:spPr/>
        <p:txBody>
          <a:bodyPr/>
          <a:lstStyle>
            <a:lvl1pPr eaLnBrk="1" hangingPunct="1">
              <a:defRPr/>
            </a:lvl1pPr>
          </a:lstStyle>
          <a:p>
            <a:fld id="{F86B3552-4D43-3F46-90F0-CA55653C316C}" type="slidenum">
              <a:rPr lang="en-US" altLang="en-US"/>
              <a:pPr/>
              <a:t>‹#›</a:t>
            </a:fld>
            <a:endParaRPr lang="en-US" altLang="en-US"/>
          </a:p>
        </p:txBody>
      </p:sp>
    </p:spTree>
    <p:extLst>
      <p:ext uri="{BB962C8B-B14F-4D97-AF65-F5344CB8AC3E}">
        <p14:creationId xmlns:p14="http://schemas.microsoft.com/office/powerpoint/2010/main" val="12838736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51E5B47-D417-024C-837F-674826682E8C}"/>
              </a:ext>
            </a:extLst>
          </p:cNvPr>
          <p:cNvGrpSpPr>
            <a:grpSpLocks/>
          </p:cNvGrpSpPr>
          <p:nvPr/>
        </p:nvGrpSpPr>
        <p:grpSpPr bwMode="auto">
          <a:xfrm>
            <a:off x="0" y="0"/>
            <a:ext cx="1828800" cy="6856413"/>
            <a:chOff x="0" y="0"/>
            <a:chExt cx="1152" cy="4319"/>
          </a:xfrm>
        </p:grpSpPr>
        <p:sp>
          <p:nvSpPr>
            <p:cNvPr id="5" name="Rectangle 3">
              <a:extLst>
                <a:ext uri="{FF2B5EF4-FFF2-40B4-BE49-F238E27FC236}">
                  <a16:creationId xmlns:a16="http://schemas.microsoft.com/office/drawing/2014/main" id="{F560CE88-3C91-7149-8E52-84469DE65CFF}"/>
                </a:ext>
              </a:extLst>
            </p:cNvPr>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spcBef>
                  <a:spcPct val="50000"/>
                </a:spcBef>
              </a:pPr>
              <a:endParaRPr lang="en-US" altLang="en-US">
                <a:solidFill>
                  <a:srgbClr val="EAEAEA"/>
                </a:solidFill>
                <a:latin typeface="Times New Roman" panose="02020603050405020304" pitchFamily="18" charset="0"/>
              </a:endParaRPr>
            </a:p>
          </p:txBody>
        </p:sp>
        <p:sp>
          <p:nvSpPr>
            <p:cNvPr id="6" name="Rectangle 4">
              <a:extLst>
                <a:ext uri="{FF2B5EF4-FFF2-40B4-BE49-F238E27FC236}">
                  <a16:creationId xmlns:a16="http://schemas.microsoft.com/office/drawing/2014/main" id="{5D453514-DF9A-AC46-9F1D-AAA292AFDC55}"/>
                </a:ext>
              </a:extLst>
            </p:cNvPr>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spcBef>
                  <a:spcPct val="50000"/>
                </a:spcBef>
              </a:pPr>
              <a:endParaRPr lang="en-US" altLang="en-US">
                <a:solidFill>
                  <a:srgbClr val="EAEAEA"/>
                </a:solidFill>
                <a:latin typeface="Times New Roman" panose="02020603050405020304" pitchFamily="18" charset="0"/>
              </a:endParaRPr>
            </a:p>
          </p:txBody>
        </p:sp>
        <p:pic>
          <p:nvPicPr>
            <p:cNvPr id="7" name="Picture 5">
              <a:extLst>
                <a:ext uri="{FF2B5EF4-FFF2-40B4-BE49-F238E27FC236}">
                  <a16:creationId xmlns:a16="http://schemas.microsoft.com/office/drawing/2014/main" id="{3EEF7C9E-C132-0544-97A4-2C86756D901C}"/>
                </a:ext>
              </a:extLst>
            </p:cNvPr>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28"/>
              <a:ext cx="1152" cy="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8"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8199" name="Rectangle 7"/>
          <p:cNvSpPr>
            <a:spLocks noGrp="1" noChangeArrowheads="1"/>
          </p:cNvSpPr>
          <p:nvPr>
            <p:ph type="subTitle" sz="quarter" idx="1"/>
          </p:nvPr>
        </p:nvSpPr>
        <p:spPr>
          <a:xfrm>
            <a:off x="1911350" y="3968750"/>
            <a:ext cx="6400800" cy="1752600"/>
          </a:xfrm>
        </p:spPr>
        <p:txBody>
          <a:bodyPr/>
          <a:lstStyle>
            <a:lvl1pPr marL="0" indent="0">
              <a:buFont typeface="Symbol" pitchFamily="-111" charset="2"/>
              <a:buNone/>
              <a:defRPr/>
            </a:lvl1pPr>
          </a:lstStyle>
          <a:p>
            <a:r>
              <a:rPr lang="en-US"/>
              <a:t>Click to edit Master subtitle style</a:t>
            </a:r>
          </a:p>
        </p:txBody>
      </p:sp>
      <p:sp>
        <p:nvSpPr>
          <p:cNvPr id="8" name="Rectangle 8">
            <a:extLst>
              <a:ext uri="{FF2B5EF4-FFF2-40B4-BE49-F238E27FC236}">
                <a16:creationId xmlns:a16="http://schemas.microsoft.com/office/drawing/2014/main" id="{2AAB8752-044D-694D-A9B6-E92F46C05DF6}"/>
              </a:ext>
            </a:extLst>
          </p:cNvPr>
          <p:cNvSpPr>
            <a:spLocks noGrp="1" noChangeArrowheads="1"/>
          </p:cNvSpPr>
          <p:nvPr>
            <p:ph type="dt" sz="quarter" idx="10"/>
          </p:nvPr>
        </p:nvSpPr>
        <p:spPr>
          <a:xfrm>
            <a:off x="1828800" y="6400800"/>
            <a:ext cx="1905000" cy="457200"/>
          </a:xfrm>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9" name="Rectangle 9">
            <a:extLst>
              <a:ext uri="{FF2B5EF4-FFF2-40B4-BE49-F238E27FC236}">
                <a16:creationId xmlns:a16="http://schemas.microsoft.com/office/drawing/2014/main" id="{DC73BC47-CDF7-CA44-AF88-DF4BBE060787}"/>
              </a:ext>
            </a:extLst>
          </p:cNvPr>
          <p:cNvSpPr>
            <a:spLocks noGrp="1" noChangeArrowheads="1"/>
          </p:cNvSpPr>
          <p:nvPr>
            <p:ph type="ftr" sz="quarter" idx="11"/>
          </p:nvPr>
        </p:nvSpPr>
        <p:spPr>
          <a:xfrm>
            <a:off x="3962400" y="6400800"/>
            <a:ext cx="2895600" cy="457200"/>
          </a:xfrm>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10" name="Rectangle 10">
            <a:extLst>
              <a:ext uri="{FF2B5EF4-FFF2-40B4-BE49-F238E27FC236}">
                <a16:creationId xmlns:a16="http://schemas.microsoft.com/office/drawing/2014/main" id="{59201AA5-5547-B94E-A609-927D0B904F63}"/>
              </a:ext>
            </a:extLst>
          </p:cNvPr>
          <p:cNvSpPr>
            <a:spLocks noGrp="1" noChangeArrowheads="1"/>
          </p:cNvSpPr>
          <p:nvPr>
            <p:ph type="sldNum" sz="quarter" idx="12"/>
          </p:nvPr>
        </p:nvSpPr>
        <p:spPr/>
        <p:txBody>
          <a:bodyPr/>
          <a:lstStyle>
            <a:lvl1pPr>
              <a:defRPr/>
            </a:lvl1pPr>
          </a:lstStyle>
          <a:p>
            <a:fld id="{EBC2947F-3602-5744-B20D-A839D4CFA1B3}" type="slidenum">
              <a:rPr lang="en-US" altLang="en-US"/>
              <a:pPr/>
              <a:t>‹#›</a:t>
            </a:fld>
            <a:endParaRPr lang="en-US" altLang="en-US"/>
          </a:p>
        </p:txBody>
      </p:sp>
    </p:spTree>
    <p:extLst>
      <p:ext uri="{BB962C8B-B14F-4D97-AF65-F5344CB8AC3E}">
        <p14:creationId xmlns:p14="http://schemas.microsoft.com/office/powerpoint/2010/main" val="22035278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5FF28ABB-DE74-0540-AE4D-77C83DE24301}"/>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5" name="Rectangle 9">
            <a:extLst>
              <a:ext uri="{FF2B5EF4-FFF2-40B4-BE49-F238E27FC236}">
                <a16:creationId xmlns:a16="http://schemas.microsoft.com/office/drawing/2014/main" id="{7D0AB86D-76FB-164E-A6BA-D88C63272CA3}"/>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10">
            <a:extLst>
              <a:ext uri="{FF2B5EF4-FFF2-40B4-BE49-F238E27FC236}">
                <a16:creationId xmlns:a16="http://schemas.microsoft.com/office/drawing/2014/main" id="{64B36FD8-9DA3-6D44-8531-63737D40F755}"/>
              </a:ext>
            </a:extLst>
          </p:cNvPr>
          <p:cNvSpPr>
            <a:spLocks noGrp="1" noChangeArrowheads="1"/>
          </p:cNvSpPr>
          <p:nvPr>
            <p:ph type="sldNum" sz="quarter" idx="12"/>
          </p:nvPr>
        </p:nvSpPr>
        <p:spPr/>
        <p:txBody>
          <a:bodyPr/>
          <a:lstStyle>
            <a:lvl1pPr>
              <a:defRPr/>
            </a:lvl1pPr>
          </a:lstStyle>
          <a:p>
            <a:fld id="{57AE859B-A44E-D74F-837C-498AF23A06F6}" type="slidenum">
              <a:rPr lang="en-US" altLang="en-US"/>
              <a:pPr/>
              <a:t>‹#›</a:t>
            </a:fld>
            <a:endParaRPr lang="en-US" altLang="en-US"/>
          </a:p>
        </p:txBody>
      </p:sp>
    </p:spTree>
    <p:extLst>
      <p:ext uri="{BB962C8B-B14F-4D97-AF65-F5344CB8AC3E}">
        <p14:creationId xmlns:p14="http://schemas.microsoft.com/office/powerpoint/2010/main" val="143642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AE7A7C19-7480-A945-A0C1-9AC7ACA70DA2}"/>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5" name="Rectangle 9">
            <a:extLst>
              <a:ext uri="{FF2B5EF4-FFF2-40B4-BE49-F238E27FC236}">
                <a16:creationId xmlns:a16="http://schemas.microsoft.com/office/drawing/2014/main" id="{37FDE8CD-54F6-4A46-B19E-7DA4E5BA1AF4}"/>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10">
            <a:extLst>
              <a:ext uri="{FF2B5EF4-FFF2-40B4-BE49-F238E27FC236}">
                <a16:creationId xmlns:a16="http://schemas.microsoft.com/office/drawing/2014/main" id="{1ED66987-622F-D540-93A9-961985A94A37}"/>
              </a:ext>
            </a:extLst>
          </p:cNvPr>
          <p:cNvSpPr>
            <a:spLocks noGrp="1" noChangeArrowheads="1"/>
          </p:cNvSpPr>
          <p:nvPr>
            <p:ph type="sldNum" sz="quarter" idx="12"/>
          </p:nvPr>
        </p:nvSpPr>
        <p:spPr/>
        <p:txBody>
          <a:bodyPr/>
          <a:lstStyle>
            <a:lvl1pPr>
              <a:defRPr/>
            </a:lvl1pPr>
          </a:lstStyle>
          <a:p>
            <a:fld id="{E5DA42F5-774A-3640-8EA3-15B85F588229}" type="slidenum">
              <a:rPr lang="en-US" altLang="en-US"/>
              <a:pPr/>
              <a:t>‹#›</a:t>
            </a:fld>
            <a:endParaRPr lang="en-US" altLang="en-US"/>
          </a:p>
        </p:txBody>
      </p:sp>
    </p:spTree>
    <p:extLst>
      <p:ext uri="{BB962C8B-B14F-4D97-AF65-F5344CB8AC3E}">
        <p14:creationId xmlns:p14="http://schemas.microsoft.com/office/powerpoint/2010/main" val="20817608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956996A5-E601-A044-9DC9-97174E95FF33}"/>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9">
            <a:extLst>
              <a:ext uri="{FF2B5EF4-FFF2-40B4-BE49-F238E27FC236}">
                <a16:creationId xmlns:a16="http://schemas.microsoft.com/office/drawing/2014/main" id="{A9C993F0-771C-394B-94C1-D62895D1A232}"/>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7" name="Rectangle 10">
            <a:extLst>
              <a:ext uri="{FF2B5EF4-FFF2-40B4-BE49-F238E27FC236}">
                <a16:creationId xmlns:a16="http://schemas.microsoft.com/office/drawing/2014/main" id="{36624678-A7BF-8045-8796-BE3432C672B4}"/>
              </a:ext>
            </a:extLst>
          </p:cNvPr>
          <p:cNvSpPr>
            <a:spLocks noGrp="1" noChangeArrowheads="1"/>
          </p:cNvSpPr>
          <p:nvPr>
            <p:ph type="sldNum" sz="quarter" idx="12"/>
          </p:nvPr>
        </p:nvSpPr>
        <p:spPr/>
        <p:txBody>
          <a:bodyPr/>
          <a:lstStyle>
            <a:lvl1pPr>
              <a:defRPr/>
            </a:lvl1pPr>
          </a:lstStyle>
          <a:p>
            <a:fld id="{DA4E8DB3-85E2-864B-9433-DE2906A59400}" type="slidenum">
              <a:rPr lang="en-US" altLang="en-US"/>
              <a:pPr/>
              <a:t>‹#›</a:t>
            </a:fld>
            <a:endParaRPr lang="en-US" altLang="en-US"/>
          </a:p>
        </p:txBody>
      </p:sp>
    </p:spTree>
    <p:extLst>
      <p:ext uri="{BB962C8B-B14F-4D97-AF65-F5344CB8AC3E}">
        <p14:creationId xmlns:p14="http://schemas.microsoft.com/office/powerpoint/2010/main" val="10907525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A9A7919C-E6EC-754A-BC44-7B735C93473E}"/>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8" name="Rectangle 9">
            <a:extLst>
              <a:ext uri="{FF2B5EF4-FFF2-40B4-BE49-F238E27FC236}">
                <a16:creationId xmlns:a16="http://schemas.microsoft.com/office/drawing/2014/main" id="{DC0071BB-3412-1A4E-A613-8651FCB301FA}"/>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9" name="Rectangle 10">
            <a:extLst>
              <a:ext uri="{FF2B5EF4-FFF2-40B4-BE49-F238E27FC236}">
                <a16:creationId xmlns:a16="http://schemas.microsoft.com/office/drawing/2014/main" id="{4AD7FEB2-52DA-1F4B-9B2B-39DD519A1B4B}"/>
              </a:ext>
            </a:extLst>
          </p:cNvPr>
          <p:cNvSpPr>
            <a:spLocks noGrp="1" noChangeArrowheads="1"/>
          </p:cNvSpPr>
          <p:nvPr>
            <p:ph type="sldNum" sz="quarter" idx="12"/>
          </p:nvPr>
        </p:nvSpPr>
        <p:spPr/>
        <p:txBody>
          <a:bodyPr/>
          <a:lstStyle>
            <a:lvl1pPr>
              <a:defRPr/>
            </a:lvl1pPr>
          </a:lstStyle>
          <a:p>
            <a:fld id="{70396EEA-DDF2-174E-915B-228D11C6353F}" type="slidenum">
              <a:rPr lang="en-US" altLang="en-US"/>
              <a:pPr/>
              <a:t>‹#›</a:t>
            </a:fld>
            <a:endParaRPr lang="en-US" altLang="en-US"/>
          </a:p>
        </p:txBody>
      </p:sp>
    </p:spTree>
    <p:extLst>
      <p:ext uri="{BB962C8B-B14F-4D97-AF65-F5344CB8AC3E}">
        <p14:creationId xmlns:p14="http://schemas.microsoft.com/office/powerpoint/2010/main" val="19119604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3758D4FC-8864-F149-9E01-7C8E01064896}"/>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4" name="Rectangle 9">
            <a:extLst>
              <a:ext uri="{FF2B5EF4-FFF2-40B4-BE49-F238E27FC236}">
                <a16:creationId xmlns:a16="http://schemas.microsoft.com/office/drawing/2014/main" id="{B3D0AF7A-51C4-034D-A433-E9378A0D1147}"/>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5" name="Rectangle 10">
            <a:extLst>
              <a:ext uri="{FF2B5EF4-FFF2-40B4-BE49-F238E27FC236}">
                <a16:creationId xmlns:a16="http://schemas.microsoft.com/office/drawing/2014/main" id="{4F2FB496-C8E0-1146-B015-EB6CAAEE482D}"/>
              </a:ext>
            </a:extLst>
          </p:cNvPr>
          <p:cNvSpPr>
            <a:spLocks noGrp="1" noChangeArrowheads="1"/>
          </p:cNvSpPr>
          <p:nvPr>
            <p:ph type="sldNum" sz="quarter" idx="12"/>
          </p:nvPr>
        </p:nvSpPr>
        <p:spPr/>
        <p:txBody>
          <a:bodyPr/>
          <a:lstStyle>
            <a:lvl1pPr>
              <a:defRPr/>
            </a:lvl1pPr>
          </a:lstStyle>
          <a:p>
            <a:fld id="{64134D86-2340-CD41-9509-1371C0A82664}" type="slidenum">
              <a:rPr lang="en-US" altLang="en-US"/>
              <a:pPr/>
              <a:t>‹#›</a:t>
            </a:fld>
            <a:endParaRPr lang="en-US" altLang="en-US"/>
          </a:p>
        </p:txBody>
      </p:sp>
    </p:spTree>
    <p:extLst>
      <p:ext uri="{BB962C8B-B14F-4D97-AF65-F5344CB8AC3E}">
        <p14:creationId xmlns:p14="http://schemas.microsoft.com/office/powerpoint/2010/main" val="2557850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DD5C4BD7-019E-214E-9512-FF63DBE8A822}"/>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3" name="Rectangle 9">
            <a:extLst>
              <a:ext uri="{FF2B5EF4-FFF2-40B4-BE49-F238E27FC236}">
                <a16:creationId xmlns:a16="http://schemas.microsoft.com/office/drawing/2014/main" id="{A9182BC2-D9A8-C64D-ADB6-F0A34D20957F}"/>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4" name="Rectangle 10">
            <a:extLst>
              <a:ext uri="{FF2B5EF4-FFF2-40B4-BE49-F238E27FC236}">
                <a16:creationId xmlns:a16="http://schemas.microsoft.com/office/drawing/2014/main" id="{4B362DD3-455A-DA41-A0CD-9161E5B19E62}"/>
              </a:ext>
            </a:extLst>
          </p:cNvPr>
          <p:cNvSpPr>
            <a:spLocks noGrp="1" noChangeArrowheads="1"/>
          </p:cNvSpPr>
          <p:nvPr>
            <p:ph type="sldNum" sz="quarter" idx="12"/>
          </p:nvPr>
        </p:nvSpPr>
        <p:spPr/>
        <p:txBody>
          <a:bodyPr/>
          <a:lstStyle>
            <a:lvl1pPr>
              <a:defRPr/>
            </a:lvl1pPr>
          </a:lstStyle>
          <a:p>
            <a:fld id="{426595DE-6035-934A-B4F0-DE71B4CB021B}" type="slidenum">
              <a:rPr lang="en-US" altLang="en-US"/>
              <a:pPr/>
              <a:t>‹#›</a:t>
            </a:fld>
            <a:endParaRPr lang="en-US" altLang="en-US"/>
          </a:p>
        </p:txBody>
      </p:sp>
    </p:spTree>
    <p:extLst>
      <p:ext uri="{BB962C8B-B14F-4D97-AF65-F5344CB8AC3E}">
        <p14:creationId xmlns:p14="http://schemas.microsoft.com/office/powerpoint/2010/main" val="214696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38BAB2A-0C33-0E49-8A00-1A6E21D5A4A3}"/>
              </a:ext>
            </a:extLst>
          </p:cNvPr>
          <p:cNvSpPr>
            <a:spLocks noGrp="1"/>
          </p:cNvSpPr>
          <p:nvPr>
            <p:ph type="dt" sz="half" idx="10"/>
          </p:nvPr>
        </p:nvSpPr>
        <p:spPr/>
        <p:txBody>
          <a:bodyPr/>
          <a:lstStyle>
            <a:lvl1pPr>
              <a:defRPr/>
            </a:lvl1pPr>
          </a:lstStyle>
          <a:p>
            <a:fld id="{A3FE25C5-895D-7545-A3E9-ACA6117A2F4E}" type="datetimeFigureOut">
              <a:rPr lang="en-US" altLang="en-US"/>
              <a:pPr/>
              <a:t>8/25/22</a:t>
            </a:fld>
            <a:endParaRPr lang="en-US" altLang="en-US"/>
          </a:p>
        </p:txBody>
      </p:sp>
      <p:sp>
        <p:nvSpPr>
          <p:cNvPr id="4" name="Footer Placeholder 4">
            <a:extLst>
              <a:ext uri="{FF2B5EF4-FFF2-40B4-BE49-F238E27FC236}">
                <a16:creationId xmlns:a16="http://schemas.microsoft.com/office/drawing/2014/main" id="{4A586491-01DC-6249-9A44-F01AE885BB9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C3A2401-C2E0-D147-AD84-2D9A43F26B32}"/>
              </a:ext>
            </a:extLst>
          </p:cNvPr>
          <p:cNvSpPr>
            <a:spLocks noGrp="1"/>
          </p:cNvSpPr>
          <p:nvPr>
            <p:ph type="sldNum" sz="quarter" idx="12"/>
          </p:nvPr>
        </p:nvSpPr>
        <p:spPr/>
        <p:txBody>
          <a:bodyPr/>
          <a:lstStyle>
            <a:lvl1pPr>
              <a:defRPr/>
            </a:lvl1pPr>
          </a:lstStyle>
          <a:p>
            <a:fld id="{77D4A4B4-2A66-5F41-ACF9-B91AE6E93FB4}" type="slidenum">
              <a:rPr lang="en-US" altLang="en-US"/>
              <a:pPr/>
              <a:t>‹#›</a:t>
            </a:fld>
            <a:endParaRPr lang="en-US" altLang="en-US"/>
          </a:p>
        </p:txBody>
      </p:sp>
    </p:spTree>
    <p:extLst>
      <p:ext uri="{BB962C8B-B14F-4D97-AF65-F5344CB8AC3E}">
        <p14:creationId xmlns:p14="http://schemas.microsoft.com/office/powerpoint/2010/main" val="31928965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16E122A9-778F-C14E-A288-61FBE2AC8D9A}"/>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9">
            <a:extLst>
              <a:ext uri="{FF2B5EF4-FFF2-40B4-BE49-F238E27FC236}">
                <a16:creationId xmlns:a16="http://schemas.microsoft.com/office/drawing/2014/main" id="{B0F7905C-C54F-EF4E-A813-53CB52E773AC}"/>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7" name="Rectangle 10">
            <a:extLst>
              <a:ext uri="{FF2B5EF4-FFF2-40B4-BE49-F238E27FC236}">
                <a16:creationId xmlns:a16="http://schemas.microsoft.com/office/drawing/2014/main" id="{8C950805-D673-B646-88A0-256DE5C565E8}"/>
              </a:ext>
            </a:extLst>
          </p:cNvPr>
          <p:cNvSpPr>
            <a:spLocks noGrp="1" noChangeArrowheads="1"/>
          </p:cNvSpPr>
          <p:nvPr>
            <p:ph type="sldNum" sz="quarter" idx="12"/>
          </p:nvPr>
        </p:nvSpPr>
        <p:spPr/>
        <p:txBody>
          <a:bodyPr/>
          <a:lstStyle>
            <a:lvl1pPr>
              <a:defRPr/>
            </a:lvl1pPr>
          </a:lstStyle>
          <a:p>
            <a:fld id="{39EFABC2-736F-2542-8970-CC27AE6CB1A1}" type="slidenum">
              <a:rPr lang="en-US" altLang="en-US"/>
              <a:pPr/>
              <a:t>‹#›</a:t>
            </a:fld>
            <a:endParaRPr lang="en-US" altLang="en-US"/>
          </a:p>
        </p:txBody>
      </p:sp>
    </p:spTree>
    <p:extLst>
      <p:ext uri="{BB962C8B-B14F-4D97-AF65-F5344CB8AC3E}">
        <p14:creationId xmlns:p14="http://schemas.microsoft.com/office/powerpoint/2010/main" val="3707375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D1576B08-B7CF-6C40-A3AE-FDE369A1343E}"/>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9">
            <a:extLst>
              <a:ext uri="{FF2B5EF4-FFF2-40B4-BE49-F238E27FC236}">
                <a16:creationId xmlns:a16="http://schemas.microsoft.com/office/drawing/2014/main" id="{05C262AD-7BC0-0C4E-A7F5-A8D2B7A7A1AB}"/>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7" name="Rectangle 10">
            <a:extLst>
              <a:ext uri="{FF2B5EF4-FFF2-40B4-BE49-F238E27FC236}">
                <a16:creationId xmlns:a16="http://schemas.microsoft.com/office/drawing/2014/main" id="{EF2ECC23-5DA6-514E-A384-E3A1561A6359}"/>
              </a:ext>
            </a:extLst>
          </p:cNvPr>
          <p:cNvSpPr>
            <a:spLocks noGrp="1" noChangeArrowheads="1"/>
          </p:cNvSpPr>
          <p:nvPr>
            <p:ph type="sldNum" sz="quarter" idx="12"/>
          </p:nvPr>
        </p:nvSpPr>
        <p:spPr/>
        <p:txBody>
          <a:bodyPr/>
          <a:lstStyle>
            <a:lvl1pPr>
              <a:defRPr/>
            </a:lvl1pPr>
          </a:lstStyle>
          <a:p>
            <a:fld id="{34554AAE-A742-374A-AFF9-A1A4436B220D}" type="slidenum">
              <a:rPr lang="en-US" altLang="en-US"/>
              <a:pPr/>
              <a:t>‹#›</a:t>
            </a:fld>
            <a:endParaRPr lang="en-US" altLang="en-US"/>
          </a:p>
        </p:txBody>
      </p:sp>
    </p:spTree>
    <p:extLst>
      <p:ext uri="{BB962C8B-B14F-4D97-AF65-F5344CB8AC3E}">
        <p14:creationId xmlns:p14="http://schemas.microsoft.com/office/powerpoint/2010/main" val="26148836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83B3235C-0F0E-F843-BB63-277A771511D3}"/>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5" name="Rectangle 9">
            <a:extLst>
              <a:ext uri="{FF2B5EF4-FFF2-40B4-BE49-F238E27FC236}">
                <a16:creationId xmlns:a16="http://schemas.microsoft.com/office/drawing/2014/main" id="{0B17541E-5B73-3C4B-A714-F8B8AC3CA58D}"/>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10">
            <a:extLst>
              <a:ext uri="{FF2B5EF4-FFF2-40B4-BE49-F238E27FC236}">
                <a16:creationId xmlns:a16="http://schemas.microsoft.com/office/drawing/2014/main" id="{0D02698F-7C4A-154D-A8CB-D2939B0B85E8}"/>
              </a:ext>
            </a:extLst>
          </p:cNvPr>
          <p:cNvSpPr>
            <a:spLocks noGrp="1" noChangeArrowheads="1"/>
          </p:cNvSpPr>
          <p:nvPr>
            <p:ph type="sldNum" sz="quarter" idx="12"/>
          </p:nvPr>
        </p:nvSpPr>
        <p:spPr/>
        <p:txBody>
          <a:bodyPr/>
          <a:lstStyle>
            <a:lvl1pPr>
              <a:defRPr/>
            </a:lvl1pPr>
          </a:lstStyle>
          <a:p>
            <a:fld id="{F67C1F8D-398D-1844-A0CB-D36751DBB6B9}" type="slidenum">
              <a:rPr lang="en-US" altLang="en-US"/>
              <a:pPr/>
              <a:t>‹#›</a:t>
            </a:fld>
            <a:endParaRPr lang="en-US" altLang="en-US"/>
          </a:p>
        </p:txBody>
      </p:sp>
    </p:spTree>
    <p:extLst>
      <p:ext uri="{BB962C8B-B14F-4D97-AF65-F5344CB8AC3E}">
        <p14:creationId xmlns:p14="http://schemas.microsoft.com/office/powerpoint/2010/main" val="9773506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2179BEC0-E2BA-2B47-A47B-06057D1ACFA9}"/>
              </a:ext>
            </a:extLst>
          </p:cNvPr>
          <p:cNvSpPr>
            <a:spLocks noGrp="1" noChangeArrowheads="1"/>
          </p:cNvSpPr>
          <p:nvPr>
            <p:ph type="dt" sz="half" idx="10"/>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5" name="Rectangle 9">
            <a:extLst>
              <a:ext uri="{FF2B5EF4-FFF2-40B4-BE49-F238E27FC236}">
                <a16:creationId xmlns:a16="http://schemas.microsoft.com/office/drawing/2014/main" id="{43644E0A-320B-6640-AB05-82808F239BE9}"/>
              </a:ext>
            </a:extLst>
          </p:cNvPr>
          <p:cNvSpPr>
            <a:spLocks noGrp="1" noChangeArrowheads="1"/>
          </p:cNvSpPr>
          <p:nvPr>
            <p:ph type="ftr" sz="quarter" idx="11"/>
          </p:nvPr>
        </p:nvSpPr>
        <p:spPr/>
        <p:txBody>
          <a:bodyPr/>
          <a:lstStyle>
            <a:lvl1pPr defTabSz="457200" fontAlgn="auto">
              <a:spcBef>
                <a:spcPts val="0"/>
              </a:spcBef>
              <a:spcAft>
                <a:spcPts val="0"/>
              </a:spcAft>
              <a:defRPr>
                <a:latin typeface="Times New Roman" pitchFamily="-111" charset="0"/>
                <a:ea typeface="+mn-ea"/>
                <a:cs typeface="+mn-cs"/>
              </a:defRPr>
            </a:lvl1pPr>
          </a:lstStyle>
          <a:p>
            <a:pPr>
              <a:defRPr/>
            </a:pPr>
            <a:endParaRPr lang="en-US"/>
          </a:p>
        </p:txBody>
      </p:sp>
      <p:sp>
        <p:nvSpPr>
          <p:cNvPr id="6" name="Rectangle 10">
            <a:extLst>
              <a:ext uri="{FF2B5EF4-FFF2-40B4-BE49-F238E27FC236}">
                <a16:creationId xmlns:a16="http://schemas.microsoft.com/office/drawing/2014/main" id="{2790C221-30B2-5549-9B74-2A213C25D55D}"/>
              </a:ext>
            </a:extLst>
          </p:cNvPr>
          <p:cNvSpPr>
            <a:spLocks noGrp="1" noChangeArrowheads="1"/>
          </p:cNvSpPr>
          <p:nvPr>
            <p:ph type="sldNum" sz="quarter" idx="12"/>
          </p:nvPr>
        </p:nvSpPr>
        <p:spPr/>
        <p:txBody>
          <a:bodyPr/>
          <a:lstStyle>
            <a:lvl1pPr>
              <a:defRPr/>
            </a:lvl1pPr>
          </a:lstStyle>
          <a:p>
            <a:fld id="{99FC199B-7412-E440-BE32-5AC4ECBFEFB7}" type="slidenum">
              <a:rPr lang="en-US" altLang="en-US"/>
              <a:pPr/>
              <a:t>‹#›</a:t>
            </a:fld>
            <a:endParaRPr lang="en-US" altLang="en-US"/>
          </a:p>
        </p:txBody>
      </p:sp>
    </p:spTree>
    <p:extLst>
      <p:ext uri="{BB962C8B-B14F-4D97-AF65-F5344CB8AC3E}">
        <p14:creationId xmlns:p14="http://schemas.microsoft.com/office/powerpoint/2010/main" val="620406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19979502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09321932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06155234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59028917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60199761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5088139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8415165-FAD2-EE4C-A11B-8C6C01AD6276}"/>
              </a:ext>
            </a:extLst>
          </p:cNvPr>
          <p:cNvSpPr>
            <a:spLocks noGrp="1"/>
          </p:cNvSpPr>
          <p:nvPr>
            <p:ph type="dt" sz="half" idx="10"/>
          </p:nvPr>
        </p:nvSpPr>
        <p:spPr/>
        <p:txBody>
          <a:bodyPr/>
          <a:lstStyle>
            <a:lvl1pPr>
              <a:defRPr/>
            </a:lvl1pPr>
          </a:lstStyle>
          <a:p>
            <a:fld id="{EE450F2C-1C0F-C740-A39F-58914C4D7E38}" type="datetimeFigureOut">
              <a:rPr lang="en-US" altLang="en-US"/>
              <a:pPr/>
              <a:t>8/25/22</a:t>
            </a:fld>
            <a:endParaRPr lang="en-US" altLang="en-US"/>
          </a:p>
        </p:txBody>
      </p:sp>
      <p:sp>
        <p:nvSpPr>
          <p:cNvPr id="3" name="Footer Placeholder 4">
            <a:extLst>
              <a:ext uri="{FF2B5EF4-FFF2-40B4-BE49-F238E27FC236}">
                <a16:creationId xmlns:a16="http://schemas.microsoft.com/office/drawing/2014/main" id="{30A9056B-E2AC-144F-AB0B-C9E3C203917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11F9BE9-86FF-0942-9106-E3CD78DB4E40}"/>
              </a:ext>
            </a:extLst>
          </p:cNvPr>
          <p:cNvSpPr>
            <a:spLocks noGrp="1"/>
          </p:cNvSpPr>
          <p:nvPr>
            <p:ph type="sldNum" sz="quarter" idx="12"/>
          </p:nvPr>
        </p:nvSpPr>
        <p:spPr/>
        <p:txBody>
          <a:bodyPr/>
          <a:lstStyle>
            <a:lvl1pPr>
              <a:defRPr/>
            </a:lvl1pPr>
          </a:lstStyle>
          <a:p>
            <a:fld id="{4D8A120A-AC3C-9046-8345-B584816D167C}" type="slidenum">
              <a:rPr lang="en-US" altLang="en-US"/>
              <a:pPr/>
              <a:t>‹#›</a:t>
            </a:fld>
            <a:endParaRPr lang="en-US" altLang="en-US"/>
          </a:p>
        </p:txBody>
      </p:sp>
    </p:spTree>
    <p:extLst>
      <p:ext uri="{BB962C8B-B14F-4D97-AF65-F5344CB8AC3E}">
        <p14:creationId xmlns:p14="http://schemas.microsoft.com/office/powerpoint/2010/main" val="15946803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10018179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95082313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83731463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01061663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78145810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6EF5D6CC-C455-174B-ACB6-05AE74AF17FB}" type="slidenum">
              <a:rPr lang="en-US"/>
              <a:pPr>
                <a:defRPr/>
              </a:pPr>
              <a:t>‹#›</a:t>
            </a:fld>
            <a:endParaRPr lang="en-US"/>
          </a:p>
        </p:txBody>
      </p:sp>
    </p:spTree>
    <p:extLst>
      <p:ext uri="{BB962C8B-B14F-4D97-AF65-F5344CB8AC3E}">
        <p14:creationId xmlns:p14="http://schemas.microsoft.com/office/powerpoint/2010/main" val="34189314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BA653BC6-FAF8-6C48-BF99-C3DB249FE43D}" type="slidenum">
              <a:rPr lang="en-US"/>
              <a:pPr>
                <a:defRPr/>
              </a:pPr>
              <a:t>‹#›</a:t>
            </a:fld>
            <a:endParaRPr lang="en-US"/>
          </a:p>
        </p:txBody>
      </p:sp>
    </p:spTree>
    <p:extLst>
      <p:ext uri="{BB962C8B-B14F-4D97-AF65-F5344CB8AC3E}">
        <p14:creationId xmlns:p14="http://schemas.microsoft.com/office/powerpoint/2010/main" val="35054801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2A3E228F-D8DC-A94E-88FF-40C8D71D8926}" type="slidenum">
              <a:rPr lang="en-US"/>
              <a:pPr>
                <a:defRPr/>
              </a:pPr>
              <a:t>‹#›</a:t>
            </a:fld>
            <a:endParaRPr lang="en-US"/>
          </a:p>
        </p:txBody>
      </p:sp>
    </p:spTree>
    <p:extLst>
      <p:ext uri="{BB962C8B-B14F-4D97-AF65-F5344CB8AC3E}">
        <p14:creationId xmlns:p14="http://schemas.microsoft.com/office/powerpoint/2010/main" val="15854306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BDDBE10D-3734-3141-899A-DC25F4C1EEEE}" type="slidenum">
              <a:rPr lang="en-US"/>
              <a:pPr>
                <a:defRPr/>
              </a:pPr>
              <a:t>‹#›</a:t>
            </a:fld>
            <a:endParaRPr lang="en-US"/>
          </a:p>
        </p:txBody>
      </p:sp>
    </p:spTree>
    <p:extLst>
      <p:ext uri="{BB962C8B-B14F-4D97-AF65-F5344CB8AC3E}">
        <p14:creationId xmlns:p14="http://schemas.microsoft.com/office/powerpoint/2010/main" val="4292889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B66CFE51-93F0-FD4C-BAD4-7BEB0EDE35D2}" type="slidenum">
              <a:rPr lang="en-US"/>
              <a:pPr>
                <a:defRPr/>
              </a:pPr>
              <a:t>‹#›</a:t>
            </a:fld>
            <a:endParaRPr lang="en-US"/>
          </a:p>
        </p:txBody>
      </p:sp>
    </p:spTree>
    <p:extLst>
      <p:ext uri="{BB962C8B-B14F-4D97-AF65-F5344CB8AC3E}">
        <p14:creationId xmlns:p14="http://schemas.microsoft.com/office/powerpoint/2010/main" val="269326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9E7F862-3190-4C41-A001-D17330507E04}"/>
              </a:ext>
            </a:extLst>
          </p:cNvPr>
          <p:cNvSpPr>
            <a:spLocks noGrp="1"/>
          </p:cNvSpPr>
          <p:nvPr>
            <p:ph type="dt" sz="half" idx="10"/>
          </p:nvPr>
        </p:nvSpPr>
        <p:spPr/>
        <p:txBody>
          <a:bodyPr/>
          <a:lstStyle>
            <a:lvl1pPr>
              <a:defRPr/>
            </a:lvl1pPr>
          </a:lstStyle>
          <a:p>
            <a:fld id="{796CF051-B1E7-5649-A9A0-3E4BBF853DFF}" type="datetimeFigureOut">
              <a:rPr lang="en-US" altLang="en-US"/>
              <a:pPr/>
              <a:t>8/25/22</a:t>
            </a:fld>
            <a:endParaRPr lang="en-US" altLang="en-US"/>
          </a:p>
        </p:txBody>
      </p:sp>
      <p:sp>
        <p:nvSpPr>
          <p:cNvPr id="6" name="Footer Placeholder 4">
            <a:extLst>
              <a:ext uri="{FF2B5EF4-FFF2-40B4-BE49-F238E27FC236}">
                <a16:creationId xmlns:a16="http://schemas.microsoft.com/office/drawing/2014/main" id="{3081943B-A848-8141-A08B-433ED9AFE8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FCAD4C-DA13-3A4B-9600-A0712D0825EF}"/>
              </a:ext>
            </a:extLst>
          </p:cNvPr>
          <p:cNvSpPr>
            <a:spLocks noGrp="1"/>
          </p:cNvSpPr>
          <p:nvPr>
            <p:ph type="sldNum" sz="quarter" idx="12"/>
          </p:nvPr>
        </p:nvSpPr>
        <p:spPr/>
        <p:txBody>
          <a:bodyPr/>
          <a:lstStyle>
            <a:lvl1pPr>
              <a:defRPr/>
            </a:lvl1pPr>
          </a:lstStyle>
          <a:p>
            <a:fld id="{21F3CBE3-B546-6643-9FDC-8021832CE406}" type="slidenum">
              <a:rPr lang="en-US" altLang="en-US"/>
              <a:pPr/>
              <a:t>‹#›</a:t>
            </a:fld>
            <a:endParaRPr lang="en-US" altLang="en-US"/>
          </a:p>
        </p:txBody>
      </p:sp>
    </p:spTree>
    <p:extLst>
      <p:ext uri="{BB962C8B-B14F-4D97-AF65-F5344CB8AC3E}">
        <p14:creationId xmlns:p14="http://schemas.microsoft.com/office/powerpoint/2010/main" val="7413138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A16E1EF6-48BA-7247-B57B-EEABB3B78360}" type="slidenum">
              <a:rPr lang="en-US"/>
              <a:pPr>
                <a:defRPr/>
              </a:pPr>
              <a:t>‹#›</a:t>
            </a:fld>
            <a:endParaRPr lang="en-US"/>
          </a:p>
        </p:txBody>
      </p:sp>
    </p:spTree>
    <p:extLst>
      <p:ext uri="{BB962C8B-B14F-4D97-AF65-F5344CB8AC3E}">
        <p14:creationId xmlns:p14="http://schemas.microsoft.com/office/powerpoint/2010/main" val="35013372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F9D074B6-0928-104A-800F-440DEA7B9270}" type="slidenum">
              <a:rPr lang="en-US"/>
              <a:pPr>
                <a:defRPr/>
              </a:pPr>
              <a:t>‹#›</a:t>
            </a:fld>
            <a:endParaRPr lang="en-US"/>
          </a:p>
        </p:txBody>
      </p:sp>
    </p:spTree>
    <p:extLst>
      <p:ext uri="{BB962C8B-B14F-4D97-AF65-F5344CB8AC3E}">
        <p14:creationId xmlns:p14="http://schemas.microsoft.com/office/powerpoint/2010/main" val="34988798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6B8637C2-05D4-DE46-B277-EAD3C49093D6}" type="slidenum">
              <a:rPr lang="en-US"/>
              <a:pPr>
                <a:defRPr/>
              </a:pPr>
              <a:t>‹#›</a:t>
            </a:fld>
            <a:endParaRPr lang="en-US"/>
          </a:p>
        </p:txBody>
      </p:sp>
    </p:spTree>
    <p:extLst>
      <p:ext uri="{BB962C8B-B14F-4D97-AF65-F5344CB8AC3E}">
        <p14:creationId xmlns:p14="http://schemas.microsoft.com/office/powerpoint/2010/main" val="25787465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41093544-53D8-B64A-8158-A61C9E00A1D7}" type="slidenum">
              <a:rPr lang="en-US"/>
              <a:pPr>
                <a:defRPr/>
              </a:pPr>
              <a:t>‹#›</a:t>
            </a:fld>
            <a:endParaRPr lang="en-US"/>
          </a:p>
        </p:txBody>
      </p:sp>
    </p:spTree>
    <p:extLst>
      <p:ext uri="{BB962C8B-B14F-4D97-AF65-F5344CB8AC3E}">
        <p14:creationId xmlns:p14="http://schemas.microsoft.com/office/powerpoint/2010/main" val="11036840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94B4D363-1939-BD47-8919-74AF4B485ABF}" type="slidenum">
              <a:rPr lang="en-US"/>
              <a:pPr>
                <a:defRPr/>
              </a:pPr>
              <a:t>‹#›</a:t>
            </a:fld>
            <a:endParaRPr lang="en-US"/>
          </a:p>
        </p:txBody>
      </p:sp>
    </p:spTree>
    <p:extLst>
      <p:ext uri="{BB962C8B-B14F-4D97-AF65-F5344CB8AC3E}">
        <p14:creationId xmlns:p14="http://schemas.microsoft.com/office/powerpoint/2010/main" val="26809123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B98B0AF-B31F-6347-82F0-96D0345B2776}" type="slidenum">
              <a:rPr lang="en-US"/>
              <a:pPr>
                <a:defRPr/>
              </a:pPr>
              <a:t>‹#›</a:t>
            </a:fld>
            <a:endParaRPr lang="en-US"/>
          </a:p>
        </p:txBody>
      </p:sp>
    </p:spTree>
    <p:extLst>
      <p:ext uri="{BB962C8B-B14F-4D97-AF65-F5344CB8AC3E}">
        <p14:creationId xmlns:p14="http://schemas.microsoft.com/office/powerpoint/2010/main" val="10756356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lvl1pPr>
          </a:lstStyle>
          <a:p>
            <a:pPr>
              <a:defRPr/>
            </a:pPr>
            <a:fld id="{EC843C5E-F6DE-5B44-8CEF-62A2672FF977}" type="slidenum">
              <a:rPr lang="en-US"/>
              <a:pPr>
                <a:defRPr/>
              </a:pPr>
              <a:t>‹#›</a:t>
            </a:fld>
            <a:endParaRPr lang="en-US"/>
          </a:p>
        </p:txBody>
      </p:sp>
    </p:spTree>
    <p:extLst>
      <p:ext uri="{BB962C8B-B14F-4D97-AF65-F5344CB8AC3E}">
        <p14:creationId xmlns:p14="http://schemas.microsoft.com/office/powerpoint/2010/main" val="2309431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5F2A47F-8D0E-514A-AA3E-0792D38564A7}"/>
              </a:ext>
            </a:extLst>
          </p:cNvPr>
          <p:cNvSpPr>
            <a:spLocks noGrp="1"/>
          </p:cNvSpPr>
          <p:nvPr>
            <p:ph type="dt" sz="half" idx="10"/>
          </p:nvPr>
        </p:nvSpPr>
        <p:spPr/>
        <p:txBody>
          <a:bodyPr/>
          <a:lstStyle>
            <a:lvl1pPr>
              <a:defRPr/>
            </a:lvl1pPr>
          </a:lstStyle>
          <a:p>
            <a:fld id="{11EF17AA-7746-F14B-B1D2-4648DB3DAF4B}" type="datetimeFigureOut">
              <a:rPr lang="en-US" altLang="en-US"/>
              <a:pPr/>
              <a:t>8/25/22</a:t>
            </a:fld>
            <a:endParaRPr lang="en-US" altLang="en-US"/>
          </a:p>
        </p:txBody>
      </p:sp>
      <p:sp>
        <p:nvSpPr>
          <p:cNvPr id="6" name="Footer Placeholder 4">
            <a:extLst>
              <a:ext uri="{FF2B5EF4-FFF2-40B4-BE49-F238E27FC236}">
                <a16:creationId xmlns:a16="http://schemas.microsoft.com/office/drawing/2014/main" id="{616166D9-969D-E049-BDB9-59205B15AB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833B5A-D868-E64D-8EAB-824B6D7E14D5}"/>
              </a:ext>
            </a:extLst>
          </p:cNvPr>
          <p:cNvSpPr>
            <a:spLocks noGrp="1"/>
          </p:cNvSpPr>
          <p:nvPr>
            <p:ph type="sldNum" sz="quarter" idx="12"/>
          </p:nvPr>
        </p:nvSpPr>
        <p:spPr/>
        <p:txBody>
          <a:bodyPr/>
          <a:lstStyle>
            <a:lvl1pPr>
              <a:defRPr/>
            </a:lvl1pPr>
          </a:lstStyle>
          <a:p>
            <a:fld id="{8D26E292-D15A-CD40-BE95-D3237501FDE8}" type="slidenum">
              <a:rPr lang="en-US" altLang="en-US"/>
              <a:pPr/>
              <a:t>‹#›</a:t>
            </a:fld>
            <a:endParaRPr lang="en-US" altLang="en-US"/>
          </a:p>
        </p:txBody>
      </p:sp>
    </p:spTree>
    <p:extLst>
      <p:ext uri="{BB962C8B-B14F-4D97-AF65-F5344CB8AC3E}">
        <p14:creationId xmlns:p14="http://schemas.microsoft.com/office/powerpoint/2010/main" val="212395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4.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2.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7.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8.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9.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A7FD3D1-32DD-EE42-8E43-7C9B684AAB3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A604739-B2D8-7643-B2D3-7FF7C3CAADA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CBE084F-9302-9D49-B328-83C3FC30DE8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64B01258-B85F-B84A-A9EE-37C7D11EA971}" type="datetimeFigureOut">
              <a:rPr lang="en-US" altLang="en-US"/>
              <a:pPr/>
              <a:t>8/25/22</a:t>
            </a:fld>
            <a:endParaRPr lang="en-US" altLang="en-US"/>
          </a:p>
        </p:txBody>
      </p:sp>
      <p:sp>
        <p:nvSpPr>
          <p:cNvPr id="5" name="Footer Placeholder 4">
            <a:extLst>
              <a:ext uri="{FF2B5EF4-FFF2-40B4-BE49-F238E27FC236}">
                <a16:creationId xmlns:a16="http://schemas.microsoft.com/office/drawing/2014/main" id="{7208469F-DAA8-7E47-BA63-ECB89D7A2E3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4ACB630-D0AE-9346-A2C0-7EE008BA641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B9C1046-4928-5141-97C8-F19DC7B8242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85E4B09-53DC-9245-8474-2C551349D81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D970241C-310B-1446-9FAB-662722EB383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5CCAE57-5E43-F84B-B0E2-17993C885AD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defTabSz="914400" eaLnBrk="0" hangingPunct="0">
              <a:defRPr sz="1400">
                <a:solidFill>
                  <a:srgbClr val="FFFFFF"/>
                </a:solidFill>
                <a:latin typeface="Arial Black"/>
                <a:ea typeface="+mn-ea"/>
                <a:cs typeface="+mn-cs"/>
              </a:defRPr>
            </a:lvl1pPr>
          </a:lstStyle>
          <a:p>
            <a:pPr>
              <a:defRPr/>
            </a:pPr>
            <a:endParaRPr lang="en-US"/>
          </a:p>
        </p:txBody>
      </p:sp>
      <p:sp>
        <p:nvSpPr>
          <p:cNvPr id="1029" name="Rectangle 5">
            <a:extLst>
              <a:ext uri="{FF2B5EF4-FFF2-40B4-BE49-F238E27FC236}">
                <a16:creationId xmlns:a16="http://schemas.microsoft.com/office/drawing/2014/main" id="{5D1828FF-C483-A74A-A63A-28D68EDE1BD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defTabSz="914400" eaLnBrk="0" hangingPunct="0">
              <a:defRPr sz="1400">
                <a:solidFill>
                  <a:srgbClr val="FFFFFF"/>
                </a:solidFill>
                <a:latin typeface="Arial Black"/>
                <a:ea typeface="+mn-ea"/>
                <a:cs typeface="+mn-cs"/>
              </a:defRPr>
            </a:lvl1pPr>
          </a:lstStyle>
          <a:p>
            <a:pPr>
              <a:defRPr/>
            </a:pPr>
            <a:endParaRPr lang="en-US"/>
          </a:p>
        </p:txBody>
      </p:sp>
      <p:sp>
        <p:nvSpPr>
          <p:cNvPr id="1030" name="Rectangle 6">
            <a:extLst>
              <a:ext uri="{FF2B5EF4-FFF2-40B4-BE49-F238E27FC236}">
                <a16:creationId xmlns:a16="http://schemas.microsoft.com/office/drawing/2014/main" id="{9225A397-B78A-3841-91E8-FE3FE1461D0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defTabSz="914400" eaLnBrk="0" hangingPunct="0">
              <a:defRPr sz="1400">
                <a:solidFill>
                  <a:srgbClr val="FFFFFF"/>
                </a:solidFill>
                <a:latin typeface="Arial Black" panose="020B0604020202020204" pitchFamily="34" charset="0"/>
              </a:defRPr>
            </a:lvl1pPr>
          </a:lstStyle>
          <a:p>
            <a:fld id="{07D7AFEA-96B7-6C4E-AFDE-0DD943ED0B2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306" indent="-228573" algn="l" rtl="0" fontAlgn="base">
        <a:spcBef>
          <a:spcPct val="20000"/>
        </a:spcBef>
        <a:spcAft>
          <a:spcPct val="0"/>
        </a:spcAft>
        <a:buChar char="»"/>
        <a:defRPr sz="2000">
          <a:solidFill>
            <a:schemeClr val="tx1"/>
          </a:solidFill>
          <a:latin typeface="+mn-lt"/>
          <a:ea typeface="ＭＳ Ｐゴシック" pitchFamily="-105"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05"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05"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Placeholder 1">
            <a:extLst>
              <a:ext uri="{FF2B5EF4-FFF2-40B4-BE49-F238E27FC236}">
                <a16:creationId xmlns:a16="http://schemas.microsoft.com/office/drawing/2014/main" id="{914B72A6-1FEC-6440-B927-5C3DA07021E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8675" name="Text Placeholder 2">
            <a:extLst>
              <a:ext uri="{FF2B5EF4-FFF2-40B4-BE49-F238E27FC236}">
                <a16:creationId xmlns:a16="http://schemas.microsoft.com/office/drawing/2014/main" id="{D00ACC07-51C9-D446-856A-33AF0928408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51B954E-FADB-5245-BF19-AB693A48263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a:defRPr sz="1200">
                <a:solidFill>
                  <a:srgbClr val="898989"/>
                </a:solidFill>
              </a:defRPr>
            </a:lvl1pPr>
          </a:lstStyle>
          <a:p>
            <a:fld id="{73866089-C95F-0141-B49A-3A6C70C376B6}" type="datetime1">
              <a:rPr lang="en-US" altLang="en-US"/>
              <a:pPr/>
              <a:t>8/25/22</a:t>
            </a:fld>
            <a:endParaRPr lang="en-US" altLang="en-US"/>
          </a:p>
        </p:txBody>
      </p:sp>
      <p:sp>
        <p:nvSpPr>
          <p:cNvPr id="5" name="Footer Placeholder 4">
            <a:extLst>
              <a:ext uri="{FF2B5EF4-FFF2-40B4-BE49-F238E27FC236}">
                <a16:creationId xmlns:a16="http://schemas.microsoft.com/office/drawing/2014/main" id="{5259104D-D9D1-1448-9E4D-B957E3B84F1F}"/>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hangingPunct="1">
              <a:defRPr sz="1200">
                <a:solidFill>
                  <a:srgbClr val="898989"/>
                </a:solidFill>
                <a:latin typeface="Calibri" pitchFamily="-111" charset="0"/>
                <a:ea typeface="ＭＳ Ｐゴシック" charset="-128"/>
                <a:cs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A3E8F6FE-2107-6743-9F32-DFC0508C169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a:defRPr sz="1200">
                <a:solidFill>
                  <a:srgbClr val="898989"/>
                </a:solidFill>
              </a:defRPr>
            </a:lvl1pPr>
          </a:lstStyle>
          <a:p>
            <a:fld id="{F3814210-C8BB-A84D-8BDE-C8D1BF88F57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99"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7"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7"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B9D2403-CF7C-6849-AE30-06609EE3773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46083" name="Rectangle 3">
            <a:extLst>
              <a:ext uri="{FF2B5EF4-FFF2-40B4-BE49-F238E27FC236}">
                <a16:creationId xmlns:a16="http://schemas.microsoft.com/office/drawing/2014/main" id="{F984AE63-3AAF-3E4F-A0ED-22E29AB643D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3524" name="Rectangle 4">
            <a:extLst>
              <a:ext uri="{FF2B5EF4-FFF2-40B4-BE49-F238E27FC236}">
                <a16:creationId xmlns:a16="http://schemas.microsoft.com/office/drawing/2014/main" id="{7C3DEC8B-578C-FD41-B5F1-5D3450B2136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l" defTabSz="914400">
              <a:defRPr sz="1400">
                <a:solidFill>
                  <a:srgbClr val="000000"/>
                </a:solidFill>
                <a:latin typeface="Times New Roman" pitchFamily="-105" charset="0"/>
                <a:ea typeface="+mn-ea"/>
                <a:cs typeface="+mn-cs"/>
              </a:defRPr>
            </a:lvl1pPr>
          </a:lstStyle>
          <a:p>
            <a:pPr>
              <a:defRPr/>
            </a:pPr>
            <a:endParaRPr lang="en-US"/>
          </a:p>
        </p:txBody>
      </p:sp>
      <p:sp>
        <p:nvSpPr>
          <p:cNvPr id="363525" name="Rectangle 5">
            <a:extLst>
              <a:ext uri="{FF2B5EF4-FFF2-40B4-BE49-F238E27FC236}">
                <a16:creationId xmlns:a16="http://schemas.microsoft.com/office/drawing/2014/main" id="{764C9A99-B9AA-D147-A681-C9F9159F147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defTabSz="914400">
              <a:defRPr sz="1400">
                <a:solidFill>
                  <a:srgbClr val="000000"/>
                </a:solidFill>
                <a:latin typeface="Times New Roman" pitchFamily="-105" charset="0"/>
                <a:ea typeface="+mn-ea"/>
                <a:cs typeface="+mn-cs"/>
              </a:defRPr>
            </a:lvl1pPr>
          </a:lstStyle>
          <a:p>
            <a:pPr>
              <a:defRPr/>
            </a:pPr>
            <a:endParaRPr lang="en-US"/>
          </a:p>
        </p:txBody>
      </p:sp>
      <p:sp>
        <p:nvSpPr>
          <p:cNvPr id="363526" name="Rectangle 6">
            <a:extLst>
              <a:ext uri="{FF2B5EF4-FFF2-40B4-BE49-F238E27FC236}">
                <a16:creationId xmlns:a16="http://schemas.microsoft.com/office/drawing/2014/main" id="{C0D5E30D-01C7-E747-923E-67DF6FB1239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defTabSz="914400">
              <a:defRPr sz="1400">
                <a:solidFill>
                  <a:srgbClr val="000000"/>
                </a:solidFill>
                <a:latin typeface="Times New Roman" panose="02020603050405020304" pitchFamily="18" charset="0"/>
              </a:defRPr>
            </a:lvl1pPr>
          </a:lstStyle>
          <a:p>
            <a:fld id="{EEAA0272-A7CB-0B4F-9857-182FD182E96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Lst>
  <p:transition/>
  <p:txStyles>
    <p:titleStyle>
      <a:lvl1pPr algn="ctr" rtl="0" eaLnBrk="0" fontAlgn="base" hangingPunct="0">
        <a:spcBef>
          <a:spcPct val="0"/>
        </a:spcBef>
        <a:spcAft>
          <a:spcPct val="0"/>
        </a:spcAft>
        <a:defRPr sz="4400" b="1">
          <a:solidFill>
            <a:schemeClr val="tx2"/>
          </a:solidFill>
          <a:latin typeface="Arial"/>
          <a:ea typeface="ＭＳ Ｐゴシック" pitchFamily="-112" charset="-128"/>
          <a:cs typeface="Arial"/>
        </a:defRPr>
      </a:lvl1pPr>
      <a:lvl2pPr algn="ctr" rtl="0" eaLnBrk="0" fontAlgn="base" hangingPunct="0">
        <a:spcBef>
          <a:spcPct val="0"/>
        </a:spcBef>
        <a:spcAft>
          <a:spcPct val="0"/>
        </a:spcAft>
        <a:defRPr sz="4400" b="1">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b="1">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b="1">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b="1">
          <a:solidFill>
            <a:schemeClr val="tx2"/>
          </a:solidFill>
          <a:latin typeface="Arial" charset="0"/>
          <a:ea typeface="ＭＳ Ｐゴシック" pitchFamily="-112" charset="-128"/>
          <a:cs typeface="ＭＳ Ｐゴシック" pitchFamily="-112" charset="-128"/>
        </a:defRPr>
      </a:lvl5pPr>
      <a:lvl6pPr marL="457146" algn="ctr" rtl="0" fontAlgn="base">
        <a:spcBef>
          <a:spcPct val="0"/>
        </a:spcBef>
        <a:spcAft>
          <a:spcPct val="0"/>
        </a:spcAft>
        <a:defRPr sz="4400">
          <a:solidFill>
            <a:schemeClr val="tx2"/>
          </a:solidFill>
          <a:latin typeface="Times New Roman" pitchFamily="-105" charset="0"/>
        </a:defRPr>
      </a:lvl6pPr>
      <a:lvl7pPr marL="914293" algn="ctr" rtl="0" fontAlgn="base">
        <a:spcBef>
          <a:spcPct val="0"/>
        </a:spcBef>
        <a:spcAft>
          <a:spcPct val="0"/>
        </a:spcAft>
        <a:defRPr sz="4400">
          <a:solidFill>
            <a:schemeClr val="tx2"/>
          </a:solidFill>
          <a:latin typeface="Times New Roman" pitchFamily="-105" charset="0"/>
        </a:defRPr>
      </a:lvl7pPr>
      <a:lvl8pPr marL="1371440" algn="ctr" rtl="0" fontAlgn="base">
        <a:spcBef>
          <a:spcPct val="0"/>
        </a:spcBef>
        <a:spcAft>
          <a:spcPct val="0"/>
        </a:spcAft>
        <a:defRPr sz="4400">
          <a:solidFill>
            <a:schemeClr val="tx2"/>
          </a:solidFill>
          <a:latin typeface="Times New Roman" pitchFamily="-105" charset="0"/>
        </a:defRPr>
      </a:lvl8pPr>
      <a:lvl9pPr marL="1828586" algn="ctr" rtl="0" fontAlgn="base">
        <a:spcBef>
          <a:spcPct val="0"/>
        </a:spcBef>
        <a:spcAft>
          <a:spcPct val="0"/>
        </a:spcAft>
        <a:defRPr sz="4400">
          <a:solidFill>
            <a:schemeClr val="tx2"/>
          </a:solidFill>
          <a:latin typeface="Times New Roman" pitchFamily="-105" charset="0"/>
        </a:defRPr>
      </a:lvl9pPr>
    </p:titleStyle>
    <p:bodyStyle>
      <a:lvl1pPr marL="341313" indent="-341313" algn="l" rtl="0" eaLnBrk="0" fontAlgn="base" hangingPunct="0">
        <a:spcBef>
          <a:spcPct val="20000"/>
        </a:spcBef>
        <a:spcAft>
          <a:spcPct val="0"/>
        </a:spcAft>
        <a:buChar char="•"/>
        <a:defRPr sz="3200" b="1">
          <a:solidFill>
            <a:schemeClr val="tx1"/>
          </a:solidFill>
          <a:latin typeface="Arial"/>
          <a:ea typeface="ＭＳ Ｐゴシック" pitchFamily="-112" charset="-128"/>
          <a:cs typeface="Arial"/>
        </a:defRPr>
      </a:lvl1pPr>
      <a:lvl2pPr marL="741363" indent="-284163" algn="l" rtl="0" eaLnBrk="0" fontAlgn="base" hangingPunct="0">
        <a:spcBef>
          <a:spcPct val="20000"/>
        </a:spcBef>
        <a:spcAft>
          <a:spcPct val="0"/>
        </a:spcAft>
        <a:buChar char="–"/>
        <a:defRPr sz="2800" b="1">
          <a:solidFill>
            <a:schemeClr val="tx1"/>
          </a:solidFill>
          <a:latin typeface="Arial"/>
          <a:ea typeface="ＭＳ Ｐゴシック" pitchFamily="-105" charset="-128"/>
          <a:cs typeface="Arial"/>
        </a:defRPr>
      </a:lvl2pPr>
      <a:lvl3pPr marL="1141413" indent="-227013" algn="l" rtl="0" eaLnBrk="0" fontAlgn="base" hangingPunct="0">
        <a:spcBef>
          <a:spcPct val="20000"/>
        </a:spcBef>
        <a:spcAft>
          <a:spcPct val="0"/>
        </a:spcAft>
        <a:buChar char="•"/>
        <a:defRPr sz="2400" b="1">
          <a:solidFill>
            <a:schemeClr val="tx1"/>
          </a:solidFill>
          <a:latin typeface="Arial"/>
          <a:ea typeface="ＭＳ Ｐゴシック" charset="0"/>
          <a:cs typeface="Arial"/>
        </a:defRPr>
      </a:lvl3pPr>
      <a:lvl4pPr marL="1598613" indent="-227013" algn="l" rtl="0" eaLnBrk="0" fontAlgn="base" hangingPunct="0">
        <a:spcBef>
          <a:spcPct val="20000"/>
        </a:spcBef>
        <a:spcAft>
          <a:spcPct val="0"/>
        </a:spcAft>
        <a:buChar char="–"/>
        <a:defRPr sz="2000" b="1">
          <a:solidFill>
            <a:schemeClr val="tx1"/>
          </a:solidFill>
          <a:latin typeface="Arial"/>
          <a:ea typeface="Geneva" charset="-128"/>
          <a:cs typeface="Arial"/>
        </a:defRPr>
      </a:lvl4pPr>
      <a:lvl5pPr marL="2055813" indent="-227013" algn="l" rtl="0" eaLnBrk="0" fontAlgn="base" hangingPunct="0">
        <a:spcBef>
          <a:spcPct val="20000"/>
        </a:spcBef>
        <a:spcAft>
          <a:spcPct val="0"/>
        </a:spcAft>
        <a:buChar char="»"/>
        <a:defRPr sz="2000" b="1">
          <a:solidFill>
            <a:schemeClr val="tx1"/>
          </a:solidFill>
          <a:latin typeface="Arial"/>
          <a:ea typeface="Geneva" charset="-128"/>
          <a:cs typeface="Arial"/>
        </a:defRPr>
      </a:lvl5pPr>
      <a:lvl6pPr marL="2514306" indent="-228573" algn="l" rtl="0" fontAlgn="base">
        <a:spcBef>
          <a:spcPct val="20000"/>
        </a:spcBef>
        <a:spcAft>
          <a:spcPct val="0"/>
        </a:spcAft>
        <a:buChar char="»"/>
        <a:defRPr sz="2000">
          <a:solidFill>
            <a:schemeClr val="tx1"/>
          </a:solidFill>
          <a:latin typeface="+mn-lt"/>
          <a:ea typeface="ＭＳ Ｐゴシック" pitchFamily="-105"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05"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05"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1116013" y="0"/>
            <a:ext cx="8027987" cy="6858000"/>
          </a:xfrm>
          <a:prstGeom prst="rect">
            <a:avLst/>
          </a:prstGeom>
          <a:gradFill rotWithShape="1">
            <a:gsLst>
              <a:gs pos="0">
                <a:srgbClr val="6600CC"/>
              </a:gs>
              <a:gs pos="100000">
                <a:srgbClr val="000000"/>
              </a:gs>
            </a:gsLst>
            <a:path path="rect">
              <a:fillToRect l="50000" t="50000" r="50000" b="50000"/>
            </a:path>
          </a:gradFill>
          <a:ln w="12700" cap="sq">
            <a:solidFill>
              <a:srgbClr val="000000"/>
            </a:solidFill>
            <a:round/>
            <a:headEnd type="none" w="sm" len="sm"/>
            <a:tailEnd type="none" w="sm" len="sm"/>
          </a:ln>
        </p:spPr>
        <p:txBody>
          <a:bodyPr wrap="none"/>
          <a:lstStyle/>
          <a:p>
            <a:endParaRPr lang="en-US"/>
          </a:p>
        </p:txBody>
      </p:sp>
      <p:grpSp>
        <p:nvGrpSpPr>
          <p:cNvPr id="1027" name="Group 2"/>
          <p:cNvGrpSpPr>
            <a:grpSpLocks/>
          </p:cNvGrpSpPr>
          <p:nvPr/>
        </p:nvGrpSpPr>
        <p:grpSpPr bwMode="auto">
          <a:xfrm>
            <a:off x="0" y="0"/>
            <a:ext cx="1143000" cy="6856413"/>
            <a:chOff x="0" y="0"/>
            <a:chExt cx="720" cy="4319"/>
          </a:xfrm>
        </p:grpSpPr>
        <p:sp>
          <p:nvSpPr>
            <p:cNvPr id="1030"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w="9525">
              <a:solidFill>
                <a:srgbClr val="000000"/>
              </a:solidFill>
              <a:miter lim="800000"/>
              <a:headEnd/>
              <a:tailEnd/>
            </a:ln>
          </p:spPr>
          <p:txBody>
            <a:bodyPr wrap="none" lIns="92075" tIns="46038" rIns="92075" bIns="46038" anchor="ctr"/>
            <a:lstStyle/>
            <a:p>
              <a:pPr eaLnBrk="0" hangingPunct="0">
                <a:spcBef>
                  <a:spcPct val="50000"/>
                </a:spcBef>
              </a:pPr>
              <a:endParaRPr lang="en-US"/>
            </a:p>
          </p:txBody>
        </p:sp>
        <p:sp>
          <p:nvSpPr>
            <p:cNvPr id="1031"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w="9525">
              <a:solidFill>
                <a:srgbClr val="000000"/>
              </a:solidFill>
              <a:miter lim="800000"/>
              <a:headEnd/>
              <a:tailEnd/>
            </a:ln>
          </p:spPr>
          <p:txBody>
            <a:bodyPr wrap="none" lIns="92075" tIns="46038" rIns="92075" bIns="46038" anchor="ctr"/>
            <a:lstStyle/>
            <a:p>
              <a:pPr eaLnBrk="0" hangingPunct="0">
                <a:spcBef>
                  <a:spcPct val="50000"/>
                </a:spcBef>
              </a:pPr>
              <a:endParaRPr lang="en-US"/>
            </a:p>
          </p:txBody>
        </p:sp>
        <p:pic>
          <p:nvPicPr>
            <p:cNvPr id="1032" name="Picture 5"/>
            <p:cNvPicPr>
              <a:picLocks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1028" name="Rectangle 6"/>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9283449"/>
      </p:ext>
    </p:extLst>
  </p:cSld>
  <p:clrMap bg1="dk2" tx1="lt1" bg2="dk1" tx2="lt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txStyles>
    <p:titleStyle>
      <a:lvl1pPr algn="l" rtl="0" eaLnBrk="0" fontAlgn="base" hangingPunct="0">
        <a:spcBef>
          <a:spcPct val="0"/>
        </a:spcBef>
        <a:spcAft>
          <a:spcPct val="0"/>
        </a:spcAft>
        <a:defRPr sz="4400">
          <a:solidFill>
            <a:schemeClr val="tx2"/>
          </a:solidFill>
          <a:latin typeface="Arial"/>
          <a:ea typeface="ＭＳ Ｐゴシック"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46" algn="l" rtl="0" fontAlgn="base">
        <a:spcBef>
          <a:spcPct val="0"/>
        </a:spcBef>
        <a:spcAft>
          <a:spcPct val="0"/>
        </a:spcAft>
        <a:defRPr sz="4400">
          <a:solidFill>
            <a:schemeClr val="tx2"/>
          </a:solidFill>
          <a:latin typeface="Times New Roman" pitchFamily="-111" charset="0"/>
        </a:defRPr>
      </a:lvl6pPr>
      <a:lvl7pPr marL="914293" algn="l" rtl="0" fontAlgn="base">
        <a:spcBef>
          <a:spcPct val="0"/>
        </a:spcBef>
        <a:spcAft>
          <a:spcPct val="0"/>
        </a:spcAft>
        <a:defRPr sz="4400">
          <a:solidFill>
            <a:schemeClr val="tx2"/>
          </a:solidFill>
          <a:latin typeface="Times New Roman" pitchFamily="-111" charset="0"/>
        </a:defRPr>
      </a:lvl7pPr>
      <a:lvl8pPr marL="1371440" algn="l" rtl="0" fontAlgn="base">
        <a:spcBef>
          <a:spcPct val="0"/>
        </a:spcBef>
        <a:spcAft>
          <a:spcPct val="0"/>
        </a:spcAft>
        <a:defRPr sz="4400">
          <a:solidFill>
            <a:schemeClr val="tx2"/>
          </a:solidFill>
          <a:latin typeface="Times New Roman" pitchFamily="-111" charset="0"/>
        </a:defRPr>
      </a:lvl8pPr>
      <a:lvl9pPr marL="1828586" algn="l" rtl="0" fontAlgn="base">
        <a:spcBef>
          <a:spcPct val="0"/>
        </a:spcBef>
        <a:spcAft>
          <a:spcPct val="0"/>
        </a:spcAft>
        <a:defRPr sz="4400">
          <a:solidFill>
            <a:schemeClr val="tx2"/>
          </a:solidFill>
          <a:latin typeface="Times New Roman" pitchFamily="-111" charset="0"/>
        </a:defRPr>
      </a:lvl9pPr>
    </p:titleStyle>
    <p:bodyStyle>
      <a:lvl1pPr marL="341313" indent="-341313" algn="l" rtl="0" eaLnBrk="0" fontAlgn="base" hangingPunct="0">
        <a:spcBef>
          <a:spcPct val="20000"/>
        </a:spcBef>
        <a:spcAft>
          <a:spcPct val="0"/>
        </a:spcAft>
        <a:buClr>
          <a:schemeClr val="tx2"/>
        </a:buClr>
        <a:buSzPct val="90000"/>
        <a:buFont typeface="Symbol" charset="0"/>
        <a:buChar char="¨"/>
        <a:defRPr sz="3200">
          <a:solidFill>
            <a:schemeClr val="tx1"/>
          </a:solidFill>
          <a:latin typeface="Arial"/>
          <a:ea typeface="ＭＳ Ｐゴシック" charset="-128"/>
          <a:cs typeface="Arial"/>
        </a:defRPr>
      </a:lvl1pPr>
      <a:lvl2pPr marL="741363" indent="-284163" algn="l" rtl="0" eaLnBrk="0" fontAlgn="base" hangingPunct="0">
        <a:spcBef>
          <a:spcPct val="20000"/>
        </a:spcBef>
        <a:spcAft>
          <a:spcPct val="0"/>
        </a:spcAft>
        <a:buChar char="–"/>
        <a:defRPr sz="2800">
          <a:solidFill>
            <a:schemeClr val="tx1"/>
          </a:solidFill>
          <a:latin typeface="Arial"/>
          <a:ea typeface="ＭＳ Ｐゴシック" pitchFamily="-111" charset="-128"/>
          <a:cs typeface="Arial"/>
        </a:defRPr>
      </a:lvl2pPr>
      <a:lvl3pPr marL="1141413" indent="-227013" algn="l" rtl="0" eaLnBrk="0" fontAlgn="base" hangingPunct="0">
        <a:spcBef>
          <a:spcPct val="20000"/>
        </a:spcBef>
        <a:spcAft>
          <a:spcPct val="0"/>
        </a:spcAft>
        <a:buChar char="•"/>
        <a:defRPr sz="2400">
          <a:solidFill>
            <a:schemeClr val="tx1"/>
          </a:solidFill>
          <a:latin typeface="Arial"/>
          <a:ea typeface="ＭＳ Ｐゴシック" pitchFamily="-111" charset="-128"/>
          <a:cs typeface="Arial"/>
        </a:defRPr>
      </a:lvl3pPr>
      <a:lvl4pPr marL="1598613" indent="-227013"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4pPr>
      <a:lvl5pPr marL="2055813" indent="-227013"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5pPr>
      <a:lvl6pPr marL="2514306" indent="-228573" algn="l" rtl="0" fontAlgn="base">
        <a:spcBef>
          <a:spcPct val="20000"/>
        </a:spcBef>
        <a:spcAft>
          <a:spcPct val="0"/>
        </a:spcAft>
        <a:buChar char="•"/>
        <a:defRPr sz="2000">
          <a:solidFill>
            <a:schemeClr val="tx1"/>
          </a:solidFill>
          <a:latin typeface="+mn-lt"/>
          <a:ea typeface="ＭＳ Ｐゴシック" pitchFamily="-111"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11"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11"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DC412FC-653C-BC4C-A16B-56232E4DC407}"/>
              </a:ext>
            </a:extLst>
          </p:cNvPr>
          <p:cNvSpPr>
            <a:spLocks noGrp="1" noChangeArrowheads="1"/>
          </p:cNvSpPr>
          <p:nvPr>
            <p:ph type="title"/>
          </p:nvPr>
        </p:nvSpPr>
        <p:spPr bwMode="auto">
          <a:xfrm>
            <a:off x="0" y="4445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C1ACAAB4-288C-5841-A435-C3A3A84EC9F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75F12B7-7D70-834B-BE27-AF48446E2B9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rgbClr val="FFFFFF"/>
                </a:solidFill>
                <a:latin typeface="Arial Black"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4FC67AAC-7079-CD4E-90ED-4A3D0BB3B5B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eaLnBrk="0" hangingPunct="0">
              <a:defRPr sz="1400">
                <a:solidFill>
                  <a:srgbClr val="FFFFFF"/>
                </a:solidFill>
                <a:latin typeface="Arial Black"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D65D5AB6-E113-E249-B8A0-1C2F2FA82BC3}"/>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sz="1400">
                <a:solidFill>
                  <a:srgbClr val="FFFFFF"/>
                </a:solidFill>
                <a:latin typeface="Arial Black" panose="020B0604020202020204" pitchFamily="34" charset="0"/>
              </a:defRPr>
            </a:lvl1pPr>
          </a:lstStyle>
          <a:p>
            <a:fld id="{C824F062-8F44-4B4B-B5FD-B2A044A350D9}" type="slidenum">
              <a:rPr lang="en-US" altLang="en-US"/>
              <a:pPr/>
              <a:t>‹#›</a:t>
            </a:fld>
            <a:endParaRPr lang="en-US" altLang="en-US"/>
          </a:p>
        </p:txBody>
      </p:sp>
    </p:spTree>
    <p:extLst>
      <p:ext uri="{BB962C8B-B14F-4D97-AF65-F5344CB8AC3E}">
        <p14:creationId xmlns:p14="http://schemas.microsoft.com/office/powerpoint/2010/main" val="318129747"/>
      </p:ext>
    </p:extLst>
  </p:cSld>
  <p:clrMap bg1="dk2" tx1="lt1" bg2="dk1" tx2="lt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306" indent="-228573" algn="l" rtl="0" fontAlgn="base">
        <a:spcBef>
          <a:spcPct val="20000"/>
        </a:spcBef>
        <a:spcAft>
          <a:spcPct val="0"/>
        </a:spcAft>
        <a:buChar char="»"/>
        <a:defRPr sz="2000">
          <a:solidFill>
            <a:schemeClr val="tx1"/>
          </a:solidFill>
          <a:latin typeface="+mn-lt"/>
          <a:ea typeface="ＭＳ Ｐゴシック" pitchFamily="-105"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05"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05"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54274" name="Group 2">
            <a:extLst>
              <a:ext uri="{FF2B5EF4-FFF2-40B4-BE49-F238E27FC236}">
                <a16:creationId xmlns:a16="http://schemas.microsoft.com/office/drawing/2014/main" id="{37D3070B-73E7-4045-8122-756AD5B3D588}"/>
              </a:ext>
            </a:extLst>
          </p:cNvPr>
          <p:cNvGrpSpPr>
            <a:grpSpLocks/>
          </p:cNvGrpSpPr>
          <p:nvPr/>
        </p:nvGrpSpPr>
        <p:grpSpPr bwMode="auto">
          <a:xfrm>
            <a:off x="0" y="0"/>
            <a:ext cx="1143000" cy="6856413"/>
            <a:chOff x="0" y="0"/>
            <a:chExt cx="720" cy="4319"/>
          </a:xfrm>
        </p:grpSpPr>
        <p:sp>
          <p:nvSpPr>
            <p:cNvPr id="54280" name="Rectangle 3">
              <a:extLst>
                <a:ext uri="{FF2B5EF4-FFF2-40B4-BE49-F238E27FC236}">
                  <a16:creationId xmlns:a16="http://schemas.microsoft.com/office/drawing/2014/main" id="{4AA4D0E8-CA3B-9C4F-89BE-CDCA4C90E75C}"/>
                </a:ext>
              </a:extLst>
            </p:cNvPr>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spcBef>
                  <a:spcPct val="50000"/>
                </a:spcBef>
              </a:pPr>
              <a:endParaRPr lang="en-US" altLang="en-US">
                <a:solidFill>
                  <a:srgbClr val="EAEAEA"/>
                </a:solidFill>
                <a:latin typeface="Times New Roman" panose="02020603050405020304" pitchFamily="18" charset="0"/>
              </a:endParaRPr>
            </a:p>
          </p:txBody>
        </p:sp>
        <p:sp>
          <p:nvSpPr>
            <p:cNvPr id="54281" name="Rectangle 4">
              <a:extLst>
                <a:ext uri="{FF2B5EF4-FFF2-40B4-BE49-F238E27FC236}">
                  <a16:creationId xmlns:a16="http://schemas.microsoft.com/office/drawing/2014/main" id="{7914BD83-5B94-4240-92A9-78129FDCDC9A}"/>
                </a:ext>
              </a:extLst>
            </p:cNvPr>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spcBef>
                  <a:spcPct val="50000"/>
                </a:spcBef>
              </a:pPr>
              <a:endParaRPr lang="en-US" altLang="en-US">
                <a:solidFill>
                  <a:srgbClr val="EAEAEA"/>
                </a:solidFill>
                <a:latin typeface="Times New Roman" panose="02020603050405020304" pitchFamily="18" charset="0"/>
              </a:endParaRPr>
            </a:p>
          </p:txBody>
        </p:sp>
        <p:pic>
          <p:nvPicPr>
            <p:cNvPr id="54282" name="Picture 5">
              <a:extLst>
                <a:ext uri="{FF2B5EF4-FFF2-40B4-BE49-F238E27FC236}">
                  <a16:creationId xmlns:a16="http://schemas.microsoft.com/office/drawing/2014/main" id="{AF5587F1-57AD-D140-BC12-3497C7A183BC}"/>
                </a:ext>
              </a:extLst>
            </p:cNvPr>
            <p:cNvPicPr>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5" name="Rectangle 6">
            <a:extLst>
              <a:ext uri="{FF2B5EF4-FFF2-40B4-BE49-F238E27FC236}">
                <a16:creationId xmlns:a16="http://schemas.microsoft.com/office/drawing/2014/main" id="{AA503ADD-2A30-944A-80D0-E61E27828A03}"/>
              </a:ext>
            </a:extLst>
          </p:cNvPr>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54276" name="Rectangle 7">
            <a:extLst>
              <a:ext uri="{FF2B5EF4-FFF2-40B4-BE49-F238E27FC236}">
                <a16:creationId xmlns:a16="http://schemas.microsoft.com/office/drawing/2014/main" id="{B5FCF1CA-5F0B-1344-BC8C-FA1862C15554}"/>
              </a:ext>
            </a:extLst>
          </p:cNvPr>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6" name="Rectangle 8">
            <a:extLst>
              <a:ext uri="{FF2B5EF4-FFF2-40B4-BE49-F238E27FC236}">
                <a16:creationId xmlns:a16="http://schemas.microsoft.com/office/drawing/2014/main" id="{00D3EFE9-88F7-A046-9817-2BBF26DFFEE9}"/>
              </a:ext>
            </a:extLst>
          </p:cNvPr>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defRPr sz="1400">
                <a:solidFill>
                  <a:srgbClr val="EAEAEA"/>
                </a:solidFill>
                <a:latin typeface="Times New Roman" charset="0"/>
                <a:ea typeface="ＭＳ Ｐゴシック" charset="0"/>
                <a:cs typeface="ＭＳ Ｐゴシック" charset="0"/>
              </a:defRPr>
            </a:lvl1pPr>
          </a:lstStyle>
          <a:p>
            <a:pPr>
              <a:defRPr/>
            </a:pPr>
            <a:endParaRPr lang="en-US"/>
          </a:p>
        </p:txBody>
      </p:sp>
      <p:sp>
        <p:nvSpPr>
          <p:cNvPr id="7177" name="Rectangle 9">
            <a:extLst>
              <a:ext uri="{FF2B5EF4-FFF2-40B4-BE49-F238E27FC236}">
                <a16:creationId xmlns:a16="http://schemas.microsoft.com/office/drawing/2014/main" id="{6C7985B2-178A-5C4B-88B8-E22D5CC694E3}"/>
              </a:ext>
            </a:extLst>
          </p:cNvPr>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lgn="ctr">
              <a:defRPr sz="1400">
                <a:solidFill>
                  <a:srgbClr val="EAEAEA"/>
                </a:solidFill>
                <a:latin typeface="Times New Roman" charset="0"/>
                <a:ea typeface="ＭＳ Ｐゴシック" charset="0"/>
                <a:cs typeface="ＭＳ Ｐゴシック" charset="0"/>
              </a:defRPr>
            </a:lvl1pPr>
          </a:lstStyle>
          <a:p>
            <a:pPr>
              <a:defRPr/>
            </a:pPr>
            <a:endParaRPr lang="en-US"/>
          </a:p>
        </p:txBody>
      </p:sp>
      <p:sp>
        <p:nvSpPr>
          <p:cNvPr id="7178" name="Rectangle 10">
            <a:extLst>
              <a:ext uri="{FF2B5EF4-FFF2-40B4-BE49-F238E27FC236}">
                <a16:creationId xmlns:a16="http://schemas.microsoft.com/office/drawing/2014/main" id="{3DCD980C-27BB-DE48-87F5-967364DD7FE5}"/>
              </a:ext>
            </a:extLst>
          </p:cNvPr>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lgn="r">
              <a:defRPr sz="1400">
                <a:solidFill>
                  <a:srgbClr val="EAEAEA"/>
                </a:solidFill>
                <a:latin typeface="Times New Roman" panose="02020603050405020304" pitchFamily="18" charset="0"/>
              </a:defRPr>
            </a:lvl1pPr>
          </a:lstStyle>
          <a:p>
            <a:fld id="{6DA914CD-1F82-BA48-B7B5-6DA3B31F649B}" type="slidenum">
              <a:rPr lang="en-US" altLang="en-US"/>
              <a:pPr/>
              <a:t>‹#›</a:t>
            </a:fld>
            <a:endParaRPr lang="en-US" altLang="en-US"/>
          </a:p>
        </p:txBody>
      </p:sp>
    </p:spTree>
    <p:extLst>
      <p:ext uri="{BB962C8B-B14F-4D97-AF65-F5344CB8AC3E}">
        <p14:creationId xmlns:p14="http://schemas.microsoft.com/office/powerpoint/2010/main" val="2662117159"/>
      </p:ext>
    </p:extLst>
  </p:cSld>
  <p:clrMap bg1="dk2" tx1="lt1" bg2="dk1"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rtl="0" eaLnBrk="0" fontAlgn="base" hangingPunct="0">
        <a:spcBef>
          <a:spcPct val="0"/>
        </a:spcBef>
        <a:spcAft>
          <a:spcPct val="0"/>
        </a:spcAft>
        <a:defRPr sz="4400">
          <a:solidFill>
            <a:schemeClr val="tx2"/>
          </a:solidFill>
          <a:latin typeface="Arial"/>
          <a:ea typeface="ＭＳ Ｐゴシック"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46" algn="l" rtl="0" fontAlgn="base">
        <a:spcBef>
          <a:spcPct val="0"/>
        </a:spcBef>
        <a:spcAft>
          <a:spcPct val="0"/>
        </a:spcAft>
        <a:defRPr sz="4400">
          <a:solidFill>
            <a:schemeClr val="tx2"/>
          </a:solidFill>
          <a:latin typeface="Times New Roman" pitchFamily="-111" charset="0"/>
        </a:defRPr>
      </a:lvl6pPr>
      <a:lvl7pPr marL="914293" algn="l" rtl="0" fontAlgn="base">
        <a:spcBef>
          <a:spcPct val="0"/>
        </a:spcBef>
        <a:spcAft>
          <a:spcPct val="0"/>
        </a:spcAft>
        <a:defRPr sz="4400">
          <a:solidFill>
            <a:schemeClr val="tx2"/>
          </a:solidFill>
          <a:latin typeface="Times New Roman" pitchFamily="-111" charset="0"/>
        </a:defRPr>
      </a:lvl7pPr>
      <a:lvl8pPr marL="1371440" algn="l" rtl="0" fontAlgn="base">
        <a:spcBef>
          <a:spcPct val="0"/>
        </a:spcBef>
        <a:spcAft>
          <a:spcPct val="0"/>
        </a:spcAft>
        <a:defRPr sz="4400">
          <a:solidFill>
            <a:schemeClr val="tx2"/>
          </a:solidFill>
          <a:latin typeface="Times New Roman" pitchFamily="-111" charset="0"/>
        </a:defRPr>
      </a:lvl8pPr>
      <a:lvl9pPr marL="1828586" algn="l" rtl="0" fontAlgn="base">
        <a:spcBef>
          <a:spcPct val="0"/>
        </a:spcBef>
        <a:spcAft>
          <a:spcPct val="0"/>
        </a:spcAft>
        <a:defRPr sz="4400">
          <a:solidFill>
            <a:schemeClr val="tx2"/>
          </a:solidFill>
          <a:latin typeface="Times New Roman" pitchFamily="-111" charset="0"/>
        </a:defRPr>
      </a:lvl9pPr>
    </p:titleStyle>
    <p:bodyStyle>
      <a:lvl1pPr marL="341313" indent="-341313" algn="l" rtl="0" eaLnBrk="0" fontAlgn="base" hangingPunct="0">
        <a:spcBef>
          <a:spcPct val="20000"/>
        </a:spcBef>
        <a:spcAft>
          <a:spcPct val="0"/>
        </a:spcAft>
        <a:buClr>
          <a:schemeClr val="tx2"/>
        </a:buClr>
        <a:buSzPct val="90000"/>
        <a:buFont typeface="Symbol" pitchFamily="2" charset="2"/>
        <a:buChar char="¨"/>
        <a:defRPr sz="3200">
          <a:solidFill>
            <a:schemeClr val="tx1"/>
          </a:solidFill>
          <a:latin typeface="Arial"/>
          <a:ea typeface="ＭＳ Ｐゴシック" charset="-128"/>
          <a:cs typeface="Arial"/>
        </a:defRPr>
      </a:lvl1pPr>
      <a:lvl2pPr marL="741363" indent="-284163" algn="l" rtl="0" eaLnBrk="0" fontAlgn="base" hangingPunct="0">
        <a:spcBef>
          <a:spcPct val="20000"/>
        </a:spcBef>
        <a:spcAft>
          <a:spcPct val="0"/>
        </a:spcAft>
        <a:buChar char="–"/>
        <a:defRPr sz="2800">
          <a:solidFill>
            <a:schemeClr val="tx1"/>
          </a:solidFill>
          <a:latin typeface="Arial"/>
          <a:ea typeface="ＭＳ Ｐゴシック" pitchFamily="-111" charset="-128"/>
          <a:cs typeface="Arial"/>
        </a:defRPr>
      </a:lvl2pPr>
      <a:lvl3pPr marL="1141413" indent="-227013" algn="l" rtl="0" eaLnBrk="0" fontAlgn="base" hangingPunct="0">
        <a:spcBef>
          <a:spcPct val="20000"/>
        </a:spcBef>
        <a:spcAft>
          <a:spcPct val="0"/>
        </a:spcAft>
        <a:buChar char="•"/>
        <a:defRPr sz="2400">
          <a:solidFill>
            <a:schemeClr val="tx1"/>
          </a:solidFill>
          <a:latin typeface="Arial"/>
          <a:ea typeface="ＭＳ Ｐゴシック" pitchFamily="-111" charset="-128"/>
          <a:cs typeface="Arial"/>
        </a:defRPr>
      </a:lvl3pPr>
      <a:lvl4pPr marL="1598613" indent="-227013"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4pPr>
      <a:lvl5pPr marL="2055813" indent="-227013"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5pPr>
      <a:lvl6pPr marL="2514306" indent="-228573" algn="l" rtl="0" fontAlgn="base">
        <a:spcBef>
          <a:spcPct val="20000"/>
        </a:spcBef>
        <a:spcAft>
          <a:spcPct val="0"/>
        </a:spcAft>
        <a:buChar char="•"/>
        <a:defRPr sz="2000">
          <a:solidFill>
            <a:schemeClr val="tx1"/>
          </a:solidFill>
          <a:latin typeface="+mn-lt"/>
          <a:ea typeface="ＭＳ Ｐゴシック" pitchFamily="-111"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11"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11"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051253456"/>
      </p:ext>
    </p:extLst>
  </p:cSld>
  <p:clrMap bg1="dk2" tx1="lt1" bg2="dk1" tx2="lt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0" y="44450"/>
            <a:ext cx="914400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a:t>Click to edit Master title style</a:t>
            </a:r>
          </a:p>
        </p:txBody>
      </p:sp>
      <p:sp>
        <p:nvSpPr>
          <p:cNvPr id="471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rgbClr val="FFFFFF"/>
                </a:solidFill>
                <a:latin typeface="Arial Black"/>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eaLnBrk="0" hangingPunct="0">
              <a:defRPr sz="1400">
                <a:solidFill>
                  <a:srgbClr val="FFFFFF"/>
                </a:solidFill>
                <a:latin typeface="Arial Black"/>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sz="1400">
                <a:solidFill>
                  <a:srgbClr val="FFFFFF"/>
                </a:solidFill>
                <a:latin typeface="Arial Black" charset="0"/>
              </a:defRPr>
            </a:lvl1pPr>
          </a:lstStyle>
          <a:p>
            <a:pPr>
              <a:defRPr/>
            </a:pPr>
            <a:fld id="{E5D7FF73-F49E-2248-AB4A-92609E495C62}" type="slidenum">
              <a:rPr lang="en-US"/>
              <a:pPr>
                <a:defRPr/>
              </a:pPr>
              <a:t>‹#›</a:t>
            </a:fld>
            <a:endParaRPr lang="en-US"/>
          </a:p>
        </p:txBody>
      </p:sp>
    </p:spTree>
    <p:extLst>
      <p:ext uri="{BB962C8B-B14F-4D97-AF65-F5344CB8AC3E}">
        <p14:creationId xmlns:p14="http://schemas.microsoft.com/office/powerpoint/2010/main" val="3266055975"/>
      </p:ext>
    </p:extLst>
  </p:cSld>
  <p:clrMap bg1="dk2" tx1="lt1" bg2="dk1"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txStyles>
    <p:titleStyle>
      <a:lvl1pPr algn="ctr" rtl="0" eaLnBrk="0" fontAlgn="base" hangingPunct="0">
        <a:spcBef>
          <a:spcPct val="0"/>
        </a:spcBef>
        <a:spcAft>
          <a:spcPct val="0"/>
        </a:spcAft>
        <a:defRPr sz="4000">
          <a:solidFill>
            <a:schemeClr val="tx2"/>
          </a:solidFill>
          <a:effectLst>
            <a:outerShdw blurRad="38100" dist="38100" dir="2700000" algn="tl">
              <a:srgbClr val="000000">
                <a:alpha val="43137"/>
              </a:srgbClr>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306" indent="-228573" algn="l" rtl="0" fontAlgn="base">
        <a:spcBef>
          <a:spcPct val="20000"/>
        </a:spcBef>
        <a:spcAft>
          <a:spcPct val="0"/>
        </a:spcAft>
        <a:buChar char="»"/>
        <a:defRPr sz="2000">
          <a:solidFill>
            <a:schemeClr val="tx1"/>
          </a:solidFill>
          <a:latin typeface="+mn-lt"/>
          <a:ea typeface="ＭＳ Ｐゴシック" pitchFamily="-105"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05"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05"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sg/url?sa=i&amp;rct=j&amp;q=&amp;esrc=s&amp;source=imgres&amp;cd=&amp;ved=2ahUKEwiCsf2gjY_lAhUHtY8KHeymABAQjRx6BAgBEAQ&amp;url=https%3A%2F%2Faboutislam.net%2Ffamily-life%2Fhusbands-wives%2Fwhat-men-say-about-marriage-jokes%2F&amp;psig=AOvVaw0HWjir4AU1eWtDu1kuVMY7&amp;ust=1570707956079260"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3.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80.xml"/><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4.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47.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086F0272-A46A-AC4B-8653-106278BDA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30"/>
            <a:ext cx="9144000" cy="6100632"/>
          </a:xfrm>
          <a:prstGeom prst="rect">
            <a:avLst/>
          </a:prstGeom>
          <a:noFill/>
          <a:effectLst>
            <a:glow rad="228600">
              <a:schemeClr val="bg1">
                <a:alpha val="89000"/>
              </a:schemeClr>
            </a:glow>
          </a:effectLst>
          <a:extLst>
            <a:ext uri="{909E8E84-426E-40DD-AFC4-6F175D3DCCD1}">
              <a14:hiddenFill xmlns:a14="http://schemas.microsoft.com/office/drawing/2010/main">
                <a:solidFill>
                  <a:srgbClr val="FFFFFF"/>
                </a:solidFill>
              </a14:hiddenFill>
            </a:ext>
          </a:extLst>
        </p:spPr>
      </p:pic>
      <p:sp>
        <p:nvSpPr>
          <p:cNvPr id="52226" name="Title 1">
            <a:extLst>
              <a:ext uri="{FF2B5EF4-FFF2-40B4-BE49-F238E27FC236}">
                <a16:creationId xmlns:a16="http://schemas.microsoft.com/office/drawing/2014/main" id="{1BF33867-E6C0-4A4B-A54E-B89AF59F7BFF}"/>
              </a:ext>
            </a:extLst>
          </p:cNvPr>
          <p:cNvSpPr txBox="1">
            <a:spLocks/>
          </p:cNvSpPr>
          <p:nvPr/>
        </p:nvSpPr>
        <p:spPr bwMode="auto">
          <a:xfrm>
            <a:off x="152400" y="158750"/>
            <a:ext cx="777240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endParaRPr lang="en-US" altLang="en-US" sz="5400" dirty="0">
              <a:solidFill>
                <a:srgbClr val="000000"/>
              </a:solidFill>
              <a:latin typeface="Arial Black" panose="020B0604020202020204" pitchFamily="34" charset="0"/>
            </a:endParaRPr>
          </a:p>
        </p:txBody>
      </p:sp>
      <p:sp>
        <p:nvSpPr>
          <p:cNvPr id="3" name="Title 1">
            <a:extLst>
              <a:ext uri="{FF2B5EF4-FFF2-40B4-BE49-F238E27FC236}">
                <a16:creationId xmlns:a16="http://schemas.microsoft.com/office/drawing/2014/main" id="{E771E27E-22CE-1044-827D-24D98F75C44E}"/>
              </a:ext>
            </a:extLst>
          </p:cNvPr>
          <p:cNvSpPr txBox="1">
            <a:spLocks/>
          </p:cNvSpPr>
          <p:nvPr/>
        </p:nvSpPr>
        <p:spPr bwMode="auto">
          <a:xfrm>
            <a:off x="684213" y="4741863"/>
            <a:ext cx="7772400" cy="1143000"/>
          </a:xfrm>
          <a:prstGeom prst="rect">
            <a:avLst/>
          </a:prstGeom>
          <a:noFill/>
          <a:ln w="9525">
            <a:noFill/>
            <a:miter lim="800000"/>
            <a:headEnd/>
            <a:tailEnd/>
          </a:ln>
          <a:effectLst>
            <a:glow rad="228600">
              <a:schemeClr val="bg1">
                <a:alpha val="84000"/>
              </a:schemeClr>
            </a:glow>
          </a:effec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a:r>
              <a:rPr lang="en-US" altLang="en-US" sz="3600" i="1">
                <a:solidFill>
                  <a:srgbClr val="E3EBF1"/>
                </a:solidFill>
                <a:effectLst>
                  <a:glow rad="304800">
                    <a:schemeClr val="bg1">
                      <a:alpha val="83000"/>
                    </a:schemeClr>
                  </a:glow>
                </a:effectLst>
                <a:latin typeface="Arial Black" panose="020B0604020202020204" pitchFamily="34" charset="0"/>
              </a:rPr>
              <a:t>Philippians 2:1-4</a:t>
            </a:r>
          </a:p>
        </p:txBody>
      </p:sp>
      <p:sp>
        <p:nvSpPr>
          <p:cNvPr id="52229" name="Rectangle 4">
            <a:extLst>
              <a:ext uri="{FF2B5EF4-FFF2-40B4-BE49-F238E27FC236}">
                <a16:creationId xmlns:a16="http://schemas.microsoft.com/office/drawing/2014/main" id="{50C6B9F8-1ED7-6D40-802B-6C0137FC1208}"/>
              </a:ext>
            </a:extLst>
          </p:cNvPr>
          <p:cNvSpPr txBox="1">
            <a:spLocks noChangeArrowheads="1"/>
          </p:cNvSpPr>
          <p:nvPr/>
        </p:nvSpPr>
        <p:spPr bwMode="auto">
          <a:xfrm>
            <a:off x="0" y="5994400"/>
            <a:ext cx="9180513" cy="863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b="1" dirty="0">
                <a:solidFill>
                  <a:srgbClr val="FFFFFF"/>
                </a:solidFill>
                <a:latin typeface="Arial" panose="020B0604020202020204" pitchFamily="34" charset="0"/>
                <a:ea typeface="Osaka" panose="020B0600000000000000" pitchFamily="34" charset="-128"/>
              </a:rPr>
              <a:t>Rick &amp; Susan Griffith • WorldVenture Marriage Seminar</a:t>
            </a:r>
            <a:br>
              <a:rPr lang="en-US" altLang="en-US" b="1" dirty="0">
                <a:solidFill>
                  <a:srgbClr val="FFFFFF"/>
                </a:solidFill>
                <a:latin typeface="Arial" panose="020B0604020202020204" pitchFamily="34" charset="0"/>
                <a:ea typeface="Osaka" panose="020B0600000000000000" pitchFamily="34" charset="-128"/>
              </a:rPr>
            </a:br>
            <a:r>
              <a:rPr lang="en-US" altLang="en-US" b="1" dirty="0">
                <a:solidFill>
                  <a:srgbClr val="FFFFFF"/>
                </a:solidFill>
                <a:latin typeface="Arial" panose="020B0604020202020204" pitchFamily="34" charset="0"/>
                <a:ea typeface="Osaka" panose="020B0600000000000000" pitchFamily="34" charset="-128"/>
              </a:rPr>
              <a:t>BibleStudyDownloads.org</a:t>
            </a:r>
            <a:endParaRPr lang="en-US" altLang="en-US" dirty="0">
              <a:solidFill>
                <a:srgbClr val="FFFFFF"/>
              </a:solidFill>
              <a:latin typeface="Arial" panose="020B0604020202020204" pitchFamily="34" charset="0"/>
              <a:ea typeface="Osaka" panose="020B0600000000000000" pitchFamily="34" charset="-128"/>
            </a:endParaRPr>
          </a:p>
        </p:txBody>
      </p:sp>
      <p:sp>
        <p:nvSpPr>
          <p:cNvPr id="2" name="Title 1">
            <a:extLst>
              <a:ext uri="{FF2B5EF4-FFF2-40B4-BE49-F238E27FC236}">
                <a16:creationId xmlns:a16="http://schemas.microsoft.com/office/drawing/2014/main" id="{90F6886E-3CC2-2F4C-A572-4E4C89BBF2EC}"/>
              </a:ext>
            </a:extLst>
          </p:cNvPr>
          <p:cNvSpPr>
            <a:spLocks noGrp="1"/>
          </p:cNvSpPr>
          <p:nvPr>
            <p:ph type="title"/>
          </p:nvPr>
        </p:nvSpPr>
        <p:spPr>
          <a:xfrm>
            <a:off x="259080" y="2825750"/>
            <a:ext cx="7772400" cy="1696944"/>
          </a:xfrm>
          <a:effectLst>
            <a:glow rad="228600">
              <a:schemeClr val="bg1">
                <a:alpha val="84000"/>
              </a:schemeClr>
            </a:glow>
          </a:effectLst>
        </p:spPr>
        <p:txBody>
          <a:bodyPr/>
          <a:lstStyle/>
          <a:p>
            <a:pPr algn="l"/>
            <a:r>
              <a:rPr lang="en-US" altLang="en-US" sz="5400" dirty="0">
                <a:solidFill>
                  <a:schemeClr val="tx1"/>
                </a:solidFill>
                <a:effectLst>
                  <a:glow rad="304800">
                    <a:schemeClr val="bg1">
                      <a:alpha val="83000"/>
                    </a:schemeClr>
                  </a:glow>
                </a:effectLst>
                <a:latin typeface="Arial Black" panose="020B0604020202020204" pitchFamily="34" charset="0"/>
              </a:rPr>
              <a:t>Selflessness in Marriage</a:t>
            </a:r>
            <a:endParaRPr lang="en-US" sz="5400" dirty="0">
              <a:solidFill>
                <a:schemeClr val="tx1"/>
              </a:solidFill>
              <a:effectLst>
                <a:glow rad="304800">
                  <a:schemeClr val="bg1">
                    <a:alpha val="83000"/>
                  </a:schemeClr>
                </a:glo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A9FCFFD-93CF-0144-9CC1-A653E9559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655" y="-3908"/>
            <a:ext cx="10240655" cy="7684868"/>
          </a:xfrm>
          <a:prstGeom prst="rect">
            <a:avLst/>
          </a:prstGeom>
          <a:noFill/>
          <a:extLst>
            <a:ext uri="{909E8E84-426E-40DD-AFC4-6F175D3DCCD1}">
              <a14:hiddenFill xmlns:a14="http://schemas.microsoft.com/office/drawing/2010/main">
                <a:solidFill>
                  <a:srgbClr val="FFFFFF"/>
                </a:solidFill>
              </a14:hiddenFill>
            </a:ext>
          </a:extLst>
        </p:spPr>
      </p:pic>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1478280" y="0"/>
            <a:ext cx="7665719" cy="1508760"/>
          </a:xfrm>
        </p:spPr>
        <p:txBody>
          <a:bodyPr anchor="ctr"/>
          <a:lstStyle/>
          <a:p>
            <a:r>
              <a:rPr lang="en-US" altLang="en-US" sz="4800" dirty="0">
                <a:solidFill>
                  <a:schemeClr val="bg1"/>
                </a:solidFill>
                <a:ea typeface="ＭＳ Ｐゴシック" panose="020B0600070205080204" pitchFamily="34" charset="-128"/>
              </a:rPr>
              <a:t>Who </a:t>
            </a:r>
            <a:r>
              <a:rPr lang="en-US" altLang="en-US" sz="4800" i="1" dirty="0">
                <a:solidFill>
                  <a:schemeClr val="bg1"/>
                </a:solidFill>
                <a:ea typeface="ＭＳ Ｐゴシック" panose="020B0600070205080204" pitchFamily="34" charset="-128"/>
              </a:rPr>
              <a:t>takes out </a:t>
            </a:r>
            <a:r>
              <a:rPr lang="en-US" altLang="en-US" sz="4800" dirty="0">
                <a:solidFill>
                  <a:schemeClr val="bg1"/>
                </a:solidFill>
                <a:ea typeface="ＭＳ Ｐゴシック" panose="020B0600070205080204" pitchFamily="34" charset="-128"/>
              </a:rPr>
              <a:t>the trash?</a:t>
            </a:r>
          </a:p>
        </p:txBody>
      </p:sp>
    </p:spTree>
    <p:extLst>
      <p:ext uri="{BB962C8B-B14F-4D97-AF65-F5344CB8AC3E}">
        <p14:creationId xmlns:p14="http://schemas.microsoft.com/office/powerpoint/2010/main" val="1161041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BF690F-5CBC-6741-84B7-FE896DC47EC4}"/>
              </a:ext>
            </a:extLst>
          </p:cNvPr>
          <p:cNvPicPr>
            <a:picLocks noChangeAspect="1"/>
          </p:cNvPicPr>
          <p:nvPr/>
        </p:nvPicPr>
        <p:blipFill>
          <a:blip r:embed="rId3"/>
          <a:stretch>
            <a:fillRect/>
          </a:stretch>
        </p:blipFill>
        <p:spPr>
          <a:xfrm>
            <a:off x="-1" y="472439"/>
            <a:ext cx="9143999" cy="7234257"/>
          </a:xfrm>
          <a:prstGeom prst="rect">
            <a:avLst/>
          </a:prstGeom>
        </p:spPr>
      </p:pic>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0" y="0"/>
            <a:ext cx="9143999" cy="1600200"/>
          </a:xfrm>
          <a:solidFill>
            <a:schemeClr val="bg1"/>
          </a:solidFill>
          <a:ln>
            <a:noFill/>
          </a:ln>
        </p:spPr>
        <p:txBody>
          <a:bodyPr vert="horz" wrap="square" lIns="91429" tIns="45714" rIns="91429" bIns="45714" numCol="1" anchor="ctr" anchorCtr="0" compatLnSpc="1">
            <a:prstTxWarp prst="textNoShape">
              <a:avLst/>
            </a:prstTxWarp>
          </a:bodyPr>
          <a:lstStyle/>
          <a:p>
            <a:r>
              <a:rPr lang="en-US" altLang="en-US" sz="4800" dirty="0">
                <a:solidFill>
                  <a:schemeClr val="tx1"/>
                </a:solidFill>
                <a:effectLst>
                  <a:glow rad="419100">
                    <a:schemeClr val="bg1">
                      <a:alpha val="93000"/>
                    </a:schemeClr>
                  </a:glow>
                </a:effectLst>
                <a:latin typeface="Arial Black" panose="020B0604020202020204" pitchFamily="34" charset="0"/>
              </a:rPr>
              <a:t>Who spends the most money in your marriage?</a:t>
            </a:r>
          </a:p>
        </p:txBody>
      </p:sp>
    </p:spTree>
    <p:extLst>
      <p:ext uri="{BB962C8B-B14F-4D97-AF65-F5344CB8AC3E}">
        <p14:creationId xmlns:p14="http://schemas.microsoft.com/office/powerpoint/2010/main" val="359290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Owl holds money in it's beak ">
            <a:extLst>
              <a:ext uri="{FF2B5EF4-FFF2-40B4-BE49-F238E27FC236}">
                <a16:creationId xmlns:a16="http://schemas.microsoft.com/office/drawing/2014/main" id="{630C7A95-BE22-4441-8EFC-79A26EEF8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04963"/>
            <a:ext cx="9144000" cy="5253037"/>
          </a:xfrm>
          <a:prstGeom prst="rect">
            <a:avLst/>
          </a:prstGeom>
          <a:noFill/>
          <a:extLst>
            <a:ext uri="{909E8E84-426E-40DD-AFC4-6F175D3DCCD1}">
              <a14:hiddenFill xmlns:a14="http://schemas.microsoft.com/office/drawing/2010/main">
                <a:solidFill>
                  <a:srgbClr val="FFFFFF"/>
                </a:solidFill>
              </a14:hiddenFill>
            </a:ext>
          </a:extLst>
        </p:spPr>
      </p:pic>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0" y="0"/>
            <a:ext cx="9143999" cy="1604963"/>
          </a:xfrm>
        </p:spPr>
        <p:txBody>
          <a:bodyPr anchor="ctr"/>
          <a:lstStyle/>
          <a:p>
            <a:r>
              <a:rPr lang="en-US" altLang="en-US" sz="4000" dirty="0">
                <a:ea typeface="ＭＳ Ｐゴシック" panose="020B0600070205080204" pitchFamily="34" charset="-128"/>
              </a:rPr>
              <a:t>Who finds out where all the money went in your household?</a:t>
            </a:r>
          </a:p>
        </p:txBody>
      </p:sp>
    </p:spTree>
    <p:extLst>
      <p:ext uri="{BB962C8B-B14F-4D97-AF65-F5344CB8AC3E}">
        <p14:creationId xmlns:p14="http://schemas.microsoft.com/office/powerpoint/2010/main" val="321544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0" y="0"/>
            <a:ext cx="9143999" cy="1714500"/>
          </a:xfrm>
        </p:spPr>
        <p:txBody>
          <a:bodyPr anchor="ctr"/>
          <a:lstStyle/>
          <a:p>
            <a:r>
              <a:rPr lang="en-US" altLang="en-US" sz="4800" dirty="0">
                <a:ea typeface="ＭＳ Ｐゴシック" panose="020B0600070205080204" pitchFamily="34" charset="-128"/>
              </a:rPr>
              <a:t>Who historically has changed more diapers?</a:t>
            </a:r>
          </a:p>
        </p:txBody>
      </p:sp>
      <p:pic>
        <p:nvPicPr>
          <p:cNvPr id="8194" name="Picture 2">
            <a:extLst>
              <a:ext uri="{FF2B5EF4-FFF2-40B4-BE49-F238E27FC236}">
                <a16:creationId xmlns:a16="http://schemas.microsoft.com/office/drawing/2014/main" id="{DD19DED4-6B0B-2B4F-87DD-EB3B2E00F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686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0" y="0"/>
            <a:ext cx="9143999" cy="1223158"/>
          </a:xfrm>
        </p:spPr>
        <p:txBody>
          <a:bodyPr anchor="ctr"/>
          <a:lstStyle/>
          <a:p>
            <a:r>
              <a:rPr lang="en-US" altLang="en-US" sz="5400" dirty="0">
                <a:ea typeface="ＭＳ Ｐゴシック" panose="020B0600070205080204" pitchFamily="34" charset="-128"/>
              </a:rPr>
              <a:t>Who listens better?</a:t>
            </a:r>
          </a:p>
        </p:txBody>
      </p:sp>
      <p:pic>
        <p:nvPicPr>
          <p:cNvPr id="9218" name="Picture 2">
            <a:extLst>
              <a:ext uri="{FF2B5EF4-FFF2-40B4-BE49-F238E27FC236}">
                <a16:creationId xmlns:a16="http://schemas.microsoft.com/office/drawing/2014/main" id="{59CBD78D-C781-6741-A1AF-60D724E6F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223158"/>
            <a:ext cx="9143998" cy="481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32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89C4F44F-D612-FE46-85B3-40B2066EF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58"/>
            <a:ext cx="9143998" cy="6880858"/>
          </a:xfrm>
          <a:prstGeom prst="rect">
            <a:avLst/>
          </a:prstGeom>
          <a:noFill/>
          <a:extLst>
            <a:ext uri="{909E8E84-426E-40DD-AFC4-6F175D3DCCD1}">
              <a14:hiddenFill xmlns:a14="http://schemas.microsoft.com/office/drawing/2010/main">
                <a:solidFill>
                  <a:srgbClr val="FFFFFF"/>
                </a:solidFill>
              </a14:hiddenFill>
            </a:ext>
          </a:extLst>
        </p:spPr>
      </p:pic>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1" y="0"/>
            <a:ext cx="5364480" cy="1645920"/>
          </a:xfrm>
        </p:spPr>
        <p:txBody>
          <a:bodyPr anchor="ctr"/>
          <a:lstStyle/>
          <a:p>
            <a:r>
              <a:rPr lang="en-US" altLang="en-US" sz="5400" dirty="0">
                <a:solidFill>
                  <a:schemeClr val="bg1"/>
                </a:solidFill>
                <a:ea typeface="ＭＳ Ｐゴシック" panose="020B0600070205080204" pitchFamily="34" charset="-128"/>
              </a:rPr>
              <a:t>So who’s the talker then?</a:t>
            </a:r>
          </a:p>
        </p:txBody>
      </p:sp>
    </p:spTree>
    <p:extLst>
      <p:ext uri="{BB962C8B-B14F-4D97-AF65-F5344CB8AC3E}">
        <p14:creationId xmlns:p14="http://schemas.microsoft.com/office/powerpoint/2010/main" val="1767768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0" y="0"/>
            <a:ext cx="9143999" cy="1714500"/>
          </a:xfrm>
        </p:spPr>
        <p:txBody>
          <a:bodyPr anchor="ctr"/>
          <a:lstStyle/>
          <a:p>
            <a:r>
              <a:rPr lang="en-US" altLang="en-US" sz="5400" dirty="0">
                <a:ea typeface="ＭＳ Ｐゴシック" panose="020B0600070205080204" pitchFamily="34" charset="-128"/>
              </a:rPr>
              <a:t>Will the introvert please stand?</a:t>
            </a:r>
          </a:p>
        </p:txBody>
      </p:sp>
      <p:pic>
        <p:nvPicPr>
          <p:cNvPr id="11266" name="Picture 2">
            <a:extLst>
              <a:ext uri="{FF2B5EF4-FFF2-40B4-BE49-F238E27FC236}">
                <a16:creationId xmlns:a16="http://schemas.microsoft.com/office/drawing/2014/main" id="{7CDC8A82-9BB0-7246-B82A-407A075D5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916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a:extLst>
              <a:ext uri="{FF2B5EF4-FFF2-40B4-BE49-F238E27FC236}">
                <a16:creationId xmlns:a16="http://schemas.microsoft.com/office/drawing/2014/main" id="{4DB22997-FB36-D642-8E0A-7A07A4D13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1" y="1752600"/>
            <a:ext cx="9173820" cy="6111240"/>
          </a:xfrm>
          <a:prstGeom prst="rect">
            <a:avLst/>
          </a:prstGeom>
          <a:noFill/>
          <a:extLst>
            <a:ext uri="{909E8E84-426E-40DD-AFC4-6F175D3DCCD1}">
              <a14:hiddenFill xmlns:a14="http://schemas.microsoft.com/office/drawing/2010/main">
                <a:solidFill>
                  <a:srgbClr val="FFFFFF"/>
                </a:solidFill>
              </a14:hiddenFill>
            </a:ext>
          </a:extLst>
        </p:spPr>
      </p:pic>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0" y="0"/>
            <a:ext cx="9143999" cy="1615440"/>
          </a:xfrm>
        </p:spPr>
        <p:txBody>
          <a:bodyPr anchor="ctr"/>
          <a:lstStyle/>
          <a:p>
            <a:r>
              <a:rPr lang="en-US" altLang="en-US" sz="5400" dirty="0">
                <a:ea typeface="ＭＳ Ｐゴシック" panose="020B0600070205080204" pitchFamily="34" charset="-128"/>
              </a:rPr>
              <a:t>Who gives in more during disagreements?</a:t>
            </a:r>
          </a:p>
        </p:txBody>
      </p:sp>
    </p:spTree>
    <p:extLst>
      <p:ext uri="{BB962C8B-B14F-4D97-AF65-F5344CB8AC3E}">
        <p14:creationId xmlns:p14="http://schemas.microsoft.com/office/powerpoint/2010/main" val="3626996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FCF1EDF5-1E95-EA43-A2B3-26C1AD078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19687"/>
          </a:xfrm>
          <a:prstGeom prst="rect">
            <a:avLst/>
          </a:prstGeom>
          <a:noFill/>
          <a:extLst>
            <a:ext uri="{909E8E84-426E-40DD-AFC4-6F175D3DCCD1}">
              <a14:hiddenFill xmlns:a14="http://schemas.microsoft.com/office/drawing/2010/main">
                <a:solidFill>
                  <a:srgbClr val="FFFFFF"/>
                </a:solidFill>
              </a14:hiddenFill>
            </a:ext>
          </a:extLst>
        </p:spPr>
      </p:pic>
      <p:sp>
        <p:nvSpPr>
          <p:cNvPr id="64514" name="Rectangle 2">
            <a:extLst>
              <a:ext uri="{FF2B5EF4-FFF2-40B4-BE49-F238E27FC236}">
                <a16:creationId xmlns:a16="http://schemas.microsoft.com/office/drawing/2014/main" id="{48D67FC9-A97A-E744-A39D-2220E3AA1A76}"/>
              </a:ext>
            </a:extLst>
          </p:cNvPr>
          <p:cNvSpPr>
            <a:spLocks noGrp="1" noChangeArrowheads="1"/>
          </p:cNvSpPr>
          <p:nvPr>
            <p:ph type="title" idx="4294967295"/>
          </p:nvPr>
        </p:nvSpPr>
        <p:spPr>
          <a:xfrm>
            <a:off x="4099559" y="3046411"/>
            <a:ext cx="5044441" cy="1525905"/>
          </a:xfrm>
          <a:solidFill>
            <a:schemeClr val="tx1"/>
          </a:solidFill>
        </p:spPr>
        <p:txBody>
          <a:bodyPr/>
          <a:lstStyle/>
          <a:p>
            <a:pPr eaLnBrk="1" hangingPunct="1"/>
            <a:r>
              <a:rPr lang="en-US" altLang="en-US" sz="3600" b="1" dirty="0">
                <a:solidFill>
                  <a:schemeClr val="bg1"/>
                </a:solidFill>
                <a:latin typeface="Arial" panose="020B0604020202020204" pitchFamily="34" charset="0"/>
                <a:ea typeface="ＭＳ Ｐゴシック" panose="020B0600070205080204" pitchFamily="34" charset="-128"/>
              </a:rPr>
              <a:t>How to have unity in your marriage</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a:extLst>
              <a:ext uri="{FF2B5EF4-FFF2-40B4-BE49-F238E27FC236}">
                <a16:creationId xmlns:a16="http://schemas.microsoft.com/office/drawing/2014/main" id="{00A1A348-9728-A746-B836-BDE5ABC54493}"/>
              </a:ext>
            </a:extLst>
          </p:cNvPr>
          <p:cNvPicPr>
            <a:picLocks noChangeAspect="1"/>
          </p:cNvPicPr>
          <p:nvPr/>
        </p:nvPicPr>
        <p:blipFill>
          <a:blip r:embed="rId3">
            <a:extLst>
              <a:ext uri="{28A0092B-C50C-407E-A947-70E740481C1C}">
                <a14:useLocalDpi xmlns:a14="http://schemas.microsoft.com/office/drawing/2010/main" val="0"/>
              </a:ext>
            </a:extLst>
          </a:blip>
          <a:srcRect r="14742"/>
          <a:stretch>
            <a:fillRect/>
          </a:stretch>
        </p:blipFill>
        <p:spPr bwMode="auto">
          <a:xfrm>
            <a:off x="5216525" y="0"/>
            <a:ext cx="3927475"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Title 1">
            <a:extLst>
              <a:ext uri="{FF2B5EF4-FFF2-40B4-BE49-F238E27FC236}">
                <a16:creationId xmlns:a16="http://schemas.microsoft.com/office/drawing/2014/main" id="{983B6736-C501-A943-B2C5-3853C44ED907}"/>
              </a:ext>
            </a:extLst>
          </p:cNvPr>
          <p:cNvSpPr>
            <a:spLocks noGrp="1"/>
          </p:cNvSpPr>
          <p:nvPr>
            <p:ph type="title"/>
          </p:nvPr>
        </p:nvSpPr>
        <p:spPr>
          <a:xfrm>
            <a:off x="0" y="609600"/>
            <a:ext cx="5940425" cy="2819400"/>
          </a:xfrm>
        </p:spPr>
        <p:txBody>
          <a:bodyPr/>
          <a:lstStyle/>
          <a:p>
            <a:pPr marL="982663" indent="-982663" algn="l"/>
            <a:r>
              <a:rPr lang="en-US" altLang="en-US" sz="5400" dirty="0">
                <a:ea typeface="ＭＳ Ｐゴシック" panose="020B0600070205080204" pitchFamily="34" charset="-128"/>
              </a:rPr>
              <a:t>I.	</a:t>
            </a:r>
            <a:r>
              <a:rPr lang="en-US" altLang="en-US" sz="5400" dirty="0">
                <a:solidFill>
                  <a:srgbClr val="FFFF00"/>
                </a:solidFill>
                <a:ea typeface="ＭＳ Ｐゴシック" panose="020B0600070205080204" pitchFamily="34" charset="-128"/>
              </a:rPr>
              <a:t>Selflessness </a:t>
            </a:r>
            <a:r>
              <a:rPr lang="en-US" altLang="en-US" sz="5400" dirty="0">
                <a:ea typeface="ＭＳ Ｐゴシック" panose="020B0600070205080204" pitchFamily="34" charset="-128"/>
              </a:rPr>
              <a:t>leads to unity </a:t>
            </a:r>
            <a:br>
              <a:rPr lang="en-US" altLang="en-US" sz="5400" dirty="0">
                <a:ea typeface="ＭＳ Ｐゴシック" panose="020B0600070205080204" pitchFamily="34" charset="-128"/>
              </a:rPr>
            </a:br>
            <a:r>
              <a:rPr lang="en-US" altLang="en-US" sz="5400" dirty="0">
                <a:ea typeface="ＭＳ Ｐゴシック" panose="020B0600070205080204" pitchFamily="34" charset="-128"/>
              </a:rPr>
              <a:t>(Phil 2:1-4).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5DD5EC-FABC-AF48-999F-7A574692F3D4}"/>
              </a:ext>
            </a:extLst>
          </p:cNvPr>
          <p:cNvSpPr>
            <a:spLocks noChangeArrowheads="1"/>
          </p:cNvSpPr>
          <p:nvPr/>
        </p:nvSpPr>
        <p:spPr bwMode="auto">
          <a:xfrm>
            <a:off x="-127000" y="262012"/>
            <a:ext cx="11528771" cy="512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32700" b="0" i="0" u="none" strike="noStrike" cap="none" normalizeH="0" baseline="0">
                <a:ln>
                  <a:noFill/>
                </a:ln>
                <a:solidFill>
                  <a:schemeClr val="tx1"/>
                </a:solidFill>
                <a:effectLst/>
                <a:latin typeface="Arial" panose="020B0604020202020204" pitchFamily="34" charset="0"/>
                <a:hlinkClick r:id="rId2"/>
              </a:rPr>
              <a:t>       </a:t>
            </a:r>
            <a:r>
              <a:rPr kumimoji="0" lang="en-US" altLang="en-US" sz="1800" b="0" i="0" u="none" strike="noStrike" cap="none" normalizeH="0" baseline="0">
                <a:ln>
                  <a:noFill/>
                </a:ln>
                <a:solidFill>
                  <a:schemeClr val="tx1"/>
                </a:solidFill>
                <a:effectLst/>
                <a:latin typeface="Arial" panose="020B0604020202020204" pitchFamily="34" charset="0"/>
                <a:hlinkClick r:id="rId2"/>
              </a:rPr>
              <a:t>575 × 409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6" name="Picture 2">
            <a:hlinkClick r:id="rId2"/>
            <a:extLst>
              <a:ext uri="{FF2B5EF4-FFF2-40B4-BE49-F238E27FC236}">
                <a16:creationId xmlns:a16="http://schemas.microsoft.com/office/drawing/2014/main" id="{6F8E6A97-39A6-3C48-A645-5D1DCFC00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9017"/>
            <a:ext cx="9207005" cy="654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921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a:extLst>
              <a:ext uri="{FF2B5EF4-FFF2-40B4-BE49-F238E27FC236}">
                <a16:creationId xmlns:a16="http://schemas.microsoft.com/office/drawing/2014/main" id="{8142FB4A-990A-9748-9F63-E5362D9686E6}"/>
              </a:ext>
            </a:extLst>
          </p:cNvPr>
          <p:cNvSpPr>
            <a:spLocks noGrp="1"/>
          </p:cNvSpPr>
          <p:nvPr>
            <p:ph type="title"/>
          </p:nvPr>
        </p:nvSpPr>
        <p:spPr>
          <a:xfrm>
            <a:off x="0" y="0"/>
            <a:ext cx="9144000" cy="914400"/>
          </a:xfrm>
          <a:solidFill>
            <a:schemeClr val="accent1">
              <a:lumMod val="75000"/>
            </a:schemeClr>
          </a:solidFill>
        </p:spPr>
        <p:txBody>
          <a:bodyPr/>
          <a:lstStyle/>
          <a:p>
            <a:pPr>
              <a:defRPr/>
            </a:pPr>
            <a:r>
              <a:rPr lang="en-US" sz="4000" dirty="0">
                <a:ea typeface="ＭＳ Ｐゴシック" charset="0"/>
                <a:cs typeface="ＭＳ Ｐゴシック" charset="0"/>
              </a:rPr>
              <a:t>The Text of Phil 2:1-4 (NASB)</a:t>
            </a:r>
          </a:p>
        </p:txBody>
      </p:sp>
      <p:sp>
        <p:nvSpPr>
          <p:cNvPr id="67586" name="Title 1">
            <a:extLst>
              <a:ext uri="{FF2B5EF4-FFF2-40B4-BE49-F238E27FC236}">
                <a16:creationId xmlns:a16="http://schemas.microsoft.com/office/drawing/2014/main" id="{BA0210C2-88D7-834B-9934-F17BAAC509AF}"/>
              </a:ext>
            </a:extLst>
          </p:cNvPr>
          <p:cNvSpPr txBox="1">
            <a:spLocks/>
          </p:cNvSpPr>
          <p:nvPr/>
        </p:nvSpPr>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marL="514350" indent="-51435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buFontTx/>
              <a:buAutoNum type="arabicPlain"/>
            </a:pPr>
            <a:r>
              <a:rPr lang="en-US" altLang="en-US" sz="2800" b="1" dirty="0">
                <a:solidFill>
                  <a:srgbClr val="FFFFFF"/>
                </a:solidFill>
                <a:latin typeface="Arial" panose="020B0604020202020204" pitchFamily="34" charset="0"/>
                <a:cs typeface="Arial" panose="020B0604020202020204" pitchFamily="34" charset="0"/>
              </a:rPr>
              <a:t>Therefore if there is any encouragement in Christ, if there is any consolation of love, if there is any fellowship of the Spirit, if any affection and compassion, </a:t>
            </a:r>
          </a:p>
          <a:p>
            <a:pPr defTabSz="914400" eaLnBrk="1" hangingPunct="1">
              <a:buFontTx/>
              <a:buAutoNum type="arabicPlain"/>
            </a:pPr>
            <a:r>
              <a:rPr lang="en-US" altLang="en-US" sz="2800" b="1" dirty="0">
                <a:solidFill>
                  <a:srgbClr val="FFFFFF"/>
                </a:solidFill>
                <a:latin typeface="Arial" panose="020B0604020202020204" pitchFamily="34" charset="0"/>
                <a:cs typeface="Arial" panose="020B0604020202020204" pitchFamily="34" charset="0"/>
              </a:rPr>
              <a:t>make my joy complete by being of the same mind, maintaining the same love, united in spirit, intent on one purpose.</a:t>
            </a:r>
          </a:p>
          <a:p>
            <a:pPr defTabSz="914400" eaLnBrk="1" hangingPunct="1">
              <a:buFontTx/>
              <a:buAutoNum type="arabicPlain"/>
            </a:pPr>
            <a:r>
              <a:rPr lang="en-US" altLang="en-US" sz="2800" b="1" dirty="0">
                <a:solidFill>
                  <a:srgbClr val="FFFFFF"/>
                </a:solidFill>
                <a:latin typeface="Arial" panose="020B0604020202020204" pitchFamily="34" charset="0"/>
                <a:cs typeface="Arial" panose="020B0604020202020204" pitchFamily="34" charset="0"/>
              </a:rPr>
              <a:t>Do nothing from selfishness or empty conceit, but with humility of mind regard one another as more important than yourselves;</a:t>
            </a:r>
          </a:p>
          <a:p>
            <a:pPr defTabSz="914400" eaLnBrk="1" hangingPunct="1">
              <a:buFontTx/>
              <a:buAutoNum type="arabicPlain"/>
            </a:pPr>
            <a:r>
              <a:rPr lang="en-US" altLang="en-US" sz="2800" b="1" dirty="0">
                <a:solidFill>
                  <a:srgbClr val="FFFFFF"/>
                </a:solidFill>
                <a:latin typeface="Arial" panose="020B0604020202020204" pitchFamily="34" charset="0"/>
                <a:cs typeface="Arial" panose="020B0604020202020204" pitchFamily="34" charset="0"/>
              </a:rPr>
              <a:t>do not </a:t>
            </a:r>
            <a:r>
              <a:rPr lang="en-US" altLang="en-US" sz="2800" b="1" i="1" dirty="0">
                <a:solidFill>
                  <a:srgbClr val="FFFFFF"/>
                </a:solidFill>
                <a:latin typeface="Arial" panose="020B0604020202020204" pitchFamily="34" charset="0"/>
                <a:cs typeface="Arial" panose="020B0604020202020204" pitchFamily="34" charset="0"/>
              </a:rPr>
              <a:t>merely</a:t>
            </a:r>
            <a:r>
              <a:rPr lang="en-US" altLang="en-US" sz="2800" b="1" dirty="0">
                <a:solidFill>
                  <a:srgbClr val="FFFFFF"/>
                </a:solidFill>
                <a:latin typeface="Arial" panose="020B0604020202020204" pitchFamily="34" charset="0"/>
                <a:cs typeface="Arial" panose="020B0604020202020204" pitchFamily="34" charset="0"/>
              </a:rPr>
              <a:t> look out for your own personal interests, but also for the interests of others.</a:t>
            </a:r>
            <a:endParaRPr lang="en-US" altLang="en-US" sz="1600" b="1"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DA7C7490-36AF-BF42-8DFB-638ADDA5C796}"/>
              </a:ext>
            </a:extLst>
          </p:cNvPr>
          <p:cNvSpPr>
            <a:spLocks noGrp="1"/>
          </p:cNvSpPr>
          <p:nvPr>
            <p:ph type="title"/>
          </p:nvPr>
        </p:nvSpPr>
        <p:spPr>
          <a:xfrm rot="16200000">
            <a:off x="5143500" y="2857500"/>
            <a:ext cx="6858000" cy="1143000"/>
          </a:xfrm>
          <a:solidFill>
            <a:srgbClr val="0E3915"/>
          </a:solidFill>
        </p:spPr>
        <p:txBody>
          <a:bodyPr/>
          <a:lstStyle/>
          <a:p>
            <a:r>
              <a:rPr lang="en-US" altLang="en-US" sz="3600">
                <a:ea typeface="ＭＳ Ｐゴシック" panose="020B0600070205080204" pitchFamily="34" charset="-128"/>
              </a:rPr>
              <a:t>The Greek of 2:1-4</a:t>
            </a:r>
          </a:p>
        </p:txBody>
      </p:sp>
      <p:sp>
        <p:nvSpPr>
          <p:cNvPr id="68610" name="Title 1">
            <a:extLst>
              <a:ext uri="{FF2B5EF4-FFF2-40B4-BE49-F238E27FC236}">
                <a16:creationId xmlns:a16="http://schemas.microsoft.com/office/drawing/2014/main" id="{6059A391-F27B-A14E-A5AF-860A96641B7D}"/>
              </a:ext>
            </a:extLst>
          </p:cNvPr>
          <p:cNvSpPr txBox="1">
            <a:spLocks/>
          </p:cNvSpPr>
          <p:nvPr/>
        </p:nvSpPr>
        <p:spPr bwMode="auto">
          <a:xfrm>
            <a:off x="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455613" indent="1588"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r>
              <a:rPr lang="en-US" altLang="en-US" sz="3200" dirty="0" err="1">
                <a:solidFill>
                  <a:srgbClr val="FFFFFF"/>
                </a:solidFill>
                <a:latin typeface="Times New Roman" panose="02020603050405020304" pitchFamily="18" charset="0"/>
              </a:rPr>
              <a:t>Εἴ</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τις</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οὖν</a:t>
            </a:r>
            <a:r>
              <a:rPr lang="en-US" altLang="en-US" sz="3200" dirty="0">
                <a:solidFill>
                  <a:srgbClr val="FFFFFF"/>
                </a:solidFill>
                <a:latin typeface="Times New Roman" panose="02020603050405020304" pitchFamily="18" charset="0"/>
              </a:rPr>
              <a:t> πα</a:t>
            </a:r>
            <a:r>
              <a:rPr lang="en-US" altLang="en-US" sz="3200" dirty="0" err="1">
                <a:solidFill>
                  <a:srgbClr val="FFFFFF"/>
                </a:solidFill>
                <a:latin typeface="Times New Roman" panose="02020603050405020304" pitchFamily="18" charset="0"/>
              </a:rPr>
              <a:t>ράκλησις</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ἐν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χριστῷ</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εἴ</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τι</a:t>
            </a:r>
            <a:r>
              <a:rPr lang="en-US" altLang="en-US" sz="3200" dirty="0">
                <a:solidFill>
                  <a:srgbClr val="FFFFFF"/>
                </a:solidFill>
                <a:latin typeface="Times New Roman" panose="02020603050405020304" pitchFamily="18" charset="0"/>
              </a:rPr>
              <a:t> πα</a:t>
            </a:r>
            <a:r>
              <a:rPr lang="en-US" altLang="en-US" sz="3200" dirty="0" err="1">
                <a:solidFill>
                  <a:srgbClr val="FFFFFF"/>
                </a:solidFill>
                <a:latin typeface="Times New Roman" panose="02020603050405020304" pitchFamily="18" charset="0"/>
              </a:rPr>
              <a:t>ρ</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μύθιον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ἀγά</a:t>
            </a:r>
            <a:r>
              <a:rPr lang="en-US" altLang="en-US" sz="3200" dirty="0">
                <a:solidFill>
                  <a:srgbClr val="FFFFFF"/>
                </a:solidFill>
                <a:latin typeface="Times New Roman" panose="02020603050405020304" pitchFamily="18" charset="0"/>
              </a:rPr>
              <a:t>π</a:t>
            </a:r>
            <a:r>
              <a:rPr lang="en-US" altLang="en-US" sz="3200" dirty="0" err="1">
                <a:solidFill>
                  <a:srgbClr val="FFFFFF"/>
                </a:solidFill>
                <a:latin typeface="Times New Roman" panose="02020603050405020304" pitchFamily="18" charset="0"/>
              </a:rPr>
              <a:t>ης</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εἴ</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τις</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κοινωνί</a:t>
            </a:r>
            <a:r>
              <a:rPr lang="en-US" altLang="en-US" sz="3200" dirty="0">
                <a:solidFill>
                  <a:srgbClr val="FFFFFF"/>
                </a:solidFill>
                <a:latin typeface="Times New Roman" panose="02020603050405020304" pitchFamily="18" charset="0"/>
              </a:rPr>
              <a:t>α π</a:t>
            </a:r>
            <a:r>
              <a:rPr lang="en-US" altLang="en-US" sz="3200" dirty="0" err="1">
                <a:solidFill>
                  <a:srgbClr val="FFFFFF"/>
                </a:solidFill>
                <a:latin typeface="Times New Roman" panose="02020603050405020304" pitchFamily="18" charset="0"/>
              </a:rPr>
              <a:t>νεύμ</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τος</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εἴ</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τις</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σ</a:t>
            </a:r>
            <a:r>
              <a:rPr lang="en-US" altLang="en-US" sz="3200" dirty="0">
                <a:solidFill>
                  <a:srgbClr val="FFFFFF"/>
                </a:solidFill>
                <a:latin typeface="Times New Roman" panose="02020603050405020304" pitchFamily="18" charset="0"/>
              </a:rPr>
              <a:t>π</a:t>
            </a:r>
            <a:r>
              <a:rPr lang="en-US" altLang="en-US" sz="3200" dirty="0" err="1">
                <a:solidFill>
                  <a:srgbClr val="FFFFFF"/>
                </a:solidFill>
                <a:latin typeface="Times New Roman" panose="02020603050405020304" pitchFamily="18" charset="0"/>
              </a:rPr>
              <a:t>λάγχν</a:t>
            </a:r>
            <a:r>
              <a:rPr lang="en-US" altLang="en-US" sz="3200" dirty="0">
                <a:solidFill>
                  <a:srgbClr val="FFFFFF"/>
                </a:solidFill>
                <a:latin typeface="Times New Roman" panose="02020603050405020304" pitchFamily="18" charset="0"/>
              </a:rPr>
              <a:t>α </a:t>
            </a:r>
            <a:r>
              <a:rPr lang="en-US" altLang="en-US" sz="3200" dirty="0" err="1">
                <a:solidFill>
                  <a:srgbClr val="FFFFFF"/>
                </a:solidFill>
                <a:latin typeface="Times New Roman" panose="02020603050405020304" pitchFamily="18" charset="0"/>
              </a:rPr>
              <a:t>κ</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ὶ</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οἰκτιρμοί</a:t>
            </a:r>
            <a:r>
              <a:rPr lang="en-US" altLang="en-US" sz="3200" dirty="0">
                <a:solidFill>
                  <a:srgbClr val="FFFFFF"/>
                </a:solidFill>
                <a:latin typeface="Times New Roman" panose="02020603050405020304" pitchFamily="18" charset="0"/>
              </a:rPr>
              <a:t>,</a:t>
            </a:r>
            <a:r>
              <a:rPr lang="en-US" altLang="en-US" sz="3200" baseline="30000" dirty="0">
                <a:solidFill>
                  <a:srgbClr val="FFFFFF"/>
                </a:solidFill>
                <a:latin typeface="Times New Roman" panose="02020603050405020304" pitchFamily="18" charset="0"/>
              </a:rPr>
              <a:t> 2</a:t>
            </a:r>
            <a:r>
              <a:rPr lang="en-US" altLang="en-US" sz="3200" dirty="0">
                <a:solidFill>
                  <a:srgbClr val="FFFFFF"/>
                </a:solidFill>
                <a:latin typeface="Times New Roman" panose="02020603050405020304" pitchFamily="18" charset="0"/>
              </a:rPr>
              <a:t> π</a:t>
            </a:r>
            <a:r>
              <a:rPr lang="en-US" altLang="en-US" sz="3200" dirty="0" err="1">
                <a:solidFill>
                  <a:srgbClr val="FFFFFF"/>
                </a:solidFill>
                <a:latin typeface="Times New Roman" panose="02020603050405020304" pitchFamily="18" charset="0"/>
              </a:rPr>
              <a:t>ληρώσ</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τέ</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μου</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τὴν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χ</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ράν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ἵν</a:t>
            </a:r>
            <a:r>
              <a:rPr lang="en-US" altLang="en-US" sz="3200" dirty="0">
                <a:solidFill>
                  <a:srgbClr val="FFFFFF"/>
                </a:solidFill>
                <a:latin typeface="Times New Roman" panose="02020603050405020304" pitchFamily="18" charset="0"/>
              </a:rPr>
              <a:t>α </a:t>
            </a:r>
            <a:r>
              <a:rPr lang="en-US" altLang="en-US" sz="3200" dirty="0" err="1">
                <a:solidFill>
                  <a:srgbClr val="FFFFFF"/>
                </a:solidFill>
                <a:latin typeface="Times New Roman" panose="02020603050405020304" pitchFamily="18" charset="0"/>
              </a:rPr>
              <a:t>τὸ</a:t>
            </a:r>
            <a:r>
              <a:rPr lang="en-US" altLang="en-US" sz="3200" dirty="0">
                <a:solidFill>
                  <a:srgbClr val="FFFFFF"/>
                </a:solidFill>
                <a:latin typeface="Times New Roman" panose="02020603050405020304" pitchFamily="18" charset="0"/>
              </a:rPr>
              <a:t> α</a:t>
            </a:r>
            <a:r>
              <a:rPr lang="en-US" altLang="en-US" sz="3200" dirty="0" err="1">
                <a:solidFill>
                  <a:srgbClr val="FFFFFF"/>
                </a:solidFill>
                <a:latin typeface="Times New Roman" panose="02020603050405020304" pitchFamily="18" charset="0"/>
              </a:rPr>
              <a:t>ὐτὸ</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φρονῆτε</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τὴν</a:t>
            </a:r>
            <a:r>
              <a:rPr lang="en-US" altLang="en-US" sz="3200" dirty="0">
                <a:solidFill>
                  <a:srgbClr val="FFFFFF"/>
                </a:solidFill>
                <a:latin typeface="Times New Roman" panose="02020603050405020304" pitchFamily="18" charset="0"/>
              </a:rPr>
              <a:t> α</a:t>
            </a:r>
            <a:r>
              <a:rPr lang="en-US" altLang="en-US" sz="3200" dirty="0" err="1">
                <a:solidFill>
                  <a:srgbClr val="FFFFFF"/>
                </a:solidFill>
                <a:latin typeface="Times New Roman" panose="02020603050405020304" pitchFamily="18" charset="0"/>
              </a:rPr>
              <a:t>ὐτὴν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ἀγά</a:t>
            </a:r>
            <a:r>
              <a:rPr lang="en-US" altLang="en-US" sz="3200" dirty="0">
                <a:solidFill>
                  <a:srgbClr val="FFFFFF"/>
                </a:solidFill>
                <a:latin typeface="Times New Roman" panose="02020603050405020304" pitchFamily="18" charset="0"/>
              </a:rPr>
              <a:t>π</a:t>
            </a:r>
            <a:r>
              <a:rPr lang="en-US" altLang="en-US" sz="3200" dirty="0" err="1">
                <a:solidFill>
                  <a:srgbClr val="FFFFFF"/>
                </a:solidFill>
                <a:latin typeface="Times New Roman" panose="02020603050405020304" pitchFamily="18" charset="0"/>
              </a:rPr>
              <a:t>ην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ἔχοντες</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σύμψυχοι</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τὸ</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ἓν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φρονοῦντες</a:t>
            </a:r>
            <a:r>
              <a:rPr lang="en-US" altLang="en-US" sz="3200" dirty="0">
                <a:solidFill>
                  <a:srgbClr val="FFFFFF"/>
                </a:solidFill>
                <a:latin typeface="Times New Roman" panose="02020603050405020304" pitchFamily="18" charset="0"/>
              </a:rPr>
              <a:t>·</a:t>
            </a:r>
            <a:r>
              <a:rPr lang="en-US" altLang="en-US" sz="3200" baseline="30000" dirty="0">
                <a:solidFill>
                  <a:srgbClr val="FFFFFF"/>
                </a:solidFill>
                <a:latin typeface="Times New Roman" panose="02020603050405020304" pitchFamily="18" charset="0"/>
              </a:rPr>
              <a:t> 3</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μηδὲν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κ</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τὰ</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ἐρίθει</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ἢ</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κενοδοξί</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ἀλλὰ</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τῇ</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τ</a:t>
            </a:r>
            <a:r>
              <a:rPr lang="en-US" altLang="en-US" sz="3200" dirty="0">
                <a:solidFill>
                  <a:srgbClr val="FFFFFF"/>
                </a:solidFill>
                <a:latin typeface="Times New Roman" panose="02020603050405020304" pitchFamily="18" charset="0"/>
              </a:rPr>
              <a:t>απ</a:t>
            </a:r>
            <a:r>
              <a:rPr lang="en-US" altLang="en-US" sz="3200" dirty="0" err="1">
                <a:solidFill>
                  <a:srgbClr val="FFFFFF"/>
                </a:solidFill>
                <a:latin typeface="Times New Roman" panose="02020603050405020304" pitchFamily="18" charset="0"/>
              </a:rPr>
              <a:t>εινοφροσύνῃ</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ἀλλήλους</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ἡγούμενοι</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ὑ</a:t>
            </a:r>
            <a:r>
              <a:rPr lang="en-US" altLang="en-US" sz="3200" dirty="0">
                <a:solidFill>
                  <a:srgbClr val="FFFFFF"/>
                </a:solidFill>
                <a:latin typeface="Times New Roman" panose="02020603050405020304" pitchFamily="18" charset="0"/>
              </a:rPr>
              <a:t>π</a:t>
            </a:r>
            <a:r>
              <a:rPr lang="en-US" altLang="en-US" sz="3200" dirty="0" err="1">
                <a:solidFill>
                  <a:srgbClr val="FFFFFF"/>
                </a:solidFill>
                <a:latin typeface="Times New Roman" panose="02020603050405020304" pitchFamily="18" charset="0"/>
              </a:rPr>
              <a:t>ερέχοντ</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ς</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ἑ</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υτῶν</a:t>
            </a:r>
            <a:r>
              <a:rPr lang="en-US" altLang="en-US" sz="3200" dirty="0">
                <a:solidFill>
                  <a:srgbClr val="FFFFFF"/>
                </a:solidFill>
                <a:latin typeface="Times New Roman" panose="02020603050405020304" pitchFamily="18" charset="0"/>
              </a:rPr>
              <a:t>·</a:t>
            </a:r>
            <a:r>
              <a:rPr lang="en-US" altLang="en-US" sz="3200" baseline="30000" dirty="0">
                <a:solidFill>
                  <a:srgbClr val="FFFFFF"/>
                </a:solidFill>
                <a:latin typeface="Times New Roman" panose="02020603050405020304" pitchFamily="18" charset="0"/>
              </a:rPr>
              <a:t> 4</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μὴ</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τὰ</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ἑ</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υτῶν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ἕκ</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στος</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σκο</a:t>
            </a:r>
            <a:r>
              <a:rPr lang="en-US" altLang="en-US" sz="3200" dirty="0">
                <a:solidFill>
                  <a:srgbClr val="FFFFFF"/>
                </a:solidFill>
                <a:latin typeface="Times New Roman" panose="02020603050405020304" pitchFamily="18" charset="0"/>
              </a:rPr>
              <a:t>π</a:t>
            </a:r>
            <a:r>
              <a:rPr lang="en-US" altLang="en-US" sz="3200" dirty="0" err="1">
                <a:solidFill>
                  <a:srgbClr val="FFFFFF"/>
                </a:solidFill>
                <a:latin typeface="Times New Roman" panose="02020603050405020304" pitchFamily="18" charset="0"/>
              </a:rPr>
              <a:t>εῖτε</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ἀλλὰ</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κ</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ὶ</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τὰ</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ἑτέρων</a:t>
            </a:r>
            <a:r>
              <a:rPr lang="en-US" altLang="en-US" sz="3200" dirty="0">
                <a:solidFill>
                  <a:srgbClr val="FFFFFF"/>
                </a:solidFill>
                <a:latin typeface="Times New Roman" panose="02020603050405020304" pitchFamily="18" charset="0"/>
              </a:rPr>
              <a:t> </a:t>
            </a:r>
            <a:r>
              <a:rPr lang="en-US" altLang="en-US" sz="3200" dirty="0" err="1">
                <a:solidFill>
                  <a:srgbClr val="FFFFFF"/>
                </a:solidFill>
                <a:latin typeface="Times New Roman" panose="02020603050405020304" pitchFamily="18" charset="0"/>
              </a:rPr>
              <a:t>ἕκ</a:t>
            </a:r>
            <a:r>
              <a:rPr lang="en-US" altLang="en-US" sz="3200" dirty="0">
                <a:solidFill>
                  <a:srgbClr val="FFFFFF"/>
                </a:solidFill>
                <a:latin typeface="Times New Roman" panose="02020603050405020304" pitchFamily="18" charset="0"/>
              </a:rPr>
              <a:t>α</a:t>
            </a:r>
            <a:r>
              <a:rPr lang="en-US" altLang="en-US" sz="3200" dirty="0" err="1">
                <a:solidFill>
                  <a:srgbClr val="FFFFFF"/>
                </a:solidFill>
                <a:latin typeface="Times New Roman" panose="02020603050405020304" pitchFamily="18" charset="0"/>
              </a:rPr>
              <a:t>στος</a:t>
            </a:r>
            <a:r>
              <a:rPr lang="en-US" altLang="en-US" sz="3200" dirty="0">
                <a:solidFill>
                  <a:srgbClr val="FFFFFF"/>
                </a:solidFill>
                <a:latin typeface="Times New Roman" panose="02020603050405020304" pitchFamily="18" charset="0"/>
              </a:rPr>
              <a:t>.</a:t>
            </a:r>
          </a:p>
          <a:p>
            <a:pPr defTabSz="914400" eaLnBrk="1" hangingPunct="1"/>
            <a:endParaRPr lang="en-US" altLang="en-US" dirty="0">
              <a:solidFill>
                <a:srgbClr val="FFFFFF"/>
              </a:solidFill>
              <a:latin typeface="Times New Roman" panose="02020603050405020304" pitchFamily="18" charset="0"/>
            </a:endParaRPr>
          </a:p>
          <a:p>
            <a:pPr lvl="1" defTabSz="914400" eaLnBrk="1" hangingPunct="1"/>
            <a:r>
              <a:rPr lang="en-US" altLang="en-US" i="1" dirty="0">
                <a:solidFill>
                  <a:srgbClr val="FFFFFF"/>
                </a:solidFill>
                <a:latin typeface="Times New Roman" panose="02020603050405020304" pitchFamily="18" charset="0"/>
              </a:rPr>
              <a:t>The New Testament in the Original Greek: Byzantine </a:t>
            </a:r>
            <a:r>
              <a:rPr lang="en-US" altLang="en-US" i="1" dirty="0" err="1">
                <a:solidFill>
                  <a:srgbClr val="FFFFFF"/>
                </a:solidFill>
                <a:latin typeface="Times New Roman" panose="02020603050405020304" pitchFamily="18" charset="0"/>
              </a:rPr>
              <a:t>Textform</a:t>
            </a:r>
            <a:r>
              <a:rPr lang="en-US" altLang="en-US" i="1" dirty="0">
                <a:solidFill>
                  <a:srgbClr val="FFFFFF"/>
                </a:solidFill>
                <a:latin typeface="Times New Roman" panose="02020603050405020304" pitchFamily="18" charset="0"/>
              </a:rPr>
              <a:t> 2005, With Morphology </a:t>
            </a:r>
            <a:r>
              <a:rPr lang="en-US" altLang="en-US" dirty="0">
                <a:solidFill>
                  <a:srgbClr val="FFFFFF"/>
                </a:solidFill>
                <a:latin typeface="Times New Roman" panose="02020603050405020304" pitchFamily="18" charset="0"/>
              </a:rPr>
              <a:t>(Bellingham, WA: Logos Research Systems, 2006), Php 2:1-4.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0CA185A7-5CB8-434A-9118-508462FD3D43}"/>
              </a:ext>
            </a:extLst>
          </p:cNvPr>
          <p:cNvSpPr>
            <a:spLocks noGrp="1"/>
          </p:cNvSpPr>
          <p:nvPr>
            <p:ph type="title"/>
          </p:nvPr>
        </p:nvSpPr>
        <p:spPr>
          <a:xfrm rot="16200000">
            <a:off x="5143500" y="2857500"/>
            <a:ext cx="6858000" cy="1143000"/>
          </a:xfrm>
          <a:solidFill>
            <a:srgbClr val="660066"/>
          </a:solidFill>
        </p:spPr>
        <p:txBody>
          <a:bodyPr/>
          <a:lstStyle/>
          <a:p>
            <a:r>
              <a:rPr lang="en-US" altLang="en-US" sz="3600">
                <a:ea typeface="ＭＳ Ｐゴシック" panose="020B0600070205080204" pitchFamily="34" charset="-128"/>
              </a:rPr>
              <a:t>My Translation of 2:1-4</a:t>
            </a:r>
          </a:p>
        </p:txBody>
      </p:sp>
      <p:sp>
        <p:nvSpPr>
          <p:cNvPr id="69634" name="Title 1">
            <a:extLst>
              <a:ext uri="{FF2B5EF4-FFF2-40B4-BE49-F238E27FC236}">
                <a16:creationId xmlns:a16="http://schemas.microsoft.com/office/drawing/2014/main" id="{46930F45-C8FA-1849-99F5-F391D9CD0191}"/>
              </a:ext>
            </a:extLst>
          </p:cNvPr>
          <p:cNvSpPr txBox="1">
            <a:spLocks/>
          </p:cNvSpPr>
          <p:nvPr/>
        </p:nvSpPr>
        <p:spPr bwMode="auto">
          <a:xfrm>
            <a:off x="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marL="514350" indent="-51435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buFontTx/>
              <a:buAutoNum type="arabicPlain"/>
            </a:pPr>
            <a:r>
              <a:rPr lang="en-US" altLang="en-US" sz="2800" b="1">
                <a:solidFill>
                  <a:srgbClr val="FFFFFF"/>
                </a:solidFill>
                <a:latin typeface="Arial Narrow" panose="020B0604020202020204" pitchFamily="34" charset="0"/>
              </a:rPr>
              <a:t>Therefore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if there is any encouragement in Christ,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if there is any consolation of love,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if there is any fellowship of the Spirit,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if any affection and compassion, </a:t>
            </a:r>
          </a:p>
          <a:p>
            <a:pPr defTabSz="914400" eaLnBrk="1" hangingPunct="1">
              <a:buFontTx/>
              <a:buAutoNum type="arabicPlain"/>
            </a:pPr>
            <a:r>
              <a:rPr lang="en-US" altLang="en-US" sz="2800" b="1">
                <a:solidFill>
                  <a:srgbClr val="FFFFFF"/>
                </a:solidFill>
                <a:latin typeface="Arial Narrow" panose="020B0604020202020204" pitchFamily="34" charset="0"/>
              </a:rPr>
              <a:t>make my joy complete by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being of the same mind,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maintaining the same love,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united in spirit,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intent on one purpose,</a:t>
            </a:r>
          </a:p>
          <a:p>
            <a:pPr defTabSz="914400" eaLnBrk="1" hangingPunct="1">
              <a:buFontTx/>
              <a:buAutoNum type="arabicPlain"/>
            </a:pPr>
            <a:r>
              <a:rPr lang="en-US" altLang="en-US" sz="2800" b="1">
                <a:solidFill>
                  <a:srgbClr val="FFFFFF"/>
                </a:solidFill>
                <a:latin typeface="Arial Narrow" panose="020B0604020202020204" pitchFamily="34" charset="0"/>
              </a:rPr>
              <a:t>doing nothing from selfishness or empty conceit,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but with humility of mind regarding one another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as more important than yourselves,</a:t>
            </a:r>
          </a:p>
          <a:p>
            <a:pPr defTabSz="914400" eaLnBrk="1" hangingPunct="1">
              <a:buFontTx/>
              <a:buAutoNum type="arabicPlain"/>
            </a:pPr>
            <a:r>
              <a:rPr lang="en-US" altLang="en-US" sz="2800" b="1">
                <a:solidFill>
                  <a:srgbClr val="FFFFFF"/>
                </a:solidFill>
                <a:latin typeface="Arial Narrow" panose="020B0604020202020204" pitchFamily="34" charset="0"/>
              </a:rPr>
              <a:t>not merely looking out for your own personal 	interests, but also for the interests of others.</a:t>
            </a:r>
            <a:endParaRPr lang="en-US" altLang="en-US" sz="1600" b="1">
              <a:solidFill>
                <a:srgbClr val="FFFFFF"/>
              </a:solidFill>
              <a:latin typeface="Arial Narrow"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a:extLst>
              <a:ext uri="{FF2B5EF4-FFF2-40B4-BE49-F238E27FC236}">
                <a16:creationId xmlns:a16="http://schemas.microsoft.com/office/drawing/2014/main" id="{29C3D971-C286-C94B-8548-B61A00E6F189}"/>
              </a:ext>
            </a:extLst>
          </p:cNvPr>
          <p:cNvSpPr>
            <a:spLocks noGrp="1"/>
          </p:cNvSpPr>
          <p:nvPr>
            <p:ph type="title"/>
          </p:nvPr>
        </p:nvSpPr>
        <p:spPr>
          <a:xfrm rot="16200000">
            <a:off x="5143500" y="2857500"/>
            <a:ext cx="6858000" cy="1143000"/>
          </a:xfrm>
          <a:solidFill>
            <a:schemeClr val="accent1">
              <a:lumMod val="75000"/>
            </a:schemeClr>
          </a:solidFill>
        </p:spPr>
        <p:txBody>
          <a:bodyPr/>
          <a:lstStyle/>
          <a:p>
            <a:pPr>
              <a:tabLst>
                <a:tab pos="4929188" algn="l"/>
              </a:tabLst>
              <a:defRPr/>
            </a:pPr>
            <a:r>
              <a:rPr lang="en-US" sz="3600">
                <a:ea typeface="ＭＳ Ｐゴシック" charset="0"/>
                <a:cs typeface="ＭＳ Ｐゴシック" charset="0"/>
              </a:rPr>
              <a:t>The Structure of 2:1-4 (NASB)</a:t>
            </a:r>
          </a:p>
        </p:txBody>
      </p:sp>
      <p:sp>
        <p:nvSpPr>
          <p:cNvPr id="240643" name="Title 1">
            <a:extLst>
              <a:ext uri="{FF2B5EF4-FFF2-40B4-BE49-F238E27FC236}">
                <a16:creationId xmlns:a16="http://schemas.microsoft.com/office/drawing/2014/main" id="{D77890D8-517F-1C45-A7CF-042B0161EECE}"/>
              </a:ext>
            </a:extLst>
          </p:cNvPr>
          <p:cNvSpPr txBox="1">
            <a:spLocks/>
          </p:cNvSpPr>
          <p:nvPr/>
        </p:nvSpPr>
        <p:spPr bwMode="auto">
          <a:xfrm>
            <a:off x="6934200" y="4419600"/>
            <a:ext cx="22098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US" altLang="en-US" sz="2800" b="1" u="sng" dirty="0">
                <a:solidFill>
                  <a:srgbClr val="FFFF00"/>
                </a:solidFill>
                <a:latin typeface="Arial Narrow" panose="020B0604020202020204" pitchFamily="34" charset="0"/>
              </a:rPr>
              <a:t>2 means</a:t>
            </a:r>
            <a:r>
              <a:rPr lang="en-US" altLang="en-US" sz="2800" b="1" dirty="0">
                <a:solidFill>
                  <a:srgbClr val="FFFF00"/>
                </a:solidFill>
                <a:latin typeface="Arial Narrow" panose="020B0604020202020204" pitchFamily="34" charset="0"/>
              </a:rPr>
              <a:t>: </a:t>
            </a:r>
            <a:br>
              <a:rPr lang="en-US" altLang="en-US" sz="2800" b="1" dirty="0">
                <a:solidFill>
                  <a:srgbClr val="FFFF00"/>
                </a:solidFill>
                <a:latin typeface="Arial Narrow" panose="020B0604020202020204" pitchFamily="34" charset="0"/>
              </a:rPr>
            </a:br>
            <a:r>
              <a:rPr lang="ja-JP" altLang="en-US" sz="2800" b="1">
                <a:solidFill>
                  <a:srgbClr val="FFFF00"/>
                </a:solidFill>
                <a:latin typeface="Arial Narrow" panose="020B0604020202020204" pitchFamily="34" charset="0"/>
              </a:rPr>
              <a:t>“</a:t>
            </a:r>
            <a:r>
              <a:rPr lang="en-US" altLang="ja-JP" sz="2800" b="1" dirty="0">
                <a:solidFill>
                  <a:srgbClr val="FFFF00"/>
                </a:solidFill>
                <a:latin typeface="Arial Narrow" panose="020B0604020202020204" pitchFamily="34" charset="0"/>
              </a:rPr>
              <a:t>from being selfless</a:t>
            </a:r>
            <a:r>
              <a:rPr lang="ja-JP" altLang="en-US" sz="2800" b="1">
                <a:solidFill>
                  <a:srgbClr val="FFFF00"/>
                </a:solidFill>
                <a:latin typeface="Arial Narrow" panose="020B0604020202020204" pitchFamily="34" charset="0"/>
              </a:rPr>
              <a:t>”</a:t>
            </a:r>
            <a:endParaRPr lang="en-US" altLang="en-US" sz="1600" b="1" dirty="0">
              <a:solidFill>
                <a:srgbClr val="FFFF00"/>
              </a:solidFill>
              <a:latin typeface="Arial Narrow" panose="020B0604020202020204" pitchFamily="34" charset="0"/>
            </a:endParaRPr>
          </a:p>
        </p:txBody>
      </p:sp>
      <p:sp>
        <p:nvSpPr>
          <p:cNvPr id="70659" name="Title 1">
            <a:extLst>
              <a:ext uri="{FF2B5EF4-FFF2-40B4-BE49-F238E27FC236}">
                <a16:creationId xmlns:a16="http://schemas.microsoft.com/office/drawing/2014/main" id="{710E6034-E4B1-FC49-A14B-712E9FB7AC04}"/>
              </a:ext>
            </a:extLst>
          </p:cNvPr>
          <p:cNvSpPr txBox="1">
            <a:spLocks/>
          </p:cNvSpPr>
          <p:nvPr/>
        </p:nvSpPr>
        <p:spPr bwMode="auto">
          <a:xfrm>
            <a:off x="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marL="514350" indent="-51435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buFontTx/>
              <a:buAutoNum type="arabicPlain"/>
            </a:pPr>
            <a:r>
              <a:rPr lang="en-US" altLang="en-US" sz="2800" b="1">
                <a:solidFill>
                  <a:srgbClr val="FFFFFF"/>
                </a:solidFill>
                <a:latin typeface="Arial Narrow" panose="020B0604020202020204" pitchFamily="34" charset="0"/>
              </a:rPr>
              <a:t>Therefore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if there is any encouragement in Christ,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if there is any consolation of love,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if there is any fellowship of the Spirit,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if any affection and compassion, </a:t>
            </a:r>
          </a:p>
          <a:p>
            <a:pPr defTabSz="914400" eaLnBrk="1" hangingPunct="1">
              <a:buFontTx/>
              <a:buAutoNum type="arabicPlain"/>
            </a:pPr>
            <a:r>
              <a:rPr lang="en-US" altLang="en-US" sz="2800" b="1">
                <a:solidFill>
                  <a:srgbClr val="FFFF00"/>
                </a:solidFill>
                <a:latin typeface="Arial Narrow" panose="020B0604020202020204" pitchFamily="34" charset="0"/>
              </a:rPr>
              <a:t>make my joy complete </a:t>
            </a:r>
            <a:r>
              <a:rPr lang="en-US" altLang="en-US" sz="2800" b="1">
                <a:solidFill>
                  <a:srgbClr val="FFFFFF"/>
                </a:solidFill>
                <a:latin typeface="Arial Narrow" panose="020B0604020202020204" pitchFamily="34" charset="0"/>
              </a:rPr>
              <a:t>by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being of the </a:t>
            </a:r>
            <a:r>
              <a:rPr lang="en-US" altLang="en-US" sz="2800" b="1">
                <a:solidFill>
                  <a:srgbClr val="FFB7E5"/>
                </a:solidFill>
                <a:latin typeface="Arial Narrow" panose="020B0604020202020204" pitchFamily="34" charset="0"/>
              </a:rPr>
              <a:t>same </a:t>
            </a:r>
            <a:r>
              <a:rPr lang="en-US" altLang="en-US" sz="2800" b="1">
                <a:solidFill>
                  <a:srgbClr val="FFFFFF"/>
                </a:solidFill>
                <a:latin typeface="Arial Narrow" panose="020B0604020202020204" pitchFamily="34" charset="0"/>
              </a:rPr>
              <a:t>mind,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maintaining the </a:t>
            </a:r>
            <a:r>
              <a:rPr lang="en-US" altLang="en-US" sz="2800" b="1">
                <a:solidFill>
                  <a:srgbClr val="FFB7E5"/>
                </a:solidFill>
                <a:latin typeface="Arial Narrow" panose="020B0604020202020204" pitchFamily="34" charset="0"/>
              </a:rPr>
              <a:t>same </a:t>
            </a:r>
            <a:r>
              <a:rPr lang="en-US" altLang="en-US" sz="2800" b="1">
                <a:solidFill>
                  <a:srgbClr val="FFFFFF"/>
                </a:solidFill>
                <a:latin typeface="Arial Narrow" panose="020B0604020202020204" pitchFamily="34" charset="0"/>
              </a:rPr>
              <a:t>love,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a:t>
            </a:r>
            <a:r>
              <a:rPr lang="en-US" altLang="en-US" sz="2800" b="1">
                <a:solidFill>
                  <a:srgbClr val="FFB7E5"/>
                </a:solidFill>
                <a:latin typeface="Arial Narrow" panose="020B0604020202020204" pitchFamily="34" charset="0"/>
              </a:rPr>
              <a:t>united </a:t>
            </a:r>
            <a:r>
              <a:rPr lang="en-US" altLang="en-US" sz="2800" b="1">
                <a:solidFill>
                  <a:srgbClr val="FFFFFF"/>
                </a:solidFill>
                <a:latin typeface="Arial Narrow" panose="020B0604020202020204" pitchFamily="34" charset="0"/>
              </a:rPr>
              <a:t>in spirit,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intent on </a:t>
            </a:r>
            <a:r>
              <a:rPr lang="en-US" altLang="en-US" sz="2800" b="1">
                <a:solidFill>
                  <a:srgbClr val="FFB7E5"/>
                </a:solidFill>
                <a:latin typeface="Arial Narrow" panose="020B0604020202020204" pitchFamily="34" charset="0"/>
              </a:rPr>
              <a:t>one </a:t>
            </a:r>
            <a:r>
              <a:rPr lang="en-US" altLang="en-US" sz="2800" b="1">
                <a:solidFill>
                  <a:srgbClr val="FFFFFF"/>
                </a:solidFill>
                <a:latin typeface="Arial Narrow" panose="020B0604020202020204" pitchFamily="34" charset="0"/>
              </a:rPr>
              <a:t>purpose.</a:t>
            </a:r>
          </a:p>
          <a:p>
            <a:pPr defTabSz="914400" eaLnBrk="1" hangingPunct="1">
              <a:buFontTx/>
              <a:buAutoNum type="arabicPlain"/>
            </a:pPr>
            <a:r>
              <a:rPr lang="en-US" altLang="en-US" sz="2800" b="1" u="sng">
                <a:solidFill>
                  <a:srgbClr val="FFFFFF"/>
                </a:solidFill>
                <a:latin typeface="Arial Narrow" panose="020B0604020202020204" pitchFamily="34" charset="0"/>
              </a:rPr>
              <a:t>Do nothing from selfishness</a:t>
            </a:r>
            <a:r>
              <a:rPr lang="en-US" altLang="en-US" sz="2800" b="1">
                <a:solidFill>
                  <a:srgbClr val="FFFFFF"/>
                </a:solidFill>
                <a:latin typeface="Arial Narrow" panose="020B0604020202020204" pitchFamily="34" charset="0"/>
              </a:rPr>
              <a:t> or empty conceit,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but with humility of mind regard one another </a:t>
            </a:r>
            <a:br>
              <a:rPr lang="en-US" altLang="en-US" sz="2800" b="1">
                <a:solidFill>
                  <a:srgbClr val="FFFFFF"/>
                </a:solidFill>
                <a:latin typeface="Arial Narrow" panose="020B0604020202020204" pitchFamily="34" charset="0"/>
              </a:rPr>
            </a:br>
            <a:r>
              <a:rPr lang="en-US" altLang="en-US" sz="2800" b="1">
                <a:solidFill>
                  <a:srgbClr val="FFFFFF"/>
                </a:solidFill>
                <a:latin typeface="Arial Narrow" panose="020B0604020202020204" pitchFamily="34" charset="0"/>
              </a:rPr>
              <a:t>	as more important than yourselves;</a:t>
            </a:r>
          </a:p>
          <a:p>
            <a:pPr defTabSz="914400" eaLnBrk="1" hangingPunct="1">
              <a:buFontTx/>
              <a:buAutoNum type="arabicPlain"/>
            </a:pPr>
            <a:r>
              <a:rPr lang="en-US" altLang="en-US" sz="2800" b="1" u="sng">
                <a:solidFill>
                  <a:srgbClr val="FFFFFF"/>
                </a:solidFill>
                <a:latin typeface="Arial Narrow" panose="020B0604020202020204" pitchFamily="34" charset="0"/>
              </a:rPr>
              <a:t>do not merely look out for your own</a:t>
            </a:r>
            <a:r>
              <a:rPr lang="en-US" altLang="en-US" sz="2800" b="1">
                <a:solidFill>
                  <a:srgbClr val="FFFFFF"/>
                </a:solidFill>
                <a:latin typeface="Arial Narrow" panose="020B0604020202020204" pitchFamily="34" charset="0"/>
              </a:rPr>
              <a:t> personal 	interests, but also for the interests of others.</a:t>
            </a:r>
            <a:endParaRPr lang="en-US" altLang="en-US" sz="1600" b="1">
              <a:solidFill>
                <a:srgbClr val="FFFFFF"/>
              </a:solidFill>
              <a:latin typeface="Arial Narrow" panose="020B0604020202020204" pitchFamily="34" charset="0"/>
            </a:endParaRPr>
          </a:p>
        </p:txBody>
      </p:sp>
      <p:sp>
        <p:nvSpPr>
          <p:cNvPr id="240645" name="Title 1">
            <a:extLst>
              <a:ext uri="{FF2B5EF4-FFF2-40B4-BE49-F238E27FC236}">
                <a16:creationId xmlns:a16="http://schemas.microsoft.com/office/drawing/2014/main" id="{F6C24CF5-B244-B74B-A689-BBF1D613E0F4}"/>
              </a:ext>
            </a:extLst>
          </p:cNvPr>
          <p:cNvSpPr txBox="1">
            <a:spLocks/>
          </p:cNvSpPr>
          <p:nvPr/>
        </p:nvSpPr>
        <p:spPr bwMode="auto">
          <a:xfrm>
            <a:off x="4138613" y="2209800"/>
            <a:ext cx="396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US" altLang="en-US" sz="2800" b="1" u="sng">
                <a:solidFill>
                  <a:srgbClr val="FFFF00"/>
                </a:solidFill>
                <a:latin typeface="Arial Narrow" panose="020B0604020202020204" pitchFamily="34" charset="0"/>
              </a:rPr>
              <a:t>Main Verb</a:t>
            </a:r>
            <a:r>
              <a:rPr lang="en-US" altLang="en-US" sz="2800" b="1">
                <a:solidFill>
                  <a:srgbClr val="FFFF00"/>
                </a:solidFill>
                <a:latin typeface="Arial Narrow" panose="020B0604020202020204" pitchFamily="34" charset="0"/>
              </a:rPr>
              <a:t>: </a:t>
            </a:r>
            <a:r>
              <a:rPr lang="ja-JP" altLang="en-US" sz="2800" b="1">
                <a:solidFill>
                  <a:srgbClr val="FFFF00"/>
                </a:solidFill>
                <a:latin typeface="Arial Narrow" panose="020B0604020202020204" pitchFamily="34" charset="0"/>
              </a:rPr>
              <a:t>“</a:t>
            </a:r>
            <a:r>
              <a:rPr lang="en-US" altLang="ja-JP" sz="2800" b="1">
                <a:solidFill>
                  <a:srgbClr val="FFFF00"/>
                </a:solidFill>
                <a:latin typeface="Arial Narrow" panose="020B0604020202020204" pitchFamily="34" charset="0"/>
              </a:rPr>
              <a:t>give me joy...</a:t>
            </a:r>
            <a:r>
              <a:rPr lang="ja-JP" altLang="en-US" sz="2800" b="1">
                <a:solidFill>
                  <a:srgbClr val="FFFF00"/>
                </a:solidFill>
                <a:latin typeface="Arial Narrow" panose="020B0604020202020204" pitchFamily="34" charset="0"/>
              </a:rPr>
              <a:t>”</a:t>
            </a:r>
            <a:endParaRPr lang="en-US" altLang="en-US" sz="1600" b="1">
              <a:solidFill>
                <a:srgbClr val="FFFF00"/>
              </a:solidFill>
              <a:latin typeface="Arial Narrow" panose="020B0604020202020204" pitchFamily="34" charset="0"/>
            </a:endParaRPr>
          </a:p>
        </p:txBody>
      </p:sp>
      <p:sp>
        <p:nvSpPr>
          <p:cNvPr id="240646" name="Title 1">
            <a:extLst>
              <a:ext uri="{FF2B5EF4-FFF2-40B4-BE49-F238E27FC236}">
                <a16:creationId xmlns:a16="http://schemas.microsoft.com/office/drawing/2014/main" id="{C5D8AFD9-7C50-4B4F-942C-C563D66EFFA5}"/>
              </a:ext>
            </a:extLst>
          </p:cNvPr>
          <p:cNvSpPr txBox="1">
            <a:spLocks/>
          </p:cNvSpPr>
          <p:nvPr/>
        </p:nvSpPr>
        <p:spPr bwMode="auto">
          <a:xfrm>
            <a:off x="5715000" y="304800"/>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US" altLang="en-US" sz="2800" b="1" u="sng">
                <a:solidFill>
                  <a:srgbClr val="FFFF00"/>
                </a:solidFill>
                <a:latin typeface="Arial Narrow" panose="020B0604020202020204" pitchFamily="34" charset="0"/>
              </a:rPr>
              <a:t>4 </a:t>
            </a:r>
            <a:r>
              <a:rPr lang="ja-JP" altLang="en-US" sz="2800" b="1" u="sng">
                <a:solidFill>
                  <a:srgbClr val="FFFF00"/>
                </a:solidFill>
                <a:latin typeface="Arial Narrow" panose="020B0604020202020204" pitchFamily="34" charset="0"/>
              </a:rPr>
              <a:t>“</a:t>
            </a:r>
            <a:r>
              <a:rPr lang="en-US" altLang="ja-JP" sz="2800" b="1" u="sng">
                <a:solidFill>
                  <a:srgbClr val="FFFF00"/>
                </a:solidFill>
                <a:latin typeface="Arial Narrow" panose="020B0604020202020204" pitchFamily="34" charset="0"/>
              </a:rPr>
              <a:t>if</a:t>
            </a:r>
            <a:r>
              <a:rPr lang="ja-JP" altLang="en-US" sz="2800" b="1" u="sng">
                <a:solidFill>
                  <a:srgbClr val="FFFF00"/>
                </a:solidFill>
                <a:latin typeface="Arial Narrow" panose="020B0604020202020204" pitchFamily="34" charset="0"/>
              </a:rPr>
              <a:t>”</a:t>
            </a:r>
            <a:r>
              <a:rPr lang="en-US" altLang="ja-JP" sz="2800" b="1" u="sng">
                <a:solidFill>
                  <a:srgbClr val="FFFF00"/>
                </a:solidFill>
                <a:latin typeface="Arial Narrow" panose="020B0604020202020204" pitchFamily="34" charset="0"/>
              </a:rPr>
              <a:t> phrases</a:t>
            </a:r>
            <a:r>
              <a:rPr lang="en-US" altLang="ja-JP" sz="2800" b="1">
                <a:solidFill>
                  <a:srgbClr val="FFFF00"/>
                </a:solidFill>
                <a:latin typeface="Arial Narrow" panose="020B0604020202020204" pitchFamily="34" charset="0"/>
              </a:rPr>
              <a:t>: </a:t>
            </a:r>
            <a:r>
              <a:rPr lang="ja-JP" altLang="en-US" sz="2800" b="1">
                <a:solidFill>
                  <a:srgbClr val="FFFF00"/>
                </a:solidFill>
                <a:latin typeface="Arial Narrow" panose="020B0604020202020204" pitchFamily="34" charset="0"/>
              </a:rPr>
              <a:t>“</a:t>
            </a:r>
            <a:r>
              <a:rPr lang="en-US" altLang="ja-JP" sz="2800" b="1">
                <a:solidFill>
                  <a:srgbClr val="FFFF00"/>
                </a:solidFill>
                <a:latin typeface="Arial Narrow" panose="020B0604020202020204" pitchFamily="34" charset="0"/>
              </a:rPr>
              <a:t>Please...</a:t>
            </a:r>
            <a:r>
              <a:rPr lang="ja-JP" altLang="en-US" sz="2800" b="1">
                <a:solidFill>
                  <a:srgbClr val="FFFF00"/>
                </a:solidFill>
                <a:latin typeface="Arial Narrow" panose="020B0604020202020204" pitchFamily="34" charset="0"/>
              </a:rPr>
              <a:t>”</a:t>
            </a:r>
            <a:endParaRPr lang="en-US" altLang="en-US" sz="1600" b="1">
              <a:solidFill>
                <a:srgbClr val="FFFF00"/>
              </a:solidFill>
              <a:latin typeface="Arial Narrow" panose="020B0604020202020204" pitchFamily="34" charset="0"/>
            </a:endParaRPr>
          </a:p>
        </p:txBody>
      </p:sp>
      <p:sp>
        <p:nvSpPr>
          <p:cNvPr id="240647" name="Title 1">
            <a:extLst>
              <a:ext uri="{FF2B5EF4-FFF2-40B4-BE49-F238E27FC236}">
                <a16:creationId xmlns:a16="http://schemas.microsoft.com/office/drawing/2014/main" id="{7A044B5F-7264-184F-9CAA-D07494C75216}"/>
              </a:ext>
            </a:extLst>
          </p:cNvPr>
          <p:cNvSpPr txBox="1">
            <a:spLocks/>
          </p:cNvSpPr>
          <p:nvPr/>
        </p:nvSpPr>
        <p:spPr bwMode="auto">
          <a:xfrm>
            <a:off x="4267200" y="3429000"/>
            <a:ext cx="365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defTabSz="914400" eaLnBrk="1" hangingPunct="1"/>
            <a:r>
              <a:rPr lang="en-US" altLang="en-US" sz="2800" b="1" u="sng">
                <a:solidFill>
                  <a:srgbClr val="FFFF00"/>
                </a:solidFill>
                <a:latin typeface="Arial Narrow" panose="020B0604020202020204" pitchFamily="34" charset="0"/>
              </a:rPr>
              <a:t>4 </a:t>
            </a:r>
            <a:r>
              <a:rPr lang="ja-JP" altLang="en-US" sz="2800" b="1" u="sng">
                <a:solidFill>
                  <a:srgbClr val="FFFF00"/>
                </a:solidFill>
                <a:latin typeface="Arial Narrow" panose="020B0604020202020204" pitchFamily="34" charset="0"/>
              </a:rPr>
              <a:t>“</a:t>
            </a:r>
            <a:r>
              <a:rPr lang="en-US" altLang="ja-JP" sz="2800" b="1" u="sng">
                <a:solidFill>
                  <a:srgbClr val="FFFF00"/>
                </a:solidFill>
                <a:latin typeface="Arial Narrow" panose="020B0604020202020204" pitchFamily="34" charset="0"/>
              </a:rPr>
              <a:t>by</a:t>
            </a:r>
            <a:r>
              <a:rPr lang="ja-JP" altLang="en-US" sz="2800" b="1" u="sng">
                <a:solidFill>
                  <a:srgbClr val="FFFF00"/>
                </a:solidFill>
                <a:latin typeface="Arial Narrow" panose="020B0604020202020204" pitchFamily="34" charset="0"/>
              </a:rPr>
              <a:t>”</a:t>
            </a:r>
            <a:r>
              <a:rPr lang="en-US" altLang="ja-JP" sz="2800" b="1" u="sng">
                <a:solidFill>
                  <a:srgbClr val="FFFF00"/>
                </a:solidFill>
                <a:latin typeface="Arial Narrow" panose="020B0604020202020204" pitchFamily="34" charset="0"/>
              </a:rPr>
              <a:t> phrases</a:t>
            </a:r>
            <a:r>
              <a:rPr lang="en-US" altLang="ja-JP" sz="2800" b="1">
                <a:solidFill>
                  <a:srgbClr val="FFFF00"/>
                </a:solidFill>
                <a:latin typeface="Arial Narrow" panose="020B0604020202020204" pitchFamily="34" charset="0"/>
              </a:rPr>
              <a:t>: </a:t>
            </a:r>
            <a:br>
              <a:rPr lang="en-US" altLang="ja-JP" sz="2800" b="1">
                <a:solidFill>
                  <a:srgbClr val="FFFF00"/>
                </a:solidFill>
                <a:latin typeface="Arial Narrow" panose="020B0604020202020204" pitchFamily="34" charset="0"/>
              </a:rPr>
            </a:br>
            <a:r>
              <a:rPr lang="ja-JP" altLang="en-US" sz="2800" b="1">
                <a:solidFill>
                  <a:srgbClr val="FFFF00"/>
                </a:solidFill>
                <a:latin typeface="Arial Narrow" panose="020B0604020202020204" pitchFamily="34" charset="0"/>
              </a:rPr>
              <a:t>“</a:t>
            </a:r>
            <a:r>
              <a:rPr lang="en-US" altLang="ja-JP" sz="2800" b="1">
                <a:solidFill>
                  <a:srgbClr val="FFFF00"/>
                </a:solidFill>
                <a:latin typeface="Arial Narrow" panose="020B0604020202020204" pitchFamily="34" charset="0"/>
              </a:rPr>
              <a:t>by being </a:t>
            </a:r>
            <a:r>
              <a:rPr lang="en-US" altLang="ja-JP" sz="2800" b="1">
                <a:solidFill>
                  <a:srgbClr val="FFB7E5"/>
                </a:solidFill>
                <a:latin typeface="Arial Narrow" panose="020B0604020202020204" pitchFamily="34" charset="0"/>
              </a:rPr>
              <a:t>united</a:t>
            </a:r>
            <a:r>
              <a:rPr lang="en-US" altLang="ja-JP" sz="2800" b="1">
                <a:solidFill>
                  <a:srgbClr val="FFFF00"/>
                </a:solidFill>
                <a:latin typeface="Arial Narrow" panose="020B0604020202020204" pitchFamily="34" charset="0"/>
              </a:rPr>
              <a:t>...</a:t>
            </a:r>
            <a:r>
              <a:rPr lang="ja-JP" altLang="en-US" sz="2800" b="1">
                <a:solidFill>
                  <a:srgbClr val="FFFF00"/>
                </a:solidFill>
                <a:latin typeface="Arial Narrow" panose="020B0604020202020204" pitchFamily="34" charset="0"/>
              </a:rPr>
              <a:t>”</a:t>
            </a:r>
            <a:endParaRPr lang="en-US" altLang="en-US" sz="1600" b="1">
              <a:solidFill>
                <a:srgbClr val="FFFF00"/>
              </a:solidFill>
              <a:latin typeface="Arial Narrow"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6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06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06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0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animBg="1"/>
      <p:bldP spid="240645" grpId="0"/>
      <p:bldP spid="240646" grpId="0"/>
      <p:bldP spid="2406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E44D7337-6706-B44D-851B-C449A7C29129}"/>
              </a:ext>
            </a:extLst>
          </p:cNvPr>
          <p:cNvSpPr>
            <a:spLocks noGrp="1"/>
          </p:cNvSpPr>
          <p:nvPr>
            <p:ph type="title"/>
          </p:nvPr>
        </p:nvSpPr>
        <p:spPr>
          <a:xfrm>
            <a:off x="395288" y="-26988"/>
            <a:ext cx="8748712" cy="2303463"/>
          </a:xfrm>
        </p:spPr>
        <p:txBody>
          <a:bodyPr/>
          <a:lstStyle/>
          <a:p>
            <a:r>
              <a:rPr lang="en-US" altLang="en-US" sz="7200">
                <a:solidFill>
                  <a:srgbClr val="FFFF00"/>
                </a:solidFill>
                <a:ea typeface="ＭＳ Ｐゴシック" panose="020B0600070205080204" pitchFamily="34" charset="-128"/>
              </a:rPr>
              <a:t>Selflessness </a:t>
            </a:r>
            <a:r>
              <a:rPr lang="en-US" altLang="en-US" sz="5400">
                <a:ea typeface="ＭＳ Ｐゴシック" panose="020B0600070205080204" pitchFamily="34" charset="-128"/>
              </a:rPr>
              <a:t>leads to unity (2:1-4).</a:t>
            </a:r>
          </a:p>
        </p:txBody>
      </p:sp>
      <p:grpSp>
        <p:nvGrpSpPr>
          <p:cNvPr id="4" name="Group 3">
            <a:extLst>
              <a:ext uri="{FF2B5EF4-FFF2-40B4-BE49-F238E27FC236}">
                <a16:creationId xmlns:a16="http://schemas.microsoft.com/office/drawing/2014/main" id="{B444A34B-68ED-4F48-A248-E60D0F52D332}"/>
              </a:ext>
            </a:extLst>
          </p:cNvPr>
          <p:cNvGrpSpPr>
            <a:grpSpLocks/>
          </p:cNvGrpSpPr>
          <p:nvPr/>
        </p:nvGrpSpPr>
        <p:grpSpPr bwMode="auto">
          <a:xfrm>
            <a:off x="-58738" y="2403246"/>
            <a:ext cx="3117851" cy="4154487"/>
            <a:chOff x="12576" y="1758837"/>
            <a:chExt cx="3119264" cy="4154439"/>
          </a:xfrm>
        </p:grpSpPr>
        <p:sp>
          <p:nvSpPr>
            <p:cNvPr id="5" name="Title 1">
              <a:extLst>
                <a:ext uri="{FF2B5EF4-FFF2-40B4-BE49-F238E27FC236}">
                  <a16:creationId xmlns:a16="http://schemas.microsoft.com/office/drawing/2014/main" id="{81E819EE-6BFD-7E45-A50A-37AF9DAE6272}"/>
                </a:ext>
              </a:extLst>
            </p:cNvPr>
            <p:cNvSpPr txBox="1">
              <a:spLocks/>
            </p:cNvSpPr>
            <p:nvPr/>
          </p:nvSpPr>
          <p:spPr bwMode="auto">
            <a:xfrm>
              <a:off x="12576" y="4545124"/>
              <a:ext cx="3119264"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sz="3200">
                  <a:solidFill>
                    <a:srgbClr val="E3EBF1"/>
                  </a:solidFill>
                  <a:latin typeface="Arial Black" panose="020B0604020202020204" pitchFamily="34" charset="0"/>
                </a:rPr>
                <a:t>Selflessness</a:t>
              </a:r>
            </a:p>
          </p:txBody>
        </p:sp>
        <p:pic>
          <p:nvPicPr>
            <p:cNvPr id="6" name="Picture 5">
              <a:extLst>
                <a:ext uri="{FF2B5EF4-FFF2-40B4-BE49-F238E27FC236}">
                  <a16:creationId xmlns:a16="http://schemas.microsoft.com/office/drawing/2014/main" id="{AB6A154B-1812-4D48-8231-4E1561590C3C}"/>
                </a:ext>
              </a:extLst>
            </p:cNvPr>
            <p:cNvPicPr>
              <a:picLocks noChangeAspect="1"/>
            </p:cNvPicPr>
            <p:nvPr/>
          </p:nvPicPr>
          <p:blipFill>
            <a:blip r:embed="rId3">
              <a:extLst>
                <a:ext uri="{28A0092B-C50C-407E-A947-70E740481C1C}">
                  <a14:useLocalDpi xmlns:a14="http://schemas.microsoft.com/office/drawing/2010/main" val="0"/>
                </a:ext>
              </a:extLst>
            </a:blip>
            <a:srcRect t="12498" b="2435"/>
            <a:stretch>
              <a:fillRect/>
            </a:stretch>
          </p:blipFill>
          <p:spPr bwMode="auto">
            <a:xfrm>
              <a:off x="226864" y="1758837"/>
              <a:ext cx="2690688" cy="303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ight Arrow 9">
            <a:extLst>
              <a:ext uri="{FF2B5EF4-FFF2-40B4-BE49-F238E27FC236}">
                <a16:creationId xmlns:a16="http://schemas.microsoft.com/office/drawing/2014/main" id="{4C9FAA66-3C4C-C347-B7D1-A11C334A0BC7}"/>
              </a:ext>
            </a:extLst>
          </p:cNvPr>
          <p:cNvSpPr>
            <a:spLocks noChangeArrowheads="1"/>
          </p:cNvSpPr>
          <p:nvPr/>
        </p:nvSpPr>
        <p:spPr bwMode="auto">
          <a:xfrm>
            <a:off x="2411413" y="2741383"/>
            <a:ext cx="1081087" cy="2232025"/>
          </a:xfrm>
          <a:prstGeom prst="rightArrow">
            <a:avLst>
              <a:gd name="adj1" fmla="val 50000"/>
              <a:gd name="adj2" fmla="val 54611"/>
            </a:avLst>
          </a:prstGeom>
          <a:solidFill>
            <a:srgbClr val="FF0000"/>
          </a:solidFill>
          <a:ln w="9525">
            <a:solidFill>
              <a:schemeClr val="tx1"/>
            </a:solidFill>
            <a:round/>
            <a:headEnd/>
            <a:tailEnd/>
          </a:ln>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endParaRPr lang="en-US" altLang="en-US">
              <a:solidFill>
                <a:srgbClr val="FFFFFF"/>
              </a:solidFill>
              <a:latin typeface="BONES" charset="0"/>
            </a:endParaRPr>
          </a:p>
        </p:txBody>
      </p:sp>
      <p:grpSp>
        <p:nvGrpSpPr>
          <p:cNvPr id="11" name="Group 10">
            <a:extLst>
              <a:ext uri="{FF2B5EF4-FFF2-40B4-BE49-F238E27FC236}">
                <a16:creationId xmlns:a16="http://schemas.microsoft.com/office/drawing/2014/main" id="{56C38A11-EDE4-0D4C-ACE8-B3040D122CE5}"/>
              </a:ext>
            </a:extLst>
          </p:cNvPr>
          <p:cNvGrpSpPr/>
          <p:nvPr/>
        </p:nvGrpSpPr>
        <p:grpSpPr>
          <a:xfrm>
            <a:off x="6078538" y="2405120"/>
            <a:ext cx="2906714" cy="4105108"/>
            <a:chOff x="6078538" y="2060740"/>
            <a:chExt cx="2906714" cy="4105108"/>
          </a:xfrm>
        </p:grpSpPr>
        <p:pic>
          <p:nvPicPr>
            <p:cNvPr id="12" name="Picture 2">
              <a:extLst>
                <a:ext uri="{FF2B5EF4-FFF2-40B4-BE49-F238E27FC236}">
                  <a16:creationId xmlns:a16="http://schemas.microsoft.com/office/drawing/2014/main" id="{D3E1FE6A-B3E0-7549-B347-E2309D32AB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413" t="1055" r="23917" b="13021"/>
            <a:stretch/>
          </p:blipFill>
          <p:spPr bwMode="auto">
            <a:xfrm>
              <a:off x="6078538" y="2060740"/>
              <a:ext cx="2906714" cy="2988628"/>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14B121AE-668F-A345-AD7C-70DFB5D6A295}"/>
                </a:ext>
              </a:extLst>
            </p:cNvPr>
            <p:cNvSpPr txBox="1">
              <a:spLocks/>
            </p:cNvSpPr>
            <p:nvPr/>
          </p:nvSpPr>
          <p:spPr bwMode="auto">
            <a:xfrm>
              <a:off x="6687030" y="4797258"/>
              <a:ext cx="1721479" cy="13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sz="3200">
                  <a:solidFill>
                    <a:srgbClr val="E3EBF1"/>
                  </a:solidFill>
                  <a:latin typeface="Arial Black" panose="020B0604020202020204" pitchFamily="34" charset="0"/>
                </a:rPr>
                <a:t>Unity</a:t>
              </a:r>
            </a:p>
          </p:txBody>
        </p:sp>
      </p:grpSp>
      <p:sp>
        <p:nvSpPr>
          <p:cNvPr id="14" name="Right Arrow 13">
            <a:extLst>
              <a:ext uri="{FF2B5EF4-FFF2-40B4-BE49-F238E27FC236}">
                <a16:creationId xmlns:a16="http://schemas.microsoft.com/office/drawing/2014/main" id="{81F8F12B-DADF-7C4C-9FF1-9C9833159861}"/>
              </a:ext>
            </a:extLst>
          </p:cNvPr>
          <p:cNvSpPr>
            <a:spLocks noChangeArrowheads="1"/>
          </p:cNvSpPr>
          <p:nvPr/>
        </p:nvSpPr>
        <p:spPr bwMode="auto">
          <a:xfrm>
            <a:off x="5435600" y="2693880"/>
            <a:ext cx="1081088" cy="2232025"/>
          </a:xfrm>
          <a:prstGeom prst="rightArrow">
            <a:avLst>
              <a:gd name="adj1" fmla="val 50000"/>
              <a:gd name="adj2" fmla="val 54611"/>
            </a:avLst>
          </a:prstGeom>
          <a:solidFill>
            <a:srgbClr val="FF0000"/>
          </a:solidFill>
          <a:ln w="9525">
            <a:solidFill>
              <a:schemeClr val="tx1"/>
            </a:solidFill>
            <a:round/>
            <a:headEnd/>
            <a:tailEnd/>
          </a:ln>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endParaRPr lang="en-US" altLang="en-US">
              <a:solidFill>
                <a:srgbClr val="FFFFFF"/>
              </a:solidFill>
              <a:latin typeface="BONE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DCE55FC1-BA19-4C49-9C64-205C29B79C01}"/>
              </a:ext>
            </a:extLst>
          </p:cNvPr>
          <p:cNvSpPr>
            <a:spLocks noGrp="1"/>
          </p:cNvSpPr>
          <p:nvPr>
            <p:ph type="title"/>
          </p:nvPr>
        </p:nvSpPr>
        <p:spPr>
          <a:xfrm rot="16200000">
            <a:off x="5143500" y="2857500"/>
            <a:ext cx="6858000" cy="1143000"/>
          </a:xfrm>
          <a:solidFill>
            <a:srgbClr val="800000"/>
          </a:solidFill>
        </p:spPr>
        <p:txBody>
          <a:bodyPr/>
          <a:lstStyle/>
          <a:p>
            <a:r>
              <a:rPr lang="en-US" altLang="en-US" sz="3600">
                <a:solidFill>
                  <a:srgbClr val="FFFF00"/>
                </a:solidFill>
                <a:ea typeface="ＭＳ Ｐゴシック" panose="020B0600070205080204" pitchFamily="34" charset="-128"/>
              </a:rPr>
              <a:t>Attitude </a:t>
            </a:r>
            <a:r>
              <a:rPr lang="en-US" altLang="en-US" sz="3600">
                <a:ea typeface="ＭＳ Ｐゴシック" panose="020B0600070205080204" pitchFamily="34" charset="-128"/>
              </a:rPr>
              <a:t>words in 2:1-4 (NASB)</a:t>
            </a:r>
          </a:p>
        </p:txBody>
      </p:sp>
      <p:sp>
        <p:nvSpPr>
          <p:cNvPr id="72706" name="Title 1">
            <a:extLst>
              <a:ext uri="{FF2B5EF4-FFF2-40B4-BE49-F238E27FC236}">
                <a16:creationId xmlns:a16="http://schemas.microsoft.com/office/drawing/2014/main" id="{4335C065-D57D-2649-97E2-CE6F9A5946E1}"/>
              </a:ext>
            </a:extLst>
          </p:cNvPr>
          <p:cNvSpPr txBox="1">
            <a:spLocks/>
          </p:cNvSpPr>
          <p:nvPr/>
        </p:nvSpPr>
        <p:spPr bwMode="auto">
          <a:xfrm>
            <a:off x="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marL="514350" indent="-51435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buFontTx/>
              <a:buAutoNum type="arabicPlain"/>
            </a:pPr>
            <a:r>
              <a:rPr lang="en-US" altLang="en-US" sz="2800" b="1" dirty="0">
                <a:solidFill>
                  <a:srgbClr val="FFFFFF"/>
                </a:solidFill>
                <a:latin typeface="Arial Narrow" panose="020B0604020202020204" pitchFamily="34" charset="0"/>
              </a:rPr>
              <a:t>Therefore </a:t>
            </a:r>
            <a:br>
              <a:rPr lang="en-US" altLang="en-US" sz="2800" b="1" dirty="0">
                <a:solidFill>
                  <a:srgbClr val="FFFFFF"/>
                </a:solidFill>
                <a:latin typeface="Arial Narrow" panose="020B0604020202020204" pitchFamily="34" charset="0"/>
              </a:rPr>
            </a:br>
            <a:r>
              <a:rPr lang="en-US" altLang="en-US" sz="2800" b="1" dirty="0">
                <a:solidFill>
                  <a:srgbClr val="FFFFFF"/>
                </a:solidFill>
                <a:latin typeface="Arial Narrow" panose="020B0604020202020204" pitchFamily="34" charset="0"/>
              </a:rPr>
              <a:t>	if there is any encouragement in Christ, </a:t>
            </a:r>
            <a:br>
              <a:rPr lang="en-US" altLang="en-US" sz="2800" b="1" dirty="0">
                <a:solidFill>
                  <a:srgbClr val="FFFFFF"/>
                </a:solidFill>
                <a:latin typeface="Arial Narrow" panose="020B0604020202020204" pitchFamily="34" charset="0"/>
              </a:rPr>
            </a:br>
            <a:r>
              <a:rPr lang="en-US" altLang="en-US" sz="2800" b="1" dirty="0">
                <a:solidFill>
                  <a:srgbClr val="FFFFFF"/>
                </a:solidFill>
                <a:latin typeface="Arial Narrow" panose="020B0604020202020204" pitchFamily="34" charset="0"/>
              </a:rPr>
              <a:t>	if there is any consolation of love, </a:t>
            </a:r>
            <a:br>
              <a:rPr lang="en-US" altLang="en-US" sz="2800" b="1" dirty="0">
                <a:solidFill>
                  <a:srgbClr val="FFFFFF"/>
                </a:solidFill>
                <a:latin typeface="Arial Narrow" panose="020B0604020202020204" pitchFamily="34" charset="0"/>
              </a:rPr>
            </a:br>
            <a:r>
              <a:rPr lang="en-US" altLang="en-US" sz="2800" b="1" dirty="0">
                <a:solidFill>
                  <a:srgbClr val="FFFFFF"/>
                </a:solidFill>
                <a:latin typeface="Arial Narrow" panose="020B0604020202020204" pitchFamily="34" charset="0"/>
              </a:rPr>
              <a:t>	if there is any fellowship of the Spirit, </a:t>
            </a:r>
            <a:br>
              <a:rPr lang="en-US" altLang="en-US" sz="2800" b="1" dirty="0">
                <a:solidFill>
                  <a:srgbClr val="FFFFFF"/>
                </a:solidFill>
                <a:latin typeface="Arial Narrow" panose="020B0604020202020204" pitchFamily="34" charset="0"/>
              </a:rPr>
            </a:br>
            <a:r>
              <a:rPr lang="en-US" altLang="en-US" sz="2800" b="1" dirty="0">
                <a:solidFill>
                  <a:srgbClr val="FFFFFF"/>
                </a:solidFill>
                <a:latin typeface="Arial Narrow" panose="020B0604020202020204" pitchFamily="34" charset="0"/>
              </a:rPr>
              <a:t>	if any affection and compassion, </a:t>
            </a:r>
          </a:p>
          <a:p>
            <a:pPr defTabSz="914400" eaLnBrk="1" hangingPunct="1">
              <a:buFontTx/>
              <a:buAutoNum type="arabicPlain"/>
            </a:pPr>
            <a:r>
              <a:rPr lang="en-US" altLang="en-US" sz="2800" b="1" dirty="0">
                <a:solidFill>
                  <a:srgbClr val="FFFFFF"/>
                </a:solidFill>
                <a:latin typeface="Arial Narrow" panose="020B0604020202020204" pitchFamily="34" charset="0"/>
              </a:rPr>
              <a:t>make my joy complete by </a:t>
            </a:r>
            <a:br>
              <a:rPr lang="en-US" altLang="en-US" sz="2800" b="1" dirty="0">
                <a:solidFill>
                  <a:srgbClr val="FFFFFF"/>
                </a:solidFill>
                <a:latin typeface="Arial Narrow" panose="020B0604020202020204" pitchFamily="34" charset="0"/>
              </a:rPr>
            </a:br>
            <a:r>
              <a:rPr lang="en-US" altLang="en-US" sz="2800" b="1" dirty="0">
                <a:solidFill>
                  <a:srgbClr val="FFFFFF"/>
                </a:solidFill>
                <a:latin typeface="Arial Narrow" panose="020B0604020202020204" pitchFamily="34" charset="0"/>
              </a:rPr>
              <a:t>	being of the same </a:t>
            </a:r>
            <a:r>
              <a:rPr lang="en-US" altLang="en-US" sz="2800" b="1" dirty="0">
                <a:solidFill>
                  <a:srgbClr val="FFFF00"/>
                </a:solidFill>
                <a:latin typeface="Arial Narrow" panose="020B0604020202020204" pitchFamily="34" charset="0"/>
              </a:rPr>
              <a:t>mind</a:t>
            </a:r>
            <a:r>
              <a:rPr lang="en-US" altLang="en-US" sz="2800" b="1" dirty="0">
                <a:solidFill>
                  <a:srgbClr val="FFFFFF"/>
                </a:solidFill>
                <a:latin typeface="Arial Narrow" panose="020B0604020202020204" pitchFamily="34" charset="0"/>
              </a:rPr>
              <a:t>, </a:t>
            </a:r>
            <a:br>
              <a:rPr lang="en-US" altLang="en-US" sz="2800" b="1" dirty="0">
                <a:solidFill>
                  <a:srgbClr val="FFFFFF"/>
                </a:solidFill>
                <a:latin typeface="Arial Narrow" panose="020B0604020202020204" pitchFamily="34" charset="0"/>
              </a:rPr>
            </a:br>
            <a:r>
              <a:rPr lang="en-US" altLang="en-US" sz="2800" b="1" dirty="0">
                <a:solidFill>
                  <a:srgbClr val="FFFFFF"/>
                </a:solidFill>
                <a:latin typeface="Arial Narrow" panose="020B0604020202020204" pitchFamily="34" charset="0"/>
              </a:rPr>
              <a:t>	maintaining the same love, </a:t>
            </a:r>
            <a:br>
              <a:rPr lang="en-US" altLang="en-US" sz="2800" b="1" dirty="0">
                <a:solidFill>
                  <a:srgbClr val="FFFFFF"/>
                </a:solidFill>
                <a:latin typeface="Arial Narrow" panose="020B0604020202020204" pitchFamily="34" charset="0"/>
              </a:rPr>
            </a:br>
            <a:r>
              <a:rPr lang="en-US" altLang="en-US" sz="2800" b="1" dirty="0">
                <a:solidFill>
                  <a:srgbClr val="FFFFFF"/>
                </a:solidFill>
                <a:latin typeface="Arial Narrow" panose="020B0604020202020204" pitchFamily="34" charset="0"/>
              </a:rPr>
              <a:t>	united in spirit, </a:t>
            </a:r>
            <a:br>
              <a:rPr lang="en-US" altLang="en-US" sz="2800" b="1" dirty="0">
                <a:solidFill>
                  <a:srgbClr val="FFFFFF"/>
                </a:solidFill>
                <a:latin typeface="Arial Narrow" panose="020B0604020202020204" pitchFamily="34" charset="0"/>
              </a:rPr>
            </a:br>
            <a:r>
              <a:rPr lang="en-US" altLang="en-US" sz="2800" b="1" dirty="0">
                <a:solidFill>
                  <a:srgbClr val="FFFFFF"/>
                </a:solidFill>
                <a:latin typeface="Arial Narrow" panose="020B0604020202020204" pitchFamily="34" charset="0"/>
              </a:rPr>
              <a:t>	intent on one </a:t>
            </a:r>
            <a:r>
              <a:rPr lang="en-US" altLang="en-US" sz="2800" b="1" dirty="0">
                <a:solidFill>
                  <a:srgbClr val="FFFF00"/>
                </a:solidFill>
                <a:latin typeface="Arial Narrow" panose="020B0604020202020204" pitchFamily="34" charset="0"/>
              </a:rPr>
              <a:t>purpose</a:t>
            </a:r>
            <a:r>
              <a:rPr lang="en-US" altLang="en-US" sz="2800" b="1" dirty="0">
                <a:solidFill>
                  <a:srgbClr val="FFFFFF"/>
                </a:solidFill>
                <a:latin typeface="Arial Narrow" panose="020B0604020202020204" pitchFamily="34" charset="0"/>
              </a:rPr>
              <a:t>.</a:t>
            </a:r>
          </a:p>
          <a:p>
            <a:pPr defTabSz="914400" eaLnBrk="1" hangingPunct="1">
              <a:buFontTx/>
              <a:buAutoNum type="arabicPlain"/>
            </a:pPr>
            <a:r>
              <a:rPr lang="en-US" altLang="en-US" sz="2800" b="1" dirty="0">
                <a:solidFill>
                  <a:srgbClr val="FFFFFF"/>
                </a:solidFill>
                <a:latin typeface="Arial Narrow" panose="020B0604020202020204" pitchFamily="34" charset="0"/>
              </a:rPr>
              <a:t>Do nothing from selfishness or empty conceit, </a:t>
            </a:r>
            <a:br>
              <a:rPr lang="en-US" altLang="en-US" sz="2800" b="1" dirty="0">
                <a:solidFill>
                  <a:srgbClr val="FFFFFF"/>
                </a:solidFill>
                <a:latin typeface="Arial Narrow" panose="020B0604020202020204" pitchFamily="34" charset="0"/>
              </a:rPr>
            </a:br>
            <a:r>
              <a:rPr lang="en-US" altLang="en-US" sz="2800" b="1" dirty="0">
                <a:solidFill>
                  <a:srgbClr val="FFFFFF"/>
                </a:solidFill>
                <a:latin typeface="Arial Narrow" panose="020B0604020202020204" pitchFamily="34" charset="0"/>
              </a:rPr>
              <a:t>	but with humility of mind </a:t>
            </a:r>
            <a:r>
              <a:rPr lang="en-US" altLang="en-US" sz="2800" b="1" dirty="0">
                <a:solidFill>
                  <a:srgbClr val="FFFF00"/>
                </a:solidFill>
                <a:latin typeface="Arial Narrow" panose="020B0604020202020204" pitchFamily="34" charset="0"/>
              </a:rPr>
              <a:t>regard </a:t>
            </a:r>
            <a:r>
              <a:rPr lang="en-US" altLang="en-US" sz="2800" b="1" dirty="0">
                <a:solidFill>
                  <a:srgbClr val="FFFFFF"/>
                </a:solidFill>
                <a:latin typeface="Arial Narrow" panose="020B0604020202020204" pitchFamily="34" charset="0"/>
              </a:rPr>
              <a:t>one another </a:t>
            </a:r>
            <a:br>
              <a:rPr lang="en-US" altLang="en-US" sz="2800" b="1" dirty="0">
                <a:solidFill>
                  <a:srgbClr val="FFFFFF"/>
                </a:solidFill>
                <a:latin typeface="Arial Narrow" panose="020B0604020202020204" pitchFamily="34" charset="0"/>
              </a:rPr>
            </a:br>
            <a:r>
              <a:rPr lang="en-US" altLang="en-US" sz="2800" b="1" dirty="0">
                <a:solidFill>
                  <a:srgbClr val="FFFFFF"/>
                </a:solidFill>
                <a:latin typeface="Arial Narrow" panose="020B0604020202020204" pitchFamily="34" charset="0"/>
              </a:rPr>
              <a:t>	as more important than yourselves;</a:t>
            </a:r>
          </a:p>
          <a:p>
            <a:pPr defTabSz="914400" eaLnBrk="1" hangingPunct="1">
              <a:buFontTx/>
              <a:buAutoNum type="arabicPlain"/>
            </a:pPr>
            <a:r>
              <a:rPr lang="en-US" altLang="en-US" sz="2800" b="1" dirty="0">
                <a:solidFill>
                  <a:srgbClr val="FFFFFF"/>
                </a:solidFill>
                <a:latin typeface="Arial Narrow" panose="020B0604020202020204" pitchFamily="34" charset="0"/>
              </a:rPr>
              <a:t>do not merely </a:t>
            </a:r>
            <a:r>
              <a:rPr lang="en-US" altLang="en-US" sz="2800" b="1" dirty="0">
                <a:solidFill>
                  <a:srgbClr val="FFFF00"/>
                </a:solidFill>
                <a:latin typeface="Arial Narrow" panose="020B0604020202020204" pitchFamily="34" charset="0"/>
              </a:rPr>
              <a:t>look out </a:t>
            </a:r>
            <a:r>
              <a:rPr lang="en-US" altLang="en-US" sz="2800" b="1" dirty="0">
                <a:solidFill>
                  <a:srgbClr val="FFFFFF"/>
                </a:solidFill>
                <a:latin typeface="Arial Narrow" panose="020B0604020202020204" pitchFamily="34" charset="0"/>
              </a:rPr>
              <a:t>for your own personal 	interests, but also for the interests of others.</a:t>
            </a:r>
            <a:endParaRPr lang="en-US" altLang="en-US" sz="1600" b="1" dirty="0">
              <a:solidFill>
                <a:srgbClr val="FFFFFF"/>
              </a:solidFill>
              <a:latin typeface="Arial Narrow"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a:extLst>
              <a:ext uri="{FF2B5EF4-FFF2-40B4-BE49-F238E27FC236}">
                <a16:creationId xmlns:a16="http://schemas.microsoft.com/office/drawing/2014/main" id="{1D7DE69D-F49E-6746-A305-74377DC21B56}"/>
              </a:ext>
            </a:extLst>
          </p:cNvPr>
          <p:cNvSpPr>
            <a:spLocks noGrp="1"/>
          </p:cNvSpPr>
          <p:nvPr>
            <p:ph type="title"/>
          </p:nvPr>
        </p:nvSpPr>
        <p:spPr>
          <a:xfrm>
            <a:off x="684213" y="260350"/>
            <a:ext cx="7772400" cy="936625"/>
          </a:xfrm>
          <a:solidFill>
            <a:srgbClr val="660066"/>
          </a:solidFill>
        </p:spPr>
        <p:txBody>
          <a:bodyPr/>
          <a:lstStyle/>
          <a:p>
            <a:r>
              <a:rPr lang="en-US" altLang="en-US">
                <a:effectLst>
                  <a:outerShdw blurRad="38100" dist="38100" dir="2700000" algn="tl">
                    <a:srgbClr val="000000"/>
                  </a:outerShdw>
                </a:effectLst>
                <a:ea typeface="ＭＳ Ｐゴシック" panose="020B0600070205080204" pitchFamily="34" charset="-128"/>
              </a:rPr>
              <a:t>The Sequence</a:t>
            </a:r>
          </a:p>
        </p:txBody>
      </p:sp>
      <p:grpSp>
        <p:nvGrpSpPr>
          <p:cNvPr id="8" name="Group 7">
            <a:extLst>
              <a:ext uri="{FF2B5EF4-FFF2-40B4-BE49-F238E27FC236}">
                <a16:creationId xmlns:a16="http://schemas.microsoft.com/office/drawing/2014/main" id="{8B331011-2128-7F49-861F-6C6505973FC4}"/>
              </a:ext>
            </a:extLst>
          </p:cNvPr>
          <p:cNvGrpSpPr>
            <a:grpSpLocks/>
          </p:cNvGrpSpPr>
          <p:nvPr/>
        </p:nvGrpSpPr>
        <p:grpSpPr bwMode="auto">
          <a:xfrm>
            <a:off x="-58738" y="2011363"/>
            <a:ext cx="3117851" cy="4154487"/>
            <a:chOff x="12576" y="1758837"/>
            <a:chExt cx="3119264" cy="4154439"/>
          </a:xfrm>
        </p:grpSpPr>
        <p:sp>
          <p:nvSpPr>
            <p:cNvPr id="73739" name="Title 1">
              <a:extLst>
                <a:ext uri="{FF2B5EF4-FFF2-40B4-BE49-F238E27FC236}">
                  <a16:creationId xmlns:a16="http://schemas.microsoft.com/office/drawing/2014/main" id="{C5F8DB68-B6AE-BA4B-9690-E5ABEB1680DA}"/>
                </a:ext>
              </a:extLst>
            </p:cNvPr>
            <p:cNvSpPr txBox="1">
              <a:spLocks/>
            </p:cNvSpPr>
            <p:nvPr/>
          </p:nvSpPr>
          <p:spPr bwMode="auto">
            <a:xfrm>
              <a:off x="12576" y="4545124"/>
              <a:ext cx="3119264"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sz="3200">
                  <a:solidFill>
                    <a:srgbClr val="E3EBF1"/>
                  </a:solidFill>
                  <a:latin typeface="Arial Black" panose="020B0604020202020204" pitchFamily="34" charset="0"/>
                </a:rPr>
                <a:t>Selflessness</a:t>
              </a:r>
            </a:p>
          </p:txBody>
        </p:sp>
        <p:pic>
          <p:nvPicPr>
            <p:cNvPr id="73740" name="Picture 5">
              <a:extLst>
                <a:ext uri="{FF2B5EF4-FFF2-40B4-BE49-F238E27FC236}">
                  <a16:creationId xmlns:a16="http://schemas.microsoft.com/office/drawing/2014/main" id="{EC30EB50-635D-7743-8838-F3FE6DBCFB80}"/>
                </a:ext>
              </a:extLst>
            </p:cNvPr>
            <p:cNvPicPr>
              <a:picLocks noChangeAspect="1"/>
            </p:cNvPicPr>
            <p:nvPr/>
          </p:nvPicPr>
          <p:blipFill>
            <a:blip r:embed="rId3">
              <a:extLst>
                <a:ext uri="{28A0092B-C50C-407E-A947-70E740481C1C}">
                  <a14:useLocalDpi xmlns:a14="http://schemas.microsoft.com/office/drawing/2010/main" val="0"/>
                </a:ext>
              </a:extLst>
            </a:blip>
            <a:srcRect t="12498" b="2435"/>
            <a:stretch>
              <a:fillRect/>
            </a:stretch>
          </p:blipFill>
          <p:spPr bwMode="auto">
            <a:xfrm>
              <a:off x="226864" y="1758837"/>
              <a:ext cx="2690688" cy="303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a:extLst>
              <a:ext uri="{FF2B5EF4-FFF2-40B4-BE49-F238E27FC236}">
                <a16:creationId xmlns:a16="http://schemas.microsoft.com/office/drawing/2014/main" id="{3E2D3DB4-7D6E-A84F-B4E5-C386CDC609C3}"/>
              </a:ext>
            </a:extLst>
          </p:cNvPr>
          <p:cNvGrpSpPr>
            <a:grpSpLocks/>
          </p:cNvGrpSpPr>
          <p:nvPr/>
        </p:nvGrpSpPr>
        <p:grpSpPr bwMode="auto">
          <a:xfrm>
            <a:off x="2987675" y="2024063"/>
            <a:ext cx="2951163" cy="4141787"/>
            <a:chOff x="3563888" y="1772816"/>
            <a:chExt cx="2950983" cy="4140460"/>
          </a:xfrm>
        </p:grpSpPr>
        <p:sp>
          <p:nvSpPr>
            <p:cNvPr id="73737" name="Title 1">
              <a:extLst>
                <a:ext uri="{FF2B5EF4-FFF2-40B4-BE49-F238E27FC236}">
                  <a16:creationId xmlns:a16="http://schemas.microsoft.com/office/drawing/2014/main" id="{391BAA27-10BC-0E41-A527-3447552DA6A1}"/>
                </a:ext>
              </a:extLst>
            </p:cNvPr>
            <p:cNvSpPr txBox="1">
              <a:spLocks/>
            </p:cNvSpPr>
            <p:nvPr/>
          </p:nvSpPr>
          <p:spPr bwMode="auto">
            <a:xfrm>
              <a:off x="3851247" y="4545124"/>
              <a:ext cx="2376264"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sz="3200">
                  <a:solidFill>
                    <a:srgbClr val="E3EBF1"/>
                  </a:solidFill>
                  <a:latin typeface="Arial Black" panose="020B0604020202020204" pitchFamily="34" charset="0"/>
                </a:rPr>
                <a:t>Humility</a:t>
              </a:r>
            </a:p>
          </p:txBody>
        </p:sp>
        <p:pic>
          <p:nvPicPr>
            <p:cNvPr id="73738" name="Picture 6">
              <a:extLst>
                <a:ext uri="{FF2B5EF4-FFF2-40B4-BE49-F238E27FC236}">
                  <a16:creationId xmlns:a16="http://schemas.microsoft.com/office/drawing/2014/main" id="{8ADADC30-0B45-654D-B23E-86C627E5F76C}"/>
                </a:ext>
              </a:extLst>
            </p:cNvPr>
            <p:cNvPicPr>
              <a:picLocks noChangeAspect="1"/>
            </p:cNvPicPr>
            <p:nvPr/>
          </p:nvPicPr>
          <p:blipFill>
            <a:blip r:embed="rId4">
              <a:extLst>
                <a:ext uri="{28A0092B-C50C-407E-A947-70E740481C1C}">
                  <a14:useLocalDpi xmlns:a14="http://schemas.microsoft.com/office/drawing/2010/main" val="0"/>
                </a:ext>
              </a:extLst>
            </a:blip>
            <a:srcRect l="14919" r="12469"/>
            <a:stretch>
              <a:fillRect/>
            </a:stretch>
          </p:blipFill>
          <p:spPr bwMode="auto">
            <a:xfrm>
              <a:off x="3563888" y="1772816"/>
              <a:ext cx="2950983"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a:extLst>
              <a:ext uri="{FF2B5EF4-FFF2-40B4-BE49-F238E27FC236}">
                <a16:creationId xmlns:a16="http://schemas.microsoft.com/office/drawing/2014/main" id="{7DE0BA9C-6052-444B-B689-5D53E1228416}"/>
              </a:ext>
            </a:extLst>
          </p:cNvPr>
          <p:cNvGrpSpPr/>
          <p:nvPr/>
        </p:nvGrpSpPr>
        <p:grpSpPr>
          <a:xfrm>
            <a:off x="6078538" y="2060740"/>
            <a:ext cx="2906714" cy="4105108"/>
            <a:chOff x="6078538" y="2060740"/>
            <a:chExt cx="2906714" cy="4105108"/>
          </a:xfrm>
        </p:grpSpPr>
        <p:pic>
          <p:nvPicPr>
            <p:cNvPr id="14338" name="Picture 2">
              <a:extLst>
                <a:ext uri="{FF2B5EF4-FFF2-40B4-BE49-F238E27FC236}">
                  <a16:creationId xmlns:a16="http://schemas.microsoft.com/office/drawing/2014/main" id="{6130FFED-7FAB-7A43-926F-34AC47314D8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413" t="1055" r="23917" b="13021"/>
            <a:stretch/>
          </p:blipFill>
          <p:spPr bwMode="auto">
            <a:xfrm>
              <a:off x="6078538" y="2060740"/>
              <a:ext cx="2906714" cy="2988628"/>
            </a:xfrm>
            <a:prstGeom prst="rect">
              <a:avLst/>
            </a:prstGeom>
            <a:noFill/>
            <a:extLst>
              <a:ext uri="{909E8E84-426E-40DD-AFC4-6F175D3DCCD1}">
                <a14:hiddenFill xmlns:a14="http://schemas.microsoft.com/office/drawing/2010/main">
                  <a:solidFill>
                    <a:srgbClr val="FFFFFF"/>
                  </a:solidFill>
                </a14:hiddenFill>
              </a:ext>
            </a:extLst>
          </p:spPr>
        </p:pic>
        <p:sp>
          <p:nvSpPr>
            <p:cNvPr id="73735" name="Title 1">
              <a:extLst>
                <a:ext uri="{FF2B5EF4-FFF2-40B4-BE49-F238E27FC236}">
                  <a16:creationId xmlns:a16="http://schemas.microsoft.com/office/drawing/2014/main" id="{36A7CC19-FCB3-6F40-92D5-89A3529EF6CF}"/>
                </a:ext>
              </a:extLst>
            </p:cNvPr>
            <p:cNvSpPr txBox="1">
              <a:spLocks/>
            </p:cNvSpPr>
            <p:nvPr/>
          </p:nvSpPr>
          <p:spPr bwMode="auto">
            <a:xfrm>
              <a:off x="6687030" y="4797258"/>
              <a:ext cx="1721479" cy="13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sz="3200">
                  <a:solidFill>
                    <a:srgbClr val="E3EBF1"/>
                  </a:solidFill>
                  <a:latin typeface="Arial Black" panose="020B0604020202020204" pitchFamily="34" charset="0"/>
                </a:rPr>
                <a:t>Unity</a:t>
              </a:r>
            </a:p>
          </p:txBody>
        </p:sp>
      </p:grpSp>
      <p:sp>
        <p:nvSpPr>
          <p:cNvPr id="12" name="Right Arrow 11">
            <a:extLst>
              <a:ext uri="{FF2B5EF4-FFF2-40B4-BE49-F238E27FC236}">
                <a16:creationId xmlns:a16="http://schemas.microsoft.com/office/drawing/2014/main" id="{D87BA068-F2B5-6E48-BDD8-C7B4035F34E1}"/>
              </a:ext>
            </a:extLst>
          </p:cNvPr>
          <p:cNvSpPr>
            <a:spLocks noChangeArrowheads="1"/>
          </p:cNvSpPr>
          <p:nvPr/>
        </p:nvSpPr>
        <p:spPr bwMode="auto">
          <a:xfrm>
            <a:off x="2411413" y="2349500"/>
            <a:ext cx="1081087" cy="2232025"/>
          </a:xfrm>
          <a:prstGeom prst="rightArrow">
            <a:avLst>
              <a:gd name="adj1" fmla="val 50000"/>
              <a:gd name="adj2" fmla="val 54611"/>
            </a:avLst>
          </a:prstGeom>
          <a:solidFill>
            <a:srgbClr val="FF0000"/>
          </a:solidFill>
          <a:ln w="9525">
            <a:solidFill>
              <a:schemeClr val="tx1"/>
            </a:solidFill>
            <a:round/>
            <a:headEnd/>
            <a:tailEnd/>
          </a:ln>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endParaRPr lang="en-US" altLang="en-US">
              <a:solidFill>
                <a:srgbClr val="FFFFFF"/>
              </a:solidFill>
              <a:latin typeface="BONES" charset="0"/>
            </a:endParaRPr>
          </a:p>
        </p:txBody>
      </p:sp>
      <p:sp>
        <p:nvSpPr>
          <p:cNvPr id="14" name="Right Arrow 13">
            <a:extLst>
              <a:ext uri="{FF2B5EF4-FFF2-40B4-BE49-F238E27FC236}">
                <a16:creationId xmlns:a16="http://schemas.microsoft.com/office/drawing/2014/main" id="{8D09FA70-6CE6-EF4D-A4AB-029111CE0391}"/>
              </a:ext>
            </a:extLst>
          </p:cNvPr>
          <p:cNvSpPr>
            <a:spLocks noChangeArrowheads="1"/>
          </p:cNvSpPr>
          <p:nvPr/>
        </p:nvSpPr>
        <p:spPr bwMode="auto">
          <a:xfrm>
            <a:off x="5435600" y="2349500"/>
            <a:ext cx="1081088" cy="2232025"/>
          </a:xfrm>
          <a:prstGeom prst="rightArrow">
            <a:avLst>
              <a:gd name="adj1" fmla="val 50000"/>
              <a:gd name="adj2" fmla="val 54611"/>
            </a:avLst>
          </a:prstGeom>
          <a:solidFill>
            <a:srgbClr val="FF0000"/>
          </a:solidFill>
          <a:ln w="9525">
            <a:solidFill>
              <a:schemeClr val="tx1"/>
            </a:solidFill>
            <a:round/>
            <a:headEnd/>
            <a:tailEnd/>
          </a:ln>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endParaRPr lang="en-US" altLang="en-US">
              <a:solidFill>
                <a:srgbClr val="FFFFFF"/>
              </a:solidFill>
              <a:latin typeface="BONE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C6B3B5A-CAF9-F54B-9420-33B4D2992F49}"/>
              </a:ext>
            </a:extLst>
          </p:cNvPr>
          <p:cNvGrpSpPr/>
          <p:nvPr/>
        </p:nvGrpSpPr>
        <p:grpSpPr>
          <a:xfrm>
            <a:off x="5938838" y="2060740"/>
            <a:ext cx="3046414" cy="4105108"/>
            <a:chOff x="5938838" y="2060740"/>
            <a:chExt cx="3046414" cy="4105108"/>
          </a:xfrm>
        </p:grpSpPr>
        <p:pic>
          <p:nvPicPr>
            <p:cNvPr id="19" name="Picture 2">
              <a:extLst>
                <a:ext uri="{FF2B5EF4-FFF2-40B4-BE49-F238E27FC236}">
                  <a16:creationId xmlns:a16="http://schemas.microsoft.com/office/drawing/2014/main" id="{0AFFABAC-C0AA-BE4D-94D0-C988D9D3BD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413" t="1055" r="23917" b="13021"/>
            <a:stretch/>
          </p:blipFill>
          <p:spPr bwMode="auto">
            <a:xfrm>
              <a:off x="6078538" y="2060740"/>
              <a:ext cx="2906714" cy="2988628"/>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F98C8C4A-E825-BC47-8B4E-51FED5FB938E}"/>
                </a:ext>
              </a:extLst>
            </p:cNvPr>
            <p:cNvSpPr txBox="1">
              <a:spLocks/>
            </p:cNvSpPr>
            <p:nvPr/>
          </p:nvSpPr>
          <p:spPr bwMode="auto">
            <a:xfrm>
              <a:off x="5938838" y="4797258"/>
              <a:ext cx="3014664" cy="13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sz="3200" dirty="0">
                  <a:solidFill>
                    <a:srgbClr val="E3EBF1"/>
                  </a:solidFill>
                  <a:latin typeface="Arial Black" panose="020B0604020202020204" pitchFamily="34" charset="0"/>
                </a:rPr>
                <a:t>Division</a:t>
              </a:r>
            </a:p>
          </p:txBody>
        </p:sp>
      </p:grpSp>
      <p:sp>
        <p:nvSpPr>
          <p:cNvPr id="242690" name="Title 1"/>
          <p:cNvSpPr>
            <a:spLocks noGrp="1"/>
          </p:cNvSpPr>
          <p:nvPr>
            <p:ph type="title"/>
          </p:nvPr>
        </p:nvSpPr>
        <p:spPr>
          <a:xfrm>
            <a:off x="684213" y="260350"/>
            <a:ext cx="7772400" cy="936625"/>
          </a:xfrm>
          <a:solidFill>
            <a:srgbClr val="FF0000"/>
          </a:solidFill>
        </p:spPr>
        <p:txBody>
          <a:bodyPr/>
          <a:lstStyle/>
          <a:p>
            <a:pPr>
              <a:defRPr/>
            </a:pPr>
            <a:r>
              <a:rPr lang="en-US" dirty="0">
                <a:effectLst>
                  <a:outerShdw blurRad="38100" dist="38100" dir="2700000" algn="tl">
                    <a:srgbClr val="000000"/>
                  </a:outerShdw>
                </a:effectLst>
                <a:latin typeface="Arial Black" charset="0"/>
                <a:ea typeface="ＭＳ Ｐゴシック" charset="0"/>
                <a:cs typeface="ＭＳ Ｐゴシック" charset="0"/>
              </a:rPr>
              <a:t>The Opposite</a:t>
            </a:r>
          </a:p>
        </p:txBody>
      </p:sp>
      <p:grpSp>
        <p:nvGrpSpPr>
          <p:cNvPr id="2" name="Group 7"/>
          <p:cNvGrpSpPr>
            <a:grpSpLocks/>
          </p:cNvGrpSpPr>
          <p:nvPr/>
        </p:nvGrpSpPr>
        <p:grpSpPr bwMode="auto">
          <a:xfrm>
            <a:off x="-58738" y="2011363"/>
            <a:ext cx="3117851" cy="4154487"/>
            <a:chOff x="12576" y="1758837"/>
            <a:chExt cx="3119264" cy="4154439"/>
          </a:xfrm>
        </p:grpSpPr>
        <p:sp>
          <p:nvSpPr>
            <p:cNvPr id="361483" name="Title 1"/>
            <p:cNvSpPr txBox="1">
              <a:spLocks/>
            </p:cNvSpPr>
            <p:nvPr/>
          </p:nvSpPr>
          <p:spPr bwMode="auto">
            <a:xfrm>
              <a:off x="12576" y="4545124"/>
              <a:ext cx="3119264" cy="1368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E3EBF1"/>
                  </a:solidFill>
                  <a:effectLst/>
                  <a:uLnTx/>
                  <a:uFillTx/>
                  <a:latin typeface="Arial Black" charset="0"/>
                  <a:ea typeface="ＭＳ Ｐゴシック" charset="0"/>
                </a:rPr>
                <a:t>Selfishness</a:t>
              </a:r>
            </a:p>
          </p:txBody>
        </p:sp>
        <p:pic>
          <p:nvPicPr>
            <p:cNvPr id="361484" name="Picture 5" descr="selfish-or-selfless-226x300.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6864" y="1758837"/>
              <a:ext cx="2690688" cy="3038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 name="Group 8"/>
          <p:cNvGrpSpPr>
            <a:grpSpLocks/>
          </p:cNvGrpSpPr>
          <p:nvPr/>
        </p:nvGrpSpPr>
        <p:grpSpPr bwMode="auto">
          <a:xfrm>
            <a:off x="2955926" y="2024063"/>
            <a:ext cx="2982912" cy="4141787"/>
            <a:chOff x="3532141" y="1772816"/>
            <a:chExt cx="2982730" cy="4140460"/>
          </a:xfrm>
        </p:grpSpPr>
        <p:sp>
          <p:nvSpPr>
            <p:cNvPr id="361481" name="Title 1"/>
            <p:cNvSpPr txBox="1">
              <a:spLocks/>
            </p:cNvSpPr>
            <p:nvPr/>
          </p:nvSpPr>
          <p:spPr bwMode="auto">
            <a:xfrm>
              <a:off x="3532141" y="4545124"/>
              <a:ext cx="2982730" cy="1368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E3EBF1"/>
                  </a:solidFill>
                  <a:effectLst/>
                  <a:uLnTx/>
                  <a:uFillTx/>
                  <a:latin typeface="Arial Black" charset="0"/>
                  <a:ea typeface="ＭＳ Ｐゴシック" charset="0"/>
                </a:rPr>
                <a:t>Pride</a:t>
              </a:r>
            </a:p>
          </p:txBody>
        </p:sp>
        <p:pic>
          <p:nvPicPr>
            <p:cNvPr id="361482" name="Picture 6" descr="humilitymaninprayer.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63888" y="1772816"/>
              <a:ext cx="2950983" cy="303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 name="Right Arrow 11"/>
          <p:cNvSpPr>
            <a:spLocks noChangeArrowheads="1"/>
          </p:cNvSpPr>
          <p:nvPr/>
        </p:nvSpPr>
        <p:spPr bwMode="auto">
          <a:xfrm>
            <a:off x="2411413" y="2349500"/>
            <a:ext cx="1081087" cy="2232025"/>
          </a:xfrm>
          <a:prstGeom prst="rightArrow">
            <a:avLst>
              <a:gd name="adj1" fmla="val 50000"/>
              <a:gd name="adj2" fmla="val 54611"/>
            </a:avLst>
          </a:prstGeom>
          <a:solidFill>
            <a:srgbClr val="FF0000"/>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14" name="Right Arrow 13"/>
          <p:cNvSpPr>
            <a:spLocks noChangeArrowheads="1"/>
          </p:cNvSpPr>
          <p:nvPr/>
        </p:nvSpPr>
        <p:spPr bwMode="auto">
          <a:xfrm>
            <a:off x="5435600" y="2349500"/>
            <a:ext cx="1081088" cy="2232025"/>
          </a:xfrm>
          <a:prstGeom prst="rightArrow">
            <a:avLst>
              <a:gd name="adj1" fmla="val 50000"/>
              <a:gd name="adj2" fmla="val 54611"/>
            </a:avLst>
          </a:prstGeom>
          <a:solidFill>
            <a:srgbClr val="FF0000"/>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6" name="&quot;No&quot; Symbol 5">
            <a:extLst>
              <a:ext uri="{FF2B5EF4-FFF2-40B4-BE49-F238E27FC236}">
                <a16:creationId xmlns:a16="http://schemas.microsoft.com/office/drawing/2014/main" id="{27E39569-6B16-ED43-930F-100F72B26085}"/>
              </a:ext>
            </a:extLst>
          </p:cNvPr>
          <p:cNvSpPr/>
          <p:nvPr/>
        </p:nvSpPr>
        <p:spPr bwMode="auto">
          <a:xfrm>
            <a:off x="605930" y="2545174"/>
            <a:ext cx="1638795" cy="1698172"/>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BONES" pitchFamily="-105" charset="0"/>
            </a:endParaRPr>
          </a:p>
        </p:txBody>
      </p:sp>
      <p:sp>
        <p:nvSpPr>
          <p:cNvPr id="16" name="&quot;No&quot; Symbol 15">
            <a:extLst>
              <a:ext uri="{FF2B5EF4-FFF2-40B4-BE49-F238E27FC236}">
                <a16:creationId xmlns:a16="http://schemas.microsoft.com/office/drawing/2014/main" id="{499FE58B-E04E-E444-B952-9C81EFCCD46F}"/>
              </a:ext>
            </a:extLst>
          </p:cNvPr>
          <p:cNvSpPr/>
          <p:nvPr/>
        </p:nvSpPr>
        <p:spPr bwMode="auto">
          <a:xfrm>
            <a:off x="3675702" y="2545174"/>
            <a:ext cx="1638795" cy="1698172"/>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BONES" pitchFamily="-105" charset="0"/>
            </a:endParaRPr>
          </a:p>
        </p:txBody>
      </p:sp>
      <p:sp>
        <p:nvSpPr>
          <p:cNvPr id="17" name="&quot;No&quot; Symbol 16">
            <a:extLst>
              <a:ext uri="{FF2B5EF4-FFF2-40B4-BE49-F238E27FC236}">
                <a16:creationId xmlns:a16="http://schemas.microsoft.com/office/drawing/2014/main" id="{55DE72F3-ACFE-8945-AFB9-09DA56A0F269}"/>
              </a:ext>
            </a:extLst>
          </p:cNvPr>
          <p:cNvSpPr/>
          <p:nvPr/>
        </p:nvSpPr>
        <p:spPr bwMode="auto">
          <a:xfrm>
            <a:off x="6745473" y="2545174"/>
            <a:ext cx="1638795" cy="1698172"/>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BONES" pitchFamily="-105" charset="0"/>
            </a:endParaRPr>
          </a:p>
        </p:txBody>
      </p:sp>
    </p:spTree>
    <p:extLst>
      <p:ext uri="{BB962C8B-B14F-4D97-AF65-F5344CB8AC3E}">
        <p14:creationId xmlns:p14="http://schemas.microsoft.com/office/powerpoint/2010/main" val="411423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with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3"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500"/>
                            </p:stCondLst>
                            <p:childTnLst>
                              <p:par>
                                <p:cTn id="31" presetID="3" presetClass="entr" presetSubtype="1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6"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0A59DD-12FE-A544-8108-EFD39F0A4B10}"/>
              </a:ext>
            </a:extLst>
          </p:cNvPr>
          <p:cNvSpPr/>
          <p:nvPr/>
        </p:nvSpPr>
        <p:spPr bwMode="auto">
          <a:xfrm>
            <a:off x="-10048" y="-27511"/>
            <a:ext cx="9220200" cy="6960874"/>
          </a:xfrm>
          <a:prstGeom prst="rect">
            <a:avLst/>
          </a:prstGeom>
          <a:solidFill>
            <a:srgbClr val="0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11" charset="0"/>
            </a:endParaRPr>
          </a:p>
        </p:txBody>
      </p:sp>
      <p:sp>
        <p:nvSpPr>
          <p:cNvPr id="362497" name="Rectangle 48"/>
          <p:cNvSpPr>
            <a:spLocks noChangeArrowheads="1"/>
          </p:cNvSpPr>
          <p:nvPr/>
        </p:nvSpPr>
        <p:spPr bwMode="auto">
          <a:xfrm>
            <a:off x="457200" y="1079500"/>
            <a:ext cx="8458200" cy="57150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charset="0"/>
              <a:ea typeface="ＭＳ Ｐゴシック" charset="0"/>
            </a:endParaRPr>
          </a:p>
        </p:txBody>
      </p:sp>
      <p:grpSp>
        <p:nvGrpSpPr>
          <p:cNvPr id="362498" name="Group 40"/>
          <p:cNvGrpSpPr>
            <a:grpSpLocks/>
          </p:cNvGrpSpPr>
          <p:nvPr/>
        </p:nvGrpSpPr>
        <p:grpSpPr bwMode="auto">
          <a:xfrm>
            <a:off x="304800" y="476250"/>
            <a:ext cx="4457700" cy="1484313"/>
            <a:chOff x="0" y="0"/>
            <a:chExt cx="2053" cy="1519"/>
          </a:xfrm>
        </p:grpSpPr>
        <p:sp>
          <p:nvSpPr>
            <p:cNvPr id="362521" name="Rectangle 39"/>
            <p:cNvSpPr>
              <a:spLocks noChangeArrowheads="1"/>
            </p:cNvSpPr>
            <p:nvPr/>
          </p:nvSpPr>
          <p:spPr bwMode="auto">
            <a:xfrm>
              <a:off x="0" y="0"/>
              <a:ext cx="2053" cy="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62522" name="Rectangle 25"/>
            <p:cNvSpPr>
              <a:spLocks noChangeArrowheads="1"/>
            </p:cNvSpPr>
            <p:nvPr/>
          </p:nvSpPr>
          <p:spPr bwMode="auto">
            <a:xfrm>
              <a:off x="43" y="616"/>
              <a:ext cx="1967" cy="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800" b="1" i="0" u="none" strike="noStrike" kern="1200" cap="none" spc="0" normalizeH="0" baseline="0" noProof="0">
                  <a:ln>
                    <a:noFill/>
                  </a:ln>
                  <a:solidFill>
                    <a:srgbClr val="000000"/>
                  </a:solidFill>
                  <a:effectLst/>
                  <a:uLnTx/>
                  <a:uFillTx/>
                  <a:latin typeface="Arial" charset="0"/>
                  <a:ea typeface="SimSun" charset="0"/>
                  <a:cs typeface="SimSun" charset="0"/>
                </a:rPr>
                <a:t> </a:t>
              </a:r>
              <a:r>
                <a:rPr kumimoji="0" lang="en-US" altLang="zh-CN" sz="2800" b="1" i="0" u="sng" strike="noStrike" kern="1200" cap="none" spc="0" normalizeH="0" baseline="0" noProof="0">
                  <a:ln>
                    <a:noFill/>
                  </a:ln>
                  <a:solidFill>
                    <a:srgbClr val="000000"/>
                  </a:solidFill>
                  <a:effectLst/>
                  <a:uLnTx/>
                  <a:uFillTx/>
                  <a:latin typeface="Arial" charset="0"/>
                  <a:ea typeface="SimSun" charset="0"/>
                  <a:cs typeface="SimSun" charset="0"/>
                </a:rPr>
                <a:t>Selfish</a:t>
              </a:r>
              <a:endParaRPr kumimoji="0" lang="en-US" altLang="zh-CN" sz="2800" b="0" i="0" u="sng" strike="noStrike" kern="1200" cap="none" spc="0" normalizeH="0" baseline="0" noProof="0">
                <a:ln>
                  <a:noFill/>
                </a:ln>
                <a:solidFill>
                  <a:srgbClr val="000000"/>
                </a:solidFill>
                <a:effectLst/>
                <a:uLnTx/>
                <a:uFillTx/>
                <a:latin typeface="Arial" charset="0"/>
                <a:ea typeface="SimSun" charset="0"/>
                <a:cs typeface="SimSun" charset="0"/>
              </a:endParaRPr>
            </a:p>
          </p:txBody>
        </p:sp>
      </p:grpSp>
      <p:grpSp>
        <p:nvGrpSpPr>
          <p:cNvPr id="362499" name="Group 42"/>
          <p:cNvGrpSpPr>
            <a:grpSpLocks/>
          </p:cNvGrpSpPr>
          <p:nvPr/>
        </p:nvGrpSpPr>
        <p:grpSpPr bwMode="auto">
          <a:xfrm>
            <a:off x="4762500" y="476250"/>
            <a:ext cx="4457700" cy="1484313"/>
            <a:chOff x="2053" y="0"/>
            <a:chExt cx="2053" cy="1519"/>
          </a:xfrm>
        </p:grpSpPr>
        <p:sp>
          <p:nvSpPr>
            <p:cNvPr id="362519" name="Rectangle 41"/>
            <p:cNvSpPr>
              <a:spLocks noChangeArrowheads="1"/>
            </p:cNvSpPr>
            <p:nvPr/>
          </p:nvSpPr>
          <p:spPr bwMode="auto">
            <a:xfrm>
              <a:off x="2053" y="0"/>
              <a:ext cx="2053" cy="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62520" name="Rectangle 26"/>
            <p:cNvSpPr>
              <a:spLocks noChangeArrowheads="1"/>
            </p:cNvSpPr>
            <p:nvPr/>
          </p:nvSpPr>
          <p:spPr bwMode="auto">
            <a:xfrm>
              <a:off x="2096" y="616"/>
              <a:ext cx="1967" cy="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800" b="1" i="0" u="none" strike="noStrike" kern="1200" cap="none" spc="0" normalizeH="0" baseline="0" noProof="0">
                  <a:ln>
                    <a:noFill/>
                  </a:ln>
                  <a:solidFill>
                    <a:srgbClr val="3333CC"/>
                  </a:solidFill>
                  <a:effectLst/>
                  <a:uLnTx/>
                  <a:uFillTx/>
                  <a:latin typeface="Arial" charset="0"/>
                  <a:ea typeface="SimSun" charset="0"/>
                  <a:cs typeface="SimSun" charset="0"/>
                </a:rPr>
                <a:t> </a:t>
              </a:r>
              <a:r>
                <a:rPr kumimoji="0" lang="en-US" altLang="zh-CN" sz="2800" b="1" i="0" u="sng" strike="noStrike" kern="1200" cap="none" spc="0" normalizeH="0" baseline="0" noProof="0">
                  <a:ln>
                    <a:noFill/>
                  </a:ln>
                  <a:solidFill>
                    <a:srgbClr val="3333CC"/>
                  </a:solidFill>
                  <a:effectLst/>
                  <a:uLnTx/>
                  <a:uFillTx/>
                  <a:latin typeface="Arial" charset="0"/>
                  <a:ea typeface="SimSun" charset="0"/>
                  <a:cs typeface="SimSun" charset="0"/>
                </a:rPr>
                <a:t>Selfless</a:t>
              </a:r>
              <a:endParaRPr kumimoji="0" lang="en-US" altLang="zh-CN" sz="2800" b="0" i="0" u="sng" strike="noStrike" kern="1200" cap="none" spc="0" normalizeH="0" baseline="0" noProof="0">
                <a:ln>
                  <a:noFill/>
                </a:ln>
                <a:solidFill>
                  <a:srgbClr val="3333CC"/>
                </a:solidFill>
                <a:effectLst/>
                <a:uLnTx/>
                <a:uFillTx/>
                <a:latin typeface="Arial" charset="0"/>
                <a:ea typeface="SimSun" charset="0"/>
                <a:cs typeface="SimSun" charset="0"/>
              </a:endParaRPr>
            </a:p>
          </p:txBody>
        </p:sp>
      </p:grpSp>
      <p:sp>
        <p:nvSpPr>
          <p:cNvPr id="343061" name="Rectangle 27"/>
          <p:cNvSpPr>
            <a:spLocks noChangeArrowheads="1"/>
          </p:cNvSpPr>
          <p:nvPr/>
        </p:nvSpPr>
        <p:spPr bwMode="auto">
          <a:xfrm>
            <a:off x="398463" y="1762125"/>
            <a:ext cx="4270375" cy="106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 Produces grumbling (2:14)</a:t>
            </a:r>
          </a:p>
        </p:txBody>
      </p:sp>
      <p:sp>
        <p:nvSpPr>
          <p:cNvPr id="343062" name="Rectangle 28"/>
          <p:cNvSpPr>
            <a:spLocks noChangeArrowheads="1"/>
          </p:cNvSpPr>
          <p:nvPr/>
        </p:nvSpPr>
        <p:spPr bwMode="auto">
          <a:xfrm>
            <a:off x="4668838" y="1762125"/>
            <a:ext cx="4271962" cy="106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3333CC"/>
                </a:solidFill>
                <a:effectLst/>
                <a:uLnTx/>
                <a:uFillTx/>
                <a:latin typeface="Arial" charset="0"/>
                <a:ea typeface="SimSun" charset="0"/>
                <a:cs typeface="SimSun" charset="0"/>
              </a:rPr>
              <a:t> Produces joy (2:2a)</a:t>
            </a:r>
            <a:endParaRPr kumimoji="0" lang="en-US" altLang="zh-CN" sz="2400" b="0" i="0" u="none" strike="noStrike" kern="1200" cap="none" spc="0" normalizeH="0" baseline="0" noProof="0">
              <a:ln>
                <a:noFill/>
              </a:ln>
              <a:solidFill>
                <a:srgbClr val="3333CC"/>
              </a:solidFill>
              <a:effectLst/>
              <a:uLnTx/>
              <a:uFillTx/>
              <a:latin typeface="Arial" charset="0"/>
              <a:ea typeface="SimSun" charset="0"/>
              <a:cs typeface="SimSun" charset="0"/>
            </a:endParaRPr>
          </a:p>
        </p:txBody>
      </p:sp>
      <p:sp>
        <p:nvSpPr>
          <p:cNvPr id="2" name="Title 1"/>
          <p:cNvSpPr>
            <a:spLocks noGrp="1"/>
          </p:cNvSpPr>
          <p:nvPr>
            <p:ph type="title" idx="4294967295"/>
          </p:nvPr>
        </p:nvSpPr>
        <p:spPr>
          <a:xfrm>
            <a:off x="-1" y="-17463"/>
            <a:ext cx="9126833" cy="1206501"/>
          </a:xfrm>
        </p:spPr>
        <p:txBody>
          <a:bodyPr/>
          <a:lstStyle/>
          <a:p>
            <a:pPr algn="ctr" eaLnBrk="1" hangingPunct="1">
              <a:lnSpc>
                <a:spcPct val="90000"/>
              </a:lnSpc>
              <a:defRPr/>
            </a:pPr>
            <a:r>
              <a:rPr lang="en-US" sz="3600" b="1" i="1" dirty="0">
                <a:solidFill>
                  <a:srgbClr val="FFFFFF"/>
                </a:solidFill>
                <a:effectLst>
                  <a:outerShdw blurRad="38100" dist="38100" dir="2700000" algn="tl">
                    <a:srgbClr val="000000"/>
                  </a:outerShdw>
                </a:effectLst>
                <a:latin typeface="Arial" charset="0"/>
                <a:ea typeface="SimSun" charset="0"/>
                <a:cs typeface="SimSun" charset="0"/>
              </a:rPr>
              <a:t>Two Ways to Relate to Your Spouse</a:t>
            </a:r>
            <a:br>
              <a:rPr lang="en-US" sz="5400" dirty="0">
                <a:effectLst>
                  <a:outerShdw blurRad="38100" dist="38100" dir="2700000" algn="tl">
                    <a:srgbClr val="000000"/>
                  </a:outerShdw>
                </a:effectLst>
                <a:latin typeface="Arial" charset="0"/>
                <a:ea typeface="ＭＳ Ｐゴシック" charset="0"/>
              </a:rPr>
            </a:br>
            <a:r>
              <a:rPr lang="en-US" sz="2800" b="1" i="1" dirty="0">
                <a:solidFill>
                  <a:srgbClr val="FFFFFF"/>
                </a:solidFill>
                <a:effectLst>
                  <a:outerShdw blurRad="38100" dist="38100" dir="2700000" algn="tl">
                    <a:srgbClr val="000000"/>
                  </a:outerShdw>
                </a:effectLst>
                <a:latin typeface="Arial" charset="0"/>
                <a:ea typeface="SimSun" charset="0"/>
                <a:cs typeface="SimSun" charset="0"/>
              </a:rPr>
              <a:t>Philippians 2:1-4</a:t>
            </a:r>
            <a:endParaRPr lang="en-US" dirty="0">
              <a:effectLst>
                <a:outerShdw blurRad="38100" dist="38100" dir="2700000" algn="tl">
                  <a:srgbClr val="000000"/>
                </a:outerShdw>
              </a:effectLst>
              <a:latin typeface="Arial" charset="0"/>
              <a:ea typeface="ＭＳ Ｐゴシック" charset="0"/>
            </a:endParaRPr>
          </a:p>
        </p:txBody>
      </p:sp>
    </p:spTree>
    <p:extLst>
      <p:ext uri="{BB962C8B-B14F-4D97-AF65-F5344CB8AC3E}">
        <p14:creationId xmlns:p14="http://schemas.microsoft.com/office/powerpoint/2010/main" val="1619435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0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3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61" grpId="0"/>
      <p:bldP spid="34306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0834" name="Picture 1">
            <a:extLst>
              <a:ext uri="{FF2B5EF4-FFF2-40B4-BE49-F238E27FC236}">
                <a16:creationId xmlns:a16="http://schemas.microsoft.com/office/drawing/2014/main" id="{B084DDF1-4847-CB4D-B93D-9082DA835C6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7463"/>
            <a:ext cx="687546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itle 1">
            <a:extLst>
              <a:ext uri="{FF2B5EF4-FFF2-40B4-BE49-F238E27FC236}">
                <a16:creationId xmlns:a16="http://schemas.microsoft.com/office/drawing/2014/main" id="{B56D7C11-1CDE-014E-BE14-0E0DA5D22345}"/>
              </a:ext>
            </a:extLst>
          </p:cNvPr>
          <p:cNvSpPr>
            <a:spLocks noGrp="1"/>
          </p:cNvSpPr>
          <p:nvPr>
            <p:ph type="title"/>
          </p:nvPr>
        </p:nvSpPr>
        <p:spPr>
          <a:xfrm>
            <a:off x="5795963" y="44450"/>
            <a:ext cx="3348037" cy="4537075"/>
          </a:xfrm>
        </p:spPr>
        <p:txBody>
          <a:bodyPr/>
          <a:lstStyle/>
          <a:p>
            <a:r>
              <a:rPr lang="en-US" altLang="en-US" sz="3600">
                <a:solidFill>
                  <a:schemeClr val="bg1"/>
                </a:solidFill>
                <a:ea typeface="ＭＳ Ｐゴシック" panose="020B0600070205080204" pitchFamily="34" charset="-128"/>
              </a:rPr>
              <a:t>"Do everything without complaining and arguing" </a:t>
            </a:r>
            <a:br>
              <a:rPr lang="en-US" altLang="en-US" sz="3600">
                <a:solidFill>
                  <a:schemeClr val="bg1"/>
                </a:solidFill>
                <a:ea typeface="ＭＳ Ｐゴシック" panose="020B0600070205080204" pitchFamily="34" charset="-128"/>
              </a:rPr>
            </a:br>
            <a:r>
              <a:rPr lang="en-US" altLang="en-US" sz="3600">
                <a:solidFill>
                  <a:schemeClr val="bg1"/>
                </a:solidFill>
                <a:ea typeface="ＭＳ Ｐゴシック" panose="020B0600070205080204" pitchFamily="34" charset="-128"/>
              </a:rPr>
              <a:t>(2:14)</a:t>
            </a:r>
          </a:p>
        </p:txBody>
      </p:sp>
    </p:spTree>
    <p:extLst>
      <p:ext uri="{BB962C8B-B14F-4D97-AF65-F5344CB8AC3E}">
        <p14:creationId xmlns:p14="http://schemas.microsoft.com/office/powerpoint/2010/main" val="4016516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35A5AF7-EEF5-7A49-B20F-CAB705279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40373"/>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0" y="0"/>
            <a:ext cx="9143999" cy="1040373"/>
          </a:xfrm>
        </p:spPr>
        <p:txBody>
          <a:bodyPr/>
          <a:lstStyle/>
          <a:p>
            <a:r>
              <a:rPr lang="en-US" altLang="en-US" sz="5400" i="1" dirty="0">
                <a:ea typeface="ＭＳ Ｐゴシック" panose="020B0600070205080204" pitchFamily="34" charset="-128"/>
              </a:rPr>
              <a:t>The Stand-Up Game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3249"/>
                                        </p:tgtEl>
                                        <p:attrNameLst>
                                          <p:attrName>style.visibility</p:attrName>
                                        </p:attrNameLst>
                                      </p:cBhvr>
                                      <p:to>
                                        <p:strVal val="visible"/>
                                      </p:to>
                                    </p:set>
                                    <p:anim calcmode="lin" valueType="num">
                                      <p:cBhvr>
                                        <p:cTn id="7" dur="5000" fill="hold"/>
                                        <p:tgtEl>
                                          <p:spTgt spid="53249"/>
                                        </p:tgtEl>
                                        <p:attrNameLst>
                                          <p:attrName>ppt_w</p:attrName>
                                        </p:attrNameLst>
                                      </p:cBhvr>
                                      <p:tavLst>
                                        <p:tav tm="0" fmla="#ppt_w*sin(2.5*pi*$)">
                                          <p:val>
                                            <p:fltVal val="0"/>
                                          </p:val>
                                        </p:tav>
                                        <p:tav tm="100000">
                                          <p:val>
                                            <p:fltVal val="1"/>
                                          </p:val>
                                        </p:tav>
                                      </p:tavLst>
                                    </p:anim>
                                    <p:anim calcmode="lin" valueType="num">
                                      <p:cBhvr>
                                        <p:cTn id="8" dur="5000" fill="hold"/>
                                        <p:tgtEl>
                                          <p:spTgt spid="5324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CB159269-2973-6643-86AC-B213E0D2B1E6}"/>
              </a:ext>
            </a:extLst>
          </p:cNvPr>
          <p:cNvSpPr>
            <a:spLocks noGrp="1"/>
          </p:cNvSpPr>
          <p:nvPr>
            <p:ph type="title"/>
          </p:nvPr>
        </p:nvSpPr>
        <p:spPr>
          <a:xfrm>
            <a:off x="0" y="188914"/>
            <a:ext cx="9116712" cy="1269183"/>
          </a:xfrm>
        </p:spPr>
        <p:txBody>
          <a:bodyPr/>
          <a:lstStyle/>
          <a:p>
            <a:r>
              <a:rPr lang="en-US" altLang="en-US" dirty="0">
                <a:ea typeface="ＭＳ Ｐゴシック" panose="020B0600070205080204" pitchFamily="34" charset="-128"/>
              </a:rPr>
              <a:t>The Dinner Debrief</a:t>
            </a:r>
          </a:p>
        </p:txBody>
      </p:sp>
      <p:sp>
        <p:nvSpPr>
          <p:cNvPr id="3" name="Title 1">
            <a:extLst>
              <a:ext uri="{FF2B5EF4-FFF2-40B4-BE49-F238E27FC236}">
                <a16:creationId xmlns:a16="http://schemas.microsoft.com/office/drawing/2014/main" id="{84B15CB8-DD3A-774F-BF69-631A858753CA}"/>
              </a:ext>
            </a:extLst>
          </p:cNvPr>
          <p:cNvSpPr txBox="1">
            <a:spLocks/>
          </p:cNvSpPr>
          <p:nvPr/>
        </p:nvSpPr>
        <p:spPr bwMode="auto">
          <a:xfrm>
            <a:off x="27288" y="5881816"/>
            <a:ext cx="9116712" cy="96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a:lstStyle>
          <a:p>
            <a:pPr defTabSz="914400"/>
            <a:r>
              <a:rPr lang="en-US" altLang="en-US" kern="0" dirty="0">
                <a:ea typeface="ＭＳ Ｐゴシック" panose="020B0600070205080204" pitchFamily="34" charset="-128"/>
              </a:rPr>
              <a:t>1. A roasted Frank footer</a:t>
            </a:r>
          </a:p>
        </p:txBody>
      </p:sp>
      <p:sp>
        <p:nvSpPr>
          <p:cNvPr id="4" name="Title 1">
            <a:extLst>
              <a:ext uri="{FF2B5EF4-FFF2-40B4-BE49-F238E27FC236}">
                <a16:creationId xmlns:a16="http://schemas.microsoft.com/office/drawing/2014/main" id="{472112B1-DAE9-9F4C-B0B4-2BF3F8CEB87F}"/>
              </a:ext>
            </a:extLst>
          </p:cNvPr>
          <p:cNvSpPr txBox="1">
            <a:spLocks/>
          </p:cNvSpPr>
          <p:nvPr/>
        </p:nvSpPr>
        <p:spPr bwMode="auto">
          <a:xfrm>
            <a:off x="7151102" y="0"/>
            <a:ext cx="972173" cy="96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a:lstStyle>
          <a:p>
            <a:pPr defTabSz="914400"/>
            <a:r>
              <a:rPr lang="en-US" altLang="en-US" kern="0" dirty="0">
                <a:ea typeface="ＭＳ Ｐゴシック" panose="020B0600070205080204" pitchFamily="34" charset="-128"/>
              </a:rPr>
              <a:t>1</a:t>
            </a:r>
          </a:p>
        </p:txBody>
      </p:sp>
      <p:pic>
        <p:nvPicPr>
          <p:cNvPr id="66562" name="Picture 2">
            <a:extLst>
              <a:ext uri="{FF2B5EF4-FFF2-40B4-BE49-F238E27FC236}">
                <a16:creationId xmlns:a16="http://schemas.microsoft.com/office/drawing/2014/main" id="{59A91439-FBEE-EA4D-8B4E-53862E28B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254" y="1458097"/>
            <a:ext cx="4717491" cy="4333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82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CB159269-2973-6643-86AC-B213E0D2B1E6}"/>
              </a:ext>
            </a:extLst>
          </p:cNvPr>
          <p:cNvSpPr>
            <a:spLocks noGrp="1"/>
          </p:cNvSpPr>
          <p:nvPr>
            <p:ph type="title"/>
          </p:nvPr>
        </p:nvSpPr>
        <p:spPr>
          <a:xfrm>
            <a:off x="0" y="188914"/>
            <a:ext cx="9116712" cy="1269183"/>
          </a:xfrm>
        </p:spPr>
        <p:txBody>
          <a:bodyPr/>
          <a:lstStyle/>
          <a:p>
            <a:r>
              <a:rPr lang="en-US" altLang="en-US" dirty="0">
                <a:ea typeface="ＭＳ Ｐゴシック" panose="020B0600070205080204" pitchFamily="34" charset="-128"/>
              </a:rPr>
              <a:t>A Better Debrief</a:t>
            </a:r>
          </a:p>
        </p:txBody>
      </p:sp>
      <p:pic>
        <p:nvPicPr>
          <p:cNvPr id="5" name="Picture 2">
            <a:extLst>
              <a:ext uri="{FF2B5EF4-FFF2-40B4-BE49-F238E27FC236}">
                <a16:creationId xmlns:a16="http://schemas.microsoft.com/office/drawing/2014/main" id="{C3CE8A52-51DF-A142-A375-E5C598DE8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254" y="1458097"/>
            <a:ext cx="4717491" cy="4333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192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0834" name="Picture 1">
            <a:extLst>
              <a:ext uri="{FF2B5EF4-FFF2-40B4-BE49-F238E27FC236}">
                <a16:creationId xmlns:a16="http://schemas.microsoft.com/office/drawing/2014/main" id="{B084DDF1-4847-CB4D-B93D-9082DA835C6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7463"/>
            <a:ext cx="687546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itle 1">
            <a:extLst>
              <a:ext uri="{FF2B5EF4-FFF2-40B4-BE49-F238E27FC236}">
                <a16:creationId xmlns:a16="http://schemas.microsoft.com/office/drawing/2014/main" id="{B56D7C11-1CDE-014E-BE14-0E0DA5D22345}"/>
              </a:ext>
            </a:extLst>
          </p:cNvPr>
          <p:cNvSpPr>
            <a:spLocks noGrp="1"/>
          </p:cNvSpPr>
          <p:nvPr>
            <p:ph type="title"/>
          </p:nvPr>
        </p:nvSpPr>
        <p:spPr>
          <a:xfrm>
            <a:off x="5795963" y="44450"/>
            <a:ext cx="3348037" cy="4537075"/>
          </a:xfrm>
        </p:spPr>
        <p:txBody>
          <a:bodyPr/>
          <a:lstStyle/>
          <a:p>
            <a:r>
              <a:rPr lang="en-US" altLang="en-US" sz="3600">
                <a:solidFill>
                  <a:schemeClr val="bg1"/>
                </a:solidFill>
                <a:ea typeface="ＭＳ Ｐゴシック" panose="020B0600070205080204" pitchFamily="34" charset="-128"/>
              </a:rPr>
              <a:t>"Do everything without complaining and arguing" </a:t>
            </a:r>
            <a:br>
              <a:rPr lang="en-US" altLang="en-US" sz="3600">
                <a:solidFill>
                  <a:schemeClr val="bg1"/>
                </a:solidFill>
                <a:ea typeface="ＭＳ Ｐゴシック" panose="020B0600070205080204" pitchFamily="34" charset="-128"/>
              </a:rPr>
            </a:br>
            <a:r>
              <a:rPr lang="en-US" altLang="en-US" sz="3600">
                <a:solidFill>
                  <a:schemeClr val="bg1"/>
                </a:solidFill>
                <a:ea typeface="ＭＳ Ｐゴシック" panose="020B0600070205080204" pitchFamily="34" charset="-128"/>
              </a:rPr>
              <a:t>(2:14)</a:t>
            </a:r>
          </a:p>
        </p:txBody>
      </p:sp>
    </p:spTree>
    <p:extLst>
      <p:ext uri="{BB962C8B-B14F-4D97-AF65-F5344CB8AC3E}">
        <p14:creationId xmlns:p14="http://schemas.microsoft.com/office/powerpoint/2010/main" val="3932405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0A59DD-12FE-A544-8108-EFD39F0A4B10}"/>
              </a:ext>
            </a:extLst>
          </p:cNvPr>
          <p:cNvSpPr/>
          <p:nvPr/>
        </p:nvSpPr>
        <p:spPr bwMode="auto">
          <a:xfrm>
            <a:off x="-10048" y="-27511"/>
            <a:ext cx="9220200" cy="6960874"/>
          </a:xfrm>
          <a:prstGeom prst="rect">
            <a:avLst/>
          </a:prstGeom>
          <a:solidFill>
            <a:srgbClr val="0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11" charset="0"/>
            </a:endParaRPr>
          </a:p>
        </p:txBody>
      </p:sp>
      <p:sp>
        <p:nvSpPr>
          <p:cNvPr id="362497" name="Rectangle 48"/>
          <p:cNvSpPr>
            <a:spLocks noChangeArrowheads="1"/>
          </p:cNvSpPr>
          <p:nvPr/>
        </p:nvSpPr>
        <p:spPr bwMode="auto">
          <a:xfrm>
            <a:off x="457200" y="1079500"/>
            <a:ext cx="8458200" cy="57150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charset="0"/>
              <a:ea typeface="ＭＳ Ｐゴシック" charset="0"/>
            </a:endParaRPr>
          </a:p>
        </p:txBody>
      </p:sp>
      <p:grpSp>
        <p:nvGrpSpPr>
          <p:cNvPr id="362498" name="Group 40"/>
          <p:cNvGrpSpPr>
            <a:grpSpLocks/>
          </p:cNvGrpSpPr>
          <p:nvPr/>
        </p:nvGrpSpPr>
        <p:grpSpPr bwMode="auto">
          <a:xfrm>
            <a:off x="304800" y="476250"/>
            <a:ext cx="4457700" cy="1484313"/>
            <a:chOff x="0" y="0"/>
            <a:chExt cx="2053" cy="1519"/>
          </a:xfrm>
        </p:grpSpPr>
        <p:sp>
          <p:nvSpPr>
            <p:cNvPr id="362521" name="Rectangle 39"/>
            <p:cNvSpPr>
              <a:spLocks noChangeArrowheads="1"/>
            </p:cNvSpPr>
            <p:nvPr/>
          </p:nvSpPr>
          <p:spPr bwMode="auto">
            <a:xfrm>
              <a:off x="0" y="0"/>
              <a:ext cx="2053" cy="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62522" name="Rectangle 25"/>
            <p:cNvSpPr>
              <a:spLocks noChangeArrowheads="1"/>
            </p:cNvSpPr>
            <p:nvPr/>
          </p:nvSpPr>
          <p:spPr bwMode="auto">
            <a:xfrm>
              <a:off x="43" y="616"/>
              <a:ext cx="1967" cy="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800" b="1" i="0" u="none" strike="noStrike" kern="1200" cap="none" spc="0" normalizeH="0" baseline="0" noProof="0">
                  <a:ln>
                    <a:noFill/>
                  </a:ln>
                  <a:solidFill>
                    <a:srgbClr val="000000"/>
                  </a:solidFill>
                  <a:effectLst/>
                  <a:uLnTx/>
                  <a:uFillTx/>
                  <a:latin typeface="Arial" charset="0"/>
                  <a:ea typeface="SimSun" charset="0"/>
                  <a:cs typeface="SimSun" charset="0"/>
                </a:rPr>
                <a:t> </a:t>
              </a:r>
              <a:r>
                <a:rPr kumimoji="0" lang="en-US" altLang="zh-CN" sz="2800" b="1" i="0" u="sng" strike="noStrike" kern="1200" cap="none" spc="0" normalizeH="0" baseline="0" noProof="0">
                  <a:ln>
                    <a:noFill/>
                  </a:ln>
                  <a:solidFill>
                    <a:srgbClr val="000000"/>
                  </a:solidFill>
                  <a:effectLst/>
                  <a:uLnTx/>
                  <a:uFillTx/>
                  <a:latin typeface="Arial" charset="0"/>
                  <a:ea typeface="SimSun" charset="0"/>
                  <a:cs typeface="SimSun" charset="0"/>
                </a:rPr>
                <a:t>Selfish</a:t>
              </a:r>
              <a:endParaRPr kumimoji="0" lang="en-US" altLang="zh-CN" sz="2800" b="0" i="0" u="sng" strike="noStrike" kern="1200" cap="none" spc="0" normalizeH="0" baseline="0" noProof="0">
                <a:ln>
                  <a:noFill/>
                </a:ln>
                <a:solidFill>
                  <a:srgbClr val="000000"/>
                </a:solidFill>
                <a:effectLst/>
                <a:uLnTx/>
                <a:uFillTx/>
                <a:latin typeface="Arial" charset="0"/>
                <a:ea typeface="SimSun" charset="0"/>
                <a:cs typeface="SimSun" charset="0"/>
              </a:endParaRPr>
            </a:p>
          </p:txBody>
        </p:sp>
      </p:grpSp>
      <p:grpSp>
        <p:nvGrpSpPr>
          <p:cNvPr id="362499" name="Group 42"/>
          <p:cNvGrpSpPr>
            <a:grpSpLocks/>
          </p:cNvGrpSpPr>
          <p:nvPr/>
        </p:nvGrpSpPr>
        <p:grpSpPr bwMode="auto">
          <a:xfrm>
            <a:off x="4762500" y="476250"/>
            <a:ext cx="4457700" cy="1484313"/>
            <a:chOff x="2053" y="0"/>
            <a:chExt cx="2053" cy="1519"/>
          </a:xfrm>
        </p:grpSpPr>
        <p:sp>
          <p:nvSpPr>
            <p:cNvPr id="362519" name="Rectangle 41"/>
            <p:cNvSpPr>
              <a:spLocks noChangeArrowheads="1"/>
            </p:cNvSpPr>
            <p:nvPr/>
          </p:nvSpPr>
          <p:spPr bwMode="auto">
            <a:xfrm>
              <a:off x="2053" y="0"/>
              <a:ext cx="2053" cy="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362520" name="Rectangle 26"/>
            <p:cNvSpPr>
              <a:spLocks noChangeArrowheads="1"/>
            </p:cNvSpPr>
            <p:nvPr/>
          </p:nvSpPr>
          <p:spPr bwMode="auto">
            <a:xfrm>
              <a:off x="2096" y="616"/>
              <a:ext cx="1967" cy="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800" b="1" i="0" u="none" strike="noStrike" kern="1200" cap="none" spc="0" normalizeH="0" baseline="0" noProof="0">
                  <a:ln>
                    <a:noFill/>
                  </a:ln>
                  <a:solidFill>
                    <a:srgbClr val="3333CC"/>
                  </a:solidFill>
                  <a:effectLst/>
                  <a:uLnTx/>
                  <a:uFillTx/>
                  <a:latin typeface="Arial" charset="0"/>
                  <a:ea typeface="SimSun" charset="0"/>
                  <a:cs typeface="SimSun" charset="0"/>
                </a:rPr>
                <a:t> </a:t>
              </a:r>
              <a:r>
                <a:rPr kumimoji="0" lang="en-US" altLang="zh-CN" sz="2800" b="1" i="0" u="sng" strike="noStrike" kern="1200" cap="none" spc="0" normalizeH="0" baseline="0" noProof="0">
                  <a:ln>
                    <a:noFill/>
                  </a:ln>
                  <a:solidFill>
                    <a:srgbClr val="3333CC"/>
                  </a:solidFill>
                  <a:effectLst/>
                  <a:uLnTx/>
                  <a:uFillTx/>
                  <a:latin typeface="Arial" charset="0"/>
                  <a:ea typeface="SimSun" charset="0"/>
                  <a:cs typeface="SimSun" charset="0"/>
                </a:rPr>
                <a:t>Selfless</a:t>
              </a:r>
              <a:endParaRPr kumimoji="0" lang="en-US" altLang="zh-CN" sz="2800" b="0" i="0" u="sng" strike="noStrike" kern="1200" cap="none" spc="0" normalizeH="0" baseline="0" noProof="0">
                <a:ln>
                  <a:noFill/>
                </a:ln>
                <a:solidFill>
                  <a:srgbClr val="3333CC"/>
                </a:solidFill>
                <a:effectLst/>
                <a:uLnTx/>
                <a:uFillTx/>
                <a:latin typeface="Arial" charset="0"/>
                <a:ea typeface="SimSun" charset="0"/>
                <a:cs typeface="SimSun" charset="0"/>
              </a:endParaRPr>
            </a:p>
          </p:txBody>
        </p:sp>
      </p:grpSp>
      <p:sp>
        <p:nvSpPr>
          <p:cNvPr id="343061" name="Rectangle 27"/>
          <p:cNvSpPr>
            <a:spLocks noChangeArrowheads="1"/>
          </p:cNvSpPr>
          <p:nvPr/>
        </p:nvSpPr>
        <p:spPr bwMode="auto">
          <a:xfrm>
            <a:off x="398463" y="1762125"/>
            <a:ext cx="4270375" cy="106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 Produces grumbling (2:14)</a:t>
            </a:r>
          </a:p>
        </p:txBody>
      </p:sp>
      <p:sp>
        <p:nvSpPr>
          <p:cNvPr id="343062" name="Rectangle 28"/>
          <p:cNvSpPr>
            <a:spLocks noChangeArrowheads="1"/>
          </p:cNvSpPr>
          <p:nvPr/>
        </p:nvSpPr>
        <p:spPr bwMode="auto">
          <a:xfrm>
            <a:off x="4668838" y="1762125"/>
            <a:ext cx="4271962" cy="106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3333CC"/>
                </a:solidFill>
                <a:effectLst/>
                <a:uLnTx/>
                <a:uFillTx/>
                <a:latin typeface="Arial" charset="0"/>
                <a:ea typeface="SimSun" charset="0"/>
                <a:cs typeface="SimSun" charset="0"/>
              </a:rPr>
              <a:t> Produces joy (2:2a)</a:t>
            </a:r>
            <a:endParaRPr kumimoji="0" lang="en-US" altLang="zh-CN" sz="2400" b="0" i="0" u="none" strike="noStrike" kern="1200" cap="none" spc="0" normalizeH="0" baseline="0" noProof="0">
              <a:ln>
                <a:noFill/>
              </a:ln>
              <a:solidFill>
                <a:srgbClr val="3333CC"/>
              </a:solidFill>
              <a:effectLst/>
              <a:uLnTx/>
              <a:uFillTx/>
              <a:latin typeface="Arial" charset="0"/>
              <a:ea typeface="SimSun" charset="0"/>
              <a:cs typeface="SimSun" charset="0"/>
            </a:endParaRPr>
          </a:p>
        </p:txBody>
      </p:sp>
      <p:sp>
        <p:nvSpPr>
          <p:cNvPr id="343063" name="Rectangle 29"/>
          <p:cNvSpPr>
            <a:spLocks noChangeArrowheads="1"/>
          </p:cNvSpPr>
          <p:nvPr/>
        </p:nvSpPr>
        <p:spPr bwMode="auto">
          <a:xfrm>
            <a:off x="398463" y="2570163"/>
            <a:ext cx="4270375" cy="842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Leads to division (4:2)</a:t>
            </a:r>
          </a:p>
        </p:txBody>
      </p:sp>
      <p:sp>
        <p:nvSpPr>
          <p:cNvPr id="343064" name="Rectangle 30"/>
          <p:cNvSpPr>
            <a:spLocks noChangeArrowheads="1"/>
          </p:cNvSpPr>
          <p:nvPr/>
        </p:nvSpPr>
        <p:spPr bwMode="auto">
          <a:xfrm>
            <a:off x="4668838" y="2570163"/>
            <a:ext cx="4271962" cy="842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3333CC"/>
                </a:solidFill>
                <a:effectLst/>
                <a:uLnTx/>
                <a:uFillTx/>
                <a:latin typeface="Arial" charset="0"/>
                <a:ea typeface="SimSun" charset="0"/>
                <a:cs typeface="SimSun" charset="0"/>
              </a:rPr>
              <a:t>Leads to unity (2:2b)</a:t>
            </a:r>
            <a:endParaRPr kumimoji="0" lang="en-US" altLang="zh-CN" sz="2400" b="0" i="0" u="none" strike="noStrike" kern="1200" cap="none" spc="0" normalizeH="0" baseline="0" noProof="0">
              <a:ln>
                <a:noFill/>
              </a:ln>
              <a:solidFill>
                <a:srgbClr val="3333CC"/>
              </a:solidFill>
              <a:effectLst/>
              <a:uLnTx/>
              <a:uFillTx/>
              <a:latin typeface="Arial" charset="0"/>
              <a:ea typeface="SimSun" charset="0"/>
              <a:cs typeface="SimSun" charset="0"/>
            </a:endParaRPr>
          </a:p>
        </p:txBody>
      </p:sp>
      <p:sp>
        <p:nvSpPr>
          <p:cNvPr id="343065" name="Rectangle 31"/>
          <p:cNvSpPr>
            <a:spLocks noChangeArrowheads="1"/>
          </p:cNvSpPr>
          <p:nvPr/>
        </p:nvSpPr>
        <p:spPr bwMode="auto">
          <a:xfrm>
            <a:off x="398463" y="3268663"/>
            <a:ext cx="4270375" cy="842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Proud (2:3a)</a:t>
            </a:r>
          </a:p>
        </p:txBody>
      </p:sp>
      <p:sp>
        <p:nvSpPr>
          <p:cNvPr id="343066" name="Rectangle 32"/>
          <p:cNvSpPr>
            <a:spLocks noChangeArrowheads="1"/>
          </p:cNvSpPr>
          <p:nvPr/>
        </p:nvSpPr>
        <p:spPr bwMode="auto">
          <a:xfrm>
            <a:off x="4668838" y="3268663"/>
            <a:ext cx="4271962" cy="842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3333CC"/>
                </a:solidFill>
                <a:effectLst/>
                <a:uLnTx/>
                <a:uFillTx/>
                <a:latin typeface="Arial" charset="0"/>
                <a:ea typeface="SimSun" charset="0"/>
                <a:cs typeface="SimSun" charset="0"/>
              </a:rPr>
              <a:t>Humble (2:3b)</a:t>
            </a:r>
            <a:endParaRPr kumimoji="0" lang="en-US" altLang="zh-CN" sz="2400" b="0" i="0" u="none" strike="noStrike" kern="1200" cap="none" spc="0" normalizeH="0" baseline="0" noProof="0">
              <a:ln>
                <a:noFill/>
              </a:ln>
              <a:solidFill>
                <a:srgbClr val="3333CC"/>
              </a:solidFill>
              <a:effectLst/>
              <a:uLnTx/>
              <a:uFillTx/>
              <a:latin typeface="Arial" charset="0"/>
              <a:ea typeface="SimSun" charset="0"/>
              <a:cs typeface="SimSun" charset="0"/>
            </a:endParaRPr>
          </a:p>
        </p:txBody>
      </p:sp>
      <p:sp>
        <p:nvSpPr>
          <p:cNvPr id="343067" name="Rectangle 33"/>
          <p:cNvSpPr>
            <a:spLocks noChangeArrowheads="1"/>
          </p:cNvSpPr>
          <p:nvPr/>
        </p:nvSpPr>
        <p:spPr bwMode="auto">
          <a:xfrm>
            <a:off x="398463" y="4111625"/>
            <a:ext cx="4270375" cy="842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Considers self </a:t>
            </a:r>
          </a:p>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better than others (2:3a)</a:t>
            </a:r>
          </a:p>
        </p:txBody>
      </p:sp>
      <p:sp>
        <p:nvSpPr>
          <p:cNvPr id="343068" name="Rectangle 34"/>
          <p:cNvSpPr>
            <a:spLocks noChangeArrowheads="1"/>
          </p:cNvSpPr>
          <p:nvPr/>
        </p:nvSpPr>
        <p:spPr bwMode="auto">
          <a:xfrm>
            <a:off x="4668838" y="4111625"/>
            <a:ext cx="4271962" cy="842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3333CC"/>
                </a:solidFill>
                <a:effectLst/>
                <a:uLnTx/>
                <a:uFillTx/>
                <a:latin typeface="Arial" charset="0"/>
                <a:ea typeface="SimSun" charset="0"/>
                <a:cs typeface="SimSun" charset="0"/>
              </a:rPr>
              <a:t>Considers others </a:t>
            </a:r>
          </a:p>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3333CC"/>
                </a:solidFill>
                <a:effectLst/>
                <a:uLnTx/>
                <a:uFillTx/>
                <a:latin typeface="Arial" charset="0"/>
                <a:ea typeface="SimSun" charset="0"/>
                <a:cs typeface="SimSun" charset="0"/>
              </a:rPr>
              <a:t>better than self (2:3b)</a:t>
            </a:r>
            <a:endParaRPr kumimoji="0" lang="en-US" altLang="zh-CN" sz="2400" b="0" i="0" u="none" strike="noStrike" kern="1200" cap="none" spc="0" normalizeH="0" baseline="0" noProof="0">
              <a:ln>
                <a:noFill/>
              </a:ln>
              <a:solidFill>
                <a:srgbClr val="3333CC"/>
              </a:solidFill>
              <a:effectLst/>
              <a:uLnTx/>
              <a:uFillTx/>
              <a:latin typeface="Arial" charset="0"/>
              <a:ea typeface="SimSun" charset="0"/>
              <a:cs typeface="SimSun" charset="0"/>
            </a:endParaRPr>
          </a:p>
        </p:txBody>
      </p:sp>
      <p:sp>
        <p:nvSpPr>
          <p:cNvPr id="343069" name="Rectangle 35"/>
          <p:cNvSpPr>
            <a:spLocks noChangeArrowheads="1"/>
          </p:cNvSpPr>
          <p:nvPr/>
        </p:nvSpPr>
        <p:spPr bwMode="auto">
          <a:xfrm>
            <a:off x="398463" y="4954588"/>
            <a:ext cx="4270375" cy="61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Looks out for </a:t>
            </a:r>
            <a:r>
              <a:rPr kumimoji="0" lang="en-US" altLang="zh-CN" sz="2400" b="1" i="0" u="none" strike="noStrike" kern="1200" cap="none" spc="0" normalizeH="0" baseline="0" noProof="0">
                <a:ln>
                  <a:noFill/>
                </a:ln>
                <a:solidFill>
                  <a:srgbClr val="010000"/>
                </a:solidFill>
                <a:effectLst/>
                <a:uLnTx/>
                <a:uFillTx/>
                <a:latin typeface="Arial" charset="0"/>
                <a:ea typeface="SimSun" charset="0"/>
                <a:cs typeface="SimSun" charset="0"/>
              </a:rPr>
              <a:t>self</a:t>
            </a: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 (2:4a)</a:t>
            </a:r>
          </a:p>
        </p:txBody>
      </p:sp>
      <p:sp>
        <p:nvSpPr>
          <p:cNvPr id="343070" name="Rectangle 36"/>
          <p:cNvSpPr>
            <a:spLocks noChangeArrowheads="1"/>
          </p:cNvSpPr>
          <p:nvPr/>
        </p:nvSpPr>
        <p:spPr bwMode="auto">
          <a:xfrm>
            <a:off x="4668838" y="4954588"/>
            <a:ext cx="4271962" cy="61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3333CC"/>
                </a:solidFill>
                <a:effectLst/>
                <a:uLnTx/>
                <a:uFillTx/>
                <a:latin typeface="Arial" charset="0"/>
                <a:ea typeface="SimSun" charset="0"/>
                <a:cs typeface="SimSun" charset="0"/>
              </a:rPr>
              <a:t>Looks out for others (2:4b)</a:t>
            </a:r>
            <a:endParaRPr kumimoji="0" lang="en-US" altLang="zh-CN" sz="2400" b="0" i="0" u="none" strike="noStrike" kern="1200" cap="none" spc="0" normalizeH="0" baseline="0" noProof="0">
              <a:ln>
                <a:noFill/>
              </a:ln>
              <a:solidFill>
                <a:srgbClr val="3333CC"/>
              </a:solidFill>
              <a:effectLst/>
              <a:uLnTx/>
              <a:uFillTx/>
              <a:latin typeface="Arial" charset="0"/>
              <a:ea typeface="SimSun" charset="0"/>
              <a:cs typeface="SimSun" charset="0"/>
            </a:endParaRPr>
          </a:p>
        </p:txBody>
      </p:sp>
      <p:grpSp>
        <p:nvGrpSpPr>
          <p:cNvPr id="343071" name="Group 44"/>
          <p:cNvGrpSpPr>
            <a:grpSpLocks/>
          </p:cNvGrpSpPr>
          <p:nvPr/>
        </p:nvGrpSpPr>
        <p:grpSpPr bwMode="auto">
          <a:xfrm>
            <a:off x="304800" y="5573713"/>
            <a:ext cx="4457700" cy="617537"/>
            <a:chOff x="0" y="5218"/>
            <a:chExt cx="2053" cy="633"/>
          </a:xfrm>
        </p:grpSpPr>
        <p:sp>
          <p:nvSpPr>
            <p:cNvPr id="362517" name="Rectangle 37"/>
            <p:cNvSpPr>
              <a:spLocks noChangeArrowheads="1"/>
            </p:cNvSpPr>
            <p:nvPr/>
          </p:nvSpPr>
          <p:spPr bwMode="auto">
            <a:xfrm>
              <a:off x="43" y="5218"/>
              <a:ext cx="1967"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Imitates Satan</a:t>
              </a:r>
            </a:p>
          </p:txBody>
        </p:sp>
        <p:sp>
          <p:nvSpPr>
            <p:cNvPr id="362518" name="Rectangle 43"/>
            <p:cNvSpPr>
              <a:spLocks noChangeArrowheads="1"/>
            </p:cNvSpPr>
            <p:nvPr/>
          </p:nvSpPr>
          <p:spPr bwMode="auto">
            <a:xfrm>
              <a:off x="0" y="5218"/>
              <a:ext cx="2053"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charset="0"/>
                <a:ea typeface="ＭＳ Ｐゴシック" charset="0"/>
              </a:endParaRPr>
            </a:p>
          </p:txBody>
        </p:sp>
      </p:grpSp>
      <p:grpSp>
        <p:nvGrpSpPr>
          <p:cNvPr id="343072" name="Group 46"/>
          <p:cNvGrpSpPr>
            <a:grpSpLocks/>
          </p:cNvGrpSpPr>
          <p:nvPr/>
        </p:nvGrpSpPr>
        <p:grpSpPr bwMode="auto">
          <a:xfrm>
            <a:off x="4762500" y="5573713"/>
            <a:ext cx="4457700" cy="617537"/>
            <a:chOff x="2053" y="5218"/>
            <a:chExt cx="2053" cy="633"/>
          </a:xfrm>
        </p:grpSpPr>
        <p:sp>
          <p:nvSpPr>
            <p:cNvPr id="362515" name="Rectangle 38"/>
            <p:cNvSpPr>
              <a:spLocks noChangeArrowheads="1"/>
            </p:cNvSpPr>
            <p:nvPr/>
          </p:nvSpPr>
          <p:spPr bwMode="auto">
            <a:xfrm>
              <a:off x="2096" y="5218"/>
              <a:ext cx="1967"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tab pos="4113213" algn="l"/>
                  <a:tab pos="5713413" algn="l"/>
                </a:tabLst>
                <a:defRPr/>
              </a:pPr>
              <a:r>
                <a:rPr kumimoji="0" lang="en-US" altLang="zh-CN" sz="2400" b="1" i="0" u="none" strike="noStrike" kern="1200" cap="none" spc="0" normalizeH="0" baseline="0" noProof="0">
                  <a:ln>
                    <a:noFill/>
                  </a:ln>
                  <a:solidFill>
                    <a:srgbClr val="3333CC"/>
                  </a:solidFill>
                  <a:effectLst/>
                  <a:uLnTx/>
                  <a:uFillTx/>
                  <a:latin typeface="Arial" charset="0"/>
                  <a:ea typeface="SimSun" charset="0"/>
                  <a:cs typeface="SimSun" charset="0"/>
                </a:rPr>
                <a:t>Imitates Christ (2:5)</a:t>
              </a:r>
              <a:endParaRPr kumimoji="0" lang="en-US" altLang="zh-CN" sz="2400" b="0" i="0" u="none" strike="noStrike" kern="1200" cap="none" spc="0" normalizeH="0" baseline="0" noProof="0">
                <a:ln>
                  <a:noFill/>
                </a:ln>
                <a:solidFill>
                  <a:srgbClr val="3333CC"/>
                </a:solidFill>
                <a:effectLst/>
                <a:uLnTx/>
                <a:uFillTx/>
                <a:latin typeface="Arial" charset="0"/>
                <a:ea typeface="SimSun" charset="0"/>
                <a:cs typeface="SimSun" charset="0"/>
              </a:endParaRPr>
            </a:p>
          </p:txBody>
        </p:sp>
        <p:sp>
          <p:nvSpPr>
            <p:cNvPr id="362516" name="Rectangle 45"/>
            <p:cNvSpPr>
              <a:spLocks noChangeArrowheads="1"/>
            </p:cNvSpPr>
            <p:nvPr/>
          </p:nvSpPr>
          <p:spPr bwMode="auto">
            <a:xfrm>
              <a:off x="2053" y="5218"/>
              <a:ext cx="2053"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charset="0"/>
                <a:ea typeface="ＭＳ Ｐゴシック" charset="0"/>
              </a:endParaRPr>
            </a:p>
          </p:txBody>
        </p:sp>
      </p:grpSp>
      <p:sp>
        <p:nvSpPr>
          <p:cNvPr id="122882" name="Text Box 2"/>
          <p:cNvSpPr txBox="1">
            <a:spLocks noChangeArrowheads="1"/>
          </p:cNvSpPr>
          <p:nvPr/>
        </p:nvSpPr>
        <p:spPr bwMode="auto">
          <a:xfrm>
            <a:off x="8015287" y="-766337"/>
            <a:ext cx="885825" cy="461963"/>
          </a:xfrm>
          <a:prstGeom prst="rect">
            <a:avLst/>
          </a:prstGeom>
          <a:noFill/>
          <a:ln>
            <a:noFill/>
          </a:ln>
        </p:spPr>
        <p:txBody>
          <a:bodyPr wrap="none" lIns="91429" tIns="45714" rIns="91429"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EAEAEA"/>
                </a:solidFill>
                <a:effectLst>
                  <a:outerShdw blurRad="38100" dist="38100" dir="2700000" algn="tl">
                    <a:srgbClr val="000000"/>
                  </a:outerShdw>
                </a:effectLst>
                <a:uLnTx/>
                <a:uFillTx/>
                <a:latin typeface="Arial" charset="0"/>
                <a:ea typeface="ＭＳ Ｐゴシック" charset="0"/>
                <a:cs typeface="Arial" charset="0"/>
              </a:rPr>
              <a:t>186d</a:t>
            </a:r>
          </a:p>
        </p:txBody>
      </p:sp>
      <p:sp>
        <p:nvSpPr>
          <p:cNvPr id="2" name="Title 1"/>
          <p:cNvSpPr>
            <a:spLocks noGrp="1"/>
          </p:cNvSpPr>
          <p:nvPr>
            <p:ph type="title" idx="4294967295"/>
          </p:nvPr>
        </p:nvSpPr>
        <p:spPr>
          <a:xfrm>
            <a:off x="-1" y="-17463"/>
            <a:ext cx="9126833" cy="1206501"/>
          </a:xfrm>
        </p:spPr>
        <p:txBody>
          <a:bodyPr/>
          <a:lstStyle/>
          <a:p>
            <a:pPr algn="ctr" eaLnBrk="1" hangingPunct="1">
              <a:lnSpc>
                <a:spcPct val="90000"/>
              </a:lnSpc>
              <a:defRPr/>
            </a:pPr>
            <a:r>
              <a:rPr lang="en-US" sz="3600" b="1" i="1" dirty="0">
                <a:solidFill>
                  <a:srgbClr val="FFFFFF"/>
                </a:solidFill>
                <a:effectLst>
                  <a:outerShdw blurRad="38100" dist="38100" dir="2700000" algn="tl">
                    <a:srgbClr val="000000"/>
                  </a:outerShdw>
                </a:effectLst>
                <a:latin typeface="Arial" charset="0"/>
                <a:ea typeface="SimSun" charset="0"/>
                <a:cs typeface="SimSun" charset="0"/>
              </a:rPr>
              <a:t>Two Ways to Relate to Your Spouse</a:t>
            </a:r>
            <a:br>
              <a:rPr lang="en-US" sz="5400" dirty="0">
                <a:effectLst>
                  <a:outerShdw blurRad="38100" dist="38100" dir="2700000" algn="tl">
                    <a:srgbClr val="000000"/>
                  </a:outerShdw>
                </a:effectLst>
                <a:latin typeface="Arial" charset="0"/>
                <a:ea typeface="ＭＳ Ｐゴシック" charset="0"/>
              </a:rPr>
            </a:br>
            <a:r>
              <a:rPr lang="en-US" sz="2800" b="1" i="1" dirty="0">
                <a:solidFill>
                  <a:srgbClr val="FFFFFF"/>
                </a:solidFill>
                <a:effectLst>
                  <a:outerShdw blurRad="38100" dist="38100" dir="2700000" algn="tl">
                    <a:srgbClr val="000000"/>
                  </a:outerShdw>
                </a:effectLst>
                <a:latin typeface="Arial" charset="0"/>
                <a:ea typeface="SimSun" charset="0"/>
                <a:cs typeface="SimSun" charset="0"/>
              </a:rPr>
              <a:t>Philippians 2:1-4</a:t>
            </a:r>
            <a:endParaRPr lang="en-US" dirty="0">
              <a:effectLst>
                <a:outerShdw blurRad="38100" dist="38100" dir="2700000" algn="tl">
                  <a:srgbClr val="000000"/>
                </a:outerShdw>
              </a:effectLst>
              <a:latin typeface="Arial" charset="0"/>
              <a:ea typeface="ＭＳ Ｐゴシック" charset="0"/>
            </a:endParaRPr>
          </a:p>
        </p:txBody>
      </p:sp>
    </p:spTree>
    <p:extLst>
      <p:ext uri="{BB962C8B-B14F-4D97-AF65-F5344CB8AC3E}">
        <p14:creationId xmlns:p14="http://schemas.microsoft.com/office/powerpoint/2010/main" val="1532143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0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30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30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30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306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306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306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306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306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307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4307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43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61" grpId="0"/>
      <p:bldP spid="343062" grpId="0"/>
      <p:bldP spid="343063" grpId="0"/>
      <p:bldP spid="343064" grpId="0"/>
      <p:bldP spid="343065" grpId="0"/>
      <p:bldP spid="343066" grpId="0"/>
      <p:bldP spid="343067" grpId="0"/>
      <p:bldP spid="343068" grpId="0"/>
      <p:bldP spid="343069" grpId="0"/>
      <p:bldP spid="34307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4786D62E-9DEA-054C-874A-9216F3550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2276476"/>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6803" name="Title 1">
            <a:extLst>
              <a:ext uri="{FF2B5EF4-FFF2-40B4-BE49-F238E27FC236}">
                <a16:creationId xmlns:a16="http://schemas.microsoft.com/office/drawing/2014/main" id="{70CD88C1-C770-2743-A8EC-105D7E003D74}"/>
              </a:ext>
            </a:extLst>
          </p:cNvPr>
          <p:cNvSpPr>
            <a:spLocks noGrp="1"/>
          </p:cNvSpPr>
          <p:nvPr>
            <p:ph type="title"/>
          </p:nvPr>
        </p:nvSpPr>
        <p:spPr>
          <a:xfrm>
            <a:off x="611188" y="125730"/>
            <a:ext cx="7772400" cy="1008063"/>
          </a:xfrm>
        </p:spPr>
        <p:txBody>
          <a:bodyPr/>
          <a:lstStyle/>
          <a:p>
            <a:r>
              <a:rPr lang="en-US" altLang="en-US" dirty="0">
                <a:ea typeface="ＭＳ Ｐゴシック" panose="020B0600070205080204" pitchFamily="34" charset="-128"/>
              </a:rPr>
              <a:t>What is Humility?</a:t>
            </a:r>
          </a:p>
        </p:txBody>
      </p:sp>
      <p:sp>
        <p:nvSpPr>
          <p:cNvPr id="76804" name="Title 1">
            <a:extLst>
              <a:ext uri="{FF2B5EF4-FFF2-40B4-BE49-F238E27FC236}">
                <a16:creationId xmlns:a16="http://schemas.microsoft.com/office/drawing/2014/main" id="{4B06C143-722C-0049-A4A9-EE95FC59E626}"/>
              </a:ext>
            </a:extLst>
          </p:cNvPr>
          <p:cNvSpPr txBox="1">
            <a:spLocks/>
          </p:cNvSpPr>
          <p:nvPr/>
        </p:nvSpPr>
        <p:spPr bwMode="auto">
          <a:xfrm>
            <a:off x="-74612" y="1106489"/>
            <a:ext cx="5040313" cy="3455987"/>
          </a:xfrm>
          <a:prstGeom prst="rect">
            <a:avLst/>
          </a:prstGeom>
          <a:solidFill>
            <a:schemeClr val="bg1"/>
          </a:solidFill>
          <a:ln>
            <a:noFill/>
          </a:ln>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a:r>
              <a:rPr lang="en-US" altLang="en-US" sz="2800" b="1" dirty="0">
                <a:solidFill>
                  <a:srgbClr val="E3EBF1"/>
                </a:solidFill>
                <a:latin typeface="Arial" panose="020B0604020202020204" pitchFamily="34" charset="0"/>
                <a:cs typeface="Arial" panose="020B0604020202020204" pitchFamily="34" charset="0"/>
              </a:rPr>
              <a:t>Humility does not mean </a:t>
            </a:r>
            <a:br>
              <a:rPr lang="en-US" altLang="en-US" sz="2800" b="1" dirty="0">
                <a:solidFill>
                  <a:srgbClr val="E3EBF1"/>
                </a:solidFill>
                <a:latin typeface="Arial" panose="020B0604020202020204" pitchFamily="34" charset="0"/>
                <a:cs typeface="Arial" panose="020B0604020202020204" pitchFamily="34" charset="0"/>
              </a:rPr>
            </a:br>
            <a:r>
              <a:rPr lang="en-US" altLang="en-US" sz="2800" b="1" dirty="0">
                <a:solidFill>
                  <a:srgbClr val="E3EBF1"/>
                </a:solidFill>
                <a:latin typeface="Arial" panose="020B0604020202020204" pitchFamily="34" charset="0"/>
                <a:cs typeface="Arial" panose="020B0604020202020204" pitchFamily="34" charset="0"/>
              </a:rPr>
              <a:t>you think less of yourself.</a:t>
            </a:r>
          </a:p>
          <a:p>
            <a:pPr algn="ctr" defTabSz="914400"/>
            <a:endParaRPr lang="en-US" altLang="en-US" sz="2800" b="1" dirty="0">
              <a:solidFill>
                <a:srgbClr val="E3EBF1"/>
              </a:solidFill>
              <a:latin typeface="Arial" panose="020B0604020202020204" pitchFamily="34" charset="0"/>
              <a:cs typeface="Arial" panose="020B0604020202020204" pitchFamily="34" charset="0"/>
            </a:endParaRPr>
          </a:p>
          <a:p>
            <a:pPr algn="ctr" defTabSz="914400"/>
            <a:r>
              <a:rPr lang="en-US" altLang="en-US" sz="2800" b="1" dirty="0">
                <a:solidFill>
                  <a:srgbClr val="E3EBF1"/>
                </a:solidFill>
                <a:latin typeface="Arial" panose="020B0604020202020204" pitchFamily="34" charset="0"/>
                <a:cs typeface="Arial" panose="020B0604020202020204" pitchFamily="34" charset="0"/>
              </a:rPr>
              <a:t>It means </a:t>
            </a:r>
            <a:br>
              <a:rPr lang="en-US" altLang="en-US" sz="2800" b="1" dirty="0">
                <a:solidFill>
                  <a:srgbClr val="E3EBF1"/>
                </a:solidFill>
                <a:latin typeface="Arial" panose="020B0604020202020204" pitchFamily="34" charset="0"/>
                <a:cs typeface="Arial" panose="020B0604020202020204" pitchFamily="34" charset="0"/>
              </a:rPr>
            </a:br>
            <a:r>
              <a:rPr lang="en-US" altLang="en-US" sz="2800" b="1" dirty="0">
                <a:solidFill>
                  <a:srgbClr val="E3EBF1"/>
                </a:solidFill>
                <a:latin typeface="Arial" panose="020B0604020202020204" pitchFamily="34" charset="0"/>
                <a:cs typeface="Arial" panose="020B0604020202020204" pitchFamily="34" charset="0"/>
              </a:rPr>
              <a:t>you think of yourself less.</a:t>
            </a:r>
          </a:p>
          <a:p>
            <a:pPr algn="ctr" defTabSz="914400"/>
            <a:endParaRPr lang="en-US" altLang="en-US" sz="2800" b="1" dirty="0">
              <a:solidFill>
                <a:srgbClr val="E3EBF1"/>
              </a:solidFill>
              <a:latin typeface="Arial" panose="020B0604020202020204" pitchFamily="34" charset="0"/>
              <a:cs typeface="Arial" panose="020B0604020202020204" pitchFamily="34" charset="0"/>
            </a:endParaRPr>
          </a:p>
          <a:p>
            <a:pPr algn="ctr" defTabSz="914400"/>
            <a:r>
              <a:rPr lang="en-US" altLang="en-US" sz="2800" b="1" i="1" dirty="0">
                <a:solidFill>
                  <a:srgbClr val="E3EBF1"/>
                </a:solidFill>
                <a:latin typeface="Arial" panose="020B0604020202020204" pitchFamily="34" charset="0"/>
                <a:cs typeface="Arial" panose="020B0604020202020204" pitchFamily="34" charset="0"/>
              </a:rPr>
              <a:t>—Ken Blanchard—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a:extLst>
              <a:ext uri="{FF2B5EF4-FFF2-40B4-BE49-F238E27FC236}">
                <a16:creationId xmlns:a16="http://schemas.microsoft.com/office/drawing/2014/main" id="{B5688055-1905-1049-B19F-816AD6FF9217}"/>
              </a:ext>
            </a:extLst>
          </p:cNvPr>
          <p:cNvSpPr>
            <a:spLocks noGrp="1"/>
          </p:cNvSpPr>
          <p:nvPr>
            <p:ph type="title"/>
          </p:nvPr>
        </p:nvSpPr>
        <p:spPr>
          <a:xfrm>
            <a:off x="0" y="0"/>
            <a:ext cx="9144000" cy="1052513"/>
          </a:xfrm>
          <a:solidFill>
            <a:schemeClr val="accent1">
              <a:lumMod val="75000"/>
            </a:schemeClr>
          </a:solidFill>
        </p:spPr>
        <p:txBody>
          <a:bodyPr/>
          <a:lstStyle/>
          <a:p>
            <a:pPr>
              <a:defRPr/>
            </a:pPr>
            <a:r>
              <a:rPr lang="en-US" sz="3600" dirty="0">
                <a:solidFill>
                  <a:srgbClr val="FFFF00"/>
                </a:solidFill>
                <a:ea typeface="ＭＳ Ｐゴシック" charset="0"/>
                <a:cs typeface="ＭＳ Ｐゴシック" charset="0"/>
              </a:rPr>
              <a:t>Don'ts</a:t>
            </a:r>
            <a:r>
              <a:rPr lang="en-US" sz="3600" dirty="0">
                <a:ea typeface="ＭＳ Ｐゴシック" charset="0"/>
                <a:cs typeface="ＭＳ Ｐゴシック" charset="0"/>
              </a:rPr>
              <a:t> and </a:t>
            </a:r>
            <a:r>
              <a:rPr lang="en-US" sz="3600" dirty="0">
                <a:solidFill>
                  <a:srgbClr val="CCFFCC"/>
                </a:solidFill>
                <a:ea typeface="ＭＳ Ｐゴシック" charset="0"/>
                <a:cs typeface="ＭＳ Ｐゴシック" charset="0"/>
              </a:rPr>
              <a:t>Do's</a:t>
            </a:r>
          </a:p>
        </p:txBody>
      </p:sp>
      <p:sp>
        <p:nvSpPr>
          <p:cNvPr id="77826" name="Title 1">
            <a:extLst>
              <a:ext uri="{FF2B5EF4-FFF2-40B4-BE49-F238E27FC236}">
                <a16:creationId xmlns:a16="http://schemas.microsoft.com/office/drawing/2014/main" id="{64D201AC-5927-CC42-B8E7-9CF2D883F94D}"/>
              </a:ext>
            </a:extLst>
          </p:cNvPr>
          <p:cNvSpPr txBox="1">
            <a:spLocks/>
          </p:cNvSpPr>
          <p:nvPr/>
        </p:nvSpPr>
        <p:spPr bwMode="auto">
          <a:xfrm>
            <a:off x="0" y="2060575"/>
            <a:ext cx="421163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r>
              <a:rPr lang="en-US" altLang="en-US" sz="3600" b="1" baseline="30000">
                <a:solidFill>
                  <a:srgbClr val="FFFF00"/>
                </a:solidFill>
                <a:latin typeface="Arial Narrow" panose="020B0604020202020204" pitchFamily="34" charset="0"/>
              </a:rPr>
              <a:t>3</a:t>
            </a:r>
            <a:r>
              <a:rPr lang="en-US" altLang="en-US" sz="3600" b="1">
                <a:solidFill>
                  <a:srgbClr val="FFFF00"/>
                </a:solidFill>
                <a:latin typeface="Arial Narrow" panose="020B0604020202020204" pitchFamily="34" charset="0"/>
              </a:rPr>
              <a:t>Do</a:t>
            </a:r>
            <a:r>
              <a:rPr lang="en-US" altLang="en-US" sz="3600" b="1">
                <a:solidFill>
                  <a:srgbClr val="FFFFFF"/>
                </a:solidFill>
                <a:latin typeface="Arial Narrow" panose="020B0604020202020204" pitchFamily="34" charset="0"/>
              </a:rPr>
              <a:t> </a:t>
            </a:r>
            <a:r>
              <a:rPr lang="en-US" altLang="en-US" sz="3600" b="1">
                <a:solidFill>
                  <a:srgbClr val="FFFF00"/>
                </a:solidFill>
                <a:latin typeface="Arial Narrow" panose="020B0604020202020204" pitchFamily="34" charset="0"/>
              </a:rPr>
              <a:t>nothing</a:t>
            </a:r>
            <a:r>
              <a:rPr lang="en-US" altLang="en-US" sz="3600" b="1">
                <a:solidFill>
                  <a:srgbClr val="FFFFFF"/>
                </a:solidFill>
                <a:latin typeface="Arial Narrow" panose="020B0604020202020204" pitchFamily="34" charset="0"/>
              </a:rPr>
              <a:t> from selfishness or empty conceit, </a:t>
            </a:r>
            <a:endParaRPr lang="en-US" altLang="en-US" sz="2000" b="1">
              <a:solidFill>
                <a:srgbClr val="FFFFFF"/>
              </a:solidFill>
              <a:latin typeface="Arial Narrow" panose="020B0604020202020204" pitchFamily="34" charset="0"/>
            </a:endParaRPr>
          </a:p>
        </p:txBody>
      </p:sp>
      <p:sp>
        <p:nvSpPr>
          <p:cNvPr id="5" name="Title 1">
            <a:extLst>
              <a:ext uri="{FF2B5EF4-FFF2-40B4-BE49-F238E27FC236}">
                <a16:creationId xmlns:a16="http://schemas.microsoft.com/office/drawing/2014/main" id="{970EECA2-AE07-B04B-9C66-BDC00E43A0DB}"/>
              </a:ext>
            </a:extLst>
          </p:cNvPr>
          <p:cNvSpPr txBox="1">
            <a:spLocks/>
          </p:cNvSpPr>
          <p:nvPr/>
        </p:nvSpPr>
        <p:spPr bwMode="auto">
          <a:xfrm rot="10800000">
            <a:off x="19050" y="765175"/>
            <a:ext cx="9144000" cy="863600"/>
          </a:xfrm>
          <a:prstGeom prst="rect">
            <a:avLst/>
          </a:prstGeom>
          <a:solidFill>
            <a:schemeClr val="accent1">
              <a:lumMod val="75000"/>
            </a:schemeClr>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29" tIns="45714" rIns="91429" bIns="45714" anchor="ctr"/>
          <a:lst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a:lstStyle>
          <a:p>
            <a:pPr defTabSz="914400">
              <a:defRPr/>
            </a:pPr>
            <a:r>
              <a:rPr lang="en-US" sz="3600" dirty="0">
                <a:solidFill>
                  <a:srgbClr val="E3EBF1"/>
                </a:solidFill>
                <a:ea typeface="ＭＳ Ｐゴシック" charset="0"/>
                <a:cs typeface="ＭＳ Ｐゴシック" charset="0"/>
              </a:rPr>
              <a:t>of Upside Down Living</a:t>
            </a:r>
          </a:p>
        </p:txBody>
      </p:sp>
      <p:sp>
        <p:nvSpPr>
          <p:cNvPr id="77828" name="Title 1">
            <a:extLst>
              <a:ext uri="{FF2B5EF4-FFF2-40B4-BE49-F238E27FC236}">
                <a16:creationId xmlns:a16="http://schemas.microsoft.com/office/drawing/2014/main" id="{8258CBE0-C4E3-E149-AE55-791DDE6EDC71}"/>
              </a:ext>
            </a:extLst>
          </p:cNvPr>
          <p:cNvSpPr txBox="1">
            <a:spLocks/>
          </p:cNvSpPr>
          <p:nvPr/>
        </p:nvSpPr>
        <p:spPr bwMode="auto">
          <a:xfrm>
            <a:off x="4356100" y="2060575"/>
            <a:ext cx="493236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r>
              <a:rPr lang="en-US" altLang="en-US" sz="3600" b="1">
                <a:solidFill>
                  <a:srgbClr val="FFFF00"/>
                </a:solidFill>
                <a:latin typeface="Arial Narrow" panose="020B0604020202020204" pitchFamily="34" charset="0"/>
              </a:rPr>
              <a:t>but</a:t>
            </a:r>
            <a:r>
              <a:rPr lang="en-US" altLang="en-US" sz="3600" b="1">
                <a:solidFill>
                  <a:srgbClr val="FFFFFF"/>
                </a:solidFill>
                <a:latin typeface="Arial Narrow" panose="020B0604020202020204" pitchFamily="34" charset="0"/>
              </a:rPr>
              <a:t> with humility of mind regard one another as more important than yourselves;</a:t>
            </a:r>
            <a:endParaRPr lang="en-US" altLang="en-US" sz="2000" b="1">
              <a:solidFill>
                <a:srgbClr val="FFFFFF"/>
              </a:solidFill>
              <a:latin typeface="Arial Narrow" panose="020B0604020202020204" pitchFamily="34" charset="0"/>
            </a:endParaRPr>
          </a:p>
        </p:txBody>
      </p:sp>
      <p:sp>
        <p:nvSpPr>
          <p:cNvPr id="77829" name="Title 1">
            <a:extLst>
              <a:ext uri="{FF2B5EF4-FFF2-40B4-BE49-F238E27FC236}">
                <a16:creationId xmlns:a16="http://schemas.microsoft.com/office/drawing/2014/main" id="{6D7B5DA8-E3EB-A145-AB86-E177F7BA7349}"/>
              </a:ext>
            </a:extLst>
          </p:cNvPr>
          <p:cNvSpPr txBox="1">
            <a:spLocks/>
          </p:cNvSpPr>
          <p:nvPr/>
        </p:nvSpPr>
        <p:spPr bwMode="auto">
          <a:xfrm>
            <a:off x="0" y="4652963"/>
            <a:ext cx="421163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r>
              <a:rPr lang="en-US" altLang="en-US" sz="3600" b="1" baseline="30000">
                <a:solidFill>
                  <a:srgbClr val="FFFF00"/>
                </a:solidFill>
                <a:latin typeface="Arial Narrow" panose="020B0604020202020204" pitchFamily="34" charset="0"/>
              </a:rPr>
              <a:t>4</a:t>
            </a:r>
            <a:r>
              <a:rPr lang="en-US" altLang="en-US" sz="3600" b="1">
                <a:solidFill>
                  <a:srgbClr val="FFFF00"/>
                </a:solidFill>
                <a:latin typeface="Arial Narrow" panose="020B0604020202020204" pitchFamily="34" charset="0"/>
              </a:rPr>
              <a:t>do not </a:t>
            </a:r>
            <a:r>
              <a:rPr lang="en-US" altLang="en-US" sz="3600" b="1" i="1">
                <a:solidFill>
                  <a:srgbClr val="FFFFFF"/>
                </a:solidFill>
                <a:latin typeface="Arial Narrow" panose="020B0604020202020204" pitchFamily="34" charset="0"/>
              </a:rPr>
              <a:t>merely</a:t>
            </a:r>
            <a:r>
              <a:rPr lang="en-US" altLang="en-US" sz="3600" b="1">
                <a:solidFill>
                  <a:srgbClr val="FFFFFF"/>
                </a:solidFill>
                <a:latin typeface="Arial Narrow" panose="020B0604020202020204" pitchFamily="34" charset="0"/>
              </a:rPr>
              <a:t> look out for your own personal interests,</a:t>
            </a:r>
            <a:endParaRPr lang="en-US" altLang="en-US" sz="2000" b="1">
              <a:solidFill>
                <a:srgbClr val="FFFFFF"/>
              </a:solidFill>
              <a:latin typeface="Arial Narrow" panose="020B0604020202020204" pitchFamily="34" charset="0"/>
            </a:endParaRPr>
          </a:p>
        </p:txBody>
      </p:sp>
      <p:sp>
        <p:nvSpPr>
          <p:cNvPr id="77830" name="Title 1">
            <a:extLst>
              <a:ext uri="{FF2B5EF4-FFF2-40B4-BE49-F238E27FC236}">
                <a16:creationId xmlns:a16="http://schemas.microsoft.com/office/drawing/2014/main" id="{9E26A262-F62C-154C-82E9-119665D0B9F9}"/>
              </a:ext>
            </a:extLst>
          </p:cNvPr>
          <p:cNvSpPr txBox="1">
            <a:spLocks/>
          </p:cNvSpPr>
          <p:nvPr/>
        </p:nvSpPr>
        <p:spPr bwMode="auto">
          <a:xfrm>
            <a:off x="4356100" y="4652963"/>
            <a:ext cx="42116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eaLnBrk="1" hangingPunct="1"/>
            <a:r>
              <a:rPr lang="en-US" altLang="en-US" sz="3600" b="1">
                <a:solidFill>
                  <a:srgbClr val="FFFF00"/>
                </a:solidFill>
                <a:latin typeface="Arial Narrow" panose="020B0604020202020204" pitchFamily="34" charset="0"/>
              </a:rPr>
              <a:t>but</a:t>
            </a:r>
            <a:r>
              <a:rPr lang="en-US" altLang="en-US" sz="3600" b="1">
                <a:solidFill>
                  <a:srgbClr val="FFFFFF"/>
                </a:solidFill>
                <a:latin typeface="Arial Narrow" panose="020B0604020202020204" pitchFamily="34" charset="0"/>
              </a:rPr>
              <a:t> also for the interests of others.</a:t>
            </a:r>
            <a:endParaRPr lang="en-US" altLang="en-US" sz="2000" b="1">
              <a:solidFill>
                <a:srgbClr val="FFFFFF"/>
              </a:solidFill>
              <a:latin typeface="Arial Narrow" panose="020B0604020202020204" pitchFamily="34" charset="0"/>
            </a:endParaRPr>
          </a:p>
        </p:txBody>
      </p:sp>
      <p:sp>
        <p:nvSpPr>
          <p:cNvPr id="77831" name="Curved Right Arrow 1">
            <a:extLst>
              <a:ext uri="{FF2B5EF4-FFF2-40B4-BE49-F238E27FC236}">
                <a16:creationId xmlns:a16="http://schemas.microsoft.com/office/drawing/2014/main" id="{FAE27DAF-8C48-E548-AE4D-1091B6983F66}"/>
              </a:ext>
            </a:extLst>
          </p:cNvPr>
          <p:cNvSpPr>
            <a:spLocks noChangeArrowheads="1"/>
          </p:cNvSpPr>
          <p:nvPr/>
        </p:nvSpPr>
        <p:spPr bwMode="auto">
          <a:xfrm rot="2928282">
            <a:off x="661988" y="-642938"/>
            <a:ext cx="1123950" cy="3130551"/>
          </a:xfrm>
          <a:prstGeom prst="curvedRightArrow">
            <a:avLst>
              <a:gd name="adj1" fmla="val 25003"/>
              <a:gd name="adj2" fmla="val 49994"/>
              <a:gd name="adj3" fmla="val 25000"/>
            </a:avLst>
          </a:prstGeom>
          <a:solidFill>
            <a:srgbClr val="FFFF00"/>
          </a:solidFill>
          <a:ln w="9525">
            <a:solidFill>
              <a:schemeClr val="tx1"/>
            </a:solidFill>
            <a:round/>
            <a:headEnd/>
            <a:tailEnd/>
          </a:ln>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endParaRPr lang="en-US" altLang="en-US">
              <a:solidFill>
                <a:srgbClr val="FFFFFF"/>
              </a:solidFill>
              <a:latin typeface="BONES" charset="0"/>
            </a:endParaRPr>
          </a:p>
        </p:txBody>
      </p:sp>
      <p:sp>
        <p:nvSpPr>
          <p:cNvPr id="11" name="Curved Right Arrow 10">
            <a:extLst>
              <a:ext uri="{FF2B5EF4-FFF2-40B4-BE49-F238E27FC236}">
                <a16:creationId xmlns:a16="http://schemas.microsoft.com/office/drawing/2014/main" id="{1C6C6796-169D-A042-B863-4748E9F9E9AA}"/>
              </a:ext>
            </a:extLst>
          </p:cNvPr>
          <p:cNvSpPr/>
          <p:nvPr/>
        </p:nvSpPr>
        <p:spPr bwMode="auto">
          <a:xfrm rot="7871718" flipV="1">
            <a:off x="7286625" y="-642937"/>
            <a:ext cx="1123950" cy="3130550"/>
          </a:xfrm>
          <a:prstGeom prst="curved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defTabSz="914400" eaLnBrk="0" hangingPunct="0">
              <a:defRPr/>
            </a:pPr>
            <a:endParaRPr lang="en-US" sz="2400">
              <a:solidFill>
                <a:srgbClr val="003399">
                  <a:lumMod val="60000"/>
                  <a:lumOff val="40000"/>
                </a:srgbClr>
              </a:solidFill>
              <a:latin typeface="BONES" pitchFamily="-105" charset="0"/>
              <a:ea typeface="ＭＳ Ｐゴシック" charset="0"/>
              <a:cs typeface="ＭＳ Ｐゴシック" charset="0"/>
            </a:endParaRPr>
          </a:p>
        </p:txBody>
      </p:sp>
      <p:pic>
        <p:nvPicPr>
          <p:cNvPr id="77833" name="Picture 2">
            <a:extLst>
              <a:ext uri="{FF2B5EF4-FFF2-40B4-BE49-F238E27FC236}">
                <a16:creationId xmlns:a16="http://schemas.microsoft.com/office/drawing/2014/main" id="{C7CD937A-8986-EA4F-91AF-61936956D4B5}"/>
              </a:ext>
            </a:extLst>
          </p:cNvPr>
          <p:cNvPicPr>
            <a:picLocks noChangeAspect="1"/>
          </p:cNvPicPr>
          <p:nvPr/>
        </p:nvPicPr>
        <p:blipFill>
          <a:blip r:embed="rId3">
            <a:extLst>
              <a:ext uri="{28A0092B-C50C-407E-A947-70E740481C1C}">
                <a14:useLocalDpi xmlns:a14="http://schemas.microsoft.com/office/drawing/2010/main" val="0"/>
              </a:ext>
            </a:extLst>
          </a:blip>
          <a:srcRect l="3920" b="14615"/>
          <a:stretch>
            <a:fillRect/>
          </a:stretch>
        </p:blipFill>
        <p:spPr bwMode="auto">
          <a:xfrm>
            <a:off x="1908175" y="3321050"/>
            <a:ext cx="23764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5787A0D6-2E8D-0F4F-98AB-AB344F15D619}"/>
              </a:ext>
            </a:extLst>
          </p:cNvPr>
          <p:cNvSpPr>
            <a:spLocks noGrp="1"/>
          </p:cNvSpPr>
          <p:nvPr>
            <p:ph type="title"/>
          </p:nvPr>
        </p:nvSpPr>
        <p:spPr>
          <a:xfrm>
            <a:off x="38100" y="260350"/>
            <a:ext cx="9070975" cy="1143000"/>
          </a:xfrm>
        </p:spPr>
        <p:txBody>
          <a:bodyPr/>
          <a:lstStyle/>
          <a:p>
            <a:r>
              <a:rPr lang="en-US" altLang="en-US" sz="4000">
                <a:ea typeface="ＭＳ Ｐゴシック" panose="020B0600070205080204" pitchFamily="34" charset="-128"/>
              </a:rPr>
              <a:t>Who's to wash the dishes?</a:t>
            </a:r>
          </a:p>
        </p:txBody>
      </p:sp>
      <p:pic>
        <p:nvPicPr>
          <p:cNvPr id="79874" name="Picture 1">
            <a:extLst>
              <a:ext uri="{FF2B5EF4-FFF2-40B4-BE49-F238E27FC236}">
                <a16:creationId xmlns:a16="http://schemas.microsoft.com/office/drawing/2014/main" id="{EDE83A95-64D9-D44C-BDC7-BDCB3E71E9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28775"/>
            <a:ext cx="32194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2">
            <a:extLst>
              <a:ext uri="{FF2B5EF4-FFF2-40B4-BE49-F238E27FC236}">
                <a16:creationId xmlns:a16="http://schemas.microsoft.com/office/drawing/2014/main" id="{98F7AA15-5BC2-5A45-827F-7950D59629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3675" y="1628775"/>
            <a:ext cx="514826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5502FC62-DE45-D34F-B429-21BE20A49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
            <a:ext cx="9116604" cy="6675120"/>
          </a:xfrm>
          <a:prstGeom prst="rect">
            <a:avLst/>
          </a:prstGeom>
          <a:noFill/>
          <a:extLst>
            <a:ext uri="{909E8E84-426E-40DD-AFC4-6F175D3DCCD1}">
              <a14:hiddenFill xmlns:a14="http://schemas.microsoft.com/office/drawing/2010/main">
                <a:solidFill>
                  <a:srgbClr val="FFFFFF"/>
                </a:solidFill>
              </a14:hiddenFill>
            </a:ext>
          </a:extLst>
        </p:spPr>
      </p:pic>
      <p:sp>
        <p:nvSpPr>
          <p:cNvPr id="80897" name="Title 1">
            <a:extLst>
              <a:ext uri="{FF2B5EF4-FFF2-40B4-BE49-F238E27FC236}">
                <a16:creationId xmlns:a16="http://schemas.microsoft.com/office/drawing/2014/main" id="{07384EB6-67B4-DC44-B812-DF57FE709C3E}"/>
              </a:ext>
            </a:extLst>
          </p:cNvPr>
          <p:cNvSpPr>
            <a:spLocks noGrp="1"/>
          </p:cNvSpPr>
          <p:nvPr>
            <p:ph type="title"/>
          </p:nvPr>
        </p:nvSpPr>
        <p:spPr>
          <a:xfrm>
            <a:off x="3048000" y="1051560"/>
            <a:ext cx="5486400" cy="1143000"/>
          </a:xfrm>
        </p:spPr>
        <p:txBody>
          <a:bodyPr/>
          <a:lstStyle/>
          <a:p>
            <a:r>
              <a:rPr lang="en-US" altLang="en-US" dirty="0">
                <a:ea typeface="ＭＳ Ｐゴシック" panose="020B0600070205080204" pitchFamily="34" charset="-128"/>
              </a:rPr>
              <a:t>A rough start…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4ECE78E0-ACD7-E848-A616-B700B4C54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581" y="2237740"/>
            <a:ext cx="6156838" cy="4620260"/>
          </a:xfrm>
          <a:prstGeom prst="rect">
            <a:avLst/>
          </a:prstGeom>
          <a:noFill/>
          <a:extLst>
            <a:ext uri="{909E8E84-426E-40DD-AFC4-6F175D3DCCD1}">
              <a14:hiddenFill xmlns:a14="http://schemas.microsoft.com/office/drawing/2010/main">
                <a:solidFill>
                  <a:srgbClr val="FFFFFF"/>
                </a:solidFill>
              </a14:hiddenFill>
            </a:ext>
          </a:extLst>
        </p:spPr>
      </p:pic>
      <p:sp>
        <p:nvSpPr>
          <p:cNvPr id="81921" name="Title 1">
            <a:extLst>
              <a:ext uri="{FF2B5EF4-FFF2-40B4-BE49-F238E27FC236}">
                <a16:creationId xmlns:a16="http://schemas.microsoft.com/office/drawing/2014/main" id="{154C9F8F-52A5-5D49-ABF7-D4B9FF956F38}"/>
              </a:ext>
            </a:extLst>
          </p:cNvPr>
          <p:cNvSpPr>
            <a:spLocks noGrp="1"/>
          </p:cNvSpPr>
          <p:nvPr>
            <p:ph type="title"/>
          </p:nvPr>
        </p:nvSpPr>
        <p:spPr>
          <a:xfrm>
            <a:off x="108744" y="66040"/>
            <a:ext cx="8926512" cy="2171700"/>
          </a:xfrm>
        </p:spPr>
        <p:txBody>
          <a:bodyPr/>
          <a:lstStyle/>
          <a:p>
            <a:pPr marL="809625" indent="-809625" algn="l"/>
            <a:r>
              <a:rPr lang="en-US" altLang="en-US" sz="4000" dirty="0">
                <a:ea typeface="ＭＳ Ｐゴシック" panose="020B0600070205080204" pitchFamily="34" charset="-128"/>
              </a:rPr>
              <a:t>II. Your marriage can be </a:t>
            </a:r>
            <a:r>
              <a:rPr lang="en-US" altLang="en-US" sz="4000" dirty="0">
                <a:solidFill>
                  <a:srgbClr val="FFFF00"/>
                </a:solidFill>
                <a:ea typeface="ＭＳ Ｐゴシック" panose="020B0600070205080204" pitchFamily="34" charset="-128"/>
              </a:rPr>
              <a:t>united</a:t>
            </a:r>
            <a:r>
              <a:rPr lang="en-US" altLang="en-US" sz="4000" dirty="0">
                <a:ea typeface="ＭＳ Ｐゴシック" panose="020B0600070205080204" pitchFamily="34" charset="-128"/>
              </a:rPr>
              <a:t> only to the degree that each spouse is truly </a:t>
            </a:r>
            <a:r>
              <a:rPr lang="en-US" altLang="en-US" sz="4000" dirty="0">
                <a:solidFill>
                  <a:srgbClr val="FFFF00"/>
                </a:solidFill>
                <a:ea typeface="ＭＳ Ｐゴシック" panose="020B0600070205080204" pitchFamily="34" charset="-128"/>
              </a:rPr>
              <a:t>humble</a:t>
            </a:r>
            <a:r>
              <a:rPr lang="en-US" altLang="en-US" sz="4000" dirty="0">
                <a:ea typeface="ＭＳ Ｐゴシック" panose="020B0600070205080204" pitchFamily="34" charset="-128"/>
              </a:rPr>
              <a:t>.</a:t>
            </a:r>
          </a:p>
        </p:txBody>
      </p:sp>
      <p:pic>
        <p:nvPicPr>
          <p:cNvPr id="81922" name="Picture 1">
            <a:extLst>
              <a:ext uri="{FF2B5EF4-FFF2-40B4-BE49-F238E27FC236}">
                <a16:creationId xmlns:a16="http://schemas.microsoft.com/office/drawing/2014/main" id="{26B0F105-54D3-3E4C-9E1C-6DF61E1905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0415" y="7110095"/>
            <a:ext cx="467995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a:extLst>
              <a:ext uri="{FF2B5EF4-FFF2-40B4-BE49-F238E27FC236}">
                <a16:creationId xmlns:a16="http://schemas.microsoft.com/office/drawing/2014/main" id="{99F0D0D3-CB4C-6841-AFCE-6204457762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82638"/>
            <a:ext cx="9144000" cy="607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6" name="Title 1">
            <a:extLst>
              <a:ext uri="{FF2B5EF4-FFF2-40B4-BE49-F238E27FC236}">
                <a16:creationId xmlns:a16="http://schemas.microsoft.com/office/drawing/2014/main" id="{A567751C-FC2D-9342-B1A8-818C16BF5C7D}"/>
              </a:ext>
            </a:extLst>
          </p:cNvPr>
          <p:cNvSpPr>
            <a:spLocks noGrp="1"/>
          </p:cNvSpPr>
          <p:nvPr>
            <p:ph type="title"/>
          </p:nvPr>
        </p:nvSpPr>
        <p:spPr>
          <a:xfrm>
            <a:off x="0" y="11113"/>
            <a:ext cx="9144000" cy="1473200"/>
          </a:xfrm>
          <a:solidFill>
            <a:schemeClr val="bg1"/>
          </a:solidFill>
        </p:spPr>
        <p:txBody>
          <a:bodyPr/>
          <a:lstStyle/>
          <a:p>
            <a:r>
              <a:rPr lang="en-US" altLang="en-US" sz="4000" dirty="0">
                <a:ea typeface="ＭＳ Ｐゴシック" panose="020B0600070205080204" pitchFamily="34" charset="-128"/>
              </a:rPr>
              <a:t>Are YOU Humble?  </a:t>
            </a:r>
            <a:br>
              <a:rPr lang="en-US" altLang="en-US" sz="4000" dirty="0">
                <a:ea typeface="ＭＳ Ｐゴシック" panose="020B0600070205080204" pitchFamily="34" charset="-128"/>
              </a:rPr>
            </a:br>
            <a:r>
              <a:rPr lang="en-US" altLang="en-US" sz="4000" dirty="0">
                <a:ea typeface="ＭＳ Ｐゴシック" panose="020B0600070205080204" pitchFamily="34" charset="-128"/>
              </a:rPr>
              <a:t>Four questions to discuss…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7ECD2A3-3A41-B841-B7DB-59E8F8881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889000"/>
            <a:ext cx="88646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688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54EC1203-161A-4147-B056-A690E1F1F59E}"/>
              </a:ext>
            </a:extLst>
          </p:cNvPr>
          <p:cNvSpPr>
            <a:spLocks noGrp="1"/>
          </p:cNvSpPr>
          <p:nvPr>
            <p:ph type="title"/>
          </p:nvPr>
        </p:nvSpPr>
        <p:spPr>
          <a:xfrm>
            <a:off x="0" y="44450"/>
            <a:ext cx="9144000" cy="2603500"/>
          </a:xfrm>
        </p:spPr>
        <p:txBody>
          <a:bodyPr/>
          <a:lstStyle/>
          <a:p>
            <a:r>
              <a:rPr lang="en-US" altLang="en-US" dirty="0">
                <a:ea typeface="ＭＳ Ｐゴシック" panose="020B0600070205080204" pitchFamily="34" charset="-128"/>
              </a:rPr>
              <a:t>Question 1: </a:t>
            </a:r>
            <a:br>
              <a:rPr lang="en-US" altLang="en-US" dirty="0">
                <a:ea typeface="ＭＳ Ｐゴシック" panose="020B0600070205080204" pitchFamily="34" charset="-128"/>
              </a:rPr>
            </a:br>
            <a:r>
              <a:rPr lang="en-US" altLang="en-US" dirty="0">
                <a:ea typeface="ＭＳ Ｐゴシック" panose="020B0600070205080204" pitchFamily="34" charset="-128"/>
              </a:rPr>
              <a:t>How do you respond when your spouse expects you to serve him/her?</a:t>
            </a:r>
          </a:p>
        </p:txBody>
      </p:sp>
      <p:pic>
        <p:nvPicPr>
          <p:cNvPr id="83970" name="Picture 2">
            <a:extLst>
              <a:ext uri="{FF2B5EF4-FFF2-40B4-BE49-F238E27FC236}">
                <a16:creationId xmlns:a16="http://schemas.microsoft.com/office/drawing/2014/main" id="{7CF2AC50-5634-D149-B722-4336ACAEB1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3188" y="3068638"/>
            <a:ext cx="3657600"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advTm="180000"/>
    </mc:Choice>
    <mc:Fallback xmlns="">
      <p:transition advTm="18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DE90058A-92C2-EC44-84E8-C8171BD03363}"/>
              </a:ext>
            </a:extLst>
          </p:cNvPr>
          <p:cNvSpPr>
            <a:spLocks noGrp="1"/>
          </p:cNvSpPr>
          <p:nvPr>
            <p:ph type="title"/>
          </p:nvPr>
        </p:nvSpPr>
        <p:spPr>
          <a:xfrm>
            <a:off x="684213" y="5516563"/>
            <a:ext cx="7772400" cy="1081087"/>
          </a:xfrm>
        </p:spPr>
        <p:txBody>
          <a:bodyPr/>
          <a:lstStyle/>
          <a:p>
            <a:r>
              <a:rPr lang="en-US" altLang="en-US">
                <a:ea typeface="ＭＳ Ｐゴシック" panose="020B0600070205080204" pitchFamily="34" charset="-128"/>
              </a:rPr>
              <a:t>Flying First Class</a:t>
            </a:r>
          </a:p>
        </p:txBody>
      </p:sp>
      <p:pic>
        <p:nvPicPr>
          <p:cNvPr id="84994" name="Picture 4">
            <a:extLst>
              <a:ext uri="{FF2B5EF4-FFF2-40B4-BE49-F238E27FC236}">
                <a16:creationId xmlns:a16="http://schemas.microsoft.com/office/drawing/2014/main" id="{2C9DE860-94D7-394A-B534-A0872381F1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26988"/>
            <a:ext cx="9150350" cy="537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a:extLst>
              <a:ext uri="{FF2B5EF4-FFF2-40B4-BE49-F238E27FC236}">
                <a16:creationId xmlns:a16="http://schemas.microsoft.com/office/drawing/2014/main" id="{C1BCE7D5-8152-7041-85F9-2068C6CEFCCC}"/>
              </a:ext>
            </a:extLst>
          </p:cNvPr>
          <p:cNvSpPr>
            <a:spLocks noGrp="1"/>
          </p:cNvSpPr>
          <p:nvPr>
            <p:ph type="title"/>
          </p:nvPr>
        </p:nvSpPr>
        <p:spPr>
          <a:xfrm>
            <a:off x="685800" y="44450"/>
            <a:ext cx="7772400" cy="2603500"/>
          </a:xfrm>
        </p:spPr>
        <p:txBody>
          <a:bodyPr/>
          <a:lstStyle/>
          <a:p>
            <a:r>
              <a:rPr lang="en-US" altLang="en-US" dirty="0">
                <a:ea typeface="ＭＳ Ｐゴシック" panose="020B0600070205080204" pitchFamily="34" charset="-128"/>
              </a:rPr>
              <a:t>Question 2: </a:t>
            </a:r>
            <a:br>
              <a:rPr lang="en-US" altLang="en-US" dirty="0">
                <a:ea typeface="ＭＳ Ｐゴシック" panose="020B0600070205080204" pitchFamily="34" charset="-128"/>
              </a:rPr>
            </a:br>
            <a:r>
              <a:rPr lang="en-US" altLang="en-US" dirty="0">
                <a:ea typeface="ＭＳ Ｐゴシック" panose="020B0600070205080204" pitchFamily="34" charset="-128"/>
              </a:rPr>
              <a:t>How do you treat your spouse when he/she serves you?</a:t>
            </a:r>
          </a:p>
        </p:txBody>
      </p:sp>
      <p:pic>
        <p:nvPicPr>
          <p:cNvPr id="86018" name="Picture 1">
            <a:extLst>
              <a:ext uri="{FF2B5EF4-FFF2-40B4-BE49-F238E27FC236}">
                <a16:creationId xmlns:a16="http://schemas.microsoft.com/office/drawing/2014/main" id="{1EE450A7-9A96-C14E-BA45-E969EDE2B2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852738"/>
            <a:ext cx="40640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advTm="180000"/>
    </mc:Choice>
    <mc:Fallback xmlns="">
      <p:transition advTm="18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CB159269-2973-6643-86AC-B213E0D2B1E6}"/>
              </a:ext>
            </a:extLst>
          </p:cNvPr>
          <p:cNvSpPr>
            <a:spLocks noGrp="1"/>
          </p:cNvSpPr>
          <p:nvPr>
            <p:ph type="title"/>
          </p:nvPr>
        </p:nvSpPr>
        <p:spPr>
          <a:xfrm>
            <a:off x="323850" y="188913"/>
            <a:ext cx="3309938" cy="2027237"/>
          </a:xfrm>
        </p:spPr>
        <p:txBody>
          <a:bodyPr/>
          <a:lstStyle/>
          <a:p>
            <a:r>
              <a:rPr lang="en-US" altLang="en-US">
                <a:ea typeface="ＭＳ Ｐゴシック" panose="020B0600070205080204" pitchFamily="34" charset="-128"/>
              </a:rPr>
              <a:t>Many serve you here…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Title 1"/>
          <p:cNvSpPr>
            <a:spLocks noGrp="1"/>
          </p:cNvSpPr>
          <p:nvPr>
            <p:ph type="title"/>
          </p:nvPr>
        </p:nvSpPr>
        <p:spPr>
          <a:xfrm>
            <a:off x="685800" y="44450"/>
            <a:ext cx="7772400" cy="2232025"/>
          </a:xfrm>
        </p:spPr>
        <p:txBody>
          <a:bodyPr/>
          <a:lstStyle/>
          <a:p>
            <a:r>
              <a:rPr lang="en-US" dirty="0">
                <a:effectLst/>
                <a:latin typeface="Arial Black" charset="0"/>
                <a:ea typeface="ＭＳ Ｐゴシック" charset="0"/>
                <a:cs typeface="ＭＳ Ｐゴシック" charset="0"/>
              </a:rPr>
              <a:t>Question 3: </a:t>
            </a:r>
            <a:br>
              <a:rPr lang="en-US" dirty="0">
                <a:effectLst/>
                <a:latin typeface="Arial Black" charset="0"/>
                <a:ea typeface="ＭＳ Ｐゴシック" charset="0"/>
                <a:cs typeface="ＭＳ Ｐゴシック" charset="0"/>
              </a:rPr>
            </a:br>
            <a:r>
              <a:rPr lang="en-US" dirty="0">
                <a:effectLst/>
                <a:latin typeface="Arial Black" charset="0"/>
                <a:ea typeface="ＭＳ Ｐゴシック" charset="0"/>
                <a:cs typeface="ＭＳ Ｐゴシック" charset="0"/>
              </a:rPr>
              <a:t>Are you proud of your humility?</a:t>
            </a:r>
          </a:p>
        </p:txBody>
      </p:sp>
      <p:sp>
        <p:nvSpPr>
          <p:cNvPr id="376834" name="Title 1"/>
          <p:cNvSpPr txBox="1">
            <a:spLocks/>
          </p:cNvSpPr>
          <p:nvPr/>
        </p:nvSpPr>
        <p:spPr bwMode="auto">
          <a:xfrm>
            <a:off x="615950" y="3500438"/>
            <a:ext cx="7988300" cy="2232025"/>
          </a:xfrm>
          <a:prstGeom prst="rect">
            <a:avLst/>
          </a:prstGeom>
          <a:solidFill>
            <a:schemeClr val="tx1"/>
          </a:solidFill>
          <a:ln w="9525">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lIns="91429" tIns="45714" rIns="91429" bIns="45714"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200" dirty="0">
                <a:solidFill>
                  <a:schemeClr val="bg1"/>
                </a:solidFill>
                <a:latin typeface="Arial Black" charset="0"/>
              </a:rPr>
              <a:t>The strange thing about humility is the minute you think you</a:t>
            </a:r>
            <a:r>
              <a:rPr lang="uk-UA" sz="3200" dirty="0">
                <a:solidFill>
                  <a:schemeClr val="bg1"/>
                </a:solidFill>
                <a:latin typeface="Arial Black" charset="0"/>
              </a:rPr>
              <a:t>'</a:t>
            </a:r>
            <a:r>
              <a:rPr lang="en-US" sz="3200" dirty="0" err="1">
                <a:solidFill>
                  <a:schemeClr val="bg1"/>
                </a:solidFill>
                <a:latin typeface="Arial Black" charset="0"/>
              </a:rPr>
              <a:t>ve</a:t>
            </a:r>
            <a:r>
              <a:rPr lang="en-US" sz="3200" dirty="0">
                <a:solidFill>
                  <a:schemeClr val="bg1"/>
                </a:solidFill>
                <a:latin typeface="Arial Black" charset="0"/>
              </a:rPr>
              <a:t> got it, you</a:t>
            </a:r>
            <a:r>
              <a:rPr lang="uk-UA" sz="3200" dirty="0">
                <a:solidFill>
                  <a:schemeClr val="bg1"/>
                </a:solidFill>
                <a:latin typeface="Arial Black" charset="0"/>
              </a:rPr>
              <a:t>'</a:t>
            </a:r>
            <a:r>
              <a:rPr lang="en-US" sz="3200" dirty="0" err="1">
                <a:solidFill>
                  <a:schemeClr val="bg1"/>
                </a:solidFill>
                <a:latin typeface="Arial Black" charset="0"/>
              </a:rPr>
              <a:t>ve</a:t>
            </a:r>
            <a:r>
              <a:rPr lang="en-US" sz="3200" dirty="0">
                <a:solidFill>
                  <a:schemeClr val="bg1"/>
                </a:solidFill>
                <a:latin typeface="Arial Black" charset="0"/>
              </a:rPr>
              <a:t> lost it.</a:t>
            </a:r>
          </a:p>
        </p:txBody>
      </p:sp>
    </p:spTree>
    <p:extLst>
      <p:ext uri="{BB962C8B-B14F-4D97-AF65-F5344CB8AC3E}">
        <p14:creationId xmlns:p14="http://schemas.microsoft.com/office/powerpoint/2010/main" val="706290610"/>
      </p:ext>
    </p:extLst>
  </p:cSld>
  <p:clrMapOvr>
    <a:masterClrMapping/>
  </p:clrMapOvr>
  <mc:AlternateContent xmlns:mc="http://schemas.openxmlformats.org/markup-compatibility/2006" xmlns:p14="http://schemas.microsoft.com/office/powerpoint/2010/main">
    <mc:Choice Requires="p14">
      <p:transition spd="slow" p14:dur="2000" advTm="180000"/>
    </mc:Choice>
    <mc:Fallback xmlns="">
      <p:transition spd="slow" advTm="18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65CCA1CC-CF55-C24C-99FF-26524AB798E4}"/>
              </a:ext>
            </a:extLst>
          </p:cNvPr>
          <p:cNvSpPr>
            <a:spLocks noGrp="1"/>
          </p:cNvSpPr>
          <p:nvPr>
            <p:ph type="title"/>
          </p:nvPr>
        </p:nvSpPr>
        <p:spPr>
          <a:xfrm>
            <a:off x="685800" y="44450"/>
            <a:ext cx="7772400" cy="2603500"/>
          </a:xfrm>
        </p:spPr>
        <p:txBody>
          <a:bodyPr/>
          <a:lstStyle/>
          <a:p>
            <a:r>
              <a:rPr lang="en-US" altLang="en-US">
                <a:ea typeface="ＭＳ Ｐゴシック" panose="020B0600070205080204" pitchFamily="34" charset="-128"/>
              </a:rPr>
              <a:t>Question 3: </a:t>
            </a:r>
            <a:br>
              <a:rPr lang="en-US" altLang="en-US">
                <a:ea typeface="ＭＳ Ｐゴシック" panose="020B0600070205080204" pitchFamily="34" charset="-128"/>
              </a:rPr>
            </a:br>
            <a:r>
              <a:rPr lang="en-US" altLang="en-US">
                <a:ea typeface="ＭＳ Ｐゴシック" panose="020B0600070205080204" pitchFamily="34" charset="-128"/>
              </a:rPr>
              <a:t>Are you proud about your humility?</a:t>
            </a:r>
          </a:p>
        </p:txBody>
      </p:sp>
      <p:pic>
        <p:nvPicPr>
          <p:cNvPr id="90114" name="Picture 3">
            <a:extLst>
              <a:ext uri="{FF2B5EF4-FFF2-40B4-BE49-F238E27FC236}">
                <a16:creationId xmlns:a16="http://schemas.microsoft.com/office/drawing/2014/main" id="{8131792F-15B6-2E44-BB80-5DF78380F7D3}"/>
              </a:ext>
            </a:extLst>
          </p:cNvPr>
          <p:cNvPicPr>
            <a:picLocks noChangeAspect="1"/>
          </p:cNvPicPr>
          <p:nvPr/>
        </p:nvPicPr>
        <p:blipFill rotWithShape="1">
          <a:blip r:embed="rId3">
            <a:extLst>
              <a:ext uri="{28A0092B-C50C-407E-A947-70E740481C1C}">
                <a14:useLocalDpi xmlns:a14="http://schemas.microsoft.com/office/drawing/2010/main" val="0"/>
              </a:ext>
            </a:extLst>
          </a:blip>
          <a:srcRect b="26643"/>
          <a:stretch/>
        </p:blipFill>
        <p:spPr bwMode="auto">
          <a:xfrm>
            <a:off x="0" y="1827213"/>
            <a:ext cx="9144000"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Box 1">
            <a:extLst>
              <a:ext uri="{FF2B5EF4-FFF2-40B4-BE49-F238E27FC236}">
                <a16:creationId xmlns:a16="http://schemas.microsoft.com/office/drawing/2014/main" id="{27D4D330-4241-4E46-A68A-D03FD6C0AD2E}"/>
              </a:ext>
            </a:extLst>
          </p:cNvPr>
          <p:cNvSpPr txBox="1">
            <a:spLocks noChangeArrowheads="1"/>
          </p:cNvSpPr>
          <p:nvPr/>
        </p:nvSpPr>
        <p:spPr bwMode="auto">
          <a:xfrm>
            <a:off x="0" y="0"/>
            <a:ext cx="9072563" cy="20928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defTabSz="914400" eaLnBrk="1" hangingPunct="1"/>
            <a:r>
              <a:rPr lang="en-US" altLang="en-US" sz="6600" b="1" dirty="0">
                <a:solidFill>
                  <a:srgbClr val="FFFFFF"/>
                </a:solidFill>
                <a:latin typeface="Times" pitchFamily="2" charset="0"/>
              </a:rPr>
              <a:t>HUMILITY</a:t>
            </a:r>
            <a:br>
              <a:rPr lang="en-US" altLang="en-US" sz="2800" b="1" dirty="0">
                <a:solidFill>
                  <a:srgbClr val="FFFFFF"/>
                </a:solidFill>
                <a:latin typeface="Arial" panose="020B0604020202020204" pitchFamily="34" charset="0"/>
                <a:cs typeface="Arial" panose="020B0604020202020204" pitchFamily="34" charset="0"/>
              </a:rPr>
            </a:br>
            <a:r>
              <a:rPr lang="en-US" altLang="en-US" sz="3200" b="1" dirty="0">
                <a:solidFill>
                  <a:srgbClr val="FFFFFF"/>
                </a:solidFill>
                <a:latin typeface="Arial" panose="020B0604020202020204" pitchFamily="34" charset="0"/>
                <a:cs typeface="Arial" panose="020B0604020202020204" pitchFamily="34" charset="0"/>
              </a:rPr>
              <a:t> “If I have seen further, it is only by standing on the shoulders of giants" –Isaac Newton</a:t>
            </a:r>
            <a:endParaRPr lang="en-US" altLang="en-US" sz="2800" b="1"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5E28CA0-BEDC-FB41-ADF7-7582F5790419}"/>
              </a:ext>
            </a:extLst>
          </p:cNvPr>
          <p:cNvSpPr>
            <a:spLocks noGrp="1"/>
          </p:cNvSpPr>
          <p:nvPr>
            <p:ph type="title"/>
          </p:nvPr>
        </p:nvSpPr>
        <p:spPr>
          <a:xfrm>
            <a:off x="109538" y="44450"/>
            <a:ext cx="8926512" cy="2016125"/>
          </a:xfrm>
        </p:spPr>
        <p:txBody>
          <a:bodyPr/>
          <a:lstStyle/>
          <a:p>
            <a:r>
              <a:rPr lang="en-US" altLang="en-US" dirty="0">
                <a:ea typeface="ＭＳ Ｐゴシック" panose="020B0600070205080204" pitchFamily="34" charset="-128"/>
              </a:rPr>
              <a:t>Question 4: </a:t>
            </a:r>
            <a:br>
              <a:rPr lang="en-US" altLang="en-US" dirty="0">
                <a:ea typeface="ＭＳ Ｐゴシック" panose="020B0600070205080204" pitchFamily="34" charset="-128"/>
              </a:rPr>
            </a:br>
            <a:r>
              <a:rPr lang="en-US" altLang="en-US" sz="4000" dirty="0">
                <a:ea typeface="ＭＳ Ｐゴシック" panose="020B0600070205080204" pitchFamily="34" charset="-128"/>
              </a:rPr>
              <a:t>How much appreciation do you expect from your spouse?</a:t>
            </a:r>
            <a:endParaRPr lang="en-US" altLang="en-US" dirty="0">
              <a:ea typeface="ＭＳ Ｐゴシック" panose="020B0600070205080204" pitchFamily="34" charset="-128"/>
            </a:endParaRPr>
          </a:p>
        </p:txBody>
      </p:sp>
      <p:pic>
        <p:nvPicPr>
          <p:cNvPr id="15362" name="Picture 2">
            <a:extLst>
              <a:ext uri="{FF2B5EF4-FFF2-40B4-BE49-F238E27FC236}">
                <a16:creationId xmlns:a16="http://schemas.microsoft.com/office/drawing/2014/main" id="{94317DB7-1474-374C-BF66-72DEDADE9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68220"/>
            <a:ext cx="9121140" cy="45605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Tm="180000"/>
    </mc:Choice>
    <mc:Fallback xmlns="">
      <p:transition advTm="180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815768C2-261D-834D-9A74-19448301B097}"/>
              </a:ext>
            </a:extLst>
          </p:cNvPr>
          <p:cNvSpPr>
            <a:spLocks noGrp="1"/>
          </p:cNvSpPr>
          <p:nvPr>
            <p:ph type="title"/>
          </p:nvPr>
        </p:nvSpPr>
        <p:spPr>
          <a:xfrm>
            <a:off x="2414588" y="609600"/>
            <a:ext cx="6729412" cy="1143000"/>
          </a:xfrm>
        </p:spPr>
        <p:txBody>
          <a:bodyPr/>
          <a:lstStyle/>
          <a:p>
            <a:r>
              <a:rPr lang="en-US" altLang="en-US">
                <a:ea typeface="ＭＳ Ｐゴシック" panose="020B0600070205080204" pitchFamily="34" charset="-128"/>
              </a:rPr>
              <a:t>Recognition Quotes</a:t>
            </a:r>
          </a:p>
        </p:txBody>
      </p:sp>
      <p:sp>
        <p:nvSpPr>
          <p:cNvPr id="3" name="Title 1">
            <a:extLst>
              <a:ext uri="{FF2B5EF4-FFF2-40B4-BE49-F238E27FC236}">
                <a16:creationId xmlns:a16="http://schemas.microsoft.com/office/drawing/2014/main" id="{44A41396-2220-3642-AE9F-7E1608DBCD99}"/>
              </a:ext>
            </a:extLst>
          </p:cNvPr>
          <p:cNvSpPr txBox="1">
            <a:spLocks/>
          </p:cNvSpPr>
          <p:nvPr/>
        </p:nvSpPr>
        <p:spPr bwMode="auto">
          <a:xfrm>
            <a:off x="34925" y="1989138"/>
            <a:ext cx="9145588" cy="4868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29" tIns="45714" rIns="91429" bIns="45714" anchor="ctr"/>
          <a:lstStyle>
            <a:lvl1pPr marL="342900" indent="-342900" eaLnBrk="0" hangingPunct="0">
              <a:tabLst>
                <a:tab pos="628650"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tabLst>
                <a:tab pos="628650" algn="l"/>
              </a:tabLst>
              <a:defRPr sz="2400">
                <a:solidFill>
                  <a:schemeClr val="tx1"/>
                </a:solidFill>
                <a:latin typeface="Calibri" panose="020F0502020204030204" pitchFamily="34" charset="0"/>
                <a:ea typeface="ＭＳ Ｐゴシック" panose="020B0600070205080204" pitchFamily="34" charset="-128"/>
              </a:defRPr>
            </a:lvl2pPr>
            <a:lvl3pPr marL="447675" indent="-431800" eaLnBrk="0" hangingPunct="0">
              <a:tabLst>
                <a:tab pos="62865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tabLst>
                <a:tab pos="628650"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tabLst>
                <a:tab pos="628650"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tabLst>
                <a:tab pos="628650"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tabLst>
                <a:tab pos="628650"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tabLst>
                <a:tab pos="628650"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tabLst>
                <a:tab pos="628650" algn="l"/>
              </a:tabLst>
              <a:defRPr sz="2400">
                <a:solidFill>
                  <a:schemeClr val="tx1"/>
                </a:solidFill>
                <a:latin typeface="Calibri" panose="020F0502020204030204" pitchFamily="34" charset="0"/>
                <a:ea typeface="ＭＳ Ｐゴシック" panose="020B0600070205080204" pitchFamily="34" charset="-128"/>
              </a:defRPr>
            </a:lvl9pPr>
          </a:lstStyle>
          <a:p>
            <a:pPr lvl="2" defTabSz="914400">
              <a:buFont typeface="Arial" panose="020B0604020202020204" pitchFamily="34" charset="0"/>
              <a:buChar char="•"/>
            </a:pPr>
            <a:r>
              <a:rPr lang="en-US" altLang="en-US" sz="3200" b="1" dirty="0">
                <a:solidFill>
                  <a:srgbClr val="E3EBF1"/>
                </a:solidFill>
                <a:latin typeface="Arial" panose="020B0604020202020204" pitchFamily="34" charset="0"/>
                <a:cs typeface="Arial" panose="020B0604020202020204" pitchFamily="34" charset="0"/>
              </a:rPr>
              <a:t>“</a:t>
            </a:r>
            <a:r>
              <a:rPr lang="en-US" altLang="ja-JP" sz="3200" b="1" dirty="0">
                <a:solidFill>
                  <a:srgbClr val="E3EBF1"/>
                </a:solidFill>
                <a:latin typeface="Arial" panose="020B0604020202020204" pitchFamily="34" charset="0"/>
                <a:cs typeface="Arial" panose="020B0604020202020204" pitchFamily="34" charset="0"/>
              </a:rPr>
              <a:t>Do all the good you can in the world, and make as little noise about it as possible.</a:t>
            </a:r>
            <a:r>
              <a:rPr lang="en-US" altLang="en-US" sz="3200" b="1" dirty="0">
                <a:solidFill>
                  <a:srgbClr val="E3EBF1"/>
                </a:solidFill>
                <a:latin typeface="Arial" panose="020B0604020202020204" pitchFamily="34" charset="0"/>
                <a:cs typeface="Arial" panose="020B0604020202020204" pitchFamily="34" charset="0"/>
              </a:rPr>
              <a:t>”</a:t>
            </a:r>
            <a:r>
              <a:rPr lang="en-US" altLang="ja-JP" sz="3200" b="1" dirty="0">
                <a:solidFill>
                  <a:srgbClr val="E3EBF1"/>
                </a:solidFill>
                <a:latin typeface="Arial" panose="020B0604020202020204" pitchFamily="34" charset="0"/>
                <a:cs typeface="Arial" panose="020B0604020202020204" pitchFamily="34" charset="0"/>
              </a:rPr>
              <a:t> </a:t>
            </a:r>
          </a:p>
          <a:p>
            <a:pPr lvl="2" defTabSz="914400">
              <a:buFont typeface="Arial" panose="020B0604020202020204" pitchFamily="34" charset="0"/>
              <a:buChar char="•"/>
            </a:pPr>
            <a:r>
              <a:rPr lang="en-US" altLang="en-US" sz="3200" b="1" dirty="0">
                <a:solidFill>
                  <a:srgbClr val="FFFF00"/>
                </a:solidFill>
                <a:latin typeface="Arial" panose="020B0604020202020204" pitchFamily="34" charset="0"/>
                <a:cs typeface="Arial" panose="020B0604020202020204" pitchFamily="34" charset="0"/>
              </a:rPr>
              <a:t>“</a:t>
            </a:r>
            <a:r>
              <a:rPr lang="en-US" altLang="ja-JP" sz="3200" b="1" dirty="0">
                <a:solidFill>
                  <a:srgbClr val="FFFF00"/>
                </a:solidFill>
                <a:latin typeface="Arial" panose="020B0604020202020204" pitchFamily="34" charset="0"/>
                <a:cs typeface="Arial" panose="020B0604020202020204" pitchFamily="34" charset="0"/>
              </a:rPr>
              <a:t>There is no limit to the good that a man can do if he doesn</a:t>
            </a:r>
            <a:r>
              <a:rPr lang="en-US" altLang="en-US" sz="3200" b="1" dirty="0">
                <a:solidFill>
                  <a:srgbClr val="FFFF00"/>
                </a:solidFill>
                <a:latin typeface="Arial" panose="020B0604020202020204" pitchFamily="34" charset="0"/>
                <a:cs typeface="Arial" panose="020B0604020202020204" pitchFamily="34" charset="0"/>
              </a:rPr>
              <a:t>’</a:t>
            </a:r>
            <a:r>
              <a:rPr lang="en-US" altLang="ja-JP" sz="3200" b="1" dirty="0">
                <a:solidFill>
                  <a:srgbClr val="FFFF00"/>
                </a:solidFill>
                <a:latin typeface="Arial" panose="020B0604020202020204" pitchFamily="34" charset="0"/>
                <a:cs typeface="Arial" panose="020B0604020202020204" pitchFamily="34" charset="0"/>
              </a:rPr>
              <a:t>t care who gets the credit.</a:t>
            </a:r>
            <a:r>
              <a:rPr lang="en-US" altLang="en-US" sz="3200" b="1" dirty="0">
                <a:solidFill>
                  <a:srgbClr val="FFFF00"/>
                </a:solidFill>
                <a:latin typeface="Arial" panose="020B0604020202020204" pitchFamily="34" charset="0"/>
                <a:cs typeface="Arial" panose="020B0604020202020204" pitchFamily="34" charset="0"/>
              </a:rPr>
              <a:t>”</a:t>
            </a:r>
            <a:r>
              <a:rPr lang="en-US" altLang="ja-JP" sz="3200" b="1" dirty="0">
                <a:solidFill>
                  <a:srgbClr val="FFFF00"/>
                </a:solidFill>
                <a:latin typeface="Arial" panose="020B0604020202020204" pitchFamily="34" charset="0"/>
                <a:cs typeface="Arial" panose="020B0604020202020204" pitchFamily="34" charset="0"/>
              </a:rPr>
              <a:t> </a:t>
            </a:r>
          </a:p>
          <a:p>
            <a:pPr lvl="2" defTabSz="914400">
              <a:buFont typeface="Arial" panose="020B0604020202020204" pitchFamily="34" charset="0"/>
              <a:buChar char="•"/>
            </a:pPr>
            <a:r>
              <a:rPr lang="en-US" altLang="en-US" sz="3200" b="1" dirty="0">
                <a:solidFill>
                  <a:srgbClr val="E3EBF1"/>
                </a:solidFill>
                <a:latin typeface="Arial" panose="020B0604020202020204" pitchFamily="34" charset="0"/>
                <a:cs typeface="Arial" panose="020B0604020202020204" pitchFamily="34" charset="0"/>
              </a:rPr>
              <a:t>“</a:t>
            </a:r>
            <a:r>
              <a:rPr lang="en-US" altLang="ja-JP" sz="3200" b="1" dirty="0">
                <a:solidFill>
                  <a:srgbClr val="E3EBF1"/>
                </a:solidFill>
                <a:latin typeface="Arial" panose="020B0604020202020204" pitchFamily="34" charset="0"/>
                <a:cs typeface="Arial" panose="020B0604020202020204" pitchFamily="34" charset="0"/>
              </a:rPr>
              <a:t>When a man forgets himself, he usually does something everybody else remembers.</a:t>
            </a:r>
            <a:r>
              <a:rPr lang="en-US" altLang="en-US" sz="3200" b="1" dirty="0">
                <a:solidFill>
                  <a:srgbClr val="E3EBF1"/>
                </a:solidFill>
                <a:latin typeface="Arial" panose="020B0604020202020204" pitchFamily="34" charset="0"/>
                <a:cs typeface="Arial" panose="020B0604020202020204" pitchFamily="34" charset="0"/>
              </a:rPr>
              <a:t>”</a:t>
            </a:r>
          </a:p>
        </p:txBody>
      </p:sp>
      <p:pic>
        <p:nvPicPr>
          <p:cNvPr id="92163" name="Picture 1">
            <a:extLst>
              <a:ext uri="{FF2B5EF4-FFF2-40B4-BE49-F238E27FC236}">
                <a16:creationId xmlns:a16="http://schemas.microsoft.com/office/drawing/2014/main" id="{1284901D-ADC3-5B47-83B0-4BE629303F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11413"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a:extLst>
              <a:ext uri="{FF2B5EF4-FFF2-40B4-BE49-F238E27FC236}">
                <a16:creationId xmlns:a16="http://schemas.microsoft.com/office/drawing/2014/main" id="{192DBC88-2F8E-5B42-92D9-1A7FE080D3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6" name="Title 1">
            <a:extLst>
              <a:ext uri="{FF2B5EF4-FFF2-40B4-BE49-F238E27FC236}">
                <a16:creationId xmlns:a16="http://schemas.microsoft.com/office/drawing/2014/main" id="{320CEAD9-D735-8A47-982A-854012760CD8}"/>
              </a:ext>
            </a:extLst>
          </p:cNvPr>
          <p:cNvSpPr>
            <a:spLocks noGrp="1"/>
          </p:cNvSpPr>
          <p:nvPr>
            <p:ph type="title"/>
          </p:nvPr>
        </p:nvSpPr>
        <p:spPr>
          <a:xfrm>
            <a:off x="0" y="44450"/>
            <a:ext cx="9144000" cy="1368425"/>
          </a:xfrm>
        </p:spPr>
        <p:txBody>
          <a:bodyPr/>
          <a:lstStyle/>
          <a:p>
            <a:r>
              <a:rPr lang="en-US" altLang="en-US">
                <a:solidFill>
                  <a:srgbClr val="FFFF00"/>
                </a:solidFill>
                <a:ea typeface="ＭＳ Ｐゴシック" panose="020B0600070205080204" pitchFamily="34" charset="-128"/>
              </a:rPr>
              <a:t>Selflessness </a:t>
            </a:r>
            <a:r>
              <a:rPr lang="en-US" altLang="en-US">
                <a:ea typeface="ＭＳ Ｐゴシック" panose="020B0600070205080204" pitchFamily="34" charset="-128"/>
              </a:rPr>
              <a:t>leads to unity (Main Idea)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CE4EBD15-0B6A-9E42-8A14-0C67AECCE4AA}"/>
              </a:ext>
            </a:extLst>
          </p:cNvPr>
          <p:cNvSpPr>
            <a:spLocks noGrp="1"/>
          </p:cNvSpPr>
          <p:nvPr>
            <p:ph type="title"/>
          </p:nvPr>
        </p:nvSpPr>
        <p:spPr>
          <a:xfrm>
            <a:off x="2195513" y="260350"/>
            <a:ext cx="6553200" cy="1728788"/>
          </a:xfrm>
          <a:solidFill>
            <a:srgbClr val="800000"/>
          </a:solidFill>
          <a:ln>
            <a:solidFill>
              <a:srgbClr val="FFFFFF"/>
            </a:solidFill>
            <a:miter lim="800000"/>
            <a:headEnd/>
            <a:tailEnd/>
          </a:ln>
        </p:spPr>
        <p:txBody>
          <a:bodyPr/>
          <a:lstStyle/>
          <a:p>
            <a:r>
              <a:rPr lang="en-US" altLang="en-US" sz="3600" dirty="0">
                <a:ea typeface="ＭＳ Ｐゴシック" panose="020B0600070205080204" pitchFamily="34" charset="-128"/>
              </a:rPr>
              <a:t>Is your selflessness contributing to your marriage unity?</a:t>
            </a:r>
          </a:p>
        </p:txBody>
      </p:sp>
      <p:sp>
        <p:nvSpPr>
          <p:cNvPr id="94210" name="Title 1">
            <a:extLst>
              <a:ext uri="{FF2B5EF4-FFF2-40B4-BE49-F238E27FC236}">
                <a16:creationId xmlns:a16="http://schemas.microsoft.com/office/drawing/2014/main" id="{93BDEC56-7153-5E43-B621-DAB90CBA21D1}"/>
              </a:ext>
            </a:extLst>
          </p:cNvPr>
          <p:cNvSpPr txBox="1">
            <a:spLocks/>
          </p:cNvSpPr>
          <p:nvPr/>
        </p:nvSpPr>
        <p:spPr bwMode="auto">
          <a:xfrm>
            <a:off x="0" y="2205038"/>
            <a:ext cx="9143999"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marL="514350" indent="-51435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buFont typeface="Wingdings" pitchFamily="2" charset="2"/>
              <a:buAutoNum type="arabicPlain"/>
            </a:pPr>
            <a:r>
              <a:rPr lang="en-US" altLang="en-US" sz="3200" dirty="0">
                <a:solidFill>
                  <a:srgbClr val="E3EBF1"/>
                </a:solidFill>
                <a:latin typeface="Arial Black" panose="020B0604020202020204" pitchFamily="34" charset="0"/>
              </a:rPr>
              <a:t>How do you respond when your spouse expects you to serve him/her?</a:t>
            </a:r>
          </a:p>
          <a:p>
            <a:pPr defTabSz="914400">
              <a:buFont typeface="Wingdings" pitchFamily="2" charset="2"/>
              <a:buAutoNum type="arabicPlain"/>
            </a:pPr>
            <a:r>
              <a:rPr lang="en-US" altLang="en-US" sz="3200" dirty="0">
                <a:solidFill>
                  <a:srgbClr val="E3EBF1"/>
                </a:solidFill>
                <a:latin typeface="Arial Black" panose="020B0604020202020204" pitchFamily="34" charset="0"/>
              </a:rPr>
              <a:t>How do you treat your spouse when he/she serves you?</a:t>
            </a:r>
          </a:p>
          <a:p>
            <a:pPr defTabSz="914400">
              <a:buFont typeface="Wingdings" pitchFamily="2" charset="2"/>
              <a:buAutoNum type="arabicPlain"/>
            </a:pPr>
            <a:r>
              <a:rPr lang="en-US" altLang="en-US" sz="3200" dirty="0">
                <a:solidFill>
                  <a:srgbClr val="E3EBF1"/>
                </a:solidFill>
                <a:latin typeface="Arial Black" panose="020B0604020202020204" pitchFamily="34" charset="0"/>
              </a:rPr>
              <a:t>Are you proud of your humility?</a:t>
            </a:r>
          </a:p>
          <a:p>
            <a:pPr defTabSz="914400">
              <a:buFont typeface="Wingdings" pitchFamily="2" charset="2"/>
              <a:buAutoNum type="arabicPlain"/>
            </a:pPr>
            <a:r>
              <a:rPr lang="en-US" altLang="en-US" sz="3200" dirty="0">
                <a:solidFill>
                  <a:srgbClr val="E3EBF1"/>
                </a:solidFill>
                <a:latin typeface="Arial Black" panose="020B0604020202020204" pitchFamily="34" charset="0"/>
              </a:rPr>
              <a:t>How much appreciation do you expect from your spouse?</a:t>
            </a:r>
          </a:p>
        </p:txBody>
      </p:sp>
      <p:pic>
        <p:nvPicPr>
          <p:cNvPr id="94211" name="Picture 4">
            <a:extLst>
              <a:ext uri="{FF2B5EF4-FFF2-40B4-BE49-F238E27FC236}">
                <a16:creationId xmlns:a16="http://schemas.microsoft.com/office/drawing/2014/main" id="{AF6246B4-EB5E-F749-B997-14340C008E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447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CB159269-2973-6643-86AC-B213E0D2B1E6}"/>
              </a:ext>
            </a:extLst>
          </p:cNvPr>
          <p:cNvSpPr>
            <a:spLocks noGrp="1"/>
          </p:cNvSpPr>
          <p:nvPr>
            <p:ph type="title"/>
          </p:nvPr>
        </p:nvSpPr>
        <p:spPr>
          <a:xfrm>
            <a:off x="76200" y="-1034245"/>
            <a:ext cx="4830041" cy="1034245"/>
          </a:xfrm>
        </p:spPr>
        <p:txBody>
          <a:bodyPr/>
          <a:lstStyle/>
          <a:p>
            <a:r>
              <a:rPr lang="en-US" altLang="en-US" dirty="0">
                <a:ea typeface="ＭＳ Ｐゴシック" panose="020B0600070205080204" pitchFamily="34" charset="-128"/>
              </a:rPr>
              <a:t>The Rules…</a:t>
            </a:r>
          </a:p>
        </p:txBody>
      </p:sp>
      <p:sp>
        <p:nvSpPr>
          <p:cNvPr id="3" name="Title 1">
            <a:extLst>
              <a:ext uri="{FF2B5EF4-FFF2-40B4-BE49-F238E27FC236}">
                <a16:creationId xmlns:a16="http://schemas.microsoft.com/office/drawing/2014/main" id="{31FFF1EE-8796-4241-9492-06D145299704}"/>
              </a:ext>
            </a:extLst>
          </p:cNvPr>
          <p:cNvSpPr txBox="1">
            <a:spLocks/>
          </p:cNvSpPr>
          <p:nvPr/>
        </p:nvSpPr>
        <p:spPr bwMode="auto">
          <a:xfrm>
            <a:off x="0" y="2230678"/>
            <a:ext cx="9144000" cy="103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a:lstStyle>
          <a:p>
            <a:pPr algn="l" defTabSz="914400"/>
            <a:r>
              <a:rPr lang="en-US" altLang="en-US" kern="0" dirty="0">
                <a:ea typeface="ＭＳ Ｐゴシック" panose="020B0600070205080204" pitchFamily="34" charset="-128"/>
              </a:rPr>
              <a:t>#1: Only </a:t>
            </a:r>
            <a:r>
              <a:rPr lang="en-US" altLang="en-US" u="sng" kern="0" dirty="0">
                <a:ea typeface="ＭＳ Ｐゴシック" panose="020B0600070205080204" pitchFamily="34" charset="-128"/>
              </a:rPr>
              <a:t>one</a:t>
            </a:r>
            <a:r>
              <a:rPr lang="en-US" altLang="en-US" kern="0" dirty="0">
                <a:ea typeface="ＭＳ Ｐゴシック" panose="020B0600070205080204" pitchFamily="34" charset="-128"/>
              </a:rPr>
              <a:t> may stand.</a:t>
            </a:r>
          </a:p>
        </p:txBody>
      </p:sp>
      <p:sp>
        <p:nvSpPr>
          <p:cNvPr id="4" name="Title 1">
            <a:extLst>
              <a:ext uri="{FF2B5EF4-FFF2-40B4-BE49-F238E27FC236}">
                <a16:creationId xmlns:a16="http://schemas.microsoft.com/office/drawing/2014/main" id="{4C09A59A-C01C-0949-BE21-CD848012FD97}"/>
              </a:ext>
            </a:extLst>
          </p:cNvPr>
          <p:cNvSpPr txBox="1">
            <a:spLocks/>
          </p:cNvSpPr>
          <p:nvPr/>
        </p:nvSpPr>
        <p:spPr bwMode="auto">
          <a:xfrm>
            <a:off x="30480" y="3693718"/>
            <a:ext cx="9144000" cy="103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a:lstStyle>
          <a:p>
            <a:pPr marL="1117600" indent="-1103313" algn="l" defTabSz="914400"/>
            <a:r>
              <a:rPr lang="en-US" altLang="en-US" kern="0" dirty="0">
                <a:ea typeface="ＭＳ Ｐゴシック" panose="020B0600070205080204" pitchFamily="34" charset="-128"/>
              </a:rPr>
              <a:t>#2: If you tie, work it out who stands that time.</a:t>
            </a:r>
          </a:p>
        </p:txBody>
      </p:sp>
      <p:sp>
        <p:nvSpPr>
          <p:cNvPr id="5" name="Title 1">
            <a:extLst>
              <a:ext uri="{FF2B5EF4-FFF2-40B4-BE49-F238E27FC236}">
                <a16:creationId xmlns:a16="http://schemas.microsoft.com/office/drawing/2014/main" id="{471B9947-C65F-C841-B89E-64BCAF21DFA6}"/>
              </a:ext>
            </a:extLst>
          </p:cNvPr>
          <p:cNvSpPr txBox="1">
            <a:spLocks/>
          </p:cNvSpPr>
          <p:nvPr/>
        </p:nvSpPr>
        <p:spPr bwMode="auto">
          <a:xfrm>
            <a:off x="60960" y="5370118"/>
            <a:ext cx="9144000" cy="103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defPPr>
              <a:defRPr lang="en-US"/>
            </a:defPPr>
            <a:lvl1pPr marL="1117600" indent="-1103313" defTabSz="914400" eaLnBrk="0" hangingPunct="0">
              <a:defRPr sz="4400" kern="0">
                <a:solidFill>
                  <a:schemeClr val="tx2"/>
                </a:solidFill>
                <a:latin typeface="+mj-lt"/>
                <a:cs typeface="ＭＳ Ｐゴシック" pitchFamily="-105" charset="-128"/>
              </a:defRPr>
            </a:lvl1pPr>
            <a:lvl2pPr algn="ctr" eaLnBrk="0" hangingPunct="0">
              <a:defRPr sz="4400">
                <a:solidFill>
                  <a:schemeClr val="tx2"/>
                </a:solidFill>
                <a:latin typeface="Arial Black" pitchFamily="-105" charset="0"/>
                <a:ea typeface="ＭＳ Ｐゴシック" pitchFamily="-105" charset="-128"/>
                <a:cs typeface="ＭＳ Ｐゴシック" pitchFamily="-105" charset="-128"/>
              </a:defRPr>
            </a:lvl2pPr>
            <a:lvl3pPr algn="ctr" eaLnBrk="0" hangingPunct="0">
              <a:defRPr sz="4400">
                <a:solidFill>
                  <a:schemeClr val="tx2"/>
                </a:solidFill>
                <a:latin typeface="Arial Black" pitchFamily="-105" charset="0"/>
                <a:ea typeface="ＭＳ Ｐゴシック" pitchFamily="-105" charset="-128"/>
                <a:cs typeface="ＭＳ Ｐゴシック" pitchFamily="-105" charset="-128"/>
              </a:defRPr>
            </a:lvl3pPr>
            <a:lvl4pPr algn="ctr" eaLnBrk="0" hangingPunct="0">
              <a:defRPr sz="4400">
                <a:solidFill>
                  <a:schemeClr val="tx2"/>
                </a:solidFill>
                <a:latin typeface="Arial Black" pitchFamily="-105" charset="0"/>
                <a:ea typeface="ＭＳ Ｐゴシック" pitchFamily="-105" charset="-128"/>
                <a:cs typeface="ＭＳ Ｐゴシック" pitchFamily="-105" charset="-128"/>
              </a:defRPr>
            </a:lvl4pPr>
            <a:lvl5pPr algn="ctr" eaLnBrk="0" hangingPunct="0">
              <a:defRPr sz="4400">
                <a:solidFill>
                  <a:schemeClr val="tx2"/>
                </a:solidFill>
                <a:latin typeface="Arial Black" pitchFamily="-105" charset="0"/>
                <a:ea typeface="ＭＳ Ｐゴシック" pitchFamily="-105" charset="-128"/>
                <a:cs typeface="ＭＳ Ｐゴシック" pitchFamily="-105" charset="-128"/>
              </a:defRPr>
            </a:lvl5pPr>
            <a:lvl6pPr marL="457146" algn="ctr" fontAlgn="base">
              <a:spcBef>
                <a:spcPct val="0"/>
              </a:spcBef>
              <a:spcAft>
                <a:spcPct val="0"/>
              </a:spcAft>
              <a:defRPr sz="4400">
                <a:solidFill>
                  <a:schemeClr val="tx2"/>
                </a:solidFill>
                <a:latin typeface="Arial Black" pitchFamily="-105" charset="0"/>
              </a:defRPr>
            </a:lvl6pPr>
            <a:lvl7pPr marL="914293" algn="ctr" fontAlgn="base">
              <a:spcBef>
                <a:spcPct val="0"/>
              </a:spcBef>
              <a:spcAft>
                <a:spcPct val="0"/>
              </a:spcAft>
              <a:defRPr sz="4400">
                <a:solidFill>
                  <a:schemeClr val="tx2"/>
                </a:solidFill>
                <a:latin typeface="Arial Black" pitchFamily="-105" charset="0"/>
              </a:defRPr>
            </a:lvl7pPr>
            <a:lvl8pPr marL="1371440" algn="ctr" fontAlgn="base">
              <a:spcBef>
                <a:spcPct val="0"/>
              </a:spcBef>
              <a:spcAft>
                <a:spcPct val="0"/>
              </a:spcAft>
              <a:defRPr sz="4400">
                <a:solidFill>
                  <a:schemeClr val="tx2"/>
                </a:solidFill>
                <a:latin typeface="Arial Black" pitchFamily="-105" charset="0"/>
              </a:defRPr>
            </a:lvl8pPr>
            <a:lvl9pPr marL="1828586" algn="ctr" fontAlgn="base">
              <a:spcBef>
                <a:spcPct val="0"/>
              </a:spcBef>
              <a:spcAft>
                <a:spcPct val="0"/>
              </a:spcAft>
              <a:defRPr sz="4400">
                <a:solidFill>
                  <a:schemeClr val="tx2"/>
                </a:solidFill>
                <a:latin typeface="Arial Black" pitchFamily="-105" charset="0"/>
              </a:defRPr>
            </a:lvl9pPr>
          </a:lstStyle>
          <a:p>
            <a:r>
              <a:rPr lang="en-US" altLang="en-US" dirty="0"/>
              <a:t>#3: If your spouse isn’t here, sit or stand anyway.</a:t>
            </a:r>
          </a:p>
        </p:txBody>
      </p:sp>
      <p:pic>
        <p:nvPicPr>
          <p:cNvPr id="7" name="Picture 2">
            <a:extLst>
              <a:ext uri="{FF2B5EF4-FFF2-40B4-BE49-F238E27FC236}">
                <a16:creationId xmlns:a16="http://schemas.microsoft.com/office/drawing/2014/main" id="{BF419345-772B-6D43-AF52-2BC61A7E9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15"/>
            <a:ext cx="4066540" cy="233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11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
            <a:extLst>
              <a:ext uri="{FF2B5EF4-FFF2-40B4-BE49-F238E27FC236}">
                <a16:creationId xmlns:a16="http://schemas.microsoft.com/office/drawing/2014/main" id="{7B0A5605-4749-C442-809D-F34600B714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itle 1">
            <a:extLst>
              <a:ext uri="{FF2B5EF4-FFF2-40B4-BE49-F238E27FC236}">
                <a16:creationId xmlns:a16="http://schemas.microsoft.com/office/drawing/2014/main" id="{749211FB-42A4-1D4B-AEB0-8A15720DA346}"/>
              </a:ext>
            </a:extLst>
          </p:cNvPr>
          <p:cNvSpPr>
            <a:spLocks noGrp="1"/>
          </p:cNvSpPr>
          <p:nvPr>
            <p:ph type="title"/>
          </p:nvPr>
        </p:nvSpPr>
        <p:spPr>
          <a:xfrm>
            <a:off x="0" y="4221163"/>
            <a:ext cx="9109075" cy="2314575"/>
          </a:xfrm>
        </p:spPr>
        <p:txBody>
          <a:bodyPr/>
          <a:lstStyle/>
          <a:p>
            <a:r>
              <a:rPr lang="en-US" altLang="en-US" sz="4000" dirty="0">
                <a:ea typeface="ＭＳ Ｐゴシック" panose="020B0600070205080204" pitchFamily="34" charset="-128"/>
              </a:rPr>
              <a:t>“Humility, like darkness, reveals the heavenly lights.”</a:t>
            </a:r>
            <a:br>
              <a:rPr lang="en-US" altLang="en-US" sz="4000" dirty="0">
                <a:ea typeface="ＭＳ Ｐゴシック" panose="020B0600070205080204" pitchFamily="34" charset="-128"/>
              </a:rPr>
            </a:br>
            <a:r>
              <a:rPr lang="en-US" altLang="en-US" sz="1400" dirty="0">
                <a:ea typeface="ＭＳ Ｐゴシック" panose="020B0600070205080204" pitchFamily="34" charset="-128"/>
              </a:rPr>
              <a:t> </a:t>
            </a:r>
            <a:br>
              <a:rPr lang="en-US" altLang="en-US" sz="4000" dirty="0">
                <a:ea typeface="ＭＳ Ｐゴシック" panose="020B0600070205080204" pitchFamily="34" charset="-128"/>
              </a:rPr>
            </a:br>
            <a:r>
              <a:rPr lang="en-US" altLang="en-US" sz="4000" i="1" dirty="0">
                <a:ea typeface="ＭＳ Ｐゴシック" panose="020B0600070205080204" pitchFamily="34" charset="-128"/>
              </a:rPr>
              <a:t>– Henry David Thoreau</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937704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1680DB18-8422-4344-ACFA-459AFC943F9D}"/>
              </a:ext>
            </a:extLst>
          </p:cNvPr>
          <p:cNvSpPr>
            <a:spLocks noGrp="1"/>
          </p:cNvSpPr>
          <p:nvPr>
            <p:ph type="title"/>
          </p:nvPr>
        </p:nvSpPr>
        <p:spPr/>
        <p:txBody>
          <a:bodyPr/>
          <a:lstStyle/>
          <a:p>
            <a:r>
              <a:rPr lang="en-US" altLang="en-US">
                <a:latin typeface="Arial" panose="020B0604020202020204" pitchFamily="34" charset="0"/>
                <a:ea typeface="ＭＳ Ｐゴシック" panose="020B0600070205080204" pitchFamily="34" charset="-128"/>
              </a:rPr>
              <a:t>Black</a:t>
            </a:r>
          </a:p>
        </p:txBody>
      </p:sp>
    </p:spTree>
    <p:extLst>
      <p:ext uri="{BB962C8B-B14F-4D97-AF65-F5344CB8AC3E}">
        <p14:creationId xmlns:p14="http://schemas.microsoft.com/office/powerpoint/2010/main" val="118250644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sp>
        <p:nvSpPr>
          <p:cNvPr id="121858" name="Text Box 2">
            <a:extLst>
              <a:ext uri="{FF2B5EF4-FFF2-40B4-BE49-F238E27FC236}">
                <a16:creationId xmlns:a16="http://schemas.microsoft.com/office/drawing/2014/main" id="{39B58790-58C6-7D47-8305-1C649E5DB885}"/>
              </a:ext>
            </a:extLst>
          </p:cNvPr>
          <p:cNvSpPr txBox="1">
            <a:spLocks noChangeArrowheads="1"/>
          </p:cNvSpPr>
          <p:nvPr/>
        </p:nvSpPr>
        <p:spPr bwMode="auto">
          <a:xfrm>
            <a:off x="8215313" y="152400"/>
            <a:ext cx="869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186e</a:t>
            </a:r>
          </a:p>
        </p:txBody>
      </p:sp>
      <p:sp>
        <p:nvSpPr>
          <p:cNvPr id="29704" name="Rectangle 8">
            <a:extLst>
              <a:ext uri="{FF2B5EF4-FFF2-40B4-BE49-F238E27FC236}">
                <a16:creationId xmlns:a16="http://schemas.microsoft.com/office/drawing/2014/main" id="{79403519-F9F1-6740-9AC2-771C805F2F0E}"/>
              </a:ext>
            </a:extLst>
          </p:cNvPr>
          <p:cNvSpPr>
            <a:spLocks noChangeArrowheads="1"/>
          </p:cNvSpPr>
          <p:nvPr/>
        </p:nvSpPr>
        <p:spPr bwMode="auto">
          <a:xfrm>
            <a:off x="4776788" y="5486400"/>
            <a:ext cx="4062412" cy="1143000"/>
          </a:xfrm>
          <a:prstGeom prst="rect">
            <a:avLst/>
          </a:prstGeom>
          <a:noFill/>
          <a:ln w="50800">
            <a:solidFill>
              <a:srgbClr val="0077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698"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Those who invested in us will wish they had invested in others</a:t>
            </a:r>
            <a:endParaRPr kumimoji="0" lang="en-US" altLang="en-US" sz="2400" b="0"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endParaRPr>
          </a:p>
        </p:txBody>
      </p:sp>
      <p:grpSp>
        <p:nvGrpSpPr>
          <p:cNvPr id="2" name="Group 24">
            <a:extLst>
              <a:ext uri="{FF2B5EF4-FFF2-40B4-BE49-F238E27FC236}">
                <a16:creationId xmlns:a16="http://schemas.microsoft.com/office/drawing/2014/main" id="{4F914B27-C125-7446-8A36-70084A8D085F}"/>
              </a:ext>
            </a:extLst>
          </p:cNvPr>
          <p:cNvGrpSpPr>
            <a:grpSpLocks/>
          </p:cNvGrpSpPr>
          <p:nvPr/>
        </p:nvGrpSpPr>
        <p:grpSpPr bwMode="auto">
          <a:xfrm>
            <a:off x="230188" y="1066800"/>
            <a:ext cx="2513012" cy="1335088"/>
            <a:chOff x="145" y="672"/>
            <a:chExt cx="1583" cy="841"/>
          </a:xfrm>
        </p:grpSpPr>
        <p:sp>
          <p:nvSpPr>
            <p:cNvPr id="121869" name="Rectangle 5">
              <a:extLst>
                <a:ext uri="{FF2B5EF4-FFF2-40B4-BE49-F238E27FC236}">
                  <a16:creationId xmlns:a16="http://schemas.microsoft.com/office/drawing/2014/main" id="{FCA6026C-1E02-964F-9AE5-AD66BB36AF1F}"/>
                </a:ext>
              </a:extLst>
            </p:cNvPr>
            <p:cNvSpPr>
              <a:spLocks noChangeArrowheads="1"/>
            </p:cNvSpPr>
            <p:nvPr/>
          </p:nvSpPr>
          <p:spPr bwMode="auto">
            <a:xfrm>
              <a:off x="145" y="672"/>
              <a:ext cx="1583" cy="561"/>
            </a:xfrm>
            <a:prstGeom prst="rect">
              <a:avLst/>
            </a:prstGeom>
            <a:noFill/>
            <a:ln w="50800">
              <a:solidFill>
                <a:srgbClr val="0077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700"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If we complain and argue</a:t>
              </a:r>
              <a:endParaRPr kumimoji="0" lang="en-US" altLang="en-US" sz="2400" b="0"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endParaRPr>
            </a:p>
          </p:txBody>
        </p:sp>
        <p:sp>
          <p:nvSpPr>
            <p:cNvPr id="29705" name="Line 9">
              <a:extLst>
                <a:ext uri="{FF2B5EF4-FFF2-40B4-BE49-F238E27FC236}">
                  <a16:creationId xmlns:a16="http://schemas.microsoft.com/office/drawing/2014/main" id="{4A244614-5EBD-8E48-89A5-AAEA1EF098E2}"/>
                </a:ext>
              </a:extLst>
            </p:cNvPr>
            <p:cNvSpPr>
              <a:spLocks noChangeShapeType="1"/>
            </p:cNvSpPr>
            <p:nvPr/>
          </p:nvSpPr>
          <p:spPr bwMode="auto">
            <a:xfrm>
              <a:off x="1331" y="1320"/>
              <a:ext cx="347" cy="193"/>
            </a:xfrm>
            <a:prstGeom prst="line">
              <a:avLst/>
            </a:prstGeom>
            <a:noFill/>
            <a:ln w="76200">
              <a:solidFill>
                <a:srgbClr val="880000"/>
              </a:solidFill>
              <a:round/>
              <a:headEnd type="none" w="lg" len="sm"/>
              <a:tailEnd type="triangle" w="lg" len="sm"/>
            </a:ln>
            <a:effectLst>
              <a:outerShdw blurRad="63500" dist="57238" dir="2021404" algn="ctr" rotWithShape="0">
                <a:srgbClr val="000000">
                  <a:alpha val="74998"/>
                </a:srgbClr>
              </a:outerShdw>
            </a:effectLst>
          </p:spPr>
          <p:txBody>
            <a:bodyPr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11" charset="0"/>
                <a:ea typeface="ＭＳ Ｐゴシック" charset="0"/>
                <a:cs typeface="ＭＳ Ｐゴシック" charset="0"/>
              </a:endParaRPr>
            </a:p>
          </p:txBody>
        </p:sp>
      </p:grpSp>
      <p:grpSp>
        <p:nvGrpSpPr>
          <p:cNvPr id="3" name="Group 25">
            <a:extLst>
              <a:ext uri="{FF2B5EF4-FFF2-40B4-BE49-F238E27FC236}">
                <a16:creationId xmlns:a16="http://schemas.microsoft.com/office/drawing/2014/main" id="{2ABDF6B2-51CB-EE40-9997-44FF0A44475B}"/>
              </a:ext>
            </a:extLst>
          </p:cNvPr>
          <p:cNvGrpSpPr>
            <a:grpSpLocks/>
          </p:cNvGrpSpPr>
          <p:nvPr/>
        </p:nvGrpSpPr>
        <p:grpSpPr bwMode="auto">
          <a:xfrm>
            <a:off x="1882775" y="2579688"/>
            <a:ext cx="2894013" cy="1225550"/>
            <a:chOff x="1186" y="1625"/>
            <a:chExt cx="1823" cy="772"/>
          </a:xfrm>
        </p:grpSpPr>
        <p:sp>
          <p:nvSpPr>
            <p:cNvPr id="121867" name="Rectangle 6">
              <a:extLst>
                <a:ext uri="{FF2B5EF4-FFF2-40B4-BE49-F238E27FC236}">
                  <a16:creationId xmlns:a16="http://schemas.microsoft.com/office/drawing/2014/main" id="{4E1F8D7A-472D-1C40-AC0E-428CFBE96DD4}"/>
                </a:ext>
              </a:extLst>
            </p:cNvPr>
            <p:cNvSpPr>
              <a:spLocks noChangeArrowheads="1"/>
            </p:cNvSpPr>
            <p:nvPr/>
          </p:nvSpPr>
          <p:spPr bwMode="auto">
            <a:xfrm>
              <a:off x="1186" y="1625"/>
              <a:ext cx="1823" cy="542"/>
            </a:xfrm>
            <a:prstGeom prst="rect">
              <a:avLst/>
            </a:prstGeom>
            <a:noFill/>
            <a:ln w="50800">
              <a:solidFill>
                <a:srgbClr val="0077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700"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We won</a:t>
              </a:r>
              <a:r>
                <a:rPr kumimoji="0" lang="fr-FR" altLang="ja-JP"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a:t>
              </a:r>
              <a:r>
                <a:rPr kumimoji="0" lang="en-US" altLang="ja-JP"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t be blameless &amp; innocent</a:t>
              </a:r>
              <a:endParaRPr kumimoji="0" lang="en-US" altLang="en-US" sz="2400" b="0"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endParaRPr>
            </a:p>
          </p:txBody>
        </p:sp>
        <p:sp>
          <p:nvSpPr>
            <p:cNvPr id="29706" name="Line 10">
              <a:extLst>
                <a:ext uri="{FF2B5EF4-FFF2-40B4-BE49-F238E27FC236}">
                  <a16:creationId xmlns:a16="http://schemas.microsoft.com/office/drawing/2014/main" id="{6292CFEE-6930-AA44-A657-BB3CEAE9C75D}"/>
                </a:ext>
              </a:extLst>
            </p:cNvPr>
            <p:cNvSpPr>
              <a:spLocks noChangeShapeType="1"/>
            </p:cNvSpPr>
            <p:nvPr/>
          </p:nvSpPr>
          <p:spPr bwMode="auto">
            <a:xfrm>
              <a:off x="2576" y="2204"/>
              <a:ext cx="348" cy="193"/>
            </a:xfrm>
            <a:prstGeom prst="line">
              <a:avLst/>
            </a:prstGeom>
            <a:noFill/>
            <a:ln w="76200">
              <a:solidFill>
                <a:srgbClr val="880000"/>
              </a:solidFill>
              <a:round/>
              <a:headEnd type="none" w="lg" len="sm"/>
              <a:tailEnd type="triangle" w="lg" len="sm"/>
            </a:ln>
            <a:effectLst>
              <a:outerShdw blurRad="63500" dist="57238" dir="2021404" algn="ctr" rotWithShape="0">
                <a:srgbClr val="000000">
                  <a:alpha val="74998"/>
                </a:srgbClr>
              </a:outerShdw>
            </a:effectLst>
          </p:spPr>
          <p:txBody>
            <a:bodyPr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11" charset="0"/>
                <a:ea typeface="ＭＳ Ｐゴシック" charset="0"/>
                <a:cs typeface="ＭＳ Ｐゴシック" charset="0"/>
              </a:endParaRPr>
            </a:p>
          </p:txBody>
        </p:sp>
      </p:grpSp>
      <p:grpSp>
        <p:nvGrpSpPr>
          <p:cNvPr id="4" name="Group 26">
            <a:extLst>
              <a:ext uri="{FF2B5EF4-FFF2-40B4-BE49-F238E27FC236}">
                <a16:creationId xmlns:a16="http://schemas.microsoft.com/office/drawing/2014/main" id="{B85E47EE-CFE7-7041-8098-BA3AE7185C5B}"/>
              </a:ext>
            </a:extLst>
          </p:cNvPr>
          <p:cNvGrpSpPr>
            <a:grpSpLocks/>
          </p:cNvGrpSpPr>
          <p:nvPr/>
        </p:nvGrpSpPr>
        <p:grpSpPr bwMode="auto">
          <a:xfrm>
            <a:off x="3151188" y="3957638"/>
            <a:ext cx="3832225" cy="1336675"/>
            <a:chOff x="1985" y="2493"/>
            <a:chExt cx="2414" cy="842"/>
          </a:xfrm>
        </p:grpSpPr>
        <p:sp>
          <p:nvSpPr>
            <p:cNvPr id="121865" name="Rectangle 7">
              <a:extLst>
                <a:ext uri="{FF2B5EF4-FFF2-40B4-BE49-F238E27FC236}">
                  <a16:creationId xmlns:a16="http://schemas.microsoft.com/office/drawing/2014/main" id="{996BFF4E-E6A2-DF4E-9EC9-B1153468BB7B}"/>
                </a:ext>
              </a:extLst>
            </p:cNvPr>
            <p:cNvSpPr>
              <a:spLocks noChangeArrowheads="1"/>
            </p:cNvSpPr>
            <p:nvPr/>
          </p:nvSpPr>
          <p:spPr bwMode="auto">
            <a:xfrm>
              <a:off x="1985" y="2493"/>
              <a:ext cx="2154" cy="562"/>
            </a:xfrm>
            <a:prstGeom prst="rect">
              <a:avLst/>
            </a:prstGeom>
            <a:noFill/>
            <a:ln w="50800">
              <a:solidFill>
                <a:srgbClr val="0077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700"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We won</a:t>
              </a:r>
              <a:r>
                <a:rPr kumimoji="0" lang="fr-FR" altLang="ja-JP"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a:t>
              </a:r>
              <a:r>
                <a:rPr kumimoji="0" lang="en-US" altLang="ja-JP"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t stand out with a positive impact</a:t>
              </a:r>
              <a:endParaRPr kumimoji="0" lang="en-US" altLang="en-US" sz="2400" b="0"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endParaRPr>
            </a:p>
          </p:txBody>
        </p:sp>
        <p:sp>
          <p:nvSpPr>
            <p:cNvPr id="29707" name="Line 11">
              <a:extLst>
                <a:ext uri="{FF2B5EF4-FFF2-40B4-BE49-F238E27FC236}">
                  <a16:creationId xmlns:a16="http://schemas.microsoft.com/office/drawing/2014/main" id="{3678FF90-3530-FD4F-A10D-2A36CF9B0014}"/>
                </a:ext>
              </a:extLst>
            </p:cNvPr>
            <p:cNvSpPr>
              <a:spLocks noChangeShapeType="1"/>
            </p:cNvSpPr>
            <p:nvPr/>
          </p:nvSpPr>
          <p:spPr bwMode="auto">
            <a:xfrm>
              <a:off x="4052" y="3142"/>
              <a:ext cx="347" cy="193"/>
            </a:xfrm>
            <a:prstGeom prst="line">
              <a:avLst/>
            </a:prstGeom>
            <a:noFill/>
            <a:ln w="76200">
              <a:solidFill>
                <a:srgbClr val="880000"/>
              </a:solidFill>
              <a:round/>
              <a:headEnd type="none" w="lg" len="sm"/>
              <a:tailEnd type="triangle" w="lg" len="sm"/>
            </a:ln>
            <a:effectLst>
              <a:outerShdw blurRad="63500" dist="57238" dir="2021404" algn="ctr" rotWithShape="0">
                <a:srgbClr val="000000">
                  <a:alpha val="74998"/>
                </a:srgbClr>
              </a:outerShdw>
            </a:effectLst>
          </p:spPr>
          <p:txBody>
            <a:bodyPr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11" charset="0"/>
                <a:ea typeface="ＭＳ Ｐゴシック" charset="0"/>
                <a:cs typeface="ＭＳ Ｐゴシック" charset="0"/>
              </a:endParaRPr>
            </a:p>
          </p:txBody>
        </p:sp>
      </p:grpSp>
      <p:sp>
        <p:nvSpPr>
          <p:cNvPr id="121863" name="Title 4">
            <a:extLst>
              <a:ext uri="{FF2B5EF4-FFF2-40B4-BE49-F238E27FC236}">
                <a16:creationId xmlns:a16="http://schemas.microsoft.com/office/drawing/2014/main" id="{0B40526E-EB61-8A4C-B4F0-B4FC9D5CBDB0}"/>
              </a:ext>
            </a:extLst>
          </p:cNvPr>
          <p:cNvSpPr>
            <a:spLocks noGrp="1"/>
          </p:cNvSpPr>
          <p:nvPr>
            <p:ph type="title" idx="4294967295"/>
          </p:nvPr>
        </p:nvSpPr>
        <p:spPr>
          <a:xfrm>
            <a:off x="1979613" y="-26988"/>
            <a:ext cx="5505450" cy="800101"/>
          </a:xfrm>
          <a:solidFill>
            <a:srgbClr val="000040"/>
          </a:solidFill>
        </p:spPr>
        <p:txBody>
          <a:bodyPr/>
          <a:lstStyle/>
          <a:p>
            <a:pPr algn="ctr" eaLnBrk="1" hangingPunct="1"/>
            <a:r>
              <a:rPr lang="en-US" altLang="en-US" sz="2800" b="1">
                <a:solidFill>
                  <a:srgbClr val="FFFFFF"/>
                </a:solidFill>
                <a:latin typeface="Arial" panose="020B0604020202020204" pitchFamily="34" charset="0"/>
                <a:ea typeface="SimSun" panose="02010600030101010101" pitchFamily="2" charset="-122"/>
              </a:rPr>
              <a:t>Results of a Bad Attitude</a:t>
            </a:r>
            <a:br>
              <a:rPr lang="en-US" altLang="en-US">
                <a:latin typeface="Arial" panose="020B0604020202020204" pitchFamily="34" charset="0"/>
                <a:ea typeface="ＭＳ Ｐゴシック" panose="020B0600070205080204" pitchFamily="34" charset="-128"/>
              </a:rPr>
            </a:br>
            <a:r>
              <a:rPr lang="en-US" altLang="en-US" sz="2000" b="1" i="1">
                <a:solidFill>
                  <a:srgbClr val="FFFFFF"/>
                </a:solidFill>
                <a:latin typeface="Arial" panose="020B0604020202020204" pitchFamily="34" charset="0"/>
                <a:ea typeface="SimSun" panose="02010600030101010101" pitchFamily="2" charset="-122"/>
              </a:rPr>
              <a:t>Philippians 2:14-16</a:t>
            </a:r>
            <a:endParaRPr lang="en-US" altLang="en-US">
              <a:latin typeface="Arial" panose="020B0604020202020204" pitchFamily="34" charset="0"/>
              <a:ea typeface="ＭＳ Ｐゴシック" panose="020B0600070205080204" pitchFamily="34" charset="-128"/>
            </a:endParaRPr>
          </a:p>
        </p:txBody>
      </p:sp>
      <p:pic>
        <p:nvPicPr>
          <p:cNvPr id="121864" name="Picture 14">
            <a:extLst>
              <a:ext uri="{FF2B5EF4-FFF2-40B4-BE49-F238E27FC236}">
                <a16:creationId xmlns:a16="http://schemas.microsoft.com/office/drawing/2014/main" id="{FAFD5449-C6CC-D14D-A5BF-17095DF6F7A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03800" y="828675"/>
            <a:ext cx="41402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76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704"/>
                                        </p:tgtEl>
                                        <p:attrNameLst>
                                          <p:attrName>style.visibility</p:attrName>
                                        </p:attrNameLst>
                                      </p:cBhvr>
                                      <p:to>
                                        <p:strVal val="visible"/>
                                      </p:to>
                                    </p:set>
                                    <p:anim calcmode="lin" valueType="num">
                                      <p:cBhvr additive="base">
                                        <p:cTn id="25" dur="500" fill="hold"/>
                                        <p:tgtEl>
                                          <p:spTgt spid="29704"/>
                                        </p:tgtEl>
                                        <p:attrNameLst>
                                          <p:attrName>ppt_x</p:attrName>
                                        </p:attrNameLst>
                                      </p:cBhvr>
                                      <p:tavLst>
                                        <p:tav tm="0">
                                          <p:val>
                                            <p:strVal val="0-#ppt_w/2"/>
                                          </p:val>
                                        </p:tav>
                                        <p:tav tm="100000">
                                          <p:val>
                                            <p:strVal val="#ppt_x"/>
                                          </p:val>
                                        </p:tav>
                                      </p:tavLst>
                                    </p:anim>
                                    <p:anim calcmode="lin" valueType="num">
                                      <p:cBhvr additive="base">
                                        <p:cTn id="26" dur="500" fill="hold"/>
                                        <p:tgtEl>
                                          <p:spTgt spid="297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a:extLst>
              <a:ext uri="{FF2B5EF4-FFF2-40B4-BE49-F238E27FC236}">
                <a16:creationId xmlns:a16="http://schemas.microsoft.com/office/drawing/2014/main" id="{D10AAE67-D268-2D4A-8D47-753D08FAF285}"/>
              </a:ext>
            </a:extLst>
          </p:cNvPr>
          <p:cNvSpPr>
            <a:spLocks noGrp="1"/>
          </p:cNvSpPr>
          <p:nvPr>
            <p:ph type="title"/>
          </p:nvPr>
        </p:nvSpPr>
        <p:spPr/>
        <p:txBody>
          <a:bodyPr/>
          <a:lstStyle/>
          <a:p>
            <a:r>
              <a:rPr lang="en-US" altLang="en-US">
                <a:ea typeface="ＭＳ Ｐゴシック" panose="020B0600070205080204" pitchFamily="34" charset="-128"/>
              </a:rPr>
              <a:t>Complaining = </a:t>
            </a:r>
            <a:r>
              <a:rPr lang="el-GR" altLang="en-US">
                <a:latin typeface="Bwgrkl" charset="0"/>
                <a:ea typeface="ＭＳ Ｐゴシック" panose="020B0600070205080204" pitchFamily="34" charset="-128"/>
              </a:rPr>
              <a:t>﻿γογγυσμῶν</a:t>
            </a:r>
            <a:endParaRPr lang="en-US" altLang="en-US">
              <a:latin typeface="Bwgrkl" charset="0"/>
              <a:ea typeface="ＭＳ Ｐゴシック" panose="020B0600070205080204" pitchFamily="34" charset="-128"/>
            </a:endParaRPr>
          </a:p>
        </p:txBody>
      </p:sp>
      <p:sp>
        <p:nvSpPr>
          <p:cNvPr id="3" name="Title 1">
            <a:extLst>
              <a:ext uri="{FF2B5EF4-FFF2-40B4-BE49-F238E27FC236}">
                <a16:creationId xmlns:a16="http://schemas.microsoft.com/office/drawing/2014/main" id="{75454F08-9928-1A4E-A844-8661C7E48A04}"/>
              </a:ext>
            </a:extLst>
          </p:cNvPr>
          <p:cNvSpPr txBox="1">
            <a:spLocks/>
          </p:cNvSpPr>
          <p:nvPr/>
        </p:nvSpPr>
        <p:spPr bwMode="auto">
          <a:xfrm>
            <a:off x="0" y="1268413"/>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0" i="0" u="none" strike="noStrike" kern="1200" cap="none" spc="0" normalizeH="0" baseline="0" noProof="0">
                <a:ln>
                  <a:noFill/>
                </a:ln>
                <a:solidFill>
                  <a:srgbClr val="E3EBF1"/>
                </a:solidFill>
                <a:effectLst/>
                <a:uLnTx/>
                <a:uFillTx/>
                <a:latin typeface="Arial Black" panose="020B0604020202020204" pitchFamily="34" charset="0"/>
                <a:ea typeface="ＭＳ Ｐゴシック" panose="020B0600070205080204" pitchFamily="34" charset="-128"/>
                <a:cs typeface="+mn-cs"/>
              </a:rPr>
              <a:t>goggusmoan</a:t>
            </a:r>
            <a:endParaRPr kumimoji="0" lang="en-US" altLang="en-US" sz="4400" b="0" i="0" u="none" strike="noStrike" kern="1200" cap="none" spc="0" normalizeH="0" baseline="0" noProof="0">
              <a:ln>
                <a:noFill/>
              </a:ln>
              <a:solidFill>
                <a:srgbClr val="E3EBF1"/>
              </a:solidFill>
              <a:effectLst/>
              <a:uLnTx/>
              <a:uFillTx/>
              <a:latin typeface="Bwgrkl" charset="0"/>
              <a:ea typeface="ＭＳ Ｐゴシック" panose="020B0600070205080204" pitchFamily="34" charset="-128"/>
              <a:cs typeface="+mn-cs"/>
            </a:endParaRPr>
          </a:p>
        </p:txBody>
      </p:sp>
      <p:pic>
        <p:nvPicPr>
          <p:cNvPr id="125955" name="Picture 1">
            <a:extLst>
              <a:ext uri="{FF2B5EF4-FFF2-40B4-BE49-F238E27FC236}">
                <a16:creationId xmlns:a16="http://schemas.microsoft.com/office/drawing/2014/main" id="{7E9C83F2-C02E-B647-B15F-19874DC1305F}"/>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 y="3284538"/>
            <a:ext cx="5348288"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DAAF0952-27D7-5745-BF65-2F635D95C963}"/>
              </a:ext>
            </a:extLst>
          </p:cNvPr>
          <p:cNvSpPr txBox="1">
            <a:spLocks/>
          </p:cNvSpPr>
          <p:nvPr/>
        </p:nvSpPr>
        <p:spPr bwMode="auto">
          <a:xfrm>
            <a:off x="395288" y="3213100"/>
            <a:ext cx="867727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tabLst>
                <a:tab pos="4117975" algn="l"/>
              </a:tabLst>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tabLst>
                <a:tab pos="4117975"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tabLst>
                <a:tab pos="4117975"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tabLst>
                <a:tab pos="4117975" algn="l"/>
              </a:tabLst>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tabLst>
                <a:tab pos="4117975" algn="l"/>
              </a:tabLst>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tabLst>
                <a:tab pos="4117975" algn="l"/>
              </a:tabLs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tabLst>
                <a:tab pos="4117975" algn="l"/>
              </a:tabLs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tabLst>
                <a:tab pos="4117975" algn="l"/>
              </a:tabLs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tabLst>
                <a:tab pos="4117975" algn="l"/>
              </a:tabLs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tab pos="4117975" algn="l"/>
              </a:tabLst>
              <a:defRPr/>
            </a:pPr>
            <a: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John 7:12</a:t>
            </a:r>
            <a:r>
              <a:rPr kumimoji="0" lang="en-US" altLang="en-US" sz="4000" b="0" i="0" u="none" strike="noStrike" kern="1200" cap="none" spc="0" normalizeH="0" baseline="0" noProof="0">
                <a:ln>
                  <a:noFill/>
                </a:ln>
                <a:solidFill>
                  <a:srgbClr val="E3EBF1"/>
                </a:solidFill>
                <a:effectLst/>
                <a:uLnTx/>
                <a:uFillTx/>
                <a:latin typeface="Arial" panose="020B0604020202020204" pitchFamily="34" charset="0"/>
                <a:ea typeface="ＭＳ Ｐゴシック" panose="020B0600070205080204" pitchFamily="34" charset="-128"/>
                <a:cs typeface="Arial" panose="020B0604020202020204" pitchFamily="34" charset="0"/>
              </a:rPr>
              <a:t>	Jesus</a:t>
            </a:r>
          </a:p>
          <a:p>
            <a:pPr marL="0" marR="0" lvl="0" indent="0" algn="l" defTabSz="914400" rtl="0" eaLnBrk="0" fontAlgn="base" latinLnBrk="0" hangingPunct="0">
              <a:lnSpc>
                <a:spcPct val="100000"/>
              </a:lnSpc>
              <a:spcBef>
                <a:spcPct val="0"/>
              </a:spcBef>
              <a:spcAft>
                <a:spcPct val="0"/>
              </a:spcAft>
              <a:buClrTx/>
              <a:buSzTx/>
              <a:buFontTx/>
              <a:buNone/>
              <a:tabLst>
                <a:tab pos="4117975" algn="l"/>
              </a:tabLst>
              <a:defRPr/>
            </a:pPr>
            <a: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Acts 6:1</a:t>
            </a:r>
            <a:r>
              <a:rPr kumimoji="0" lang="en-US" altLang="en-US" sz="4000" b="0" i="0" u="none" strike="noStrike" kern="1200" cap="none" spc="0" normalizeH="0" baseline="0" noProof="0">
                <a:ln>
                  <a:noFill/>
                </a:ln>
                <a:solidFill>
                  <a:srgbClr val="E3EBF1"/>
                </a:solidFill>
                <a:effectLst/>
                <a:uLnTx/>
                <a:uFillTx/>
                <a:latin typeface="Arial" panose="020B0604020202020204" pitchFamily="34" charset="0"/>
                <a:ea typeface="ＭＳ Ｐゴシック" panose="020B0600070205080204" pitchFamily="34" charset="-128"/>
                <a:cs typeface="Arial" panose="020B0604020202020204" pitchFamily="34" charset="0"/>
              </a:rPr>
              <a:t>	Food</a:t>
            </a:r>
            <a:endParaRPr kumimoji="0" lang="en-US" altLang="en-US" sz="2800" b="0" i="0" u="none" strike="noStrike" kern="1200" cap="none" spc="0" normalizeH="0" baseline="0" noProof="0">
              <a:ln>
                <a:noFill/>
              </a:ln>
              <a:solidFill>
                <a:srgbClr val="E3EBF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117975" algn="l"/>
              </a:tabLst>
              <a:defRPr/>
            </a:pPr>
            <a: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 Pet 4:9</a:t>
            </a:r>
            <a:r>
              <a:rPr kumimoji="0" lang="en-US" altLang="en-US" sz="4000" b="0" i="0" u="none" strike="noStrike" kern="1200" cap="none" spc="0" normalizeH="0" baseline="0" noProof="0">
                <a:ln>
                  <a:noFill/>
                </a:ln>
                <a:solidFill>
                  <a:srgbClr val="E3EBF1"/>
                </a:solidFill>
                <a:effectLst/>
                <a:uLnTx/>
                <a:uFillTx/>
                <a:latin typeface="Arial" panose="020B0604020202020204" pitchFamily="34" charset="0"/>
                <a:ea typeface="ＭＳ Ｐゴシック" panose="020B0600070205080204" pitchFamily="34" charset="-128"/>
                <a:cs typeface="Arial" panose="020B0604020202020204" pitchFamily="34" charset="0"/>
              </a:rPr>
              <a:t>	Hospitality</a:t>
            </a:r>
          </a:p>
        </p:txBody>
      </p:sp>
    </p:spTree>
    <p:extLst>
      <p:ext uri="{BB962C8B-B14F-4D97-AF65-F5344CB8AC3E}">
        <p14:creationId xmlns:p14="http://schemas.microsoft.com/office/powerpoint/2010/main" val="2561845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sp>
        <p:nvSpPr>
          <p:cNvPr id="123906" name="Text Box 2">
            <a:extLst>
              <a:ext uri="{FF2B5EF4-FFF2-40B4-BE49-F238E27FC236}">
                <a16:creationId xmlns:a16="http://schemas.microsoft.com/office/drawing/2014/main" id="{870B2917-EC4B-B84B-ACD3-046D49E1DE3A}"/>
              </a:ext>
            </a:extLst>
          </p:cNvPr>
          <p:cNvSpPr txBox="1">
            <a:spLocks noChangeArrowheads="1"/>
          </p:cNvSpPr>
          <p:nvPr/>
        </p:nvSpPr>
        <p:spPr bwMode="auto">
          <a:xfrm>
            <a:off x="8248650" y="15240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186f</a:t>
            </a:r>
          </a:p>
        </p:txBody>
      </p:sp>
      <p:sp>
        <p:nvSpPr>
          <p:cNvPr id="34832" name="Rectangle 16">
            <a:extLst>
              <a:ext uri="{FF2B5EF4-FFF2-40B4-BE49-F238E27FC236}">
                <a16:creationId xmlns:a16="http://schemas.microsoft.com/office/drawing/2014/main" id="{EF3D168A-943A-3C48-9FBA-30ABA45AF5F6}"/>
              </a:ext>
            </a:extLst>
          </p:cNvPr>
          <p:cNvSpPr>
            <a:spLocks noChangeArrowheads="1"/>
          </p:cNvSpPr>
          <p:nvPr/>
        </p:nvSpPr>
        <p:spPr bwMode="auto">
          <a:xfrm>
            <a:off x="4843463" y="1066800"/>
            <a:ext cx="4075112" cy="1143000"/>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698"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Those who invested in us will rejoice that their efforts had been worth it</a:t>
            </a:r>
            <a:endParaRPr kumimoji="0" lang="en-US" altLang="en-US" sz="2400" b="0"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endParaRPr>
          </a:p>
        </p:txBody>
      </p:sp>
      <p:grpSp>
        <p:nvGrpSpPr>
          <p:cNvPr id="2" name="Group 22">
            <a:extLst>
              <a:ext uri="{FF2B5EF4-FFF2-40B4-BE49-F238E27FC236}">
                <a16:creationId xmlns:a16="http://schemas.microsoft.com/office/drawing/2014/main" id="{C9A9972E-ABAA-B746-95B6-77A9A86BA41D}"/>
              </a:ext>
            </a:extLst>
          </p:cNvPr>
          <p:cNvGrpSpPr>
            <a:grpSpLocks/>
          </p:cNvGrpSpPr>
          <p:nvPr/>
        </p:nvGrpSpPr>
        <p:grpSpPr bwMode="auto">
          <a:xfrm>
            <a:off x="1870075" y="3806825"/>
            <a:ext cx="4473575" cy="1333500"/>
            <a:chOff x="1178" y="2398"/>
            <a:chExt cx="2818" cy="840"/>
          </a:xfrm>
        </p:grpSpPr>
        <p:sp>
          <p:nvSpPr>
            <p:cNvPr id="123917" name="Rectangle 14">
              <a:extLst>
                <a:ext uri="{FF2B5EF4-FFF2-40B4-BE49-F238E27FC236}">
                  <a16:creationId xmlns:a16="http://schemas.microsoft.com/office/drawing/2014/main" id="{CF7BDB0A-2F9E-7845-8C3C-4A4B8FF3562A}"/>
                </a:ext>
              </a:extLst>
            </p:cNvPr>
            <p:cNvSpPr>
              <a:spLocks noChangeArrowheads="1"/>
            </p:cNvSpPr>
            <p:nvPr/>
          </p:nvSpPr>
          <p:spPr bwMode="auto">
            <a:xfrm>
              <a:off x="1178" y="2688"/>
              <a:ext cx="2818" cy="550"/>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700"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We will be blameless &amp; innocent, children of God above reproach</a:t>
              </a:r>
              <a:endParaRPr kumimoji="0" lang="en-US" altLang="en-US" sz="2400" b="0"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endParaRPr>
            </a:p>
          </p:txBody>
        </p:sp>
        <p:sp>
          <p:nvSpPr>
            <p:cNvPr id="34833" name="Line 17">
              <a:extLst>
                <a:ext uri="{FF2B5EF4-FFF2-40B4-BE49-F238E27FC236}">
                  <a16:creationId xmlns:a16="http://schemas.microsoft.com/office/drawing/2014/main" id="{3D1CE47F-9F01-AB4D-AA7E-5024FCAAAB43}"/>
                </a:ext>
              </a:extLst>
            </p:cNvPr>
            <p:cNvSpPr>
              <a:spLocks noChangeShapeType="1"/>
            </p:cNvSpPr>
            <p:nvPr/>
          </p:nvSpPr>
          <p:spPr bwMode="auto">
            <a:xfrm flipV="1">
              <a:off x="2872" y="2398"/>
              <a:ext cx="345" cy="194"/>
            </a:xfrm>
            <a:prstGeom prst="line">
              <a:avLst/>
            </a:prstGeom>
            <a:noFill/>
            <a:ln w="76200">
              <a:solidFill>
                <a:srgbClr val="FF0000"/>
              </a:solidFill>
              <a:round/>
              <a:headEnd type="none" w="lg" len="sm"/>
              <a:tailEnd type="triangle" w="lg" len="sm"/>
            </a:ln>
            <a:effectLst>
              <a:outerShdw blurRad="63500" dist="57238" dir="2021404" algn="ctr" rotWithShape="0">
                <a:srgbClr val="000000">
                  <a:alpha val="74998"/>
                </a:srgbClr>
              </a:outerShdw>
            </a:effectLst>
          </p:spPr>
          <p:txBody>
            <a:bodyPr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11" charset="0"/>
                <a:ea typeface="ＭＳ Ｐゴシック" charset="0"/>
                <a:cs typeface="ＭＳ Ｐゴシック" charset="0"/>
              </a:endParaRPr>
            </a:p>
          </p:txBody>
        </p:sp>
      </p:grpSp>
      <p:grpSp>
        <p:nvGrpSpPr>
          <p:cNvPr id="3" name="Group 21">
            <a:extLst>
              <a:ext uri="{FF2B5EF4-FFF2-40B4-BE49-F238E27FC236}">
                <a16:creationId xmlns:a16="http://schemas.microsoft.com/office/drawing/2014/main" id="{11C2FF79-A4E7-3B40-8667-6FD95E62A7D0}"/>
              </a:ext>
            </a:extLst>
          </p:cNvPr>
          <p:cNvGrpSpPr>
            <a:grpSpLocks/>
          </p:cNvGrpSpPr>
          <p:nvPr/>
        </p:nvGrpSpPr>
        <p:grpSpPr bwMode="auto">
          <a:xfrm>
            <a:off x="304800" y="5254625"/>
            <a:ext cx="4068763" cy="1358900"/>
            <a:chOff x="192" y="3310"/>
            <a:chExt cx="2563" cy="856"/>
          </a:xfrm>
        </p:grpSpPr>
        <p:sp>
          <p:nvSpPr>
            <p:cNvPr id="123915" name="Rectangle 13">
              <a:extLst>
                <a:ext uri="{FF2B5EF4-FFF2-40B4-BE49-F238E27FC236}">
                  <a16:creationId xmlns:a16="http://schemas.microsoft.com/office/drawing/2014/main" id="{FCC66E62-ADD1-C94E-AD74-40AB1975AB63}"/>
                </a:ext>
              </a:extLst>
            </p:cNvPr>
            <p:cNvSpPr>
              <a:spLocks noChangeArrowheads="1"/>
            </p:cNvSpPr>
            <p:nvPr/>
          </p:nvSpPr>
          <p:spPr bwMode="auto">
            <a:xfrm>
              <a:off x="192" y="3582"/>
              <a:ext cx="2563" cy="584"/>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700"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If we do everything without complaining &amp; arguing</a:t>
              </a:r>
              <a:endParaRPr kumimoji="0" lang="en-US" altLang="en-US" sz="2400" b="0"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endParaRPr>
            </a:p>
          </p:txBody>
        </p:sp>
        <p:sp>
          <p:nvSpPr>
            <p:cNvPr id="34834" name="Line 18">
              <a:extLst>
                <a:ext uri="{FF2B5EF4-FFF2-40B4-BE49-F238E27FC236}">
                  <a16:creationId xmlns:a16="http://schemas.microsoft.com/office/drawing/2014/main" id="{7697A487-2330-4546-BCE0-ABE5785B080A}"/>
                </a:ext>
              </a:extLst>
            </p:cNvPr>
            <p:cNvSpPr>
              <a:spLocks noChangeShapeType="1"/>
            </p:cNvSpPr>
            <p:nvPr/>
          </p:nvSpPr>
          <p:spPr bwMode="auto">
            <a:xfrm flipV="1">
              <a:off x="1574" y="3310"/>
              <a:ext cx="347" cy="194"/>
            </a:xfrm>
            <a:prstGeom prst="line">
              <a:avLst/>
            </a:prstGeom>
            <a:noFill/>
            <a:ln w="76200">
              <a:solidFill>
                <a:srgbClr val="FF0000"/>
              </a:solidFill>
              <a:round/>
              <a:headEnd type="none" w="lg" len="sm"/>
              <a:tailEnd type="triangle" w="lg" len="sm"/>
            </a:ln>
            <a:effectLst>
              <a:outerShdw blurRad="63500" dist="57238" dir="2021404" algn="ctr" rotWithShape="0">
                <a:srgbClr val="000000">
                  <a:alpha val="74998"/>
                </a:srgbClr>
              </a:outerShdw>
            </a:effectLst>
          </p:spPr>
          <p:txBody>
            <a:bodyPr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11" charset="0"/>
                <a:ea typeface="ＭＳ Ｐゴシック" charset="0"/>
                <a:cs typeface="ＭＳ Ｐゴシック" charset="0"/>
              </a:endParaRPr>
            </a:p>
          </p:txBody>
        </p:sp>
      </p:grpSp>
      <p:grpSp>
        <p:nvGrpSpPr>
          <p:cNvPr id="4" name="Group 23">
            <a:extLst>
              <a:ext uri="{FF2B5EF4-FFF2-40B4-BE49-F238E27FC236}">
                <a16:creationId xmlns:a16="http://schemas.microsoft.com/office/drawing/2014/main" id="{7E074214-1309-D74D-BCB7-A225EF9A41AB}"/>
              </a:ext>
            </a:extLst>
          </p:cNvPr>
          <p:cNvGrpSpPr>
            <a:grpSpLocks/>
          </p:cNvGrpSpPr>
          <p:nvPr/>
        </p:nvGrpSpPr>
        <p:grpSpPr bwMode="auto">
          <a:xfrm>
            <a:off x="4373563" y="2359025"/>
            <a:ext cx="2794000" cy="1352550"/>
            <a:chOff x="2755" y="1486"/>
            <a:chExt cx="1760" cy="852"/>
          </a:xfrm>
        </p:grpSpPr>
        <p:sp>
          <p:nvSpPr>
            <p:cNvPr id="123913" name="Rectangle 15">
              <a:extLst>
                <a:ext uri="{FF2B5EF4-FFF2-40B4-BE49-F238E27FC236}">
                  <a16:creationId xmlns:a16="http://schemas.microsoft.com/office/drawing/2014/main" id="{522ABA81-EF12-324C-8FF3-98CD7E8D125D}"/>
                </a:ext>
              </a:extLst>
            </p:cNvPr>
            <p:cNvSpPr>
              <a:spLocks noChangeArrowheads="1"/>
            </p:cNvSpPr>
            <p:nvPr/>
          </p:nvSpPr>
          <p:spPr bwMode="auto">
            <a:xfrm>
              <a:off x="2755" y="1776"/>
              <a:ext cx="1760" cy="562"/>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12700" anchor="ctr" anchorCtr="1"/>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rPr>
                <a:t>We will shine like stars in the universe</a:t>
              </a:r>
              <a:endParaRPr kumimoji="0" lang="en-US" altLang="en-US" sz="2400" b="0" i="0" u="none" strike="noStrike" kern="1200" cap="none" spc="0" normalizeH="0" baseline="0" noProof="0">
                <a:ln>
                  <a:noFill/>
                </a:ln>
                <a:solidFill>
                  <a:srgbClr val="000000"/>
                </a:solidFill>
                <a:effectLst/>
                <a:uLnTx/>
                <a:uFillTx/>
                <a:latin typeface="Arial Narrow" panose="020B0604020202020204" pitchFamily="34" charset="0"/>
                <a:ea typeface="ＭＳ Ｐゴシック" panose="020B0600070205080204" pitchFamily="34" charset="-128"/>
                <a:cs typeface="+mn-cs"/>
              </a:endParaRPr>
            </a:p>
          </p:txBody>
        </p:sp>
        <p:sp>
          <p:nvSpPr>
            <p:cNvPr id="34835" name="Line 19">
              <a:extLst>
                <a:ext uri="{FF2B5EF4-FFF2-40B4-BE49-F238E27FC236}">
                  <a16:creationId xmlns:a16="http://schemas.microsoft.com/office/drawing/2014/main" id="{676E7F43-9D52-A94F-B083-B913DAFBEF11}"/>
                </a:ext>
              </a:extLst>
            </p:cNvPr>
            <p:cNvSpPr>
              <a:spLocks noChangeShapeType="1"/>
            </p:cNvSpPr>
            <p:nvPr/>
          </p:nvSpPr>
          <p:spPr bwMode="auto">
            <a:xfrm flipV="1">
              <a:off x="4082" y="1486"/>
              <a:ext cx="345" cy="194"/>
            </a:xfrm>
            <a:prstGeom prst="line">
              <a:avLst/>
            </a:prstGeom>
            <a:noFill/>
            <a:ln w="76200">
              <a:solidFill>
                <a:srgbClr val="FF0000"/>
              </a:solidFill>
              <a:round/>
              <a:headEnd type="none" w="lg" len="sm"/>
              <a:tailEnd type="triangle" w="lg" len="sm"/>
            </a:ln>
            <a:effectLst>
              <a:outerShdw blurRad="63500" dist="57238" dir="2021404" algn="ctr" rotWithShape="0">
                <a:srgbClr val="000000">
                  <a:alpha val="74998"/>
                </a:srgbClr>
              </a:outerShdw>
            </a:effectLst>
          </p:spPr>
          <p:txBody>
            <a:bodyPr lIns="0" tIns="0" r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11" charset="0"/>
                <a:ea typeface="ＭＳ Ｐゴシック" charset="0"/>
                <a:cs typeface="ＭＳ Ｐゴシック" charset="0"/>
              </a:endParaRPr>
            </a:p>
          </p:txBody>
        </p:sp>
      </p:grpSp>
      <p:sp>
        <p:nvSpPr>
          <p:cNvPr id="123911" name="Title 4">
            <a:extLst>
              <a:ext uri="{FF2B5EF4-FFF2-40B4-BE49-F238E27FC236}">
                <a16:creationId xmlns:a16="http://schemas.microsoft.com/office/drawing/2014/main" id="{73048591-637F-7742-B67C-0A1FF4C2B218}"/>
              </a:ext>
            </a:extLst>
          </p:cNvPr>
          <p:cNvSpPr>
            <a:spLocks noGrp="1"/>
          </p:cNvSpPr>
          <p:nvPr>
            <p:ph type="title" idx="4294967295"/>
          </p:nvPr>
        </p:nvSpPr>
        <p:spPr>
          <a:xfrm>
            <a:off x="1331913" y="14288"/>
            <a:ext cx="5616575" cy="865187"/>
          </a:xfrm>
          <a:solidFill>
            <a:srgbClr val="000040"/>
          </a:solidFill>
        </p:spPr>
        <p:txBody>
          <a:bodyPr/>
          <a:lstStyle/>
          <a:p>
            <a:pPr algn="ctr" eaLnBrk="1" hangingPunct="1"/>
            <a:r>
              <a:rPr lang="en-US" altLang="en-US" sz="2800" b="1">
                <a:solidFill>
                  <a:srgbClr val="FFFFFF"/>
                </a:solidFill>
                <a:latin typeface="Arial" panose="020B0604020202020204" pitchFamily="34" charset="0"/>
                <a:ea typeface="SimSun" panose="02010600030101010101" pitchFamily="2" charset="-122"/>
              </a:rPr>
              <a:t>Results of a Good Attitude</a:t>
            </a:r>
            <a:br>
              <a:rPr lang="en-US" altLang="en-US">
                <a:latin typeface="Arial" panose="020B0604020202020204" pitchFamily="34" charset="0"/>
                <a:ea typeface="ＭＳ Ｐゴシック" panose="020B0600070205080204" pitchFamily="34" charset="-128"/>
              </a:rPr>
            </a:br>
            <a:r>
              <a:rPr lang="en-US" altLang="en-US" sz="2000" b="1" i="1">
                <a:solidFill>
                  <a:srgbClr val="FFFFFF"/>
                </a:solidFill>
                <a:latin typeface="Arial" panose="020B0604020202020204" pitchFamily="34" charset="0"/>
                <a:ea typeface="SimSun" panose="02010600030101010101" pitchFamily="2" charset="-122"/>
              </a:rPr>
              <a:t>Philippians 2:14-16</a:t>
            </a:r>
            <a:endParaRPr lang="en-US" altLang="en-US">
              <a:latin typeface="Arial" panose="020B0604020202020204" pitchFamily="34" charset="0"/>
              <a:ea typeface="ＭＳ Ｐゴシック" panose="020B0600070205080204" pitchFamily="34" charset="-128"/>
            </a:endParaRPr>
          </a:p>
        </p:txBody>
      </p:sp>
      <p:pic>
        <p:nvPicPr>
          <p:cNvPr id="123912" name="Picture 15">
            <a:extLst>
              <a:ext uri="{FF2B5EF4-FFF2-40B4-BE49-F238E27FC236}">
                <a16:creationId xmlns:a16="http://schemas.microsoft.com/office/drawing/2014/main" id="{8BB04DAE-FD17-354D-8D9A-DC337B5F1F8F}"/>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050" y="1125538"/>
            <a:ext cx="295275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782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32"/>
                                        </p:tgtEl>
                                        <p:attrNameLst>
                                          <p:attrName>style.visibility</p:attrName>
                                        </p:attrNameLst>
                                      </p:cBhvr>
                                      <p:to>
                                        <p:strVal val="visible"/>
                                      </p:to>
                                    </p:set>
                                    <p:anim calcmode="lin" valueType="num">
                                      <p:cBhvr additive="base">
                                        <p:cTn id="25" dur="500" fill="hold"/>
                                        <p:tgtEl>
                                          <p:spTgt spid="34832"/>
                                        </p:tgtEl>
                                        <p:attrNameLst>
                                          <p:attrName>ppt_x</p:attrName>
                                        </p:attrNameLst>
                                      </p:cBhvr>
                                      <p:tavLst>
                                        <p:tav tm="0">
                                          <p:val>
                                            <p:strVal val="0-#ppt_w/2"/>
                                          </p:val>
                                        </p:tav>
                                        <p:tav tm="100000">
                                          <p:val>
                                            <p:strVal val="#ppt_x"/>
                                          </p:val>
                                        </p:tav>
                                      </p:tavLst>
                                    </p:anim>
                                    <p:anim calcmode="lin" valueType="num">
                                      <p:cBhvr additive="base">
                                        <p:cTn id="26" dur="500" fill="hold"/>
                                        <p:tgtEl>
                                          <p:spTgt spid="348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2"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a:extLst>
              <a:ext uri="{FF2B5EF4-FFF2-40B4-BE49-F238E27FC236}">
                <a16:creationId xmlns:a16="http://schemas.microsoft.com/office/drawing/2014/main" id="{12494E53-E64C-1248-ADA9-9EDF854F5E34}"/>
              </a:ext>
            </a:extLst>
          </p:cNvPr>
          <p:cNvSpPr>
            <a:spLocks noChangeArrowheads="1"/>
          </p:cNvSpPr>
          <p:nvPr/>
        </p:nvSpPr>
        <p:spPr bwMode="auto">
          <a:xfrm>
            <a:off x="-36513" y="-100013"/>
            <a:ext cx="9251951" cy="6985001"/>
          </a:xfrm>
          <a:prstGeom prst="rect">
            <a:avLst/>
          </a:prstGeom>
          <a:solidFill>
            <a:schemeClr val="tx1"/>
          </a:solidFill>
          <a:ln w="9525">
            <a:solidFill>
              <a:schemeClr val="tx1"/>
            </a:solidFill>
            <a:round/>
            <a:headEnd/>
            <a:tailEnd/>
          </a:ln>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BONES" charset="0"/>
              <a:ea typeface="ＭＳ Ｐゴシック" panose="020B0600070205080204" pitchFamily="34" charset="-128"/>
              <a:cs typeface="+mn-cs"/>
            </a:endParaRPr>
          </a:p>
        </p:txBody>
      </p:sp>
      <p:sp>
        <p:nvSpPr>
          <p:cNvPr id="99330" name="Title 2">
            <a:extLst>
              <a:ext uri="{FF2B5EF4-FFF2-40B4-BE49-F238E27FC236}">
                <a16:creationId xmlns:a16="http://schemas.microsoft.com/office/drawing/2014/main" id="{4F48AF20-3743-B243-9A46-4F56674F376C}"/>
              </a:ext>
            </a:extLst>
          </p:cNvPr>
          <p:cNvSpPr>
            <a:spLocks noGrp="1"/>
          </p:cNvSpPr>
          <p:nvPr>
            <p:ph type="title" idx="4294967295"/>
          </p:nvPr>
        </p:nvSpPr>
        <p:spPr>
          <a:xfrm>
            <a:off x="109538" y="0"/>
            <a:ext cx="8999537" cy="2808288"/>
          </a:xfrm>
        </p:spPr>
        <p:txBody>
          <a:bodyPr/>
          <a:lstStyle/>
          <a:p>
            <a:r>
              <a:rPr lang="en-US" altLang="en-US" sz="4800" b="1">
                <a:solidFill>
                  <a:srgbClr val="4B3118"/>
                </a:solidFill>
                <a:latin typeface="Arial" panose="020B0604020202020204" pitchFamily="34" charset="0"/>
                <a:ea typeface="ＭＳ Ｐゴシック" panose="020B0600070205080204" pitchFamily="34" charset="-128"/>
                <a:cs typeface="Arial" panose="020B0604020202020204" pitchFamily="34" charset="0"/>
              </a:rPr>
              <a:t>Mimicking the Master</a:t>
            </a:r>
          </a:p>
        </p:txBody>
      </p:sp>
      <p:pic>
        <p:nvPicPr>
          <p:cNvPr id="6" name="Picture 5" descr="Mimicking the Master Cartoon.pdf">
            <a:extLst>
              <a:ext uri="{FF2B5EF4-FFF2-40B4-BE49-F238E27FC236}">
                <a16:creationId xmlns:a16="http://schemas.microsoft.com/office/drawing/2014/main" id="{58ED8B85-6A60-5641-AE5F-E493D5B55D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073" t="37619" r="6083"/>
          <a:stretch/>
        </p:blipFill>
        <p:spPr>
          <a:xfrm>
            <a:off x="1907705" y="-155332"/>
            <a:ext cx="8362035" cy="8216106"/>
          </a:xfrm>
          <a:prstGeom prst="ellipse">
            <a:avLst/>
          </a:prstGeom>
          <a:noFill/>
          <a:ln>
            <a:noFill/>
          </a:ln>
        </p:spPr>
      </p:pic>
      <p:pic>
        <p:nvPicPr>
          <p:cNvPr id="99332" name="Picture 1" descr="Mimicking the Master Cartoon.pdf">
            <a:extLst>
              <a:ext uri="{FF2B5EF4-FFF2-40B4-BE49-F238E27FC236}">
                <a16:creationId xmlns:a16="http://schemas.microsoft.com/office/drawing/2014/main" id="{FB9CD97B-D640-304F-BB91-08E3499A4B4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163" y="0"/>
            <a:ext cx="3605212"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C7E7AFF-E127-9C49-914F-4459C7C672C4}"/>
              </a:ext>
            </a:extLst>
          </p:cNvPr>
          <p:cNvSpPr>
            <a:spLocks noChangeArrowheads="1"/>
          </p:cNvSpPr>
          <p:nvPr/>
        </p:nvSpPr>
        <p:spPr bwMode="auto">
          <a:xfrm rot="-272930">
            <a:off x="323850" y="2076450"/>
            <a:ext cx="3246438" cy="360363"/>
          </a:xfrm>
          <a:prstGeom prst="rect">
            <a:avLst/>
          </a:prstGeom>
          <a:gradFill rotWithShape="1">
            <a:gsLst>
              <a:gs pos="0">
                <a:srgbClr val="9DA6F3"/>
              </a:gs>
              <a:gs pos="100000">
                <a:srgbClr val="002BB0"/>
              </a:gs>
            </a:gsLst>
            <a:lin ang="5400000"/>
          </a:gradFill>
          <a:ln w="9525">
            <a:solidFill>
              <a:srgbClr val="003099"/>
            </a:solidFill>
            <a:miter lim="800000"/>
            <a:headEnd/>
            <a:tailEnd/>
          </a:ln>
          <a:effectLst>
            <a:outerShdw blurRad="40000" dist="23000" dir="5400000" rotWithShape="0">
              <a:srgbClr val="808080">
                <a:alpha val="34999"/>
              </a:srgbClr>
            </a:outerShdw>
          </a:effectLst>
        </p:spPr>
        <p:txBody>
          <a:bodyPr lIns="91429" tIns="45714" rIns="91429" bIns="45714"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Arial Black" panose="020B0604020202020204" pitchFamily="34" charset="0"/>
              <a:ea typeface="ＭＳ Ｐゴシック" panose="020B0600070205080204" pitchFamily="34" charset="-128"/>
              <a:cs typeface="+mn-cs"/>
            </a:endParaRPr>
          </a:p>
        </p:txBody>
      </p:sp>
      <p:sp>
        <p:nvSpPr>
          <p:cNvPr id="7" name="Text Box 107">
            <a:extLst>
              <a:ext uri="{FF2B5EF4-FFF2-40B4-BE49-F238E27FC236}">
                <a16:creationId xmlns:a16="http://schemas.microsoft.com/office/drawing/2014/main" id="{382F9464-C32A-6B43-A252-5EF26CD78808}"/>
              </a:ext>
            </a:extLst>
          </p:cNvPr>
          <p:cNvSpPr txBox="1">
            <a:spLocks noChangeArrowheads="1"/>
          </p:cNvSpPr>
          <p:nvPr/>
        </p:nvSpPr>
        <p:spPr bwMode="auto">
          <a:xfrm>
            <a:off x="-36513" y="2781300"/>
            <a:ext cx="3240088" cy="3046413"/>
          </a:xfrm>
          <a:prstGeom prst="rect">
            <a:avLst/>
          </a:prstGeom>
          <a:solidFill>
            <a:srgbClr val="000000"/>
          </a:solidFill>
          <a:ln w="9525">
            <a:solidFill>
              <a:schemeClr val="tx1"/>
            </a:solidFill>
            <a:miter lim="800000"/>
            <a:headEnd/>
            <a:tailEnd/>
          </a:ln>
        </p:spPr>
        <p:txBody>
          <a:bodyPr lIns="91429" tIns="45714" rIns="91429" bIns="45714">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200" b="1" i="0" u="sng"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rPr>
              <a:t>Key Verse</a:t>
            </a:r>
            <a:endParaRPr kumimoji="0" lang="en-US" altLang="zh-CN" sz="3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rPr>
              <a:t>“Your </a:t>
            </a:r>
            <a:r>
              <a:rPr kumimoji="0" lang="en-US" altLang="zh-CN" sz="3200" b="1" i="0" u="none" strike="noStrike" kern="1200" cap="none" spc="0" normalizeH="0" baseline="0" noProof="0">
                <a:ln>
                  <a:noFill/>
                </a:ln>
                <a:solidFill>
                  <a:srgbClr val="FFFF00"/>
                </a:solidFill>
                <a:effectLst/>
                <a:uLnTx/>
                <a:uFillTx/>
                <a:latin typeface="Arial" panose="020B0604020202020204" pitchFamily="34" charset="0"/>
                <a:ea typeface="SimSun" panose="02010600030101010101" pitchFamily="2" charset="-122"/>
                <a:cs typeface="+mn-cs"/>
              </a:rPr>
              <a:t>attitude</a:t>
            </a:r>
            <a:r>
              <a:rPr kumimoji="0" lang="en-US" altLang="zh-CN" sz="3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rPr>
              <a:t> should be the </a:t>
            </a:r>
            <a:r>
              <a:rPr kumimoji="0" lang="en-US" altLang="zh-CN" sz="3200" b="1" i="0" u="none" strike="noStrike" kern="1200" cap="none" spc="0" normalizeH="0" baseline="0" noProof="0">
                <a:ln>
                  <a:noFill/>
                </a:ln>
                <a:solidFill>
                  <a:srgbClr val="FFFF00"/>
                </a:solidFill>
                <a:effectLst/>
                <a:uLnTx/>
                <a:uFillTx/>
                <a:latin typeface="Arial" panose="020B0604020202020204" pitchFamily="34" charset="0"/>
                <a:ea typeface="SimSun" panose="02010600030101010101" pitchFamily="2" charset="-122"/>
                <a:cs typeface="+mn-cs"/>
              </a:rPr>
              <a:t>same</a:t>
            </a:r>
            <a:r>
              <a:rPr kumimoji="0" lang="en-US" altLang="zh-CN" sz="3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rPr>
              <a:t> as that of Christ Jesus”</a:t>
            </a:r>
            <a:br>
              <a:rPr kumimoji="0" lang="en-US" altLang="zh-CN" sz="3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rPr>
            </a:br>
            <a:r>
              <a:rPr kumimoji="0" lang="en-US" altLang="zh-CN" sz="3200" b="1"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rPr>
              <a:t>(Phil. 2:5).</a:t>
            </a:r>
          </a:p>
        </p:txBody>
      </p:sp>
    </p:spTree>
    <p:extLst>
      <p:ext uri="{BB962C8B-B14F-4D97-AF65-F5344CB8AC3E}">
        <p14:creationId xmlns:p14="http://schemas.microsoft.com/office/powerpoint/2010/main" val="3085664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lef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0" y="0"/>
            <a:ext cx="9143999" cy="1741277"/>
          </a:xfrm>
        </p:spPr>
        <p:txBody>
          <a:bodyPr anchor="ctr"/>
          <a:lstStyle/>
          <a:p>
            <a:r>
              <a:rPr lang="en-US" altLang="en-US" sz="4800" dirty="0">
                <a:ea typeface="ＭＳ Ｐゴシック" panose="020B0600070205080204" pitchFamily="34" charset="-128"/>
              </a:rPr>
              <a:t>Who washes more dishes in your marriage?</a:t>
            </a:r>
          </a:p>
        </p:txBody>
      </p:sp>
      <p:pic>
        <p:nvPicPr>
          <p:cNvPr id="5" name="Picture 4">
            <a:extLst>
              <a:ext uri="{FF2B5EF4-FFF2-40B4-BE49-F238E27FC236}">
                <a16:creationId xmlns:a16="http://schemas.microsoft.com/office/drawing/2014/main" id="{0157E517-45E1-E64F-9EB2-84E57A35DACA}"/>
              </a:ext>
            </a:extLst>
          </p:cNvPr>
          <p:cNvPicPr>
            <a:picLocks noChangeAspect="1"/>
          </p:cNvPicPr>
          <p:nvPr/>
        </p:nvPicPr>
        <p:blipFill>
          <a:blip r:embed="rId2"/>
          <a:stretch>
            <a:fillRect/>
          </a:stretch>
        </p:blipFill>
        <p:spPr>
          <a:xfrm>
            <a:off x="0" y="1741277"/>
            <a:ext cx="9144000" cy="5116723"/>
          </a:xfrm>
          <a:prstGeom prst="rect">
            <a:avLst/>
          </a:prstGeom>
        </p:spPr>
      </p:pic>
    </p:spTree>
    <p:extLst>
      <p:ext uri="{BB962C8B-B14F-4D97-AF65-F5344CB8AC3E}">
        <p14:creationId xmlns:p14="http://schemas.microsoft.com/office/powerpoint/2010/main" val="294594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0" y="0"/>
            <a:ext cx="9143999" cy="2286000"/>
          </a:xfrm>
        </p:spPr>
        <p:txBody>
          <a:bodyPr anchor="ctr"/>
          <a:lstStyle/>
          <a:p>
            <a:r>
              <a:rPr lang="en-US" altLang="en-US" sz="5400" dirty="0">
                <a:ea typeface="ＭＳ Ｐゴシック" panose="020B0600070205080204" pitchFamily="34" charset="-128"/>
              </a:rPr>
              <a:t>Who folds the most laundry?</a:t>
            </a:r>
          </a:p>
        </p:txBody>
      </p:sp>
      <p:pic>
        <p:nvPicPr>
          <p:cNvPr id="3074" name="Picture 2">
            <a:extLst>
              <a:ext uri="{FF2B5EF4-FFF2-40B4-BE49-F238E27FC236}">
                <a16:creationId xmlns:a16="http://schemas.microsoft.com/office/drawing/2014/main" id="{74CED157-CBCD-3C4D-B2BD-DDA52C38C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86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995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E821F8EB-9BFE-A94C-83E3-C758B3111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12756" cy="5715000"/>
          </a:xfrm>
          <a:prstGeom prst="rect">
            <a:avLst/>
          </a:prstGeom>
          <a:noFill/>
          <a:extLst>
            <a:ext uri="{909E8E84-426E-40DD-AFC4-6F175D3DCCD1}">
              <a14:hiddenFill xmlns:a14="http://schemas.microsoft.com/office/drawing/2010/main">
                <a:solidFill>
                  <a:srgbClr val="FFFFFF"/>
                </a:solidFill>
              </a14:hiddenFill>
            </a:ext>
          </a:extLst>
        </p:spPr>
      </p:pic>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0" y="0"/>
            <a:ext cx="9143999" cy="1143000"/>
          </a:xfrm>
        </p:spPr>
        <p:txBody>
          <a:bodyPr anchor="ctr"/>
          <a:lstStyle/>
          <a:p>
            <a:r>
              <a:rPr lang="en-US" altLang="en-US" sz="5400" dirty="0">
                <a:ea typeface="ＭＳ Ｐゴシック" panose="020B0600070205080204" pitchFamily="34" charset="-128"/>
              </a:rPr>
              <a:t>Who’s the key cook?</a:t>
            </a:r>
          </a:p>
        </p:txBody>
      </p:sp>
    </p:spTree>
    <p:extLst>
      <p:ext uri="{BB962C8B-B14F-4D97-AF65-F5344CB8AC3E}">
        <p14:creationId xmlns:p14="http://schemas.microsoft.com/office/powerpoint/2010/main" val="2330409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746B86E8-0B9B-AF48-90B0-C2810928BE1C}"/>
              </a:ext>
            </a:extLst>
          </p:cNvPr>
          <p:cNvSpPr>
            <a:spLocks noGrp="1"/>
          </p:cNvSpPr>
          <p:nvPr>
            <p:ph type="title"/>
          </p:nvPr>
        </p:nvSpPr>
        <p:spPr>
          <a:xfrm>
            <a:off x="0" y="0"/>
            <a:ext cx="9143999" cy="1356360"/>
          </a:xfrm>
        </p:spPr>
        <p:txBody>
          <a:bodyPr anchor="ctr"/>
          <a:lstStyle/>
          <a:p>
            <a:r>
              <a:rPr lang="en-US" altLang="en-US" sz="4800" dirty="0">
                <a:ea typeface="ＭＳ Ｐゴシック" panose="020B0600070205080204" pitchFamily="34" charset="-128"/>
              </a:rPr>
              <a:t>Who </a:t>
            </a:r>
            <a:r>
              <a:rPr lang="en-US" altLang="en-US" sz="4800" i="1" dirty="0">
                <a:ea typeface="ＭＳ Ｐゴシック" panose="020B0600070205080204" pitchFamily="34" charset="-128"/>
              </a:rPr>
              <a:t>collects</a:t>
            </a:r>
            <a:r>
              <a:rPr lang="en-US" altLang="en-US" sz="4800" dirty="0">
                <a:ea typeface="ＭＳ Ｐゴシック" panose="020B0600070205080204" pitchFamily="34" charset="-128"/>
              </a:rPr>
              <a:t> the trash?</a:t>
            </a:r>
          </a:p>
        </p:txBody>
      </p:sp>
      <p:pic>
        <p:nvPicPr>
          <p:cNvPr id="4098" name="Picture 2">
            <a:extLst>
              <a:ext uri="{FF2B5EF4-FFF2-40B4-BE49-F238E27FC236}">
                <a16:creationId xmlns:a16="http://schemas.microsoft.com/office/drawing/2014/main" id="{03161C3D-D4B8-F546-BA1F-35964FF51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6360"/>
            <a:ext cx="9169400" cy="550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627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3297</TotalTime>
  <Words>3713</Words>
  <Application>Microsoft Macintosh PowerPoint</Application>
  <PresentationFormat>On-screen Show (4:3)</PresentationFormat>
  <Paragraphs>287</Paragraphs>
  <Slides>56</Slides>
  <Notes>36</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56</vt:i4>
      </vt:variant>
    </vt:vector>
  </HeadingPairs>
  <TitlesOfParts>
    <vt:vector size="76" baseType="lpstr">
      <vt:lpstr>BONES</vt:lpstr>
      <vt:lpstr>Arial</vt:lpstr>
      <vt:lpstr>Arial Black</vt:lpstr>
      <vt:lpstr>Arial Narrow</vt:lpstr>
      <vt:lpstr>Bwgrki</vt:lpstr>
      <vt:lpstr>Bwgrkl</vt:lpstr>
      <vt:lpstr>Calibri</vt:lpstr>
      <vt:lpstr>Symbol</vt:lpstr>
      <vt:lpstr>Times</vt:lpstr>
      <vt:lpstr>Times New Roman</vt:lpstr>
      <vt:lpstr>Wingdings</vt:lpstr>
      <vt:lpstr>Office Theme</vt:lpstr>
      <vt:lpstr>Blank Presentation</vt:lpstr>
      <vt:lpstr>3_Office Theme</vt:lpstr>
      <vt:lpstr>3_Default Design</vt:lpstr>
      <vt:lpstr>1_Lock And Key</vt:lpstr>
      <vt:lpstr>1_Blank Presentation</vt:lpstr>
      <vt:lpstr>Lock And Key</vt:lpstr>
      <vt:lpstr>Orbit</vt:lpstr>
      <vt:lpstr>2_Blank Presentation</vt:lpstr>
      <vt:lpstr>Selflessness in Marriage</vt:lpstr>
      <vt:lpstr>PowerPoint Presentation</vt:lpstr>
      <vt:lpstr>The Stand-Up Game</vt:lpstr>
      <vt:lpstr>PowerPoint Presentation</vt:lpstr>
      <vt:lpstr>The Rules…</vt:lpstr>
      <vt:lpstr>Who washes more dishes in your marriage?</vt:lpstr>
      <vt:lpstr>Who folds the most laundry?</vt:lpstr>
      <vt:lpstr>Who’s the key cook?</vt:lpstr>
      <vt:lpstr>Who collects the trash?</vt:lpstr>
      <vt:lpstr>Who takes out the trash?</vt:lpstr>
      <vt:lpstr>Who spends the most money in your marriage?</vt:lpstr>
      <vt:lpstr>Who finds out where all the money went in your household?</vt:lpstr>
      <vt:lpstr>Who historically has changed more diapers?</vt:lpstr>
      <vt:lpstr>Who listens better?</vt:lpstr>
      <vt:lpstr>So who’s the talker then?</vt:lpstr>
      <vt:lpstr>Will the introvert please stand?</vt:lpstr>
      <vt:lpstr>Who gives in more during disagreements?</vt:lpstr>
      <vt:lpstr>How to have unity in your marriage</vt:lpstr>
      <vt:lpstr>I. Selflessness leads to unity  (Phil 2:1-4).</vt:lpstr>
      <vt:lpstr>The Text of Phil 2:1-4 (NASB)</vt:lpstr>
      <vt:lpstr>The Greek of 2:1-4</vt:lpstr>
      <vt:lpstr>My Translation of 2:1-4</vt:lpstr>
      <vt:lpstr>The Structure of 2:1-4 (NASB)</vt:lpstr>
      <vt:lpstr>Selflessness leads to unity (2:1-4).</vt:lpstr>
      <vt:lpstr>Attitude words in 2:1-4 (NASB)</vt:lpstr>
      <vt:lpstr>The Sequence</vt:lpstr>
      <vt:lpstr>The Opposite</vt:lpstr>
      <vt:lpstr>Two Ways to Relate to Your Spouse Philippians 2:1-4</vt:lpstr>
      <vt:lpstr>"Do everything without complaining and arguing"  (2:14)</vt:lpstr>
      <vt:lpstr>The Dinner Debrief</vt:lpstr>
      <vt:lpstr>A Better Debrief</vt:lpstr>
      <vt:lpstr>"Do everything without complaining and arguing"  (2:14)</vt:lpstr>
      <vt:lpstr>Two Ways to Relate to Your Spouse Philippians 2:1-4</vt:lpstr>
      <vt:lpstr>What is Humility?</vt:lpstr>
      <vt:lpstr>Don'ts and Do's</vt:lpstr>
      <vt:lpstr>Who's to wash the dishes?</vt:lpstr>
      <vt:lpstr>A rough start…</vt:lpstr>
      <vt:lpstr>II. Your marriage can be united only to the degree that each spouse is truly humble.</vt:lpstr>
      <vt:lpstr>Are YOU Humble?   Four questions to discuss…</vt:lpstr>
      <vt:lpstr>Question 1:  How do you respond when your spouse expects you to serve him/her?</vt:lpstr>
      <vt:lpstr>Flying First Class</vt:lpstr>
      <vt:lpstr>Question 2:  How do you treat your spouse when he/she serves you?</vt:lpstr>
      <vt:lpstr>Many serve you here…</vt:lpstr>
      <vt:lpstr>Question 3:  Are you proud of your humility?</vt:lpstr>
      <vt:lpstr>Question 3:  Are you proud about your humility?</vt:lpstr>
      <vt:lpstr>Question 4:  How much appreciation do you expect from your spouse?</vt:lpstr>
      <vt:lpstr>Recognition Quotes</vt:lpstr>
      <vt:lpstr>Selflessness leads to unity (Main Idea)</vt:lpstr>
      <vt:lpstr>Is your selflessness contributing to your marriage unity?</vt:lpstr>
      <vt:lpstr>“Humility, like darkness, reveals the heavenly lights.”   – Henry David Thoreau</vt:lpstr>
      <vt:lpstr>NT Preaching link at BibleStudyDownloads.org</vt:lpstr>
      <vt:lpstr>Black</vt:lpstr>
      <vt:lpstr>Results of a Bad Attitude Philippians 2:14-16</vt:lpstr>
      <vt:lpstr>Complaining = ﻿γογγυσμῶν</vt:lpstr>
      <vt:lpstr>Results of a Good Attitude Philippians 2:14-16</vt:lpstr>
      <vt:lpstr>Mimicking the Master</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Selflessness Leads to Unity</dc:title>
  <dc:creator>Rick Griffith</dc:creator>
  <cp:lastModifiedBy>Rick Griffith</cp:lastModifiedBy>
  <cp:revision>157</cp:revision>
  <dcterms:created xsi:type="dcterms:W3CDTF">2011-04-10T12:26:13Z</dcterms:created>
  <dcterms:modified xsi:type="dcterms:W3CDTF">2022-08-25T09:38:19Z</dcterms:modified>
</cp:coreProperties>
</file>