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1B604E-D321-45EE-BB3B-DBEF85D45067}" v="143" dt="2023-10-27T20:42:47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28"/>
    <p:restoredTop sz="94681"/>
  </p:normalViewPr>
  <p:slideViewPr>
    <p:cSldViewPr snapToGrid="0">
      <p:cViewPr varScale="1">
        <p:scale>
          <a:sx n="63" d="100"/>
          <a:sy n="63" d="100"/>
        </p:scale>
        <p:origin x="192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B516F-D7C8-475C-BA8B-1B3AE3DA903A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6398C-483D-4A57-A350-EE1F2DF6F5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560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6398C-483D-4A57-A350-EE1F2DF6F5F1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3567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6398C-483D-4A57-A350-EE1F2DF6F5F1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8622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Topical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6398C-483D-4A57-A350-EE1F2DF6F5F1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459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6398C-483D-4A57-A350-EE1F2DF6F5F1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926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6398C-483D-4A57-A350-EE1F2DF6F5F1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459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6398C-483D-4A57-A350-EE1F2DF6F5F1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17645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6398C-483D-4A57-A350-EE1F2DF6F5F1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980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6398C-483D-4A57-A350-EE1F2DF6F5F1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246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6398C-483D-4A57-A350-EE1F2DF6F5F1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0129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6398C-483D-4A57-A350-EE1F2DF6F5F1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991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A9C4-C773-EB68-5E27-3B9419A36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D2A02-412A-B52C-5E1F-18022FF18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092CF-FD6D-BD9F-0DE9-47C8388D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8FBC-08AF-4008-B089-20EC9F53B681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44BBD-1361-D6D3-6B4A-0DE3E947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99454-F5AB-BC71-88D6-F549D133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B613-D457-417E-9C5D-B6781B8E57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0001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CE99-F77F-E6A9-EFE7-A9A9EA28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86D9D-C420-88EA-16AF-49BDD9187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E0941-46D1-73F2-191F-0508E2F3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8FBC-08AF-4008-B089-20EC9F53B681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C27AE-2AEC-F09B-9806-B7761688F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B70F2-AB30-E4F6-C9E8-818ED179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B613-D457-417E-9C5D-B6781B8E57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71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FA2F5-7103-E341-9053-CA004F488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8568C-22D4-8B86-785F-7FA9BD8A6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B1BC-DA2A-57E0-9760-74A53AF30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8FBC-08AF-4008-B089-20EC9F53B681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3D37-D8F7-2BF1-47C8-06DBBAC6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B785B-4E3D-8EEF-F133-F1D890F9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B613-D457-417E-9C5D-B6781B8E57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12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062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479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778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371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357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392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883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F30E1-F13D-A583-0DEA-B7048680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BAD9D-0CD0-C257-4C7F-ADA51AC2A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2C12C-57DB-4361-647F-D6FD407B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8FBC-08AF-4008-B089-20EC9F53B681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DA9C2-03C3-5E1C-5A6F-72A17118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A0CCD-521F-3235-9CEF-CEB21645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B613-D457-417E-9C5D-B6781B8E57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32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849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2368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061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167C-C8F7-8CD2-7518-3053316A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A6BF9-32AF-CAD7-0C1D-059ACCEA3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1A969-2C30-08DA-A0A3-7F743B2F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8FBC-08AF-4008-B089-20EC9F53B681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B87BB-4346-FBB0-03C5-E5A8654F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25A35-C354-B62A-84B2-4E54C9E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B613-D457-417E-9C5D-B6781B8E57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18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1C89-E22E-53F8-D1B9-D1906BE2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6A836-9329-3A5F-F2A7-42EEBD546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AD106-256A-639D-22BC-CAE383B00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03F99-7BAF-1FD2-53B3-F2C5538F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8FBC-08AF-4008-B089-20EC9F53B681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2DAB4-9CFB-2C84-6056-3789BDFB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6514A-9084-1F65-4A1C-0E8725B0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B613-D457-417E-9C5D-B6781B8E57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12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749C-B7D2-444C-6C74-C703C9643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231B2-9492-3F65-5A55-58EB214AA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B8626-352F-C0A4-5702-885B23C28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328C8-7D22-3CCD-9C2A-9AEA7DB46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552D1-80CF-E626-8DC9-CAD01D5A8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07D9BF-E6F2-5717-42D3-2A88BC82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8FBC-08AF-4008-B089-20EC9F53B681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9A20A-8848-2954-0BD1-11D5AF68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A7F6F-A62B-EB58-993A-22849289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B613-D457-417E-9C5D-B6781B8E57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16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5923-3E35-D095-2337-30417B6D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A6810-B1B0-19A9-CACE-C03F08C8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8FBC-08AF-4008-B089-20EC9F53B681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C9817-EE2A-9B45-C32F-04B77825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B21B9-3A97-A66D-906C-FD6691970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B613-D457-417E-9C5D-B6781B8E57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24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CBC0ED-A993-919A-93BC-D01A11E7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8FBC-08AF-4008-B089-20EC9F53B681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8DF8A-EBDD-866D-107A-6792A2F1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784D1-5DA1-D7F7-0794-4FF4C0E4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B613-D457-417E-9C5D-B6781B8E57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476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B9FC-53E7-83EE-F0CE-1975E099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913CA-0065-9D1E-87F2-64A8053B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CCF72-3CA9-DDFA-6557-FB4EEAF81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62AD7-D86A-570E-8DF3-FA0926680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8FBC-08AF-4008-B089-20EC9F53B681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7AD4B-E28A-4211-08D9-403BE408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1DD18-F349-776C-5323-1D5D6E1B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B613-D457-417E-9C5D-B6781B8E57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118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E2706-A78F-DB13-0FDE-B76DE3A1E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14B4A-5543-93A0-6949-2CDB194CD7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1766A-F117-D3E0-1C74-0D9E8D4E6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CD0FD-7415-0784-898F-5ED60436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8FBC-08AF-4008-B089-20EC9F53B681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84A45-E175-EDEF-5983-22B97D92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3EA2B-0FF7-721E-7131-D46FED1B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B613-D457-417E-9C5D-B6781B8E57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42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B605F7-C840-D434-F3FF-DC7FD6EC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41116-C8B3-F08F-28DC-CD5184EA3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A8D2B-E9D8-332F-CB94-B175B7283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38FBC-08AF-4008-B089-20EC9F53B681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70520-2118-5A3F-CEA2-C9EFC3491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B2A6A-49E4-A5F0-C109-9052342C5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3B613-D457-417E-9C5D-B6781B8E57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319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690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692E2-5C9B-642E-3E20-B3251D86F9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621A8-C823-D337-0A76-BCEC9C98636B}"/>
              </a:ext>
            </a:extLst>
          </p:cNvPr>
          <p:cNvSpPr txBox="1"/>
          <p:nvPr/>
        </p:nvSpPr>
        <p:spPr>
          <a:xfrm>
            <a:off x="93980" y="488648"/>
            <a:ext cx="8877300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Israel</a:t>
            </a:r>
            <a:r>
              <a:rPr lang="en-SG" sz="4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i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promises and the world</a:t>
            </a:r>
            <a:endParaRPr lang="en-SG" sz="48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6416A1-AFBE-8916-15BB-25EFAC52EEB4}"/>
              </a:ext>
            </a:extLst>
          </p:cNvPr>
          <p:cNvSpPr txBox="1"/>
          <p:nvPr/>
        </p:nvSpPr>
        <p:spPr>
          <a:xfrm>
            <a:off x="3022600" y="2022087"/>
            <a:ext cx="6146800" cy="30937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did God promise to Israel?	</a:t>
            </a:r>
            <a:endParaRPr lang="en-US" sz="32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God interact with Israel?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has the world treated Israel?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respond?</a:t>
            </a:r>
            <a:endParaRPr lang="en-SG" sz="48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654556-ACFA-B733-E028-696BA5DE5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" y="5813401"/>
            <a:ext cx="12190664" cy="10445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6964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692E2-5C9B-642E-3E20-B3251D86F9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621A8-C823-D337-0A76-BCEC9C98636B}"/>
              </a:ext>
            </a:extLst>
          </p:cNvPr>
          <p:cNvSpPr txBox="1"/>
          <p:nvPr/>
        </p:nvSpPr>
        <p:spPr>
          <a:xfrm>
            <a:off x="93980" y="488648"/>
            <a:ext cx="9405620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does God interact with Israel?</a:t>
            </a:r>
            <a:endParaRPr lang="en-SG" sz="48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A21AE-2C85-D9CD-59AE-9AB5CDB4E0A1}"/>
              </a:ext>
            </a:extLst>
          </p:cNvPr>
          <p:cNvSpPr txBox="1"/>
          <p:nvPr/>
        </p:nvSpPr>
        <p:spPr>
          <a:xfrm>
            <a:off x="1485265" y="1668812"/>
            <a:ext cx="9221470" cy="46279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3:1-4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 what advantage has the Jew? Or what is the value of circumcision?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Much in every way. To begin with, the Jews were entrusted with the oracles of God.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if some were unfaithful? Does their faithlessness nullify the faithfulness of God?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no means! Let God be true though every one were a liar, as it is written,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“That you may be justified in your words,</a:t>
            </a:r>
            <a:b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prevail when you are judged.”</a:t>
            </a:r>
            <a:endParaRPr lang="en-SG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692E2-5C9B-642E-3E20-B3251D86F9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A21AE-2C85-D9CD-59AE-9AB5CDB4E0A1}"/>
              </a:ext>
            </a:extLst>
          </p:cNvPr>
          <p:cNvSpPr txBox="1"/>
          <p:nvPr/>
        </p:nvSpPr>
        <p:spPr>
          <a:xfrm>
            <a:off x="492760" y="308145"/>
            <a:ext cx="11206480" cy="62417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11:1-2, 25-27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ask, then, has God rejected his people? By no means! For I myself am an Israelite, a descendant of Abraham, a member of the tribe of Benjamin.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has not rejected his people whom he foreknew.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Lest you be wise in your own sight, I do not want you to be unaware of this mystery, brothers: a partial hardening has come upon Israel, until the fullness of the Gentiles has come in.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in this way all Israel will be saved, as it is written,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“The Deliverer will come from Zion,</a:t>
            </a:r>
            <a:b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will banish ungodliness from Jacob”;</a:t>
            </a:r>
            <a:b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SG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27 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“and this will be my covenant with them</a:t>
            </a:r>
            <a:b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I take away their sins.”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8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692E2-5C9B-642E-3E20-B3251D86F9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621A8-C823-D337-0A76-BCEC9C98636B}"/>
              </a:ext>
            </a:extLst>
          </p:cNvPr>
          <p:cNvSpPr txBox="1"/>
          <p:nvPr/>
        </p:nvSpPr>
        <p:spPr>
          <a:xfrm>
            <a:off x="93980" y="488648"/>
            <a:ext cx="9405620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the world treated Israel?</a:t>
            </a:r>
            <a:endParaRPr lang="en-SG" sz="48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E9ABC-EFB7-8CE2-BB55-0A0D3BE8CDD7}"/>
              </a:ext>
            </a:extLst>
          </p:cNvPr>
          <p:cNvSpPr txBox="1"/>
          <p:nvPr/>
        </p:nvSpPr>
        <p:spPr>
          <a:xfrm>
            <a:off x="2837815" y="1380559"/>
            <a:ext cx="3917950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Egyptians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Canaanites, et 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Philistines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Assyrians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Babylonians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Persians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Greeks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Romans</a:t>
            </a:r>
          </a:p>
        </p:txBody>
      </p:sp>
    </p:spTree>
    <p:extLst>
      <p:ext uri="{BB962C8B-B14F-4D97-AF65-F5344CB8AC3E}">
        <p14:creationId xmlns:p14="http://schemas.microsoft.com/office/powerpoint/2010/main" val="37951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692E2-5C9B-642E-3E20-B3251D86F9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621A8-C823-D337-0A76-BCEC9C98636B}"/>
              </a:ext>
            </a:extLst>
          </p:cNvPr>
          <p:cNvSpPr txBox="1"/>
          <p:nvPr/>
        </p:nvSpPr>
        <p:spPr>
          <a:xfrm>
            <a:off x="93980" y="488648"/>
            <a:ext cx="9405620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we respond?</a:t>
            </a:r>
            <a:endParaRPr lang="en-SG" sz="48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A6C69-0930-D233-07A5-DE24A2BF1AB2}"/>
              </a:ext>
            </a:extLst>
          </p:cNvPr>
          <p:cNvSpPr txBox="1"/>
          <p:nvPr/>
        </p:nvSpPr>
        <p:spPr>
          <a:xfrm>
            <a:off x="2239010" y="1760807"/>
            <a:ext cx="7713980" cy="4137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10:1-4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Brothers, my heart's desire and prayer to God for them is that they may be saved.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I bear them witness that they have a zeal for God, but not according to knowledge.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For, being ignorant of the righteousness of God, and seeking to establish their own, they did not submit to God's righteousness.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 Christ is the end of the law for righteousness to everyone who believes.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692E2-5C9B-642E-3E20-B3251D86F9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4103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Topical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692E2-5C9B-642E-3E20-B3251D86F9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621A8-C823-D337-0A76-BCEC9C98636B}"/>
              </a:ext>
            </a:extLst>
          </p:cNvPr>
          <p:cNvSpPr txBox="1"/>
          <p:nvPr/>
        </p:nvSpPr>
        <p:spPr>
          <a:xfrm>
            <a:off x="93980" y="488648"/>
            <a:ext cx="8877300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did God promise to Israel?</a:t>
            </a:r>
            <a:endParaRPr lang="en-SG" sz="48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5DFFF-696C-0D4A-E331-01A54CCB230A}"/>
              </a:ext>
            </a:extLst>
          </p:cNvPr>
          <p:cNvSpPr txBox="1"/>
          <p:nvPr/>
        </p:nvSpPr>
        <p:spPr>
          <a:xfrm>
            <a:off x="1099820" y="1658278"/>
            <a:ext cx="8745220" cy="5587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S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would make a unique nation from Abram and Sarai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49F4B-FD81-F990-130B-A366752DAC6F}"/>
              </a:ext>
            </a:extLst>
          </p:cNvPr>
          <p:cNvSpPr txBox="1"/>
          <p:nvPr/>
        </p:nvSpPr>
        <p:spPr>
          <a:xfrm>
            <a:off x="1099820" y="2384561"/>
            <a:ext cx="8745220" cy="5587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S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would bless this nation and be their God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3623F-6D76-4DC3-4E87-B9EB090799E7}"/>
              </a:ext>
            </a:extLst>
          </p:cNvPr>
          <p:cNvSpPr txBox="1"/>
          <p:nvPr/>
        </p:nvSpPr>
        <p:spPr>
          <a:xfrm>
            <a:off x="1099820" y="3110844"/>
            <a:ext cx="8745220" cy="5587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S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would give them land to live 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BC4BE6-3B0D-63CB-7345-7AF849BA743E}"/>
              </a:ext>
            </a:extLst>
          </p:cNvPr>
          <p:cNvSpPr txBox="1"/>
          <p:nvPr/>
        </p:nvSpPr>
        <p:spPr>
          <a:xfrm>
            <a:off x="1099820" y="3837127"/>
            <a:ext cx="8745220" cy="10542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S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would use them to be a divine blessing of salvation to all other nations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A85F75-9155-CC9A-0924-06BE72A342B4}"/>
              </a:ext>
            </a:extLst>
          </p:cNvPr>
          <p:cNvSpPr txBox="1"/>
          <p:nvPr/>
        </p:nvSpPr>
        <p:spPr>
          <a:xfrm>
            <a:off x="1099820" y="5058930"/>
            <a:ext cx="8745220" cy="10542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SG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would grant them a kingdom led by a ruler from the line of David </a:t>
            </a:r>
          </a:p>
        </p:txBody>
      </p:sp>
    </p:spTree>
    <p:extLst>
      <p:ext uri="{BB962C8B-B14F-4D97-AF65-F5344CB8AC3E}">
        <p14:creationId xmlns:p14="http://schemas.microsoft.com/office/powerpoint/2010/main" val="265022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46DD92-43F2-1B13-14F1-9ABCFC644962}"/>
              </a:ext>
            </a:extLst>
          </p:cNvPr>
          <p:cNvSpPr txBox="1"/>
          <p:nvPr/>
        </p:nvSpPr>
        <p:spPr>
          <a:xfrm>
            <a:off x="655320" y="498454"/>
            <a:ext cx="10881360" cy="5861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Samuel 7:11-16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the time that I appointed judges over my people Israel. And I will give you rest from all your enemies. Moreover, the </a:t>
            </a:r>
            <a:r>
              <a:rPr lang="en-US" sz="280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declares to you that the </a:t>
            </a:r>
            <a:r>
              <a:rPr lang="en-US" sz="280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will make you a house. 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your days are fulfilled and you lie down with your fathers, I will raise up your offspring after you, who shall come from your body, and I will establish his kingdom. 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shall build a house for my name, and I will establish the throne of his kingdom forever. 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will be to him a father, and he shall be to me a son. When he commits iniquity, I will discipline him with the rod of men, with the stripes of the sons of men, 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 my steadfast love will not depart from him, as I took it from Saul, whom I put away from before you. 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your house and your kingdom shall be made sure forever before me. Your throne shall be established forever.’”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4609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BEFFF0-70F7-DDE7-D72A-4995DD19829E}"/>
              </a:ext>
            </a:extLst>
          </p:cNvPr>
          <p:cNvSpPr txBox="1"/>
          <p:nvPr/>
        </p:nvSpPr>
        <p:spPr>
          <a:xfrm>
            <a:off x="2011680" y="1338105"/>
            <a:ext cx="8168640" cy="28448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89:3-4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have said, “I have made a covenant with my chosen one;</a:t>
            </a:r>
            <a:b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I have sworn to David my servant:</a:t>
            </a:r>
            <a:b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‘I will establish your offspring forever,</a:t>
            </a:r>
            <a:b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and build your throne for all generations.’” 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Selah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6039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B82D05-943A-B958-A4E7-8CF0D2FA0E54}"/>
              </a:ext>
            </a:extLst>
          </p:cNvPr>
          <p:cNvSpPr txBox="1"/>
          <p:nvPr/>
        </p:nvSpPr>
        <p:spPr>
          <a:xfrm>
            <a:off x="1945640" y="1382699"/>
            <a:ext cx="8300720" cy="36344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1:31-33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behold, you will conceive in your womb and bear a son, and you shall call his name Jesus. 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will be great and will be called the Son of the Most High. And the Lord God will give to him the throne of his father David, 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he will reign over the house of Jacob forever, and of his kingdom there will be no end.”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FA473C-7986-C75F-1B85-1727390A0760}"/>
              </a:ext>
            </a:extLst>
          </p:cNvPr>
          <p:cNvSpPr txBox="1"/>
          <p:nvPr/>
        </p:nvSpPr>
        <p:spPr>
          <a:xfrm>
            <a:off x="1143000" y="498454"/>
            <a:ext cx="9906000" cy="5861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 19:11-16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Then I saw heaven opened, and behold, a white horse! The one sitting on it is called Faithful and True, and in righteousness he judges and makes war. 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 eyes are like a flame of fire, and on his head are many diadems, and he has a name written that no one knows but himself. 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is clothed in a robe dipped in blood, and the name by which he is called is The Word of God. 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the armies of heaven, arrayed in fine linen, white and pure, were following him on white horses.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his mouth comes a sharp sword with which to strike down the nations, and he will rule them with a rod of iron. He will tread the winepress of the fury of the wrath of God the Almighty. 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his robe and on his thigh he has a name written, King of kings and Lord of lords.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68895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692E2-5C9B-642E-3E20-B3251D86F9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621A8-C823-D337-0A76-BCEC9C98636B}"/>
              </a:ext>
            </a:extLst>
          </p:cNvPr>
          <p:cNvSpPr txBox="1"/>
          <p:nvPr/>
        </p:nvSpPr>
        <p:spPr>
          <a:xfrm>
            <a:off x="93980" y="488648"/>
            <a:ext cx="9405620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does God interact with Israel?</a:t>
            </a:r>
            <a:endParaRPr lang="en-SG" sz="48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A21AE-2C85-D9CD-59AE-9AB5CDB4E0A1}"/>
              </a:ext>
            </a:extLst>
          </p:cNvPr>
          <p:cNvSpPr txBox="1"/>
          <p:nvPr/>
        </p:nvSpPr>
        <p:spPr>
          <a:xfrm>
            <a:off x="3045460" y="2222003"/>
            <a:ext cx="6101080" cy="24139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Leviticus 26:11-12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will make my dwelling among you, and my soul shall not abhor you.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I will walk among you and </a:t>
            </a:r>
            <a:r>
              <a:rPr lang="en-US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 be your God, and you shall be my people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692E2-5C9B-642E-3E20-B3251D86F9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621A8-C823-D337-0A76-BCEC9C98636B}"/>
              </a:ext>
            </a:extLst>
          </p:cNvPr>
          <p:cNvSpPr txBox="1"/>
          <p:nvPr/>
        </p:nvSpPr>
        <p:spPr>
          <a:xfrm>
            <a:off x="93980" y="488648"/>
            <a:ext cx="9405620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does God interact with Israel?</a:t>
            </a:r>
            <a:endParaRPr lang="en-SG" sz="48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A21AE-2C85-D9CD-59AE-9AB5CDB4E0A1}"/>
              </a:ext>
            </a:extLst>
          </p:cNvPr>
          <p:cNvSpPr txBox="1"/>
          <p:nvPr/>
        </p:nvSpPr>
        <p:spPr>
          <a:xfrm>
            <a:off x="1995170" y="1673363"/>
            <a:ext cx="8201660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Jeremiah 31:1-3</a:t>
            </a:r>
            <a:endParaRPr lang="en-SG" sz="2800" dirty="0">
              <a:solidFill>
                <a:schemeClr val="bg1"/>
              </a:solidFill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 “At that time, declares the </a:t>
            </a:r>
            <a:r>
              <a:rPr lang="en-US" sz="2800" cap="small" dirty="0">
                <a:solidFill>
                  <a:schemeClr val="bg1"/>
                </a:solidFill>
              </a:rPr>
              <a:t>Lord</a:t>
            </a:r>
            <a:r>
              <a:rPr lang="en-US" sz="2800" dirty="0">
                <a:solidFill>
                  <a:schemeClr val="bg1"/>
                </a:solidFill>
              </a:rPr>
              <a:t>, </a:t>
            </a:r>
            <a:r>
              <a:rPr lang="en-US" sz="2800" u="sng" dirty="0">
                <a:solidFill>
                  <a:schemeClr val="bg1"/>
                </a:solidFill>
              </a:rPr>
              <a:t>I will be the God of all the clans of Israel, and they shall be my people</a:t>
            </a:r>
            <a:r>
              <a:rPr lang="en-US" sz="2800" dirty="0">
                <a:solidFill>
                  <a:schemeClr val="bg1"/>
                </a:solidFill>
              </a:rPr>
              <a:t>.”</a:t>
            </a:r>
            <a:endParaRPr lang="en-SG" sz="2800" dirty="0">
              <a:solidFill>
                <a:schemeClr val="bg1"/>
              </a:solidFill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</a:rPr>
              <a:t>2 </a:t>
            </a:r>
            <a:r>
              <a:rPr lang="en-US" sz="2800" dirty="0">
                <a:solidFill>
                  <a:schemeClr val="bg1"/>
                </a:solidFill>
              </a:rPr>
              <a:t>Thus says the </a:t>
            </a:r>
            <a:r>
              <a:rPr lang="en-US" sz="2800" cap="small" dirty="0">
                <a:solidFill>
                  <a:schemeClr val="bg1"/>
                </a:solidFill>
              </a:rPr>
              <a:t>Lord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“The people who survived the sword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found grace in the wilderness;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when Israel sought for rest,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aseline="30000" dirty="0">
                <a:solidFill>
                  <a:schemeClr val="bg1"/>
                </a:solidFill>
              </a:rPr>
              <a:t>3 </a:t>
            </a:r>
            <a:r>
              <a:rPr lang="en-US" sz="2800" dirty="0">
                <a:solidFill>
                  <a:schemeClr val="bg1"/>
                </a:solidFill>
              </a:rPr>
              <a:t>the </a:t>
            </a:r>
            <a:r>
              <a:rPr lang="en-US" sz="2800" cap="small" dirty="0">
                <a:solidFill>
                  <a:schemeClr val="bg1"/>
                </a:solidFill>
              </a:rPr>
              <a:t>Lord</a:t>
            </a:r>
            <a:r>
              <a:rPr lang="en-US" sz="2800" dirty="0">
                <a:solidFill>
                  <a:schemeClr val="bg1"/>
                </a:solidFill>
              </a:rPr>
              <a:t> appeared to him from far away.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u="sng" dirty="0">
                <a:solidFill>
                  <a:schemeClr val="bg1"/>
                </a:solidFill>
              </a:rPr>
              <a:t>I have loved you with an everlasting love</a:t>
            </a:r>
            <a:r>
              <a:rPr lang="en-US" sz="2800" dirty="0">
                <a:solidFill>
                  <a:schemeClr val="bg1"/>
                </a:solidFill>
              </a:rPr>
              <a:t>;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therefore I have continued my faithfulness to you.</a:t>
            </a:r>
            <a:endParaRPr lang="en-SG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6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692E2-5C9B-642E-3E20-B3251D86F9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621A8-C823-D337-0A76-BCEC9C98636B}"/>
              </a:ext>
            </a:extLst>
          </p:cNvPr>
          <p:cNvSpPr txBox="1"/>
          <p:nvPr/>
        </p:nvSpPr>
        <p:spPr>
          <a:xfrm>
            <a:off x="93980" y="488648"/>
            <a:ext cx="9405620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does God interact with Israel?</a:t>
            </a:r>
            <a:endParaRPr lang="en-SG" sz="48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A21AE-2C85-D9CD-59AE-9AB5CDB4E0A1}"/>
              </a:ext>
            </a:extLst>
          </p:cNvPr>
          <p:cNvSpPr txBox="1"/>
          <p:nvPr/>
        </p:nvSpPr>
        <p:spPr>
          <a:xfrm>
            <a:off x="1995170" y="2136172"/>
            <a:ext cx="8201660" cy="1983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Zechariah 2:8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thus said the </a:t>
            </a:r>
            <a:r>
              <a:rPr lang="en-US" sz="2800" cap="small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of hosts, after his glory sent me to the nations who plundered you, for he who touches you touches </a:t>
            </a:r>
            <a:r>
              <a:rPr lang="en-US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apple of his eye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SG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1201</Words>
  <Application>Microsoft Macintosh PowerPoint</Application>
  <PresentationFormat>Widescreen</PresentationFormat>
  <Paragraphs>64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Topical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2</cp:revision>
  <dcterms:created xsi:type="dcterms:W3CDTF">2023-10-27T19:37:15Z</dcterms:created>
  <dcterms:modified xsi:type="dcterms:W3CDTF">2023-11-19T09:23:37Z</dcterms:modified>
</cp:coreProperties>
</file>