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41.xml" ContentType="application/vnd.openxmlformats-officedocument.theme+xml"/>
  <Override PartName="/ppt/theme/theme4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4.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ags/tag7.xml" ContentType="application/vnd.openxmlformats-officedocument.presentationml.tags+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ags/tag8.xml" ContentType="application/vnd.openxmlformats-officedocument.presentationml.tags+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1"/>
    <p:sldMasterId id="2147483659" r:id="rId2"/>
    <p:sldMasterId id="2147483660" r:id="rId3"/>
    <p:sldMasterId id="2147483661" r:id="rId4"/>
    <p:sldMasterId id="2147483663" r:id="rId5"/>
    <p:sldMasterId id="2147483664" r:id="rId6"/>
    <p:sldMasterId id="2147483665" r:id="rId7"/>
    <p:sldMasterId id="2147483666" r:id="rId8"/>
    <p:sldMasterId id="2147483668" r:id="rId9"/>
    <p:sldMasterId id="2147483669" r:id="rId10"/>
    <p:sldMasterId id="2147483670" r:id="rId11"/>
    <p:sldMasterId id="2147483671" r:id="rId12"/>
    <p:sldMasterId id="2147483672" r:id="rId13"/>
    <p:sldMasterId id="2147483673" r:id="rId14"/>
    <p:sldMasterId id="2147483677" r:id="rId15"/>
    <p:sldMasterId id="2147483679" r:id="rId16"/>
    <p:sldMasterId id="2147483680" r:id="rId17"/>
    <p:sldMasterId id="2147483681" r:id="rId18"/>
    <p:sldMasterId id="2147483682" r:id="rId19"/>
    <p:sldMasterId id="2147483683" r:id="rId20"/>
    <p:sldMasterId id="2147483684" r:id="rId21"/>
    <p:sldMasterId id="2147483685" r:id="rId22"/>
    <p:sldMasterId id="2147483686" r:id="rId23"/>
    <p:sldMasterId id="2147483687" r:id="rId24"/>
    <p:sldMasterId id="2147483689" r:id="rId25"/>
    <p:sldMasterId id="2147483690" r:id="rId26"/>
    <p:sldMasterId id="2147483693" r:id="rId27"/>
    <p:sldMasterId id="2147483696" r:id="rId28"/>
    <p:sldMasterId id="2147483697" r:id="rId29"/>
    <p:sldMasterId id="2147483698" r:id="rId30"/>
    <p:sldMasterId id="2147483700" r:id="rId31"/>
    <p:sldMasterId id="2147483702" r:id="rId32"/>
    <p:sldMasterId id="2147486270" r:id="rId33"/>
    <p:sldMasterId id="2147486282" r:id="rId34"/>
    <p:sldMasterId id="2147486294" r:id="rId35"/>
    <p:sldMasterId id="2147486306" r:id="rId36"/>
    <p:sldMasterId id="2147486318" r:id="rId37"/>
    <p:sldMasterId id="2147486330" r:id="rId38"/>
    <p:sldMasterId id="2147486342" r:id="rId39"/>
    <p:sldMasterId id="2147486354" r:id="rId40"/>
    <p:sldMasterId id="2147488174" r:id="rId41"/>
  </p:sldMasterIdLst>
  <p:notesMasterIdLst>
    <p:notesMasterId r:id="rId134"/>
  </p:notesMasterIdLst>
  <p:sldIdLst>
    <p:sldId id="1196" r:id="rId42"/>
    <p:sldId id="1197" r:id="rId43"/>
    <p:sldId id="1198" r:id="rId44"/>
    <p:sldId id="1199" r:id="rId45"/>
    <p:sldId id="1200" r:id="rId46"/>
    <p:sldId id="1201" r:id="rId47"/>
    <p:sldId id="1202" r:id="rId48"/>
    <p:sldId id="1203" r:id="rId49"/>
    <p:sldId id="1204" r:id="rId50"/>
    <p:sldId id="1205" r:id="rId51"/>
    <p:sldId id="1206" r:id="rId52"/>
    <p:sldId id="1207" r:id="rId53"/>
    <p:sldId id="1208" r:id="rId54"/>
    <p:sldId id="1209" r:id="rId55"/>
    <p:sldId id="1210" r:id="rId56"/>
    <p:sldId id="1270" r:id="rId57"/>
    <p:sldId id="1212" r:id="rId58"/>
    <p:sldId id="1213" r:id="rId59"/>
    <p:sldId id="1214" r:id="rId60"/>
    <p:sldId id="1215" r:id="rId61"/>
    <p:sldId id="1216" r:id="rId62"/>
    <p:sldId id="1217" r:id="rId63"/>
    <p:sldId id="1218" r:id="rId64"/>
    <p:sldId id="1219" r:id="rId65"/>
    <p:sldId id="1220" r:id="rId66"/>
    <p:sldId id="1221" r:id="rId67"/>
    <p:sldId id="1222" r:id="rId68"/>
    <p:sldId id="1223" r:id="rId69"/>
    <p:sldId id="1224" r:id="rId70"/>
    <p:sldId id="1225" r:id="rId71"/>
    <p:sldId id="1226" r:id="rId72"/>
    <p:sldId id="1227" r:id="rId73"/>
    <p:sldId id="1228" r:id="rId74"/>
    <p:sldId id="1229" r:id="rId75"/>
    <p:sldId id="1230" r:id="rId76"/>
    <p:sldId id="1231" r:id="rId77"/>
    <p:sldId id="1232" r:id="rId78"/>
    <p:sldId id="1233" r:id="rId79"/>
    <p:sldId id="1234" r:id="rId80"/>
    <p:sldId id="1235" r:id="rId81"/>
    <p:sldId id="1236" r:id="rId82"/>
    <p:sldId id="1237" r:id="rId83"/>
    <p:sldId id="1238" r:id="rId84"/>
    <p:sldId id="1239" r:id="rId85"/>
    <p:sldId id="1240" r:id="rId86"/>
    <p:sldId id="1241" r:id="rId87"/>
    <p:sldId id="1242" r:id="rId88"/>
    <p:sldId id="1243" r:id="rId89"/>
    <p:sldId id="1244" r:id="rId90"/>
    <p:sldId id="1245" r:id="rId91"/>
    <p:sldId id="1246" r:id="rId92"/>
    <p:sldId id="1247" r:id="rId93"/>
    <p:sldId id="1248" r:id="rId94"/>
    <p:sldId id="1249" r:id="rId95"/>
    <p:sldId id="1250" r:id="rId96"/>
    <p:sldId id="1251" r:id="rId97"/>
    <p:sldId id="1252" r:id="rId98"/>
    <p:sldId id="1253" r:id="rId99"/>
    <p:sldId id="1254" r:id="rId100"/>
    <p:sldId id="1255" r:id="rId101"/>
    <p:sldId id="1256" r:id="rId102"/>
    <p:sldId id="1257" r:id="rId103"/>
    <p:sldId id="1258" r:id="rId104"/>
    <p:sldId id="1259" r:id="rId105"/>
    <p:sldId id="1260" r:id="rId106"/>
    <p:sldId id="1261" r:id="rId107"/>
    <p:sldId id="1262" r:id="rId108"/>
    <p:sldId id="1263" r:id="rId109"/>
    <p:sldId id="1264" r:id="rId110"/>
    <p:sldId id="1265" r:id="rId111"/>
    <p:sldId id="1266" r:id="rId112"/>
    <p:sldId id="1267" r:id="rId113"/>
    <p:sldId id="1268" r:id="rId114"/>
    <p:sldId id="1271" r:id="rId115"/>
    <p:sldId id="1274" r:id="rId116"/>
    <p:sldId id="1275" r:id="rId117"/>
    <p:sldId id="1276" r:id="rId118"/>
    <p:sldId id="1277" r:id="rId119"/>
    <p:sldId id="1278" r:id="rId120"/>
    <p:sldId id="1279" r:id="rId121"/>
    <p:sldId id="1280" r:id="rId122"/>
    <p:sldId id="1281" r:id="rId123"/>
    <p:sldId id="1282" r:id="rId124"/>
    <p:sldId id="1283" r:id="rId125"/>
    <p:sldId id="1284" r:id="rId126"/>
    <p:sldId id="1285" r:id="rId127"/>
    <p:sldId id="1286" r:id="rId128"/>
    <p:sldId id="1287" r:id="rId129"/>
    <p:sldId id="1288" r:id="rId130"/>
    <p:sldId id="1289" r:id="rId131"/>
    <p:sldId id="1290" r:id="rId132"/>
    <p:sldId id="1291" r:id="rId13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E8DB08"/>
    <a:srgbClr val="B58C83"/>
    <a:srgbClr val="FFFFFF"/>
    <a:srgbClr val="3333FF"/>
    <a:srgbClr val="0000FF"/>
    <a:srgbClr val="00FF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2640" y="-1384"/>
      </p:cViewPr>
      <p:guideLst>
        <p:guide orient="horz" pos="2160"/>
        <p:guide pos="2880"/>
      </p:guideLst>
    </p:cSldViewPr>
  </p:slideViewPr>
  <p:outlineViewPr>
    <p:cViewPr>
      <p:scale>
        <a:sx n="33" d="100"/>
        <a:sy n="33" d="100"/>
      </p:scale>
      <p:origin x="0" y="9768"/>
    </p:cViewPr>
  </p:outlineViewPr>
  <p:notesTextViewPr>
    <p:cViewPr>
      <p:scale>
        <a:sx n="100" d="100"/>
        <a:sy n="100" d="100"/>
      </p:scale>
      <p:origin x="0" y="0"/>
    </p:cViewPr>
  </p:notesTextViewPr>
  <p:sorterViewPr>
    <p:cViewPr>
      <p:scale>
        <a:sx n="100" d="100"/>
        <a:sy n="100" d="100"/>
      </p:scale>
      <p:origin x="0" y="13008"/>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19.xml"/><Relationship Id="rId61" Type="http://schemas.openxmlformats.org/officeDocument/2006/relationships/slide" Target="slides/slide20.xml"/><Relationship Id="rId62" Type="http://schemas.openxmlformats.org/officeDocument/2006/relationships/slide" Target="slides/slide21.xml"/><Relationship Id="rId63" Type="http://schemas.openxmlformats.org/officeDocument/2006/relationships/slide" Target="slides/slide22.xml"/><Relationship Id="rId64" Type="http://schemas.openxmlformats.org/officeDocument/2006/relationships/slide" Target="slides/slide23.xml"/><Relationship Id="rId65" Type="http://schemas.openxmlformats.org/officeDocument/2006/relationships/slide" Target="slides/slide24.xml"/><Relationship Id="rId66" Type="http://schemas.openxmlformats.org/officeDocument/2006/relationships/slide" Target="slides/slide25.xml"/><Relationship Id="rId67" Type="http://schemas.openxmlformats.org/officeDocument/2006/relationships/slide" Target="slides/slide26.xml"/><Relationship Id="rId68" Type="http://schemas.openxmlformats.org/officeDocument/2006/relationships/slide" Target="slides/slide27.xml"/><Relationship Id="rId69" Type="http://schemas.openxmlformats.org/officeDocument/2006/relationships/slide" Target="slides/slide28.xml"/><Relationship Id="rId120" Type="http://schemas.openxmlformats.org/officeDocument/2006/relationships/slide" Target="slides/slide79.xml"/><Relationship Id="rId121" Type="http://schemas.openxmlformats.org/officeDocument/2006/relationships/slide" Target="slides/slide80.xml"/><Relationship Id="rId122" Type="http://schemas.openxmlformats.org/officeDocument/2006/relationships/slide" Target="slides/slide81.xml"/><Relationship Id="rId123" Type="http://schemas.openxmlformats.org/officeDocument/2006/relationships/slide" Target="slides/slide82.xml"/><Relationship Id="rId124" Type="http://schemas.openxmlformats.org/officeDocument/2006/relationships/slide" Target="slides/slide83.xml"/><Relationship Id="rId125" Type="http://schemas.openxmlformats.org/officeDocument/2006/relationships/slide" Target="slides/slide84.xml"/><Relationship Id="rId126" Type="http://schemas.openxmlformats.org/officeDocument/2006/relationships/slide" Target="slides/slide85.xml"/><Relationship Id="rId127" Type="http://schemas.openxmlformats.org/officeDocument/2006/relationships/slide" Target="slides/slide86.xml"/><Relationship Id="rId128" Type="http://schemas.openxmlformats.org/officeDocument/2006/relationships/slide" Target="slides/slide87.xml"/><Relationship Id="rId129" Type="http://schemas.openxmlformats.org/officeDocument/2006/relationships/slide" Target="slides/slide88.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 Target="slides/slide1.xml"/><Relationship Id="rId90" Type="http://schemas.openxmlformats.org/officeDocument/2006/relationships/slide" Target="slides/slide49.xml"/><Relationship Id="rId91" Type="http://schemas.openxmlformats.org/officeDocument/2006/relationships/slide" Target="slides/slide50.xml"/><Relationship Id="rId92" Type="http://schemas.openxmlformats.org/officeDocument/2006/relationships/slide" Target="slides/slide51.xml"/><Relationship Id="rId93" Type="http://schemas.openxmlformats.org/officeDocument/2006/relationships/slide" Target="slides/slide52.xml"/><Relationship Id="rId94" Type="http://schemas.openxmlformats.org/officeDocument/2006/relationships/slide" Target="slides/slide53.xml"/><Relationship Id="rId95" Type="http://schemas.openxmlformats.org/officeDocument/2006/relationships/slide" Target="slides/slide54.xml"/><Relationship Id="rId96" Type="http://schemas.openxmlformats.org/officeDocument/2006/relationships/slide" Target="slides/slide55.xml"/><Relationship Id="rId101" Type="http://schemas.openxmlformats.org/officeDocument/2006/relationships/slide" Target="slides/slide60.xml"/><Relationship Id="rId102" Type="http://schemas.openxmlformats.org/officeDocument/2006/relationships/slide" Target="slides/slide61.xml"/><Relationship Id="rId103" Type="http://schemas.openxmlformats.org/officeDocument/2006/relationships/slide" Target="slides/slide62.xml"/><Relationship Id="rId104" Type="http://schemas.openxmlformats.org/officeDocument/2006/relationships/slide" Target="slides/slide63.xml"/><Relationship Id="rId105" Type="http://schemas.openxmlformats.org/officeDocument/2006/relationships/slide" Target="slides/slide64.xml"/><Relationship Id="rId106" Type="http://schemas.openxmlformats.org/officeDocument/2006/relationships/slide" Target="slides/slide65.xml"/><Relationship Id="rId107" Type="http://schemas.openxmlformats.org/officeDocument/2006/relationships/slide" Target="slides/slide66.xml"/><Relationship Id="rId108" Type="http://schemas.openxmlformats.org/officeDocument/2006/relationships/slide" Target="slides/slide67.xml"/><Relationship Id="rId109" Type="http://schemas.openxmlformats.org/officeDocument/2006/relationships/slide" Target="slides/slide68.xml"/><Relationship Id="rId97" Type="http://schemas.openxmlformats.org/officeDocument/2006/relationships/slide" Target="slides/slide56.xml"/><Relationship Id="rId98" Type="http://schemas.openxmlformats.org/officeDocument/2006/relationships/slide" Target="slides/slide57.xml"/><Relationship Id="rId99" Type="http://schemas.openxmlformats.org/officeDocument/2006/relationships/slide" Target="slides/slide58.xml"/><Relationship Id="rId43" Type="http://schemas.openxmlformats.org/officeDocument/2006/relationships/slide" Target="slides/slide2.xml"/><Relationship Id="rId44" Type="http://schemas.openxmlformats.org/officeDocument/2006/relationships/slide" Target="slides/slide3.xml"/><Relationship Id="rId45" Type="http://schemas.openxmlformats.org/officeDocument/2006/relationships/slide" Target="slides/slide4.xml"/><Relationship Id="rId46" Type="http://schemas.openxmlformats.org/officeDocument/2006/relationships/slide" Target="slides/slide5.xml"/><Relationship Id="rId47" Type="http://schemas.openxmlformats.org/officeDocument/2006/relationships/slide" Target="slides/slide6.xml"/><Relationship Id="rId48" Type="http://schemas.openxmlformats.org/officeDocument/2006/relationships/slide" Target="slides/slide7.xml"/><Relationship Id="rId49" Type="http://schemas.openxmlformats.org/officeDocument/2006/relationships/slide" Target="slides/slide8.xml"/><Relationship Id="rId100" Type="http://schemas.openxmlformats.org/officeDocument/2006/relationships/slide" Target="slides/slide59.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29.xml"/><Relationship Id="rId71" Type="http://schemas.openxmlformats.org/officeDocument/2006/relationships/slide" Target="slides/slide30.xml"/><Relationship Id="rId72" Type="http://schemas.openxmlformats.org/officeDocument/2006/relationships/slide" Target="slides/slide31.xml"/><Relationship Id="rId73" Type="http://schemas.openxmlformats.org/officeDocument/2006/relationships/slide" Target="slides/slide32.xml"/><Relationship Id="rId74" Type="http://schemas.openxmlformats.org/officeDocument/2006/relationships/slide" Target="slides/slide33.xml"/><Relationship Id="rId75" Type="http://schemas.openxmlformats.org/officeDocument/2006/relationships/slide" Target="slides/slide34.xml"/><Relationship Id="rId76" Type="http://schemas.openxmlformats.org/officeDocument/2006/relationships/slide" Target="slides/slide35.xml"/><Relationship Id="rId77" Type="http://schemas.openxmlformats.org/officeDocument/2006/relationships/slide" Target="slides/slide36.xml"/><Relationship Id="rId78" Type="http://schemas.openxmlformats.org/officeDocument/2006/relationships/slide" Target="slides/slide37.xml"/><Relationship Id="rId79" Type="http://schemas.openxmlformats.org/officeDocument/2006/relationships/slide" Target="slides/slide38.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30" Type="http://schemas.openxmlformats.org/officeDocument/2006/relationships/slide" Target="slides/slide89.xml"/><Relationship Id="rId131" Type="http://schemas.openxmlformats.org/officeDocument/2006/relationships/slide" Target="slides/slide90.xml"/><Relationship Id="rId132" Type="http://schemas.openxmlformats.org/officeDocument/2006/relationships/slide" Target="slides/slide91.xml"/><Relationship Id="rId133" Type="http://schemas.openxmlformats.org/officeDocument/2006/relationships/slide" Target="slides/slide92.xml"/><Relationship Id="rId134" Type="http://schemas.openxmlformats.org/officeDocument/2006/relationships/notesMaster" Target="notesMasters/notesMaster1.xml"/><Relationship Id="rId135" Type="http://schemas.openxmlformats.org/officeDocument/2006/relationships/printerSettings" Target="printerSettings/printerSettings1.bin"/><Relationship Id="rId136" Type="http://schemas.openxmlformats.org/officeDocument/2006/relationships/presProps" Target="presProps.xml"/><Relationship Id="rId137" Type="http://schemas.openxmlformats.org/officeDocument/2006/relationships/viewProps" Target="viewProps.xml"/><Relationship Id="rId138" Type="http://schemas.openxmlformats.org/officeDocument/2006/relationships/theme" Target="theme/theme1.xml"/><Relationship Id="rId13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9.xml"/><Relationship Id="rId51" Type="http://schemas.openxmlformats.org/officeDocument/2006/relationships/slide" Target="slides/slide10.xml"/><Relationship Id="rId52" Type="http://schemas.openxmlformats.org/officeDocument/2006/relationships/slide" Target="slides/slide11.xml"/><Relationship Id="rId53" Type="http://schemas.openxmlformats.org/officeDocument/2006/relationships/slide" Target="slides/slide12.xml"/><Relationship Id="rId54" Type="http://schemas.openxmlformats.org/officeDocument/2006/relationships/slide" Target="slides/slide13.xml"/><Relationship Id="rId55" Type="http://schemas.openxmlformats.org/officeDocument/2006/relationships/slide" Target="slides/slide14.xml"/><Relationship Id="rId56" Type="http://schemas.openxmlformats.org/officeDocument/2006/relationships/slide" Target="slides/slide15.xml"/><Relationship Id="rId57" Type="http://schemas.openxmlformats.org/officeDocument/2006/relationships/slide" Target="slides/slide16.xml"/><Relationship Id="rId58" Type="http://schemas.openxmlformats.org/officeDocument/2006/relationships/slide" Target="slides/slide17.xml"/><Relationship Id="rId59" Type="http://schemas.openxmlformats.org/officeDocument/2006/relationships/slide" Target="slides/slide18.xml"/><Relationship Id="rId110" Type="http://schemas.openxmlformats.org/officeDocument/2006/relationships/slide" Target="slides/slide69.xml"/><Relationship Id="rId111" Type="http://schemas.openxmlformats.org/officeDocument/2006/relationships/slide" Target="slides/slide70.xml"/><Relationship Id="rId112" Type="http://schemas.openxmlformats.org/officeDocument/2006/relationships/slide" Target="slides/slide71.xml"/><Relationship Id="rId113" Type="http://schemas.openxmlformats.org/officeDocument/2006/relationships/slide" Target="slides/slide72.xml"/><Relationship Id="rId114" Type="http://schemas.openxmlformats.org/officeDocument/2006/relationships/slide" Target="slides/slide73.xml"/><Relationship Id="rId115" Type="http://schemas.openxmlformats.org/officeDocument/2006/relationships/slide" Target="slides/slide74.xml"/><Relationship Id="rId116" Type="http://schemas.openxmlformats.org/officeDocument/2006/relationships/slide" Target="slides/slide75.xml"/><Relationship Id="rId117" Type="http://schemas.openxmlformats.org/officeDocument/2006/relationships/slide" Target="slides/slide76.xml"/><Relationship Id="rId118" Type="http://schemas.openxmlformats.org/officeDocument/2006/relationships/slide" Target="slides/slide77.xml"/><Relationship Id="rId119" Type="http://schemas.openxmlformats.org/officeDocument/2006/relationships/slide" Target="slides/slide78.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80" Type="http://schemas.openxmlformats.org/officeDocument/2006/relationships/slide" Target="slides/slide39.xml"/><Relationship Id="rId81" Type="http://schemas.openxmlformats.org/officeDocument/2006/relationships/slide" Target="slides/slide40.xml"/><Relationship Id="rId82" Type="http://schemas.openxmlformats.org/officeDocument/2006/relationships/slide" Target="slides/slide41.xml"/><Relationship Id="rId83" Type="http://schemas.openxmlformats.org/officeDocument/2006/relationships/slide" Target="slides/slide42.xml"/><Relationship Id="rId84" Type="http://schemas.openxmlformats.org/officeDocument/2006/relationships/slide" Target="slides/slide43.xml"/><Relationship Id="rId85" Type="http://schemas.openxmlformats.org/officeDocument/2006/relationships/slide" Target="slides/slide44.xml"/><Relationship Id="rId86" Type="http://schemas.openxmlformats.org/officeDocument/2006/relationships/slide" Target="slides/slide45.xml"/><Relationship Id="rId87" Type="http://schemas.openxmlformats.org/officeDocument/2006/relationships/slide" Target="slides/slide46.xml"/><Relationship Id="rId88" Type="http://schemas.openxmlformats.org/officeDocument/2006/relationships/slide" Target="slides/slide47.xml"/><Relationship Id="rId8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1536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03E290EA-0066-B147-A9A2-96057BC70087}" type="slidenum">
              <a:rPr lang="en-US"/>
              <a:pPr>
                <a:defRPr/>
              </a:pPr>
              <a:t>‹#›</a:t>
            </a:fld>
            <a:endParaRPr lang="en-US"/>
          </a:p>
        </p:txBody>
      </p:sp>
    </p:spTree>
    <p:extLst>
      <p:ext uri="{BB962C8B-B14F-4D97-AF65-F5344CB8AC3E}">
        <p14:creationId xmlns:p14="http://schemas.microsoft.com/office/powerpoint/2010/main" val="4959980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6B5129A-36C3-D546-B58A-1D1E2EC3B380}" type="slidenum">
              <a:rPr lang="en-US">
                <a:solidFill>
                  <a:prstClr val="black"/>
                </a:solidFill>
              </a:rPr>
              <a:pPr>
                <a:defRPr/>
              </a:pPr>
              <a:t>1</a:t>
            </a:fld>
            <a:endParaRPr lang="en-US">
              <a:solidFill>
                <a:prstClr val="black"/>
              </a:solidFill>
            </a:endParaRPr>
          </a:p>
        </p:txBody>
      </p:sp>
      <p:sp>
        <p:nvSpPr>
          <p:cNvPr id="1608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08707" name="Rectangle 3"/>
          <p:cNvSpPr>
            <a:spLocks noGrp="1" noChangeArrowheads="1"/>
          </p:cNvSpPr>
          <p:nvPr>
            <p:ph type="body" idx="1"/>
          </p:nvPr>
        </p:nvSpPr>
        <p:spPr/>
        <p:txBody>
          <a:bodyPr/>
          <a:lstStyle/>
          <a:p>
            <a:pPr eaLnBrk="1" hangingPunct="1">
              <a:defRPr/>
            </a:pPr>
            <a:r>
              <a:rPr lang="en-US" dirty="0" smtClean="0">
                <a:cs typeface="+mn-cs"/>
              </a:rPr>
              <a:t>This template is intended for talk titles. Although it can be used for significant section titles, its </a:t>
            </a:r>
            <a:r>
              <a:rPr lang="ja-JP" altLang="en-US" dirty="0" smtClean="0">
                <a:latin typeface="Arial"/>
                <a:cs typeface="+mn-cs"/>
              </a:rPr>
              <a:t>“</a:t>
            </a:r>
            <a:r>
              <a:rPr lang="en-US" dirty="0" smtClean="0">
                <a:cs typeface="+mn-cs"/>
              </a:rPr>
              <a:t>cover page</a:t>
            </a:r>
            <a:r>
              <a:rPr lang="ja-JP" altLang="en-US" dirty="0" smtClean="0">
                <a:latin typeface="Arial"/>
                <a:cs typeface="+mn-cs"/>
              </a:rPr>
              <a:t>”</a:t>
            </a:r>
            <a:r>
              <a:rPr lang="en-US" dirty="0" smtClean="0">
                <a:cs typeface="+mn-cs"/>
              </a:rPr>
              <a:t> feel makes it best used once at the beginning of a presentation. Subtitle can be as its name suggests or the speaker</a:t>
            </a:r>
            <a:r>
              <a:rPr lang="fr-FR" altLang="ja-JP" dirty="0" smtClean="0">
                <a:latin typeface="Arial"/>
                <a:cs typeface="+mn-cs"/>
              </a:rPr>
              <a:t>'</a:t>
            </a:r>
            <a:r>
              <a:rPr lang="en-US" dirty="0" smtClean="0">
                <a:cs typeface="+mn-cs"/>
              </a:rPr>
              <a:t>s name. Presentation Team recommends title text size as 50–72 and subtitle size as 30–48 with optimal sizes already used in this example. This also contains a floating AiG logo that can be repositioned or removed as appropriate for the overhead</a:t>
            </a:r>
            <a:r>
              <a:rPr lang="fr-FR" altLang="ja-JP" dirty="0" smtClean="0">
                <a:latin typeface="Arial"/>
                <a:cs typeface="+mn-cs"/>
              </a:rPr>
              <a:t>'</a:t>
            </a:r>
            <a:r>
              <a:rPr lang="en-US" dirty="0" smtClean="0">
                <a:cs typeface="+mn-cs"/>
              </a:rPr>
              <a:t>s content.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36317F0-1941-ED42-A32B-3889E38B4F4C}" type="slidenum">
              <a:rPr lang="en-US">
                <a:solidFill>
                  <a:prstClr val="black"/>
                </a:solidFill>
              </a:rPr>
              <a:pPr>
                <a:defRPr/>
              </a:pPr>
              <a:t>10</a:t>
            </a:fld>
            <a:endParaRPr lang="en-US">
              <a:solidFill>
                <a:prstClr val="black"/>
              </a:solidFill>
            </a:endParaRPr>
          </a:p>
        </p:txBody>
      </p:sp>
      <p:sp>
        <p:nvSpPr>
          <p:cNvPr id="2397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971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549D18E-207D-4F4B-935B-9BB837EEEA6A}" type="slidenum">
              <a:rPr lang="en-US">
                <a:solidFill>
                  <a:prstClr val="black"/>
                </a:solidFill>
              </a:rPr>
              <a:pPr>
                <a:defRPr/>
              </a:pPr>
              <a:t>11</a:t>
            </a:fld>
            <a:endParaRPr lang="en-US">
              <a:solidFill>
                <a:prstClr val="black"/>
              </a:solidFill>
            </a:endParaRPr>
          </a:p>
        </p:txBody>
      </p:sp>
      <p:sp>
        <p:nvSpPr>
          <p:cNvPr id="2635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357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52093B4-CB60-2946-BD43-8CC30747D1C8}" type="slidenum">
              <a:rPr lang="en-US">
                <a:solidFill>
                  <a:prstClr val="black"/>
                </a:solidFill>
              </a:rPr>
              <a:pPr>
                <a:defRPr/>
              </a:pPr>
              <a:t>12</a:t>
            </a:fld>
            <a:endParaRPr lang="en-US">
              <a:solidFill>
                <a:prstClr val="black"/>
              </a:solidFill>
            </a:endParaRPr>
          </a:p>
        </p:txBody>
      </p:sp>
      <p:sp>
        <p:nvSpPr>
          <p:cNvPr id="1623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230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C355F35-CF9D-DA43-81AC-5D092426A02B}" type="slidenum">
              <a:rPr lang="en-US">
                <a:solidFill>
                  <a:prstClr val="black"/>
                </a:solidFill>
              </a:rPr>
              <a:pPr>
                <a:defRPr/>
              </a:pPr>
              <a:t>13</a:t>
            </a:fld>
            <a:endParaRPr lang="en-US">
              <a:solidFill>
                <a:prstClr val="black"/>
              </a:solidFill>
            </a:endParaRPr>
          </a:p>
        </p:txBody>
      </p:sp>
      <p:sp>
        <p:nvSpPr>
          <p:cNvPr id="2395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9513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A13A103-5511-3241-B674-88D5E5DB9176}" type="slidenum">
              <a:rPr lang="en-US">
                <a:solidFill>
                  <a:prstClr val="black"/>
                </a:solidFill>
              </a:rPr>
              <a:pPr>
                <a:defRPr/>
              </a:pPr>
              <a:t>14</a:t>
            </a:fld>
            <a:endParaRPr lang="en-US">
              <a:solidFill>
                <a:prstClr val="black"/>
              </a:solidFill>
            </a:endParaRPr>
          </a:p>
        </p:txBody>
      </p:sp>
      <p:sp>
        <p:nvSpPr>
          <p:cNvPr id="1635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53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62C3B5D-C974-2846-8B6A-B1140F14E898}" type="slidenum">
              <a:rPr lang="en-US">
                <a:solidFill>
                  <a:prstClr val="black"/>
                </a:solidFill>
              </a:rPr>
              <a:pPr>
                <a:defRPr/>
              </a:pPr>
              <a:t>15</a:t>
            </a:fld>
            <a:endParaRPr lang="en-US">
              <a:solidFill>
                <a:prstClr val="black"/>
              </a:solidFill>
            </a:endParaRPr>
          </a:p>
        </p:txBody>
      </p:sp>
      <p:sp>
        <p:nvSpPr>
          <p:cNvPr id="2401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012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36060272-12E7-D841-A884-50A32A746888}" type="slidenum">
              <a:rPr lang="en-US"/>
              <a:pPr>
                <a:defRPr/>
              </a:pPr>
              <a:t>16</a:t>
            </a:fld>
            <a:endParaRPr lang="en-US"/>
          </a:p>
        </p:txBody>
      </p:sp>
      <p:sp>
        <p:nvSpPr>
          <p:cNvPr id="26378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6DBD0FA7-085B-C04D-B32C-690CF15A1940}" type="slidenum">
              <a:rPr lang="en-US" sz="1200" smtClean="0">
                <a:cs typeface="Arial" charset="0"/>
              </a:rPr>
              <a:pPr algn="r">
                <a:defRPr/>
              </a:pPr>
              <a:t>16</a:t>
            </a:fld>
            <a:endParaRPr lang="en-US" sz="1200" smtClean="0">
              <a:cs typeface="Arial" charset="0"/>
            </a:endParaRPr>
          </a:p>
        </p:txBody>
      </p:sp>
      <p:sp>
        <p:nvSpPr>
          <p:cNvPr id="263782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37828"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5F86C3E-6CA9-4D42-A770-4848E5BCEFCF}" type="slidenum">
              <a:rPr lang="en-US">
                <a:solidFill>
                  <a:prstClr val="black"/>
                </a:solidFill>
              </a:rPr>
              <a:pPr>
                <a:defRPr/>
              </a:pPr>
              <a:t>17</a:t>
            </a:fld>
            <a:endParaRPr lang="en-US">
              <a:solidFill>
                <a:prstClr val="black"/>
              </a:solidFill>
            </a:endParaRPr>
          </a:p>
        </p:txBody>
      </p:sp>
      <p:sp>
        <p:nvSpPr>
          <p:cNvPr id="1631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12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0D353B7-D574-144B-8EBC-433A5C3ABEE4}" type="slidenum">
              <a:rPr lang="en-US">
                <a:solidFill>
                  <a:prstClr val="black"/>
                </a:solidFill>
              </a:rPr>
              <a:pPr>
                <a:defRPr/>
              </a:pPr>
              <a:t>18</a:t>
            </a:fld>
            <a:endParaRPr lang="en-US">
              <a:solidFill>
                <a:prstClr val="black"/>
              </a:solidFill>
            </a:endParaRPr>
          </a:p>
        </p:txBody>
      </p:sp>
      <p:sp>
        <p:nvSpPr>
          <p:cNvPr id="2403330" name="Rectangle 2"/>
          <p:cNvSpPr>
            <a:spLocks noGrp="1" noRot="1" noChangeAspect="1" noChangeArrowheads="1" noTextEdit="1"/>
          </p:cNvSpPr>
          <p:nvPr>
            <p:ph type="sldImg"/>
          </p:nvPr>
        </p:nvSpPr>
        <p:spPr>
          <a:xfrm>
            <a:off x="1177925" y="720725"/>
            <a:ext cx="4521200" cy="3390900"/>
          </a:xfrm>
          <a:ln/>
          <a:extLst>
            <a:ext uri="{FAA26D3D-D897-4be2-8F04-BA451C77F1D7}">
              <ma14:placeholderFlag xmlns:ma14="http://schemas.microsoft.com/office/mac/drawingml/2011/main" val="1"/>
            </a:ext>
          </a:extLst>
        </p:spPr>
      </p:sp>
      <p:sp>
        <p:nvSpPr>
          <p:cNvPr id="2403331" name="Rectangle 3"/>
          <p:cNvSpPr>
            <a:spLocks noGrp="1" noChangeArrowheads="1"/>
          </p:cNvSpPr>
          <p:nvPr>
            <p:ph type="body" idx="1"/>
          </p:nvPr>
        </p:nvSpPr>
        <p:spPr>
          <a:xfrm>
            <a:off x="917575" y="4329113"/>
            <a:ext cx="5043488" cy="4113212"/>
          </a:xfrm>
        </p:spPr>
        <p:txBody>
          <a:bodyPr/>
          <a:lstStyle/>
          <a:p>
            <a:pPr eaLnBrk="1" hangingPunct="1">
              <a:defRPr/>
            </a:pPr>
            <a:endParaRPr lang="en-AU" smtClean="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AF67902-8F92-8B40-BFCA-ADBDD1747F1D}" type="slidenum">
              <a:rPr lang="en-US">
                <a:solidFill>
                  <a:prstClr val="black"/>
                </a:solidFill>
              </a:rPr>
              <a:pPr>
                <a:defRPr/>
              </a:pPr>
              <a:t>19</a:t>
            </a:fld>
            <a:endParaRPr lang="en-US">
              <a:solidFill>
                <a:prstClr val="black"/>
              </a:solidFill>
            </a:endParaRPr>
          </a:p>
        </p:txBody>
      </p:sp>
      <p:sp>
        <p:nvSpPr>
          <p:cNvPr id="24053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053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BDF12E8-CA3D-6D4D-890B-84FB140135CC}" type="slidenum">
              <a:rPr lang="en-US">
                <a:solidFill>
                  <a:prstClr val="black"/>
                </a:solidFill>
              </a:rPr>
              <a:pPr>
                <a:defRPr/>
              </a:pPr>
              <a:t>2</a:t>
            </a:fld>
            <a:endParaRPr lang="en-US">
              <a:solidFill>
                <a:prstClr val="black"/>
              </a:solidFill>
            </a:endParaRPr>
          </a:p>
        </p:txBody>
      </p:sp>
      <p:sp>
        <p:nvSpPr>
          <p:cNvPr id="2122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2275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9199B95-31D6-1946-8353-64D171DE939B}" type="slidenum">
              <a:rPr lang="en-US">
                <a:solidFill>
                  <a:prstClr val="black"/>
                </a:solidFill>
              </a:rPr>
              <a:pPr>
                <a:defRPr/>
              </a:pPr>
              <a:t>20</a:t>
            </a:fld>
            <a:endParaRPr lang="en-US">
              <a:solidFill>
                <a:prstClr val="black"/>
              </a:solidFill>
            </a:endParaRPr>
          </a:p>
        </p:txBody>
      </p:sp>
      <p:sp>
        <p:nvSpPr>
          <p:cNvPr id="2070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70531" name="Rectangle 3"/>
          <p:cNvSpPr>
            <a:spLocks noGrp="1" noChangeArrowheads="1"/>
          </p:cNvSpPr>
          <p:nvPr>
            <p:ph type="body" idx="1"/>
          </p:nvPr>
        </p:nvSpPr>
        <p:spPr/>
        <p:txBody>
          <a:bodyPr/>
          <a:lstStyle/>
          <a:p>
            <a:pPr eaLnBrk="1" hangingPunct="1">
              <a:defRPr/>
            </a:pPr>
            <a:r>
              <a:rPr lang="en-US" smtClean="0">
                <a:cs typeface="+mn-cs"/>
              </a:rPr>
              <a:t>Another way that Jesus revealed His complete trust in the Scriptures was by treating as historical fact the accounts in the Old Testament which most contemporary people think are unbelievable mythology.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EA6F8A9-59AB-664E-BE95-7A48C4D1DD78}" type="slidenum">
              <a:rPr lang="en-US">
                <a:solidFill>
                  <a:prstClr val="black"/>
                </a:solidFill>
              </a:rPr>
              <a:pPr>
                <a:defRPr/>
              </a:pPr>
              <a:t>21</a:t>
            </a:fld>
            <a:endParaRPr lang="en-US">
              <a:solidFill>
                <a:prstClr val="black"/>
              </a:solidFill>
            </a:endParaRPr>
          </a:p>
        </p:txBody>
      </p:sp>
      <p:sp>
        <p:nvSpPr>
          <p:cNvPr id="463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63875" name="Rectangle 3"/>
          <p:cNvSpPr>
            <a:spLocks noGrp="1" noChangeArrowheads="1"/>
          </p:cNvSpPr>
          <p:nvPr>
            <p:ph type="body" idx="1"/>
          </p:nvPr>
        </p:nvSpPr>
        <p:spPr>
          <a:xfrm>
            <a:off x="914400" y="4343400"/>
            <a:ext cx="5029200" cy="4114800"/>
          </a:xfrm>
        </p:spPr>
        <p:txBody>
          <a:bodyPr/>
          <a:lstStyle/>
          <a:p>
            <a:pPr eaLnBrk="1" hangingPunct="1">
              <a:defRPr/>
            </a:pPr>
            <a:r>
              <a:rPr lang="en-US" smtClean="0">
                <a:cs typeface="+mn-cs"/>
              </a:rPr>
              <a:t>If the biblical timeline = 2 metres (7 feet) on the screen, then the evolutionary timeline would stretch 7,500 km (4500 miles).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FA9CDE6-DE1D-2C43-A3F9-83BD298D8F18}" type="slidenum">
              <a:rPr lang="en-US">
                <a:solidFill>
                  <a:prstClr val="black"/>
                </a:solidFill>
              </a:rPr>
              <a:pPr>
                <a:defRPr/>
              </a:pPr>
              <a:t>22</a:t>
            </a:fld>
            <a:endParaRPr lang="en-US">
              <a:solidFill>
                <a:prstClr val="black"/>
              </a:solidFill>
            </a:endParaRPr>
          </a:p>
        </p:txBody>
      </p:sp>
      <p:sp>
        <p:nvSpPr>
          <p:cNvPr id="1583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831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B28641C-313B-434A-A5D6-88611A51FCC7}" type="slidenum">
              <a:rPr lang="en-US">
                <a:solidFill>
                  <a:prstClr val="black"/>
                </a:solidFill>
              </a:rPr>
              <a:pPr>
                <a:defRPr/>
              </a:pPr>
              <a:t>23</a:t>
            </a:fld>
            <a:endParaRPr lang="en-US">
              <a:solidFill>
                <a:prstClr val="black"/>
              </a:solidFill>
            </a:endParaRPr>
          </a:p>
        </p:txBody>
      </p:sp>
      <p:sp>
        <p:nvSpPr>
          <p:cNvPr id="2223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231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309506E-8911-EE4D-8A46-044F865D393D}" type="slidenum">
              <a:rPr lang="en-US">
                <a:solidFill>
                  <a:prstClr val="black"/>
                </a:solidFill>
              </a:rPr>
              <a:pPr>
                <a:defRPr/>
              </a:pPr>
              <a:t>24</a:t>
            </a:fld>
            <a:endParaRPr lang="en-US">
              <a:solidFill>
                <a:prstClr val="black"/>
              </a:solidFill>
            </a:endParaRPr>
          </a:p>
        </p:txBody>
      </p:sp>
      <p:sp>
        <p:nvSpPr>
          <p:cNvPr id="2407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074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596D3DE-9618-E340-90E9-178C149BC907}" type="slidenum">
              <a:rPr lang="en-US">
                <a:solidFill>
                  <a:prstClr val="black"/>
                </a:solidFill>
              </a:rPr>
              <a:pPr>
                <a:defRPr/>
              </a:pPr>
              <a:t>25</a:t>
            </a:fld>
            <a:endParaRPr lang="en-US">
              <a:solidFill>
                <a:prstClr val="black"/>
              </a:solidFill>
            </a:endParaRPr>
          </a:p>
        </p:txBody>
      </p:sp>
      <p:sp>
        <p:nvSpPr>
          <p:cNvPr id="2409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09475" name="Rectangle 3"/>
          <p:cNvSpPr>
            <a:spLocks noGrp="1" noChangeArrowheads="1"/>
          </p:cNvSpPr>
          <p:nvPr>
            <p:ph type="body" idx="1"/>
          </p:nvPr>
        </p:nvSpPr>
        <p:spPr>
          <a:xfrm>
            <a:off x="915988" y="4344988"/>
            <a:ext cx="5026025" cy="4113212"/>
          </a:xfrm>
        </p:spPr>
        <p:txBody>
          <a:bodyPr/>
          <a:lstStyle/>
          <a:p>
            <a:pPr eaLnBrk="1" hangingPunct="1">
              <a:defRPr/>
            </a:pPr>
            <a:r>
              <a:rPr lang="en-US" dirty="0" smtClean="0">
                <a:cs typeface="+mn-cs"/>
              </a:rPr>
              <a:t>Each element is a TIFF image with alpha channels. This whole page totals 1.1 MB rather than 11+ MB that flat JPEGs would produce.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282E492-36BA-5141-B13E-83A6613B359E}" type="slidenum">
              <a:rPr lang="en-US">
                <a:solidFill>
                  <a:prstClr val="black"/>
                </a:solidFill>
              </a:rPr>
              <a:pPr>
                <a:defRPr/>
              </a:pPr>
              <a:t>26</a:t>
            </a:fld>
            <a:endParaRPr lang="en-US">
              <a:solidFill>
                <a:prstClr val="black"/>
              </a:solidFill>
            </a:endParaRPr>
          </a:p>
        </p:txBody>
      </p:sp>
      <p:sp>
        <p:nvSpPr>
          <p:cNvPr id="1543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43171" name="Rectangle 3"/>
          <p:cNvSpPr>
            <a:spLocks noGrp="1" noChangeArrowheads="1"/>
          </p:cNvSpPr>
          <p:nvPr>
            <p:ph type="body" idx="1"/>
          </p:nvPr>
        </p:nvSpPr>
        <p:spPr/>
        <p:txBody>
          <a:bodyPr/>
          <a:lstStyle/>
          <a:p>
            <a:pPr eaLnBrk="1" hangingPunct="1">
              <a:defRPr/>
            </a:pPr>
            <a:r>
              <a:rPr lang="en-US" smtClean="0">
                <a:cs typeface="+mn-cs"/>
              </a:rPr>
              <a:t>Verse 9 echoes the language of Gen. 9:10-16.  There is nothing on Day 3, when God made dry land, to link this description with creation week.</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C4F77B3-3CE3-0144-94FA-4DD99CE2C6AC}" type="slidenum">
              <a:rPr lang="en-US">
                <a:solidFill>
                  <a:prstClr val="black"/>
                </a:solidFill>
              </a:rPr>
              <a:pPr>
                <a:defRPr/>
              </a:pPr>
              <a:t>27</a:t>
            </a:fld>
            <a:endParaRPr lang="en-US">
              <a:solidFill>
                <a:prstClr val="black"/>
              </a:solidFill>
            </a:endParaRPr>
          </a:p>
        </p:txBody>
      </p:sp>
      <p:sp>
        <p:nvSpPr>
          <p:cNvPr id="24115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11523" name="Rectangle 3"/>
          <p:cNvSpPr>
            <a:spLocks noGrp="1" noChangeArrowheads="1"/>
          </p:cNvSpPr>
          <p:nvPr>
            <p:ph type="body" idx="1"/>
          </p:nvPr>
        </p:nvSpPr>
        <p:spPr>
          <a:xfrm>
            <a:off x="914400" y="4343400"/>
            <a:ext cx="5029200" cy="4114800"/>
          </a:xfrm>
        </p:spPr>
        <p:txBody>
          <a:bodyPr/>
          <a:lstStyle/>
          <a:p>
            <a:pPr eaLnBrk="1" hangingPunct="1">
              <a:defRPr/>
            </a:pPr>
            <a:endParaRPr lang="en-US" smtClean="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4852DAE-9A70-0244-8C15-B87E2B253AC2}" type="slidenum">
              <a:rPr lang="en-US">
                <a:solidFill>
                  <a:prstClr val="black"/>
                </a:solidFill>
              </a:rPr>
              <a:pPr>
                <a:defRPr/>
              </a:pPr>
              <a:t>28</a:t>
            </a:fld>
            <a:endParaRPr lang="en-US">
              <a:solidFill>
                <a:prstClr val="black"/>
              </a:solidFill>
            </a:endParaRPr>
          </a:p>
        </p:txBody>
      </p:sp>
      <p:sp>
        <p:nvSpPr>
          <p:cNvPr id="16435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43523" name="Rectangle 3"/>
          <p:cNvSpPr>
            <a:spLocks noGrp="1" noChangeArrowheads="1"/>
          </p:cNvSpPr>
          <p:nvPr>
            <p:ph type="body" idx="1"/>
          </p:nvPr>
        </p:nvSpPr>
        <p:spPr/>
        <p:txBody>
          <a:bodyPr/>
          <a:lstStyle/>
          <a:p>
            <a:pPr eaLnBrk="1" hangingPunct="1">
              <a:defRPr/>
            </a:pPr>
            <a:r>
              <a:rPr lang="en-US" smtClean="0">
                <a:cs typeface="+mn-cs"/>
              </a:rPr>
              <a:t>And Adam gave names to all cattle, and to the fowl of the air, and to every beast of the field; but for Adam there was not found an help meet for him.</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6AF4E92-4CA9-D248-800C-CCE5C5F99C10}" type="slidenum">
              <a:rPr lang="en-US">
                <a:solidFill>
                  <a:prstClr val="black"/>
                </a:solidFill>
              </a:rPr>
              <a:pPr>
                <a:defRPr/>
              </a:pPr>
              <a:t>29</a:t>
            </a:fld>
            <a:endParaRPr lang="en-US">
              <a:solidFill>
                <a:prstClr val="black"/>
              </a:solidFill>
            </a:endParaRPr>
          </a:p>
        </p:txBody>
      </p:sp>
      <p:sp>
        <p:nvSpPr>
          <p:cNvPr id="1647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47619" name="Rectangle 3"/>
          <p:cNvSpPr>
            <a:spLocks noGrp="1" noChangeArrowheads="1"/>
          </p:cNvSpPr>
          <p:nvPr>
            <p:ph type="body" idx="1"/>
          </p:nvPr>
        </p:nvSpPr>
        <p:spPr/>
        <p:txBody>
          <a:bodyPr/>
          <a:lstStyle/>
          <a:p>
            <a:pPr eaLnBrk="1" hangingPunct="1">
              <a:defRPr/>
            </a:pPr>
            <a:r>
              <a:rPr lang="en-US" smtClean="0">
                <a:cs typeface="+mn-cs"/>
              </a:rPr>
              <a:t>And Adam gave names to all cattle, and to the fowl of the air, and to every beast of the field; but for Adam there was not found an help meet for him.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4873C61-11B1-4442-B44B-245250F0562F}" type="slidenum">
              <a:rPr lang="en-US">
                <a:solidFill>
                  <a:prstClr val="black"/>
                </a:solidFill>
              </a:rPr>
              <a:pPr>
                <a:defRPr/>
              </a:pPr>
              <a:t>3</a:t>
            </a:fld>
            <a:endParaRPr lang="en-US">
              <a:solidFill>
                <a:prstClr val="black"/>
              </a:solidFill>
            </a:endParaRPr>
          </a:p>
        </p:txBody>
      </p:sp>
      <p:sp>
        <p:nvSpPr>
          <p:cNvPr id="1610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10755" name="Rectangle 3"/>
          <p:cNvSpPr>
            <a:spLocks noGrp="1" noChangeArrowheads="1"/>
          </p:cNvSpPr>
          <p:nvPr>
            <p:ph type="body" idx="1"/>
          </p:nvPr>
        </p:nvSpPr>
        <p:spPr/>
        <p:txBody>
          <a:bodyPr/>
          <a:lstStyle/>
          <a:p>
            <a:pPr eaLnBrk="1" hangingPunct="1">
              <a:defRPr/>
            </a:pPr>
            <a:r>
              <a:rPr lang="en-US" smtClean="0">
                <a:solidFill>
                  <a:schemeClr val="bg1"/>
                </a:solidFill>
                <a:cs typeface="+mn-cs"/>
              </a:rPr>
              <a:t>JP Moreland (Hugh Ross) article that I refute where he relies on Kaiser and Archer</a:t>
            </a:r>
          </a:p>
          <a:p>
            <a:pPr eaLnBrk="1" hangingPunct="1">
              <a:defRPr/>
            </a:pPr>
            <a:endParaRPr lang="en-US" smtClean="0">
              <a:cs typeface="+mn-cs"/>
            </a:endParaRPr>
          </a:p>
          <a:p>
            <a:pPr eaLnBrk="1" hangingPunct="1">
              <a:defRPr/>
            </a:pPr>
            <a:endParaRPr lang="en-US" smtClean="0">
              <a:cs typeface="+mn-cs"/>
            </a:endParaRPr>
          </a:p>
          <a:p>
            <a:pPr eaLnBrk="1" hangingPunct="1">
              <a:defRPr/>
            </a:pPr>
            <a:r>
              <a:rPr lang="en-US" smtClean="0">
                <a:cs typeface="+mn-cs"/>
              </a:rPr>
              <a:t>The underlined word is </a:t>
            </a:r>
            <a:r>
              <a:rPr lang="en-US" i="1" smtClean="0">
                <a:cs typeface="+mn-cs"/>
              </a:rPr>
              <a:t>eretz</a:t>
            </a:r>
            <a:r>
              <a:rPr lang="en-US" smtClean="0">
                <a:cs typeface="+mn-cs"/>
              </a:rPr>
              <a:t>, the same word translated earth in Gen. 1:1 and 2:1 and 2:4.  </a:t>
            </a:r>
            <a:r>
              <a:rPr lang="en-US" i="1" smtClean="0">
                <a:cs typeface="+mn-cs"/>
              </a:rPr>
              <a:t>Eretz</a:t>
            </a:r>
            <a:r>
              <a:rPr lang="en-US" smtClean="0">
                <a:cs typeface="+mn-cs"/>
              </a:rPr>
              <a:t> is used 45 times in the Flood account in Gen. 6:5-9:17.  The circled word is </a:t>
            </a:r>
            <a:r>
              <a:rPr lang="en-US" i="1" smtClean="0">
                <a:cs typeface="+mn-cs"/>
              </a:rPr>
              <a:t>adamah</a:t>
            </a:r>
            <a:r>
              <a:rPr lang="en-US" smtClean="0">
                <a:cs typeface="+mn-cs"/>
              </a:rPr>
              <a:t>, which in modern translations is rendered more accurately as </a:t>
            </a:r>
            <a:r>
              <a:rPr lang="ja-JP" altLang="en-US" smtClean="0">
                <a:latin typeface="Arial"/>
                <a:cs typeface="+mn-cs"/>
              </a:rPr>
              <a:t>“</a:t>
            </a:r>
            <a:r>
              <a:rPr lang="en-US" smtClean="0">
                <a:cs typeface="+mn-cs"/>
              </a:rPr>
              <a:t>ground</a:t>
            </a:r>
            <a:r>
              <a:rPr lang="ja-JP" altLang="en-US" smtClean="0">
                <a:latin typeface="Arial"/>
                <a:cs typeface="+mn-cs"/>
              </a:rPr>
              <a:t>”</a:t>
            </a:r>
            <a:r>
              <a:rPr lang="en-US" smtClean="0">
                <a:cs typeface="+mn-cs"/>
              </a:rPr>
              <a:t> or </a:t>
            </a:r>
            <a:r>
              <a:rPr lang="ja-JP" altLang="en-US" smtClean="0">
                <a:latin typeface="Arial"/>
                <a:cs typeface="+mn-cs"/>
              </a:rPr>
              <a:t>“</a:t>
            </a:r>
            <a:r>
              <a:rPr lang="en-US" smtClean="0">
                <a:cs typeface="+mn-cs"/>
              </a:rPr>
              <a:t>land.</a:t>
            </a:r>
            <a:r>
              <a:rPr lang="ja-JP" altLang="en-US" smtClean="0">
                <a:latin typeface="Arial"/>
                <a:cs typeface="+mn-cs"/>
              </a:rPr>
              <a:t>”</a:t>
            </a:r>
            <a:r>
              <a:rPr lang="en-US" smtClean="0">
                <a:cs typeface="+mn-cs"/>
              </a:rPr>
              <a:t>  It is used only 9 times in the Flood account.  In his rejection of the global Flood, OT scholar Dr. Walter Kaiser said in the Feb. 2006 John Ankerberg debates on creation that </a:t>
            </a:r>
            <a:r>
              <a:rPr lang="en-US" i="1" smtClean="0">
                <a:cs typeface="+mn-cs"/>
              </a:rPr>
              <a:t>eretz</a:t>
            </a:r>
            <a:r>
              <a:rPr lang="en-US" smtClean="0">
                <a:cs typeface="+mn-cs"/>
              </a:rPr>
              <a:t> is never used in the flood account, but that only </a:t>
            </a:r>
            <a:r>
              <a:rPr lang="en-US" i="1" smtClean="0">
                <a:cs typeface="+mn-cs"/>
              </a:rPr>
              <a:t>adamah</a:t>
            </a:r>
            <a:r>
              <a:rPr lang="en-US" smtClean="0">
                <a:cs typeface="+mn-cs"/>
              </a:rPr>
              <a:t> is used.  He was seriously in error.</a:t>
            </a:r>
          </a:p>
          <a:p>
            <a:pPr eaLnBrk="1" hangingPunct="1">
              <a:defRPr/>
            </a:pPr>
            <a:endParaRPr lang="en-US" smtClean="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47BCBC4-C870-DE4E-A0D2-59C26F5538D9}" type="slidenum">
              <a:rPr lang="en-US">
                <a:solidFill>
                  <a:prstClr val="black"/>
                </a:solidFill>
              </a:rPr>
              <a:pPr>
                <a:defRPr/>
              </a:pPr>
              <a:t>30</a:t>
            </a:fld>
            <a:endParaRPr lang="en-US">
              <a:solidFill>
                <a:prstClr val="black"/>
              </a:solidFill>
            </a:endParaRPr>
          </a:p>
        </p:txBody>
      </p:sp>
      <p:sp>
        <p:nvSpPr>
          <p:cNvPr id="1653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537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ABB1BC7-23DF-C34F-B724-0B14DEC760EF}" type="slidenum">
              <a:rPr lang="en-US">
                <a:solidFill>
                  <a:prstClr val="black"/>
                </a:solidFill>
              </a:rPr>
              <a:pPr>
                <a:defRPr/>
              </a:pPr>
              <a:t>31</a:t>
            </a:fld>
            <a:endParaRPr lang="en-US">
              <a:solidFill>
                <a:prstClr val="black"/>
              </a:solidFill>
            </a:endParaRPr>
          </a:p>
        </p:txBody>
      </p:sp>
      <p:sp>
        <p:nvSpPr>
          <p:cNvPr id="2407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074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C069009-CF32-0B49-B636-054BB01D4DFA}" type="slidenum">
              <a:rPr lang="en-US">
                <a:solidFill>
                  <a:prstClr val="black"/>
                </a:solidFill>
              </a:rPr>
              <a:pPr>
                <a:defRPr/>
              </a:pPr>
              <a:t>32</a:t>
            </a:fld>
            <a:endParaRPr lang="en-US">
              <a:solidFill>
                <a:prstClr val="black"/>
              </a:solidFill>
            </a:endParaRPr>
          </a:p>
        </p:txBody>
      </p:sp>
      <p:sp>
        <p:nvSpPr>
          <p:cNvPr id="2415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156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8548ECF-849C-9348-8404-2DAB91DD9D14}" type="slidenum">
              <a:rPr lang="en-US">
                <a:solidFill>
                  <a:prstClr val="black"/>
                </a:solidFill>
              </a:rPr>
              <a:pPr>
                <a:defRPr/>
              </a:pPr>
              <a:t>33</a:t>
            </a:fld>
            <a:endParaRPr lang="en-US">
              <a:solidFill>
                <a:prstClr val="black"/>
              </a:solidFill>
            </a:endParaRPr>
          </a:p>
        </p:txBody>
      </p:sp>
      <p:sp>
        <p:nvSpPr>
          <p:cNvPr id="2419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19715" name="Rectangle 3"/>
          <p:cNvSpPr>
            <a:spLocks noGrp="1" noChangeArrowheads="1"/>
          </p:cNvSpPr>
          <p:nvPr>
            <p:ph type="body" idx="1"/>
          </p:nvPr>
        </p:nvSpPr>
        <p:spPr>
          <a:xfrm>
            <a:off x="914400" y="4343400"/>
            <a:ext cx="5029200" cy="4114800"/>
          </a:xfrm>
        </p:spPr>
        <p:txBody>
          <a:bodyPr/>
          <a:lstStyle/>
          <a:p>
            <a:pPr eaLnBrk="1" hangingPunct="1">
              <a:defRPr/>
            </a:pPr>
            <a:endParaRPr lang="en-US" smtClean="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303B8B0-AA4F-D24C-B84E-19E3CB1D6C98}" type="slidenum">
              <a:rPr lang="en-US">
                <a:solidFill>
                  <a:prstClr val="black"/>
                </a:solidFill>
              </a:rPr>
              <a:pPr>
                <a:defRPr/>
              </a:pPr>
              <a:t>34</a:t>
            </a:fld>
            <a:endParaRPr lang="en-US">
              <a:solidFill>
                <a:prstClr val="black"/>
              </a:solidFill>
            </a:endParaRPr>
          </a:p>
        </p:txBody>
      </p:sp>
      <p:sp>
        <p:nvSpPr>
          <p:cNvPr id="2421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21763" name="Rectangle 3"/>
          <p:cNvSpPr>
            <a:spLocks noGrp="1" noChangeArrowheads="1"/>
          </p:cNvSpPr>
          <p:nvPr>
            <p:ph type="body" idx="1"/>
          </p:nvPr>
        </p:nvSpPr>
        <p:spPr>
          <a:xfrm>
            <a:off x="914400" y="4343400"/>
            <a:ext cx="5029200" cy="4114800"/>
          </a:xfrm>
        </p:spPr>
        <p:txBody>
          <a:bodyPr/>
          <a:lstStyle/>
          <a:p>
            <a:pPr eaLnBrk="1" hangingPunct="1">
              <a:defRPr/>
            </a:pPr>
            <a:endParaRPr lang="en-US" smtClean="0">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8A876B9-31E5-5B40-BA01-172B564BEB7F}" type="slidenum">
              <a:rPr lang="en-US">
                <a:solidFill>
                  <a:prstClr val="black"/>
                </a:solidFill>
              </a:rPr>
              <a:pPr>
                <a:defRPr/>
              </a:pPr>
              <a:t>35</a:t>
            </a:fld>
            <a:endParaRPr lang="en-US">
              <a:solidFill>
                <a:prstClr val="black"/>
              </a:solidFill>
            </a:endParaRPr>
          </a:p>
        </p:txBody>
      </p:sp>
      <p:sp>
        <p:nvSpPr>
          <p:cNvPr id="1655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55811" name="Rectangle 3"/>
          <p:cNvSpPr>
            <a:spLocks noGrp="1" noChangeArrowheads="1"/>
          </p:cNvSpPr>
          <p:nvPr>
            <p:ph type="body" idx="1"/>
          </p:nvPr>
        </p:nvSpPr>
        <p:spPr/>
        <p:txBody>
          <a:bodyPr/>
          <a:lstStyle/>
          <a:p>
            <a:pPr eaLnBrk="1" hangingPunct="1">
              <a:defRPr/>
            </a:pPr>
            <a:r>
              <a:rPr lang="en-US" smtClean="0">
                <a:cs typeface="+mn-cs"/>
              </a:rPr>
              <a:t>And Adam gave names to all cattle, and to the fowl of the air, and to every beast of the field; but for Adam there was not found an help meet for him.</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42F5EF3-F80D-A64E-B2C8-5B3B89DDB8E4}" type="slidenum">
              <a:rPr lang="en-US">
                <a:solidFill>
                  <a:prstClr val="black"/>
                </a:solidFill>
              </a:rPr>
              <a:pPr>
                <a:defRPr/>
              </a:pPr>
              <a:t>36</a:t>
            </a:fld>
            <a:endParaRPr lang="en-US">
              <a:solidFill>
                <a:prstClr val="black"/>
              </a:solidFill>
            </a:endParaRPr>
          </a:p>
        </p:txBody>
      </p:sp>
      <p:sp>
        <p:nvSpPr>
          <p:cNvPr id="2425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25859" name="Rectangle 3"/>
          <p:cNvSpPr>
            <a:spLocks noGrp="1" noChangeArrowheads="1"/>
          </p:cNvSpPr>
          <p:nvPr>
            <p:ph type="body" idx="1"/>
          </p:nvPr>
        </p:nvSpPr>
        <p:spPr>
          <a:xfrm>
            <a:off x="914400" y="4343400"/>
            <a:ext cx="5029200" cy="4114800"/>
          </a:xfrm>
        </p:spPr>
        <p:txBody>
          <a:bodyPr/>
          <a:lstStyle/>
          <a:p>
            <a:pPr eaLnBrk="1" hangingPunct="1">
              <a:defRPr/>
            </a:pPr>
            <a:endParaRPr lang="en-US" smtClean="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E7AF70C-B4F8-5A42-A6FF-56703A773990}" type="slidenum">
              <a:rPr lang="en-US">
                <a:solidFill>
                  <a:prstClr val="black"/>
                </a:solidFill>
              </a:rPr>
              <a:pPr>
                <a:defRPr/>
              </a:pPr>
              <a:t>37</a:t>
            </a:fld>
            <a:endParaRPr lang="en-US">
              <a:solidFill>
                <a:prstClr val="black"/>
              </a:solidFill>
            </a:endParaRPr>
          </a:p>
        </p:txBody>
      </p:sp>
      <p:sp>
        <p:nvSpPr>
          <p:cNvPr id="1659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59907" name="Rectangle 3"/>
          <p:cNvSpPr>
            <a:spLocks noGrp="1" noChangeArrowheads="1"/>
          </p:cNvSpPr>
          <p:nvPr>
            <p:ph type="body" idx="1"/>
          </p:nvPr>
        </p:nvSpPr>
        <p:spPr/>
        <p:txBody>
          <a:bodyPr/>
          <a:lstStyle/>
          <a:p>
            <a:pPr eaLnBrk="1" hangingPunct="1">
              <a:defRPr/>
            </a:pPr>
            <a:r>
              <a:rPr lang="en-US" smtClean="0">
                <a:cs typeface="+mn-cs"/>
              </a:rPr>
              <a:t>And Adam gave names to all cattle, and to the fowl of the air, and to every beast of the field; but for Adam there was not found an help meet for him.</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6B84F5E-693B-7149-810C-EA9457BE55EA}" type="slidenum">
              <a:rPr lang="en-US">
                <a:solidFill>
                  <a:prstClr val="black"/>
                </a:solidFill>
              </a:rPr>
              <a:pPr>
                <a:defRPr/>
              </a:pPr>
              <a:t>38</a:t>
            </a:fld>
            <a:endParaRPr lang="en-US">
              <a:solidFill>
                <a:prstClr val="black"/>
              </a:solidFill>
            </a:endParaRPr>
          </a:p>
        </p:txBody>
      </p:sp>
      <p:sp>
        <p:nvSpPr>
          <p:cNvPr id="1545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452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C0F9C0B-09D0-224C-A135-80E3055DA4A6}" type="slidenum">
              <a:rPr lang="en-US">
                <a:solidFill>
                  <a:prstClr val="black"/>
                </a:solidFill>
              </a:rPr>
              <a:pPr>
                <a:defRPr/>
              </a:pPr>
              <a:t>39</a:t>
            </a:fld>
            <a:endParaRPr lang="en-US">
              <a:solidFill>
                <a:prstClr val="black"/>
              </a:solidFill>
            </a:endParaRPr>
          </a:p>
        </p:txBody>
      </p:sp>
      <p:sp>
        <p:nvSpPr>
          <p:cNvPr id="1547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472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B15653B-E0DC-294C-B2C5-874322F9ED48}" type="slidenum">
              <a:rPr lang="en-US">
                <a:solidFill>
                  <a:prstClr val="black"/>
                </a:solidFill>
              </a:rPr>
              <a:pPr>
                <a:defRPr/>
              </a:pPr>
              <a:t>4</a:t>
            </a:fld>
            <a:endParaRPr lang="en-US">
              <a:solidFill>
                <a:prstClr val="black"/>
              </a:solidFill>
            </a:endParaRPr>
          </a:p>
        </p:txBody>
      </p:sp>
      <p:sp>
        <p:nvSpPr>
          <p:cNvPr id="2391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910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31B7936-2D78-D142-918A-D97ACF02D1B2}" type="slidenum">
              <a:rPr lang="en-US">
                <a:solidFill>
                  <a:prstClr val="black"/>
                </a:solidFill>
              </a:rPr>
              <a:pPr>
                <a:defRPr/>
              </a:pPr>
              <a:t>40</a:t>
            </a:fld>
            <a:endParaRPr lang="en-US">
              <a:solidFill>
                <a:prstClr val="black"/>
              </a:solidFill>
            </a:endParaRPr>
          </a:p>
        </p:txBody>
      </p:sp>
      <p:sp>
        <p:nvSpPr>
          <p:cNvPr id="1551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513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4B3C806-7ECC-C844-8651-278874E7C34A}" type="slidenum">
              <a:rPr lang="en-US">
                <a:solidFill>
                  <a:prstClr val="black"/>
                </a:solidFill>
              </a:rPr>
              <a:pPr>
                <a:defRPr/>
              </a:pPr>
              <a:t>41</a:t>
            </a:fld>
            <a:endParaRPr lang="en-US">
              <a:solidFill>
                <a:prstClr val="black"/>
              </a:solidFill>
            </a:endParaRPr>
          </a:p>
        </p:txBody>
      </p:sp>
      <p:sp>
        <p:nvSpPr>
          <p:cNvPr id="10803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80323" name="Rectangle 3"/>
          <p:cNvSpPr>
            <a:spLocks noGrp="1" noChangeArrowheads="1"/>
          </p:cNvSpPr>
          <p:nvPr>
            <p:ph type="body" idx="1"/>
          </p:nvPr>
        </p:nvSpPr>
        <p:spPr>
          <a:xfrm>
            <a:off x="914400" y="4343400"/>
            <a:ext cx="5029200" cy="4114800"/>
          </a:xfrm>
        </p:spPr>
        <p:txBody>
          <a:bodyPr/>
          <a:lstStyle/>
          <a:p>
            <a:pPr eaLnBrk="1" hangingPunct="1">
              <a:defRPr/>
            </a:pPr>
            <a:r>
              <a:rPr lang="en-US" smtClean="0">
                <a:cs typeface="+mn-cs"/>
              </a:rPr>
              <a:t>32 Now when they heard of the resurrection of the dead, some began to sneer, but others said, </a:t>
            </a:r>
            <a:r>
              <a:rPr lang="ja-JP" altLang="en-US" smtClean="0">
                <a:latin typeface="Arial"/>
                <a:cs typeface="+mn-cs"/>
              </a:rPr>
              <a:t>“</a:t>
            </a:r>
            <a:r>
              <a:rPr lang="en-US" smtClean="0">
                <a:cs typeface="+mn-cs"/>
              </a:rPr>
              <a:t>We shall hear you again concerning this.</a:t>
            </a:r>
            <a:r>
              <a:rPr lang="ja-JP" altLang="en-US" smtClean="0">
                <a:latin typeface="Arial"/>
                <a:cs typeface="+mn-cs"/>
              </a:rPr>
              <a:t>”</a:t>
            </a:r>
            <a:r>
              <a:rPr lang="en-US" smtClean="0">
                <a:cs typeface="+mn-cs"/>
              </a:rPr>
              <a:t> </a:t>
            </a:r>
            <a:br>
              <a:rPr lang="en-US" smtClean="0">
                <a:cs typeface="+mn-cs"/>
              </a:rPr>
            </a:br>
            <a:r>
              <a:rPr lang="en-US" smtClean="0">
                <a:cs typeface="+mn-cs"/>
              </a:rPr>
              <a:t>33 So Paul went out of their midst. </a:t>
            </a:r>
            <a:br>
              <a:rPr lang="en-US" smtClean="0">
                <a:cs typeface="+mn-cs"/>
              </a:rPr>
            </a:br>
            <a:r>
              <a:rPr lang="en-US" smtClean="0">
                <a:cs typeface="+mn-cs"/>
              </a:rPr>
              <a:t>34 But some men joined him and believed, among whom also were Dionysius the Areopagite and a woman named Damaris and others with them.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DFB8373-4FE1-4346-BD9C-918A0BCB0C41}" type="slidenum">
              <a:rPr lang="en-US">
                <a:solidFill>
                  <a:prstClr val="black"/>
                </a:solidFill>
              </a:rPr>
              <a:pPr>
                <a:defRPr/>
              </a:pPr>
              <a:t>42</a:t>
            </a:fld>
            <a:endParaRPr lang="en-US">
              <a:solidFill>
                <a:prstClr val="black"/>
              </a:solidFill>
            </a:endParaRPr>
          </a:p>
        </p:txBody>
      </p:sp>
      <p:sp>
        <p:nvSpPr>
          <p:cNvPr id="2427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279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C5974A36-26E1-894F-BBD4-C50EEA076B79}" type="slidenum">
              <a:rPr lang="en-US">
                <a:solidFill>
                  <a:prstClr val="black"/>
                </a:solidFill>
              </a:rPr>
              <a:pPr>
                <a:defRPr/>
              </a:pPr>
              <a:t>43</a:t>
            </a:fld>
            <a:endParaRPr lang="en-US">
              <a:solidFill>
                <a:prstClr val="black"/>
              </a:solidFill>
            </a:endParaRPr>
          </a:p>
        </p:txBody>
      </p:sp>
      <p:sp>
        <p:nvSpPr>
          <p:cNvPr id="264294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E9A21635-3B37-4744-96D5-C96E7C5DA0BA}" type="slidenum">
              <a:rPr lang="en-US" sz="1200" smtClean="0">
                <a:solidFill>
                  <a:prstClr val="black"/>
                </a:solidFill>
                <a:cs typeface="Arial" charset="0"/>
              </a:rPr>
              <a:pPr algn="r">
                <a:defRPr/>
              </a:pPr>
              <a:t>43</a:t>
            </a:fld>
            <a:endParaRPr lang="en-US" sz="1200" smtClean="0">
              <a:solidFill>
                <a:prstClr val="black"/>
              </a:solidFill>
              <a:cs typeface="Arial" charset="0"/>
            </a:endParaRPr>
          </a:p>
        </p:txBody>
      </p:sp>
      <p:sp>
        <p:nvSpPr>
          <p:cNvPr id="264294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42948"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2B00DC1-F2EC-FA48-B9BC-0407414B85EC}" type="slidenum">
              <a:rPr lang="en-US">
                <a:solidFill>
                  <a:prstClr val="black"/>
                </a:solidFill>
              </a:rPr>
              <a:pPr>
                <a:defRPr/>
              </a:pPr>
              <a:t>44</a:t>
            </a:fld>
            <a:endParaRPr lang="en-US">
              <a:solidFill>
                <a:prstClr val="black"/>
              </a:solidFill>
            </a:endParaRPr>
          </a:p>
        </p:txBody>
      </p:sp>
      <p:sp>
        <p:nvSpPr>
          <p:cNvPr id="2434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34051" name="Rectangle 3"/>
          <p:cNvSpPr>
            <a:spLocks noGrp="1" noChangeArrowheads="1"/>
          </p:cNvSpPr>
          <p:nvPr>
            <p:ph type="body" idx="1"/>
          </p:nvPr>
        </p:nvSpPr>
        <p:spPr>
          <a:xfrm>
            <a:off x="914400" y="4343400"/>
            <a:ext cx="5029200" cy="4114800"/>
          </a:xfrm>
        </p:spPr>
        <p:txBody>
          <a:bodyPr/>
          <a:lstStyle/>
          <a:p>
            <a:pPr eaLnBrk="1" hangingPunct="1">
              <a:defRPr/>
            </a:pPr>
            <a:endParaRPr lang="en-US" smtClean="0">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66E29E0B-7E34-BF44-82EE-4FD59BE02D97}" type="slidenum">
              <a:rPr lang="en-US">
                <a:solidFill>
                  <a:prstClr val="black"/>
                </a:solidFill>
              </a:rPr>
              <a:pPr>
                <a:defRPr/>
              </a:pPr>
              <a:t>45</a:t>
            </a:fld>
            <a:endParaRPr lang="en-US">
              <a:solidFill>
                <a:prstClr val="black"/>
              </a:solidFill>
            </a:endParaRPr>
          </a:p>
        </p:txBody>
      </p:sp>
      <p:sp>
        <p:nvSpPr>
          <p:cNvPr id="265113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F63FC638-C1C5-EC42-A465-6BDBC3A1B6D0}" type="slidenum">
              <a:rPr lang="en-US" sz="1200" smtClean="0">
                <a:solidFill>
                  <a:prstClr val="black"/>
                </a:solidFill>
                <a:cs typeface="Arial" charset="0"/>
              </a:rPr>
              <a:pPr algn="r">
                <a:defRPr/>
              </a:pPr>
              <a:t>45</a:t>
            </a:fld>
            <a:endParaRPr lang="en-US" sz="1200" smtClean="0">
              <a:solidFill>
                <a:prstClr val="black"/>
              </a:solidFill>
              <a:cs typeface="Arial" charset="0"/>
            </a:endParaRPr>
          </a:p>
        </p:txBody>
      </p:sp>
      <p:sp>
        <p:nvSpPr>
          <p:cNvPr id="265113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51140" name="Rectangle 3"/>
          <p:cNvSpPr>
            <a:spLocks noGrp="1" noChangeArrowheads="1"/>
          </p:cNvSpPr>
          <p:nvPr>
            <p:ph type="body" idx="1"/>
          </p:nvPr>
        </p:nvSpPr>
        <p:spPr>
          <a:xfrm>
            <a:off x="914400" y="4343400"/>
            <a:ext cx="5029200" cy="4114800"/>
          </a:xfrm>
        </p:spPr>
        <p:txBody>
          <a:bodyPr/>
          <a:lstStyle/>
          <a:p>
            <a:pPr eaLnBrk="1" hangingPunct="1">
              <a:defRPr/>
            </a:pPr>
            <a:endParaRPr lang="en-US" smtClean="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81F612C0-184D-AF44-86D6-17E86A788AE9}" type="slidenum">
              <a:rPr lang="en-US">
                <a:solidFill>
                  <a:prstClr val="black"/>
                </a:solidFill>
              </a:rPr>
              <a:pPr>
                <a:defRPr/>
              </a:pPr>
              <a:t>46</a:t>
            </a:fld>
            <a:endParaRPr lang="en-US">
              <a:solidFill>
                <a:prstClr val="black"/>
              </a:solidFill>
            </a:endParaRPr>
          </a:p>
        </p:txBody>
      </p:sp>
      <p:sp>
        <p:nvSpPr>
          <p:cNvPr id="265318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9F7AF3F5-5549-CA4A-8897-84BCA5EA260A}" type="slidenum">
              <a:rPr lang="en-US" sz="1200" smtClean="0">
                <a:solidFill>
                  <a:prstClr val="black"/>
                </a:solidFill>
                <a:cs typeface="Arial" charset="0"/>
              </a:rPr>
              <a:pPr algn="r">
                <a:defRPr/>
              </a:pPr>
              <a:t>46</a:t>
            </a:fld>
            <a:endParaRPr lang="en-US" sz="1200" smtClean="0">
              <a:solidFill>
                <a:prstClr val="black"/>
              </a:solidFill>
              <a:cs typeface="Arial" charset="0"/>
            </a:endParaRPr>
          </a:p>
        </p:txBody>
      </p:sp>
      <p:sp>
        <p:nvSpPr>
          <p:cNvPr id="265318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53188" name="Rectangle 3"/>
          <p:cNvSpPr>
            <a:spLocks noGrp="1" noChangeArrowheads="1"/>
          </p:cNvSpPr>
          <p:nvPr>
            <p:ph type="body" idx="1"/>
          </p:nvPr>
        </p:nvSpPr>
        <p:spPr>
          <a:xfrm>
            <a:off x="914400" y="4343400"/>
            <a:ext cx="5029200" cy="4114800"/>
          </a:xfrm>
        </p:spPr>
        <p:txBody>
          <a:bodyPr/>
          <a:lstStyle/>
          <a:p>
            <a:pPr eaLnBrk="1" hangingPunct="1">
              <a:defRPr/>
            </a:pPr>
            <a:endParaRPr lang="en-US" smtClean="0">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D66B6C5E-F288-0C46-9E49-8F17979EB367}" type="slidenum">
              <a:rPr lang="en-US">
                <a:solidFill>
                  <a:prstClr val="black"/>
                </a:solidFill>
              </a:rPr>
              <a:pPr>
                <a:defRPr/>
              </a:pPr>
              <a:t>47</a:t>
            </a:fld>
            <a:endParaRPr lang="en-US">
              <a:solidFill>
                <a:prstClr val="black"/>
              </a:solidFill>
            </a:endParaRPr>
          </a:p>
        </p:txBody>
      </p:sp>
      <p:sp>
        <p:nvSpPr>
          <p:cNvPr id="265523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3E978DEA-5CC0-AE4E-92FA-6AC9F8760FFA}" type="slidenum">
              <a:rPr lang="en-US" sz="1200" smtClean="0">
                <a:solidFill>
                  <a:prstClr val="black"/>
                </a:solidFill>
                <a:cs typeface="Arial" charset="0"/>
              </a:rPr>
              <a:pPr algn="r">
                <a:defRPr/>
              </a:pPr>
              <a:t>47</a:t>
            </a:fld>
            <a:endParaRPr lang="en-US" sz="1200" smtClean="0">
              <a:solidFill>
                <a:prstClr val="black"/>
              </a:solidFill>
              <a:cs typeface="Arial" charset="0"/>
            </a:endParaRPr>
          </a:p>
        </p:txBody>
      </p:sp>
      <p:sp>
        <p:nvSpPr>
          <p:cNvPr id="2655235"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55236" name="Rectangle 3"/>
          <p:cNvSpPr>
            <a:spLocks noGrp="1" noChangeArrowheads="1"/>
          </p:cNvSpPr>
          <p:nvPr>
            <p:ph type="body" idx="1"/>
          </p:nvPr>
        </p:nvSpPr>
        <p:spPr>
          <a:xfrm>
            <a:off x="914400" y="4343400"/>
            <a:ext cx="5029200" cy="4114800"/>
          </a:xfrm>
        </p:spPr>
        <p:txBody>
          <a:bodyPr/>
          <a:lstStyle/>
          <a:p>
            <a:pPr eaLnBrk="1" hangingPunct="1">
              <a:defRPr/>
            </a:pPr>
            <a:endParaRPr lang="en-US" smtClean="0">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B711320-C6F8-D943-B529-5AAF0350D92C}" type="slidenum">
              <a:rPr lang="en-US">
                <a:solidFill>
                  <a:prstClr val="black"/>
                </a:solidFill>
              </a:rPr>
              <a:pPr>
                <a:defRPr/>
              </a:pPr>
              <a:t>48</a:t>
            </a:fld>
            <a:endParaRPr lang="en-US">
              <a:solidFill>
                <a:prstClr val="black"/>
              </a:solidFill>
            </a:endParaRPr>
          </a:p>
        </p:txBody>
      </p:sp>
      <p:sp>
        <p:nvSpPr>
          <p:cNvPr id="1711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11107" name="Rectangle 3"/>
          <p:cNvSpPr>
            <a:spLocks noGrp="1" noChangeArrowheads="1"/>
          </p:cNvSpPr>
          <p:nvPr>
            <p:ph type="body" idx="1"/>
          </p:nvPr>
        </p:nvSpPr>
        <p:spPr/>
        <p:txBody>
          <a:bodyPr/>
          <a:lstStyle/>
          <a:p>
            <a:pPr eaLnBrk="1" hangingPunct="1">
              <a:defRPr/>
            </a:pPr>
            <a:r>
              <a:rPr lang="en-US" smtClean="0">
                <a:cs typeface="+mn-cs"/>
              </a:rPr>
              <a:t>Picture from http://aleph0.clarku.edu/huxley/, accessed 19 Feb. 2004</a:t>
            </a:r>
          </a:p>
          <a:p>
            <a:pPr eaLnBrk="1" hangingPunct="1">
              <a:defRPr/>
            </a:pPr>
            <a:endParaRPr lang="en-US" smtClean="0">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545BA08-E893-4D4C-899A-1AC0ED87867F}" type="slidenum">
              <a:rPr lang="en-US">
                <a:solidFill>
                  <a:prstClr val="black"/>
                </a:solidFill>
              </a:rPr>
              <a:pPr>
                <a:defRPr/>
              </a:pPr>
              <a:t>49</a:t>
            </a:fld>
            <a:endParaRPr lang="en-US">
              <a:solidFill>
                <a:prstClr val="black"/>
              </a:solidFill>
            </a:endParaRPr>
          </a:p>
        </p:txBody>
      </p:sp>
      <p:sp>
        <p:nvSpPr>
          <p:cNvPr id="1819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196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336A640-CFFB-DE4F-B02D-F7654605591D}" type="slidenum">
              <a:rPr lang="en-US">
                <a:solidFill>
                  <a:prstClr val="black"/>
                </a:solidFill>
              </a:rPr>
              <a:pPr>
                <a:defRPr/>
              </a:pPr>
              <a:t>5</a:t>
            </a:fld>
            <a:endParaRPr lang="en-US">
              <a:solidFill>
                <a:prstClr val="black"/>
              </a:solidFill>
            </a:endParaRPr>
          </a:p>
        </p:txBody>
      </p:sp>
      <p:sp>
        <p:nvSpPr>
          <p:cNvPr id="2393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9309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97E1608-AB8A-8F4E-8BB0-319AB310C946}" type="slidenum">
              <a:rPr lang="en-US">
                <a:solidFill>
                  <a:prstClr val="black"/>
                </a:solidFill>
              </a:rPr>
              <a:pPr>
                <a:defRPr/>
              </a:pPr>
              <a:t>50</a:t>
            </a:fld>
            <a:endParaRPr lang="en-US">
              <a:solidFill>
                <a:prstClr val="black"/>
              </a:solidFill>
            </a:endParaRPr>
          </a:p>
        </p:txBody>
      </p:sp>
      <p:sp>
        <p:nvSpPr>
          <p:cNvPr id="1820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206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F0FE503-77D4-C747-97C9-12EA7FD4B36D}" type="slidenum">
              <a:rPr lang="en-US">
                <a:solidFill>
                  <a:prstClr val="black"/>
                </a:solidFill>
              </a:rPr>
              <a:pPr>
                <a:defRPr/>
              </a:pPr>
              <a:t>51</a:t>
            </a:fld>
            <a:endParaRPr lang="en-US">
              <a:solidFill>
                <a:prstClr val="black"/>
              </a:solidFill>
            </a:endParaRPr>
          </a:p>
        </p:txBody>
      </p:sp>
      <p:sp>
        <p:nvSpPr>
          <p:cNvPr id="1821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216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3637067-BB3B-064F-8918-475AE417B62B}" type="slidenum">
              <a:rPr lang="en-US">
                <a:solidFill>
                  <a:prstClr val="black"/>
                </a:solidFill>
              </a:rPr>
              <a:pPr>
                <a:defRPr/>
              </a:pPr>
              <a:t>52</a:t>
            </a:fld>
            <a:endParaRPr lang="en-US">
              <a:solidFill>
                <a:prstClr val="black"/>
              </a:solidFill>
            </a:endParaRPr>
          </a:p>
        </p:txBody>
      </p:sp>
      <p:sp>
        <p:nvSpPr>
          <p:cNvPr id="1822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227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234EC58-D1E8-7D49-B44C-B62F34DC3241}" type="slidenum">
              <a:rPr lang="en-US">
                <a:solidFill>
                  <a:prstClr val="black"/>
                </a:solidFill>
              </a:rPr>
              <a:pPr>
                <a:defRPr/>
              </a:pPr>
              <a:t>53</a:t>
            </a:fld>
            <a:endParaRPr lang="en-US">
              <a:solidFill>
                <a:prstClr val="black"/>
              </a:solidFill>
            </a:endParaRPr>
          </a:p>
        </p:txBody>
      </p:sp>
      <p:sp>
        <p:nvSpPr>
          <p:cNvPr id="1823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237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65EEF67-F752-EB4F-B75C-E243D0B2ABF2}" type="slidenum">
              <a:rPr lang="en-US">
                <a:solidFill>
                  <a:prstClr val="black"/>
                </a:solidFill>
              </a:rPr>
              <a:pPr>
                <a:defRPr/>
              </a:pPr>
              <a:t>54</a:t>
            </a:fld>
            <a:endParaRPr lang="en-US">
              <a:solidFill>
                <a:prstClr val="black"/>
              </a:solidFill>
            </a:endParaRPr>
          </a:p>
        </p:txBody>
      </p:sp>
      <p:sp>
        <p:nvSpPr>
          <p:cNvPr id="2156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565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B8281C1-2815-F641-8832-997B1ED4CDC0}" type="slidenum">
              <a:rPr lang="en-US">
                <a:solidFill>
                  <a:prstClr val="black"/>
                </a:solidFill>
              </a:rPr>
              <a:pPr>
                <a:defRPr/>
              </a:pPr>
              <a:t>55</a:t>
            </a:fld>
            <a:endParaRPr lang="en-US">
              <a:solidFill>
                <a:prstClr val="black"/>
              </a:solidFill>
            </a:endParaRPr>
          </a:p>
        </p:txBody>
      </p:sp>
      <p:sp>
        <p:nvSpPr>
          <p:cNvPr id="2409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09475" name="Rectangle 3"/>
          <p:cNvSpPr>
            <a:spLocks noGrp="1" noChangeArrowheads="1"/>
          </p:cNvSpPr>
          <p:nvPr>
            <p:ph type="body" idx="1"/>
          </p:nvPr>
        </p:nvSpPr>
        <p:spPr>
          <a:xfrm>
            <a:off x="915988" y="4344988"/>
            <a:ext cx="5026025" cy="4113212"/>
          </a:xfrm>
        </p:spPr>
        <p:txBody>
          <a:bodyPr/>
          <a:lstStyle/>
          <a:p>
            <a:pPr eaLnBrk="1" hangingPunct="1">
              <a:defRPr/>
            </a:pPr>
            <a:r>
              <a:rPr lang="en-US" dirty="0" smtClean="0">
                <a:cs typeface="+mn-cs"/>
              </a:rPr>
              <a:t>Each element is a TIFF image with alpha channels. This whole page totals 1.1 MB rather than 11+ MB that flat JPEGs would produce.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6073A56-E484-8B41-9AFB-38F0B8095E9F}" type="slidenum">
              <a:rPr lang="en-US">
                <a:solidFill>
                  <a:prstClr val="black"/>
                </a:solidFill>
              </a:rPr>
              <a:pPr>
                <a:defRPr/>
              </a:pPr>
              <a:t>56</a:t>
            </a:fld>
            <a:endParaRPr lang="en-US">
              <a:solidFill>
                <a:prstClr val="black"/>
              </a:solidFill>
            </a:endParaRPr>
          </a:p>
        </p:txBody>
      </p:sp>
      <p:sp>
        <p:nvSpPr>
          <p:cNvPr id="2632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32707" name="Rectangle 3"/>
          <p:cNvSpPr>
            <a:spLocks noGrp="1" noChangeArrowheads="1"/>
          </p:cNvSpPr>
          <p:nvPr>
            <p:ph type="body" idx="1"/>
          </p:nvPr>
        </p:nvSpPr>
        <p:spPr>
          <a:xfrm>
            <a:off x="915988" y="4344988"/>
            <a:ext cx="5026025" cy="4113212"/>
          </a:xfrm>
        </p:spPr>
        <p:txBody>
          <a:bodyPr/>
          <a:lstStyle/>
          <a:p>
            <a:pPr eaLnBrk="1" hangingPunct="1">
              <a:defRPr/>
            </a:pPr>
            <a:r>
              <a:rPr lang="en-US" smtClean="0">
                <a:cs typeface="+mn-cs"/>
              </a:rPr>
              <a:t>This is fully animated. The Scripture text frame is editable so you can insert a different version if you so desire.</a:t>
            </a:r>
          </a:p>
          <a:p>
            <a:pPr eaLnBrk="1" hangingPunct="1">
              <a:defRPr/>
            </a:pPr>
            <a:endParaRPr lang="en-US" smtClean="0">
              <a:cs typeface="+mn-cs"/>
            </a:endParaRPr>
          </a:p>
          <a:p>
            <a:pPr eaLnBrk="1" hangingPunct="1">
              <a:defRPr/>
            </a:pPr>
            <a:r>
              <a:rPr lang="en-US" smtClean="0">
                <a:cs typeface="+mn-cs"/>
              </a:rPr>
              <a:t>In case you want to know. Each element is a TIFF image with alpha channels. This whole page totals 1.1 MB rather than 11+ MB that flat JPEGs would produce.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B803859-C57B-694D-9843-B49440D0F1C9}" type="slidenum">
              <a:rPr lang="en-US">
                <a:solidFill>
                  <a:prstClr val="black"/>
                </a:solidFill>
              </a:rPr>
              <a:pPr>
                <a:defRPr/>
              </a:pPr>
              <a:t>57</a:t>
            </a:fld>
            <a:endParaRPr lang="en-US">
              <a:solidFill>
                <a:prstClr val="black"/>
              </a:solidFill>
            </a:endParaRPr>
          </a:p>
        </p:txBody>
      </p:sp>
      <p:sp>
        <p:nvSpPr>
          <p:cNvPr id="2442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42243" name="Rectangle 3"/>
          <p:cNvSpPr>
            <a:spLocks noGrp="1" noChangeArrowheads="1"/>
          </p:cNvSpPr>
          <p:nvPr>
            <p:ph type="body" idx="1"/>
          </p:nvPr>
        </p:nvSpPr>
        <p:spPr>
          <a:xfrm>
            <a:off x="914400" y="4343400"/>
            <a:ext cx="5029200" cy="4114800"/>
          </a:xfrm>
        </p:spPr>
        <p:txBody>
          <a:bodyPr/>
          <a:lstStyle/>
          <a:p>
            <a:pPr eaLnBrk="1" hangingPunct="1">
              <a:defRPr/>
            </a:pPr>
            <a:endParaRPr lang="en-US" smtClean="0">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B465511-F5A4-514B-A3F1-79687C3E087F}" type="slidenum">
              <a:rPr lang="en-US">
                <a:solidFill>
                  <a:prstClr val="black"/>
                </a:solidFill>
              </a:rPr>
              <a:pPr>
                <a:defRPr/>
              </a:pPr>
              <a:t>58</a:t>
            </a:fld>
            <a:endParaRPr lang="en-US">
              <a:solidFill>
                <a:prstClr val="black"/>
              </a:solidFill>
            </a:endParaRPr>
          </a:p>
        </p:txBody>
      </p:sp>
      <p:sp>
        <p:nvSpPr>
          <p:cNvPr id="2444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4429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74B91E8-DE21-9F44-8FB4-BA67000C1278}" type="slidenum">
              <a:rPr lang="en-US">
                <a:solidFill>
                  <a:prstClr val="black"/>
                </a:solidFill>
              </a:rPr>
              <a:pPr>
                <a:defRPr/>
              </a:pPr>
              <a:t>59</a:t>
            </a:fld>
            <a:endParaRPr lang="en-US">
              <a:solidFill>
                <a:prstClr val="black"/>
              </a:solidFill>
            </a:endParaRPr>
          </a:p>
        </p:txBody>
      </p:sp>
      <p:sp>
        <p:nvSpPr>
          <p:cNvPr id="2513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139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F37A6EA-4F18-DA40-ACEC-5AE8420B5034}" type="slidenum">
              <a:rPr lang="en-US">
                <a:solidFill>
                  <a:prstClr val="black"/>
                </a:solidFill>
              </a:rPr>
              <a:pPr>
                <a:defRPr/>
              </a:pPr>
              <a:t>6</a:t>
            </a:fld>
            <a:endParaRPr lang="en-US">
              <a:solidFill>
                <a:prstClr val="black"/>
              </a:solidFill>
            </a:endParaRPr>
          </a:p>
        </p:txBody>
      </p:sp>
      <p:sp>
        <p:nvSpPr>
          <p:cNvPr id="1586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861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F610002-BEFA-A244-96A3-39661CB8D714}" type="slidenum">
              <a:rPr lang="en-US">
                <a:solidFill>
                  <a:prstClr val="black"/>
                </a:solidFill>
              </a:rPr>
              <a:pPr>
                <a:defRPr/>
              </a:pPr>
              <a:t>60</a:t>
            </a:fld>
            <a:endParaRPr lang="en-US">
              <a:solidFill>
                <a:prstClr val="black"/>
              </a:solidFill>
            </a:endParaRPr>
          </a:p>
        </p:txBody>
      </p:sp>
      <p:sp>
        <p:nvSpPr>
          <p:cNvPr id="2518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180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4AAE9E9-74E8-364E-AD5E-C1437C2DA28C}" type="slidenum">
              <a:rPr lang="en-US">
                <a:solidFill>
                  <a:prstClr val="black"/>
                </a:solidFill>
              </a:rPr>
              <a:pPr>
                <a:defRPr/>
              </a:pPr>
              <a:t>61</a:t>
            </a:fld>
            <a:endParaRPr lang="en-US">
              <a:solidFill>
                <a:prstClr val="black"/>
              </a:solidFill>
            </a:endParaRPr>
          </a:p>
        </p:txBody>
      </p:sp>
      <p:sp>
        <p:nvSpPr>
          <p:cNvPr id="2522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221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7F7B7E5-3B17-AB4F-BB17-61EF514FA474}" type="slidenum">
              <a:rPr lang="en-US">
                <a:solidFill>
                  <a:prstClr val="black"/>
                </a:solidFill>
              </a:rPr>
              <a:pPr>
                <a:defRPr/>
              </a:pPr>
              <a:t>62</a:t>
            </a:fld>
            <a:endParaRPr lang="en-US">
              <a:solidFill>
                <a:prstClr val="black"/>
              </a:solidFill>
            </a:endParaRPr>
          </a:p>
        </p:txBody>
      </p:sp>
      <p:sp>
        <p:nvSpPr>
          <p:cNvPr id="2526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262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D27CACF-10F8-B84F-B4F1-5058B63E7D41}" type="slidenum">
              <a:rPr lang="en-US">
                <a:solidFill>
                  <a:prstClr val="black"/>
                </a:solidFill>
              </a:rPr>
              <a:pPr>
                <a:defRPr/>
              </a:pPr>
              <a:t>63</a:t>
            </a:fld>
            <a:endParaRPr lang="en-US">
              <a:solidFill>
                <a:prstClr val="black"/>
              </a:solidFill>
            </a:endParaRPr>
          </a:p>
        </p:txBody>
      </p:sp>
      <p:sp>
        <p:nvSpPr>
          <p:cNvPr id="25303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303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3A26A76-8B58-9249-AE1B-EBDA178D4F89}" type="slidenum">
              <a:rPr lang="en-US">
                <a:solidFill>
                  <a:prstClr val="black"/>
                </a:solidFill>
              </a:rPr>
              <a:pPr>
                <a:defRPr/>
              </a:pPr>
              <a:t>64</a:t>
            </a:fld>
            <a:endParaRPr lang="en-US">
              <a:solidFill>
                <a:prstClr val="black"/>
              </a:solidFill>
            </a:endParaRPr>
          </a:p>
        </p:txBody>
      </p:sp>
      <p:sp>
        <p:nvSpPr>
          <p:cNvPr id="2606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060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C1A42D-77E4-BF40-AD02-D5EDA276F5FD}" type="slidenum">
              <a:rPr lang="en-US">
                <a:solidFill>
                  <a:prstClr val="black"/>
                </a:solidFill>
              </a:rPr>
              <a:pPr>
                <a:defRPr/>
              </a:pPr>
              <a:t>65</a:t>
            </a:fld>
            <a:endParaRPr lang="en-US">
              <a:solidFill>
                <a:prstClr val="black"/>
              </a:solidFill>
            </a:endParaRPr>
          </a:p>
        </p:txBody>
      </p:sp>
      <p:sp>
        <p:nvSpPr>
          <p:cNvPr id="2610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101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101CEAF-8E63-434C-B3FD-76445C93E14F}" type="slidenum">
              <a:rPr lang="en-US">
                <a:solidFill>
                  <a:prstClr val="black"/>
                </a:solidFill>
              </a:rPr>
              <a:pPr>
                <a:defRPr/>
              </a:pPr>
              <a:t>66</a:t>
            </a:fld>
            <a:endParaRPr lang="en-US">
              <a:solidFill>
                <a:prstClr val="black"/>
              </a:solidFill>
            </a:endParaRPr>
          </a:p>
        </p:txBody>
      </p:sp>
      <p:sp>
        <p:nvSpPr>
          <p:cNvPr id="2614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14275" name="Rectangle 3"/>
          <p:cNvSpPr>
            <a:spLocks noGrp="1" noChangeArrowheads="1"/>
          </p:cNvSpPr>
          <p:nvPr>
            <p:ph type="body" idx="1"/>
          </p:nvPr>
        </p:nvSpPr>
        <p:spPr>
          <a:xfrm>
            <a:off x="914400" y="4343400"/>
            <a:ext cx="5029200" cy="4114800"/>
          </a:xfrm>
        </p:spPr>
        <p:txBody>
          <a:bodyPr/>
          <a:lstStyle/>
          <a:p>
            <a:pPr eaLnBrk="1" hangingPunct="1">
              <a:defRPr/>
            </a:pPr>
            <a:endParaRPr lang="en-US" smtClean="0">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341B407-048A-E046-BA2A-E971195C0B13}" type="slidenum">
              <a:rPr lang="en-US">
                <a:solidFill>
                  <a:prstClr val="black"/>
                </a:solidFill>
              </a:rPr>
              <a:pPr>
                <a:defRPr/>
              </a:pPr>
              <a:t>67</a:t>
            </a:fld>
            <a:endParaRPr lang="en-US">
              <a:solidFill>
                <a:prstClr val="black"/>
              </a:solidFill>
            </a:endParaRPr>
          </a:p>
        </p:txBody>
      </p:sp>
      <p:sp>
        <p:nvSpPr>
          <p:cNvPr id="26183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183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D7A4B89-8D00-A244-BFD1-55CABE60385C}" type="slidenum">
              <a:rPr lang="en-US">
                <a:solidFill>
                  <a:prstClr val="black"/>
                </a:solidFill>
              </a:rPr>
              <a:pPr>
                <a:defRPr/>
              </a:pPr>
              <a:t>68</a:t>
            </a:fld>
            <a:endParaRPr lang="en-US">
              <a:solidFill>
                <a:prstClr val="black"/>
              </a:solidFill>
            </a:endParaRPr>
          </a:p>
        </p:txBody>
      </p:sp>
      <p:sp>
        <p:nvSpPr>
          <p:cNvPr id="1561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61603" name="Rectangle 3"/>
          <p:cNvSpPr>
            <a:spLocks noGrp="1" noChangeArrowheads="1"/>
          </p:cNvSpPr>
          <p:nvPr>
            <p:ph type="body" idx="1"/>
          </p:nvPr>
        </p:nvSpPr>
        <p:spPr/>
        <p:txBody>
          <a:bodyPr/>
          <a:lstStyle/>
          <a:p>
            <a:pPr eaLnBrk="1" hangingPunct="1">
              <a:defRPr/>
            </a:pPr>
            <a:r>
              <a:rPr lang="en-US" smtClean="0">
                <a:cs typeface="+mn-cs"/>
              </a:rPr>
              <a:t>Verse 9 echoes the language of Gen. 9:10-16.  There is nothing on Day 3, when God made dry land, to link this description with creation week.</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329EA88-D3FF-B249-B986-907977B72D7D}" type="slidenum">
              <a:rPr lang="en-US">
                <a:solidFill>
                  <a:prstClr val="black"/>
                </a:solidFill>
              </a:rPr>
              <a:pPr>
                <a:defRPr/>
              </a:pPr>
              <a:t>69</a:t>
            </a:fld>
            <a:endParaRPr lang="en-US">
              <a:solidFill>
                <a:prstClr val="black"/>
              </a:solidFill>
            </a:endParaRPr>
          </a:p>
        </p:txBody>
      </p:sp>
      <p:sp>
        <p:nvSpPr>
          <p:cNvPr id="2622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224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426F06E-D961-DE45-91EB-4E2633CC2A56}" type="slidenum">
              <a:rPr lang="en-US">
                <a:solidFill>
                  <a:prstClr val="black"/>
                </a:solidFill>
              </a:rPr>
              <a:pPr>
                <a:defRPr/>
              </a:pPr>
              <a:t>7</a:t>
            </a:fld>
            <a:endParaRPr lang="en-US">
              <a:solidFill>
                <a:prstClr val="black"/>
              </a:solidFill>
            </a:endParaRPr>
          </a:p>
        </p:txBody>
      </p:sp>
      <p:sp>
        <p:nvSpPr>
          <p:cNvPr id="1587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872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C407D48-098E-5E46-96FF-84D9DA7C83D7}" type="slidenum">
              <a:rPr lang="en-US">
                <a:solidFill>
                  <a:prstClr val="black"/>
                </a:solidFill>
              </a:rPr>
              <a:pPr>
                <a:defRPr/>
              </a:pPr>
              <a:t>70</a:t>
            </a:fld>
            <a:endParaRPr lang="en-US">
              <a:solidFill>
                <a:prstClr val="black"/>
              </a:solidFill>
            </a:endParaRPr>
          </a:p>
        </p:txBody>
      </p:sp>
      <p:sp>
        <p:nvSpPr>
          <p:cNvPr id="26265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265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D03ED39-04D7-DB4A-9C82-48D392D83219}" type="slidenum">
              <a:rPr lang="en-US">
                <a:solidFill>
                  <a:prstClr val="black"/>
                </a:solidFill>
              </a:rPr>
              <a:pPr>
                <a:defRPr/>
              </a:pPr>
              <a:t>71</a:t>
            </a:fld>
            <a:endParaRPr lang="en-US">
              <a:solidFill>
                <a:prstClr val="black"/>
              </a:solidFill>
            </a:endParaRPr>
          </a:p>
        </p:txBody>
      </p:sp>
      <p:sp>
        <p:nvSpPr>
          <p:cNvPr id="2102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022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844F3D7-B36C-8C45-8D06-812D0BCAADBE}" type="slidenum">
              <a:rPr lang="en-US">
                <a:solidFill>
                  <a:prstClr val="black"/>
                </a:solidFill>
              </a:rPr>
              <a:pPr>
                <a:defRPr/>
              </a:pPr>
              <a:t>72</a:t>
            </a:fld>
            <a:endParaRPr lang="en-US">
              <a:solidFill>
                <a:prstClr val="black"/>
              </a:solidFill>
            </a:endParaRPr>
          </a:p>
        </p:txBody>
      </p:sp>
      <p:sp>
        <p:nvSpPr>
          <p:cNvPr id="2081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817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40DE290-5D58-594B-BAFE-929736EEBB1A}" type="slidenum">
              <a:rPr lang="en-US">
                <a:solidFill>
                  <a:prstClr val="black"/>
                </a:solidFill>
              </a:rPr>
              <a:pPr>
                <a:defRPr/>
              </a:pPr>
              <a:t>73</a:t>
            </a:fld>
            <a:endParaRPr lang="en-US">
              <a:solidFill>
                <a:prstClr val="black"/>
              </a:solidFill>
            </a:endParaRPr>
          </a:p>
        </p:txBody>
      </p:sp>
      <p:sp>
        <p:nvSpPr>
          <p:cNvPr id="2630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306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AF7383C-B180-0840-B4B7-F93C2F370B5E}" type="slidenum">
              <a:rPr lang="en-US">
                <a:solidFill>
                  <a:prstClr val="black"/>
                </a:solidFill>
              </a:rPr>
              <a:pPr>
                <a:defRPr/>
              </a:pPr>
              <a:t>74</a:t>
            </a:fld>
            <a:endParaRPr lang="en-US">
              <a:solidFill>
                <a:prstClr val="black"/>
              </a:solidFill>
            </a:endParaRPr>
          </a:p>
        </p:txBody>
      </p:sp>
      <p:sp>
        <p:nvSpPr>
          <p:cNvPr id="5813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132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E9849CC-6E32-8A43-B9FA-E8A898A53DE1}" type="slidenum">
              <a:rPr lang="en-US">
                <a:solidFill>
                  <a:prstClr val="black"/>
                </a:solidFill>
              </a:rPr>
              <a:pPr>
                <a:defRPr/>
              </a:pPr>
              <a:t>75</a:t>
            </a:fld>
            <a:endParaRPr lang="en-US">
              <a:solidFill>
                <a:prstClr val="black"/>
              </a:solidFill>
            </a:endParaRPr>
          </a:p>
        </p:txBody>
      </p:sp>
      <p:sp>
        <p:nvSpPr>
          <p:cNvPr id="15155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15523"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902670EB-4300-DD44-A98C-F3897D9D6560}" type="slidenum">
              <a:rPr lang="en-US" smtClean="0"/>
              <a:pPr eaLnBrk="1" hangingPunct="1">
                <a:defRPr/>
              </a:pPr>
              <a:t>76</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dirty="0">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a:p>
            <a:pPr>
              <a:defRPr/>
            </a:pPr>
            <a:r>
              <a:rPr lang="en-US">
                <a:cs typeface="+mn-cs"/>
              </a:rPr>
              <a:t>Do these two views agree?  </a:t>
            </a:r>
          </a:p>
          <a:p>
            <a:pPr>
              <a:defRPr/>
            </a:pPr>
            <a:r>
              <a:rPr lang="en-US">
                <a:cs typeface="+mn-cs"/>
              </a:rPr>
              <a:t>No, of course not.  They are diametrically opposed to each other.</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F2F23BC2-68F9-C649-B766-EF955C51132E}" type="slidenum">
              <a:rPr lang="en-US" smtClean="0"/>
              <a:pPr eaLnBrk="1" hangingPunct="1">
                <a:defRPr/>
              </a:pPr>
              <a:t>78</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D07ACD43-3C42-0146-86D4-3F4A94204E89}" type="slidenum">
              <a:rPr lang="en-US" smtClean="0"/>
              <a:pPr eaLnBrk="1" hangingPunct="1">
                <a:defRPr/>
              </a:pPr>
              <a:t>79</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2B9AADC-0BFF-9D4C-9AD8-8545707B0344}" type="slidenum">
              <a:rPr lang="en-US">
                <a:solidFill>
                  <a:prstClr val="black"/>
                </a:solidFill>
              </a:rPr>
              <a:pPr>
                <a:defRPr/>
              </a:pPr>
              <a:t>8</a:t>
            </a:fld>
            <a:endParaRPr lang="en-US">
              <a:solidFill>
                <a:prstClr val="black"/>
              </a:solidFill>
            </a:endParaRPr>
          </a:p>
        </p:txBody>
      </p:sp>
      <p:sp>
        <p:nvSpPr>
          <p:cNvPr id="2128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28899" name="Rectangle 3"/>
          <p:cNvSpPr>
            <a:spLocks noGrp="1" noChangeArrowheads="1"/>
          </p:cNvSpPr>
          <p:nvPr>
            <p:ph type="body" idx="1"/>
          </p:nvPr>
        </p:nvSpPr>
        <p:spPr>
          <a:xfrm>
            <a:off x="915988" y="4343400"/>
            <a:ext cx="5026025" cy="4114800"/>
          </a:xfrm>
        </p:spPr>
        <p:txBody>
          <a:bodyPr/>
          <a:lstStyle/>
          <a:p>
            <a:pPr eaLnBrk="1" hangingPunct="1">
              <a:defRPr/>
            </a:pPr>
            <a:r>
              <a:rPr lang="en-US" smtClean="0">
                <a:cs typeface="+mn-cs"/>
              </a:rPr>
              <a:t>Athanasius knew the times as he defended the deity and humanity of Christ</a:t>
            </a:r>
          </a:p>
          <a:p>
            <a:pPr eaLnBrk="1" hangingPunct="1">
              <a:defRPr/>
            </a:pPr>
            <a:r>
              <a:rPr lang="en-US" smtClean="0">
                <a:cs typeface="+mn-cs"/>
              </a:rPr>
              <a:t>Luther knew the times as he defended the authority of the Scriptures and the doctrine of justification by faith</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7F2BC489-39DA-8946-A9EB-A422D24A8A61}" type="slidenum">
              <a:rPr lang="en-US" smtClean="0"/>
              <a:pPr eaLnBrk="1" hangingPunct="1">
                <a:defRPr/>
              </a:pPr>
              <a:t>80</a:t>
            </a:fld>
            <a:endParaRPr 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F93B1B26-BED4-9946-96E7-197C0D93679B}" type="slidenum">
              <a:rPr lang="en-US" smtClean="0"/>
              <a:pPr eaLnBrk="1" hangingPunct="1">
                <a:defRPr/>
              </a:pPr>
              <a:t>81</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4171F353-EA5F-1B48-A41F-3F1FF68B00A1}" type="slidenum">
              <a:rPr lang="en-US" smtClean="0"/>
              <a:pPr eaLnBrk="1" hangingPunct="1">
                <a:defRPr/>
              </a:pPr>
              <a:t>82</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16F0E1F6-CF44-6C4E-9254-F5A9E9514C7E}" type="slidenum">
              <a:rPr lang="en-US" smtClean="0"/>
              <a:pPr eaLnBrk="1" hangingPunct="1">
                <a:defRPr/>
              </a:pPr>
              <a:t>83</a:t>
            </a:fld>
            <a:endParaRPr 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15751A32-47FE-A540-8E3B-71AFDE1030C7}" type="slidenum">
              <a:rPr lang="en-US" smtClean="0"/>
              <a:pPr eaLnBrk="1" hangingPunct="1">
                <a:defRPr/>
              </a:pPr>
              <a:t>84</a:t>
            </a:fld>
            <a:endParaRPr 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5A65A970-5303-0E4B-8A05-591F7AF0C697}" type="slidenum">
              <a:rPr lang="en-US" smtClean="0"/>
              <a:pPr eaLnBrk="1" hangingPunct="1">
                <a:defRPr/>
              </a:pPr>
              <a:t>85</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0379778D-7D22-434F-89C1-845CD21D89B2}" type="slidenum">
              <a:rPr lang="en-US" smtClean="0"/>
              <a:pPr eaLnBrk="1" hangingPunct="1">
                <a:defRPr/>
              </a:pPr>
              <a:t>87</a:t>
            </a:fld>
            <a:endParaRPr 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738D640B-B254-2949-9B40-62EEFD8D4D68}" type="slidenum">
              <a:rPr lang="en-US" smtClean="0"/>
              <a:pPr eaLnBrk="1" hangingPunct="1">
                <a:defRPr/>
              </a:pPr>
              <a:t>88</a:t>
            </a:fld>
            <a:endParaRPr 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BA70FF4E-CC7B-5847-890C-2B8B782FCFFD}" type="slidenum">
              <a:rPr lang="en-US" smtClean="0"/>
              <a:pPr eaLnBrk="1" hangingPunct="1">
                <a:defRPr/>
              </a:pPr>
              <a:t>89</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7DEF0492-F66F-2441-8378-C0CBF7E59410}" type="slidenum">
              <a:rPr lang="en-US" smtClean="0"/>
              <a:pPr eaLnBrk="1" hangingPunct="1">
                <a:defRPr/>
              </a:pPr>
              <a:t>90</a:t>
            </a:fld>
            <a:endParaRPr 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D9FEBCE-ED9D-B24E-A260-6383545B4CF5}" type="slidenum">
              <a:rPr lang="en-US">
                <a:solidFill>
                  <a:prstClr val="black"/>
                </a:solidFill>
              </a:rPr>
              <a:pPr>
                <a:defRPr/>
              </a:pPr>
              <a:t>9</a:t>
            </a:fld>
            <a:endParaRPr lang="en-US">
              <a:solidFill>
                <a:prstClr val="black"/>
              </a:solidFill>
            </a:endParaRPr>
          </a:p>
        </p:txBody>
      </p:sp>
      <p:sp>
        <p:nvSpPr>
          <p:cNvPr id="2131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31971" name="Rectangle 3"/>
          <p:cNvSpPr>
            <a:spLocks noGrp="1" noChangeArrowheads="1"/>
          </p:cNvSpPr>
          <p:nvPr>
            <p:ph type="body" idx="1"/>
          </p:nvPr>
        </p:nvSpPr>
        <p:spPr/>
        <p:txBody>
          <a:bodyPr/>
          <a:lstStyle/>
          <a:p>
            <a:pPr eaLnBrk="1" hangingPunct="1">
              <a:defRPr/>
            </a:pPr>
            <a:r>
              <a:rPr lang="en-US" smtClean="0">
                <a:cs typeface="+mn-cs"/>
              </a:rPr>
              <a:t>Denton is medical doctor and PhD molecular biologist.</a:t>
            </a:r>
          </a:p>
          <a:p>
            <a:pPr eaLnBrk="1" hangingPunct="1">
              <a:defRPr/>
            </a:pPr>
            <a:r>
              <a:rPr lang="en-US" smtClean="0">
                <a:cs typeface="+mn-cs"/>
              </a:rPr>
              <a:t>At the time of his book, he was an agnostic regarding the existence of God.</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65EF524-22F4-4C40-8A11-C96C9E069DCC}" type="slidenum">
              <a:rPr lang="en-US" sz="1200">
                <a:solidFill>
                  <a:srgbClr val="000000"/>
                </a:solidFill>
                <a:cs typeface="Arial" charset="0"/>
              </a:rPr>
              <a:pPr eaLnBrk="1" hangingPunct="1"/>
              <a:t>91</a:t>
            </a:fld>
            <a:endParaRPr lang="en-US" sz="1200">
              <a:solidFill>
                <a:srgbClr val="000000"/>
              </a:solidFill>
              <a:cs typeface="Arial" charset="0"/>
            </a:endParaRPr>
          </a:p>
        </p:txBody>
      </p:sp>
      <p:sp>
        <p:nvSpPr>
          <p:cNvPr id="5813250" name="Rectangle 2"/>
          <p:cNvSpPr>
            <a:spLocks noGrp="1" noRot="1" noChangeAspect="1" noChangeArrowheads="1" noTextEdit="1"/>
          </p:cNvSpPr>
          <p:nvPr>
            <p:ph type="sldImg"/>
          </p:nvPr>
        </p:nvSpPr>
        <p:spPr>
          <a:ln/>
        </p:spPr>
      </p:sp>
      <p:sp>
        <p:nvSpPr>
          <p:cNvPr id="58132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OT Survey</a:t>
            </a:r>
            <a:r>
              <a:rPr lang="en-US" baseline="0" dirty="0" smtClean="0">
                <a:latin typeface="Arial" charset="0"/>
                <a:ea typeface="ＭＳ Ｐゴシック" charset="0"/>
                <a:cs typeface="ＭＳ Ｐゴシック" charset="0"/>
              </a:rPr>
              <a:t> (</a:t>
            </a:r>
            <a:r>
              <a:rPr lang="en-US" baseline="0" dirty="0" err="1" smtClean="0">
                <a:latin typeface="Arial" charset="0"/>
                <a:ea typeface="ＭＳ Ｐゴシック" charset="0"/>
                <a:cs typeface="ＭＳ Ｐゴシック" charset="0"/>
              </a:rPr>
              <a:t>os</a:t>
            </a:r>
            <a:r>
              <a:rPr lang="en-US" baseline="0"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98554218"/>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2583996"/>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05183091"/>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4330794"/>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20469766"/>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9092318"/>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0459433"/>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63037812"/>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071212"/>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85986732"/>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36077594"/>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6539503"/>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95699960"/>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0900741"/>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80845578"/>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7775645"/>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84247578"/>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7600157"/>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8708724"/>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58803189"/>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156598"/>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422711"/>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55547940"/>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59325745"/>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1522300"/>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0493068"/>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53113061"/>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7251331"/>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08877628"/>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93755704"/>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4381517"/>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19476633"/>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053067"/>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0888635"/>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5133956"/>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42990731"/>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8909383"/>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9641404"/>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7B33A76-5D39-3342-A70E-5E42F1C02F4F}" type="slidenum">
              <a:rPr lang="en-US"/>
              <a:pPr>
                <a:defRPr/>
              </a:pPr>
              <a:t>‹#›</a:t>
            </a:fld>
            <a:endParaRPr lang="en-US"/>
          </a:p>
        </p:txBody>
      </p:sp>
    </p:spTree>
    <p:extLst>
      <p:ext uri="{BB962C8B-B14F-4D97-AF65-F5344CB8AC3E}">
        <p14:creationId xmlns:p14="http://schemas.microsoft.com/office/powerpoint/2010/main" val="2001755282"/>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A51196C-C583-F64E-BC73-7AFE8669A9D0}" type="slidenum">
              <a:rPr lang="en-US"/>
              <a:pPr>
                <a:defRPr/>
              </a:pPr>
              <a:t>‹#›</a:t>
            </a:fld>
            <a:endParaRPr lang="en-US"/>
          </a:p>
        </p:txBody>
      </p:sp>
    </p:spTree>
    <p:extLst>
      <p:ext uri="{BB962C8B-B14F-4D97-AF65-F5344CB8AC3E}">
        <p14:creationId xmlns:p14="http://schemas.microsoft.com/office/powerpoint/2010/main" val="3973443024"/>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F033FED-B141-6341-BF86-2706899CF65B}" type="slidenum">
              <a:rPr lang="en-US"/>
              <a:pPr>
                <a:defRPr/>
              </a:pPr>
              <a:t>‹#›</a:t>
            </a:fld>
            <a:endParaRPr lang="en-US"/>
          </a:p>
        </p:txBody>
      </p:sp>
    </p:spTree>
    <p:extLst>
      <p:ext uri="{BB962C8B-B14F-4D97-AF65-F5344CB8AC3E}">
        <p14:creationId xmlns:p14="http://schemas.microsoft.com/office/powerpoint/2010/main" val="1532643881"/>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B55CD26-C0D4-374E-A27D-118B5AFF7EB2}" type="slidenum">
              <a:rPr lang="en-US"/>
              <a:pPr>
                <a:defRPr/>
              </a:pPr>
              <a:t>‹#›</a:t>
            </a:fld>
            <a:endParaRPr lang="en-US"/>
          </a:p>
        </p:txBody>
      </p:sp>
    </p:spTree>
    <p:extLst>
      <p:ext uri="{BB962C8B-B14F-4D97-AF65-F5344CB8AC3E}">
        <p14:creationId xmlns:p14="http://schemas.microsoft.com/office/powerpoint/2010/main" val="4257829263"/>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9541916-7D44-3545-9972-489462401C5C}" type="slidenum">
              <a:rPr lang="en-US"/>
              <a:pPr>
                <a:defRPr/>
              </a:pPr>
              <a:t>‹#›</a:t>
            </a:fld>
            <a:endParaRPr lang="en-US"/>
          </a:p>
        </p:txBody>
      </p:sp>
    </p:spTree>
    <p:extLst>
      <p:ext uri="{BB962C8B-B14F-4D97-AF65-F5344CB8AC3E}">
        <p14:creationId xmlns:p14="http://schemas.microsoft.com/office/powerpoint/2010/main" val="956973005"/>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73FB440-8055-0748-82CB-236CCCD4F3E4}" type="slidenum">
              <a:rPr lang="en-US"/>
              <a:pPr>
                <a:defRPr/>
              </a:pPr>
              <a:t>‹#›</a:t>
            </a:fld>
            <a:endParaRPr lang="en-US"/>
          </a:p>
        </p:txBody>
      </p:sp>
    </p:spTree>
    <p:extLst>
      <p:ext uri="{BB962C8B-B14F-4D97-AF65-F5344CB8AC3E}">
        <p14:creationId xmlns:p14="http://schemas.microsoft.com/office/powerpoint/2010/main" val="736599240"/>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F7EED6A-2B22-ED4F-8BC9-02CF29DE2B0B}" type="slidenum">
              <a:rPr lang="en-US"/>
              <a:pPr>
                <a:defRPr/>
              </a:pPr>
              <a:t>‹#›</a:t>
            </a:fld>
            <a:endParaRPr lang="en-US"/>
          </a:p>
        </p:txBody>
      </p:sp>
    </p:spTree>
    <p:extLst>
      <p:ext uri="{BB962C8B-B14F-4D97-AF65-F5344CB8AC3E}">
        <p14:creationId xmlns:p14="http://schemas.microsoft.com/office/powerpoint/2010/main" val="1333360752"/>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34796198"/>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28105EA-7556-F843-A7A3-6073C12089C9}" type="slidenum">
              <a:rPr lang="en-US"/>
              <a:pPr>
                <a:defRPr/>
              </a:pPr>
              <a:t>‹#›</a:t>
            </a:fld>
            <a:endParaRPr lang="en-US"/>
          </a:p>
        </p:txBody>
      </p:sp>
    </p:spTree>
    <p:extLst>
      <p:ext uri="{BB962C8B-B14F-4D97-AF65-F5344CB8AC3E}">
        <p14:creationId xmlns:p14="http://schemas.microsoft.com/office/powerpoint/2010/main" val="1596081458"/>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3B18C9-AE80-F847-BC4F-788F32349E93}" type="slidenum">
              <a:rPr lang="en-US"/>
              <a:pPr>
                <a:defRPr/>
              </a:pPr>
              <a:t>‹#›</a:t>
            </a:fld>
            <a:endParaRPr lang="en-US"/>
          </a:p>
        </p:txBody>
      </p:sp>
    </p:spTree>
    <p:extLst>
      <p:ext uri="{BB962C8B-B14F-4D97-AF65-F5344CB8AC3E}">
        <p14:creationId xmlns:p14="http://schemas.microsoft.com/office/powerpoint/2010/main" val="2176155718"/>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08B334-6550-6743-B4CB-7907BEBC6517}" type="slidenum">
              <a:rPr lang="en-US"/>
              <a:pPr>
                <a:defRPr/>
              </a:pPr>
              <a:t>‹#›</a:t>
            </a:fld>
            <a:endParaRPr lang="en-US"/>
          </a:p>
        </p:txBody>
      </p:sp>
    </p:spTree>
    <p:extLst>
      <p:ext uri="{BB962C8B-B14F-4D97-AF65-F5344CB8AC3E}">
        <p14:creationId xmlns:p14="http://schemas.microsoft.com/office/powerpoint/2010/main" val="1238938048"/>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653B1F1-A293-344F-87A6-D881ADADA485}" type="slidenum">
              <a:rPr lang="en-US"/>
              <a:pPr>
                <a:defRPr/>
              </a:pPr>
              <a:t>‹#›</a:t>
            </a:fld>
            <a:endParaRPr lang="en-US"/>
          </a:p>
        </p:txBody>
      </p:sp>
    </p:spTree>
    <p:extLst>
      <p:ext uri="{BB962C8B-B14F-4D97-AF65-F5344CB8AC3E}">
        <p14:creationId xmlns:p14="http://schemas.microsoft.com/office/powerpoint/2010/main" val="3389302927"/>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12302756"/>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5276791"/>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21748264"/>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092543"/>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5423486"/>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75010816"/>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7368032"/>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7019387"/>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50753970"/>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16773040"/>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5868414"/>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7175640"/>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6875477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638703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3561481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0669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4613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3495603"/>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4734955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38072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407223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2860853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339535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06445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6871039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324996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194102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2487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60049195"/>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643683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7979464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81204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234964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7564502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85830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519435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356132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169793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73205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4109324"/>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834722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641165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5885333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09452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9836516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26688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70352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163729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92928876"/>
      </p:ext>
    </p:extLst>
  </p:cSld>
  <p:clrMapOvr>
    <a:masterClrMapping/>
  </p:clrMapOvr>
  <p:transition xmlns:p14="http://schemas.microsoft.com/office/powerpoint/2010/mai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1068028"/>
      </p:ext>
    </p:extLst>
  </p:cSld>
  <p:clrMapOvr>
    <a:masterClrMapping/>
  </p:clrMapOvr>
  <p:transition xmlns:p14="http://schemas.microsoft.com/office/powerpoint/2010/mai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99225649"/>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30181380"/>
      </p:ext>
    </p:extLst>
  </p:cSld>
  <p:clrMapOvr>
    <a:masterClrMapping/>
  </p:clrMapOvr>
  <p:transition xmlns:p14="http://schemas.microsoft.com/office/powerpoint/2010/mai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0080340"/>
      </p:ext>
    </p:extLst>
  </p:cSld>
  <p:clrMapOvr>
    <a:masterClrMapping/>
  </p:clrMapOvr>
  <p:transition xmlns:p14="http://schemas.microsoft.com/office/powerpoint/2010/mai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0776607"/>
      </p:ext>
    </p:extLst>
  </p:cSld>
  <p:clrMapOvr>
    <a:masterClrMapping/>
  </p:clrMapOvr>
  <p:transition xmlns:p14="http://schemas.microsoft.com/office/powerpoint/2010/mai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98761933"/>
      </p:ext>
    </p:extLst>
  </p:cSld>
  <p:clrMapOvr>
    <a:masterClrMapping/>
  </p:clrMapOvr>
  <p:transition xmlns:p14="http://schemas.microsoft.com/office/powerpoint/2010/mai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53603"/>
      </p:ext>
    </p:extLst>
  </p:cSld>
  <p:clrMapOvr>
    <a:masterClrMapping/>
  </p:clrMapOvr>
  <p:transition xmlns:p14="http://schemas.microsoft.com/office/powerpoint/2010/mai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14022559"/>
      </p:ext>
    </p:extLst>
  </p:cSld>
  <p:clrMapOvr>
    <a:masterClrMapping/>
  </p:clrMapOvr>
  <p:transition xmlns:p14="http://schemas.microsoft.com/office/powerpoint/2010/mai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25765600"/>
      </p:ext>
    </p:extLst>
  </p:cSld>
  <p:clrMapOvr>
    <a:masterClrMapping/>
  </p:clrMapOvr>
  <p:transition xmlns:p14="http://schemas.microsoft.com/office/powerpoint/2010/mai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2268963"/>
      </p:ext>
    </p:extLst>
  </p:cSld>
  <p:clrMapOvr>
    <a:masterClrMapping/>
  </p:clrMapOvr>
  <p:transition xmlns:p14="http://schemas.microsoft.com/office/powerpoint/2010/mai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5298663"/>
      </p:ext>
    </p:extLst>
  </p:cSld>
  <p:clrMapOvr>
    <a:masterClrMapping/>
  </p:clrMapOvr>
  <p:transition xmlns:p14="http://schemas.microsoft.com/office/powerpoint/2010/mai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44646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9635645"/>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9885220"/>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391949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6511827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545197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171665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786453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44427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5366480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3233799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201525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92109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8251477"/>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4733467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897107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1265591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842421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12624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9196591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63376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9516696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2817777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33943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4126252"/>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49312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2735515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179469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0384600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310935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596279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0585609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97885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5706062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68668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23807736"/>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841279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585888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1692388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177182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346226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852773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089233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1701576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85140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509965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7679925"/>
      </p:ext>
    </p:extLst>
  </p:cSld>
  <p:clrMapOvr>
    <a:masterClrMapping/>
  </p:clrMapOvr>
  <p:transition xmlns:p14="http://schemas.microsoft.com/office/powerpoint/2010/mai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7157892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327074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756420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272900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467818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9886832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53467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563629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2570863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03509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63578130"/>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2058619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8228051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329935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671737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6529925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680053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6720657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564707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381112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965994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0722536"/>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23755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2494948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4784826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764979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383530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0155873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706209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0873577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956349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6922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8428215"/>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8832883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797307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3268112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2610396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7572607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038497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7661528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63560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9184867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73668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7124886"/>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930435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6754421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66811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507442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6506860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101009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978862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8666962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387153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673896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227711"/>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433207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304289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3404489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38241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1308999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5407880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4444715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067872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3620542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4076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28809633"/>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58147149"/>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6144371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598492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080368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4520815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20385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9007577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1516227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843095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421791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534708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02927793"/>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194498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9029113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902226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753720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7623632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04190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762082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7549380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682672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80479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6817381"/>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3431948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362362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4806101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488614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313315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4221320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294529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0493701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0536993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54583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0172069"/>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68051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2005717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516840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4172673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271406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817847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6749664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0967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9568665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543513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29697910"/>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088036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834297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57539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224490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7462348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902946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987356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1496745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55670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087994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4876437"/>
      </p:ext>
    </p:extLst>
  </p:cSld>
  <p:clrMapOvr>
    <a:masterClrMapping/>
  </p:clrMapOvr>
  <p:transition xmlns:p14="http://schemas.microsoft.com/office/powerpoint/2010/main"/>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587172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326726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562878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FE4077-A495-614D-89CE-D63F17B2A11E}" type="slidenum">
              <a:rPr lang="en-US"/>
              <a:pPr>
                <a:defRPr/>
              </a:pPr>
              <a:t>‹#›</a:t>
            </a:fld>
            <a:endParaRPr lang="en-US"/>
          </a:p>
        </p:txBody>
      </p:sp>
    </p:spTree>
    <p:extLst>
      <p:ext uri="{BB962C8B-B14F-4D97-AF65-F5344CB8AC3E}">
        <p14:creationId xmlns:p14="http://schemas.microsoft.com/office/powerpoint/2010/main" val="4032754496"/>
      </p:ext>
    </p:extLst>
  </p:cSld>
  <p:clrMapOvr>
    <a:masterClrMapping/>
  </p:clrMapOvr>
  <p:transition xmlns:p14="http://schemas.microsoft.com/office/powerpoint/2010/main"/>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7641D3-F1C0-FF4A-B8E8-35366C87974A}" type="slidenum">
              <a:rPr lang="en-US"/>
              <a:pPr>
                <a:defRPr/>
              </a:pPr>
              <a:t>‹#›</a:t>
            </a:fld>
            <a:endParaRPr lang="en-US"/>
          </a:p>
        </p:txBody>
      </p:sp>
    </p:spTree>
    <p:extLst>
      <p:ext uri="{BB962C8B-B14F-4D97-AF65-F5344CB8AC3E}">
        <p14:creationId xmlns:p14="http://schemas.microsoft.com/office/powerpoint/2010/main" val="1705647500"/>
      </p:ext>
    </p:extLst>
  </p:cSld>
  <p:clrMapOvr>
    <a:masterClrMapping/>
  </p:clrMapOvr>
  <p:transition xmlns:p14="http://schemas.microsoft.com/office/powerpoint/2010/main"/>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C92C94-7352-7B45-BA28-4F345B25B9EF}" type="slidenum">
              <a:rPr lang="en-US"/>
              <a:pPr>
                <a:defRPr/>
              </a:pPr>
              <a:t>‹#›</a:t>
            </a:fld>
            <a:endParaRPr lang="en-US"/>
          </a:p>
        </p:txBody>
      </p:sp>
    </p:spTree>
    <p:extLst>
      <p:ext uri="{BB962C8B-B14F-4D97-AF65-F5344CB8AC3E}">
        <p14:creationId xmlns:p14="http://schemas.microsoft.com/office/powerpoint/2010/main" val="490842492"/>
      </p:ext>
    </p:extLst>
  </p:cSld>
  <p:clrMapOvr>
    <a:masterClrMapping/>
  </p:clrMapOvr>
  <p:transition xmlns:p14="http://schemas.microsoft.com/office/powerpoint/2010/main"/>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93F6FE1-D50A-2744-9542-1573128FAE87}" type="slidenum">
              <a:rPr lang="en-US"/>
              <a:pPr>
                <a:defRPr/>
              </a:pPr>
              <a:t>‹#›</a:t>
            </a:fld>
            <a:endParaRPr lang="en-US"/>
          </a:p>
        </p:txBody>
      </p:sp>
    </p:spTree>
    <p:extLst>
      <p:ext uri="{BB962C8B-B14F-4D97-AF65-F5344CB8AC3E}">
        <p14:creationId xmlns:p14="http://schemas.microsoft.com/office/powerpoint/2010/main" val="2118688367"/>
      </p:ext>
    </p:extLst>
  </p:cSld>
  <p:clrMapOvr>
    <a:masterClrMapping/>
  </p:clrMapOvr>
  <p:transition xmlns:p14="http://schemas.microsoft.com/office/powerpoint/2010/main"/>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723D681-38DC-8543-B611-E3DA1582216D}" type="slidenum">
              <a:rPr lang="en-US"/>
              <a:pPr>
                <a:defRPr/>
              </a:pPr>
              <a:t>‹#›</a:t>
            </a:fld>
            <a:endParaRPr lang="en-US"/>
          </a:p>
        </p:txBody>
      </p:sp>
    </p:spTree>
    <p:extLst>
      <p:ext uri="{BB962C8B-B14F-4D97-AF65-F5344CB8AC3E}">
        <p14:creationId xmlns:p14="http://schemas.microsoft.com/office/powerpoint/2010/main" val="3611980813"/>
      </p:ext>
    </p:extLst>
  </p:cSld>
  <p:clrMapOvr>
    <a:masterClrMapping/>
  </p:clrMapOvr>
  <p:transition xmlns:p14="http://schemas.microsoft.com/office/powerpoint/2010/main"/>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636A41D-6FCD-0144-9FB0-0400DA83D463}" type="slidenum">
              <a:rPr lang="en-US"/>
              <a:pPr>
                <a:defRPr/>
              </a:pPr>
              <a:t>‹#›</a:t>
            </a:fld>
            <a:endParaRPr lang="en-US"/>
          </a:p>
        </p:txBody>
      </p:sp>
    </p:spTree>
    <p:extLst>
      <p:ext uri="{BB962C8B-B14F-4D97-AF65-F5344CB8AC3E}">
        <p14:creationId xmlns:p14="http://schemas.microsoft.com/office/powerpoint/2010/main" val="1390693878"/>
      </p:ext>
    </p:extLst>
  </p:cSld>
  <p:clrMapOvr>
    <a:masterClrMapping/>
  </p:clrMapOvr>
  <p:transition xmlns:p14="http://schemas.microsoft.com/office/powerpoint/2010/main"/>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831DB29-F744-F844-BC97-21CFA054C2D3}" type="slidenum">
              <a:rPr lang="en-US"/>
              <a:pPr>
                <a:defRPr/>
              </a:pPr>
              <a:t>‹#›</a:t>
            </a:fld>
            <a:endParaRPr lang="en-US"/>
          </a:p>
        </p:txBody>
      </p:sp>
    </p:spTree>
    <p:extLst>
      <p:ext uri="{BB962C8B-B14F-4D97-AF65-F5344CB8AC3E}">
        <p14:creationId xmlns:p14="http://schemas.microsoft.com/office/powerpoint/2010/main" val="1096710077"/>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14031891"/>
      </p:ext>
    </p:extLst>
  </p:cSld>
  <p:clrMapOvr>
    <a:masterClrMapping/>
  </p:clrMapOvr>
  <p:transition xmlns:p14="http://schemas.microsoft.com/office/powerpoint/2010/main"/>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2057D3-BEE6-C747-AB4A-D8512CAF3AC9}" type="slidenum">
              <a:rPr lang="en-US"/>
              <a:pPr>
                <a:defRPr/>
              </a:pPr>
              <a:t>‹#›</a:t>
            </a:fld>
            <a:endParaRPr lang="en-US"/>
          </a:p>
        </p:txBody>
      </p:sp>
    </p:spTree>
    <p:extLst>
      <p:ext uri="{BB962C8B-B14F-4D97-AF65-F5344CB8AC3E}">
        <p14:creationId xmlns:p14="http://schemas.microsoft.com/office/powerpoint/2010/main" val="238952959"/>
      </p:ext>
    </p:extLst>
  </p:cSld>
  <p:clrMapOvr>
    <a:masterClrMapping/>
  </p:clrMapOvr>
  <p:transition xmlns:p14="http://schemas.microsoft.com/office/powerpoint/2010/main"/>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E3350E-36ED-3E4E-BA71-81B0A8845FF1}" type="slidenum">
              <a:rPr lang="en-US"/>
              <a:pPr>
                <a:defRPr/>
              </a:pPr>
              <a:t>‹#›</a:t>
            </a:fld>
            <a:endParaRPr lang="en-US"/>
          </a:p>
        </p:txBody>
      </p:sp>
    </p:spTree>
    <p:extLst>
      <p:ext uri="{BB962C8B-B14F-4D97-AF65-F5344CB8AC3E}">
        <p14:creationId xmlns:p14="http://schemas.microsoft.com/office/powerpoint/2010/main" val="717489596"/>
      </p:ext>
    </p:extLst>
  </p:cSld>
  <p:clrMapOvr>
    <a:masterClrMapping/>
  </p:clrMapOvr>
  <p:transition xmlns:p14="http://schemas.microsoft.com/office/powerpoint/2010/mai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2D9583-91DC-CD4C-B76B-2B3E657A124C}" type="slidenum">
              <a:rPr lang="en-US"/>
              <a:pPr>
                <a:defRPr/>
              </a:pPr>
              <a:t>‹#›</a:t>
            </a:fld>
            <a:endParaRPr lang="en-US"/>
          </a:p>
        </p:txBody>
      </p:sp>
    </p:spTree>
    <p:extLst>
      <p:ext uri="{BB962C8B-B14F-4D97-AF65-F5344CB8AC3E}">
        <p14:creationId xmlns:p14="http://schemas.microsoft.com/office/powerpoint/2010/main" val="1251037670"/>
      </p:ext>
    </p:extLst>
  </p:cSld>
  <p:clrMapOvr>
    <a:masterClrMapping/>
  </p:clrMapOvr>
  <p:transition xmlns:p14="http://schemas.microsoft.com/office/powerpoint/2010/main"/>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EDD8C9-05AB-054F-82D3-E8BF83025D47}" type="slidenum">
              <a:rPr lang="en-US"/>
              <a:pPr>
                <a:defRPr/>
              </a:pPr>
              <a:t>‹#›</a:t>
            </a:fld>
            <a:endParaRPr lang="en-US"/>
          </a:p>
        </p:txBody>
      </p:sp>
    </p:spTree>
    <p:extLst>
      <p:ext uri="{BB962C8B-B14F-4D97-AF65-F5344CB8AC3E}">
        <p14:creationId xmlns:p14="http://schemas.microsoft.com/office/powerpoint/2010/main" val="1376747638"/>
      </p:ext>
    </p:extLst>
  </p:cSld>
  <p:clrMapOvr>
    <a:masterClrMapping/>
  </p:clrMapOvr>
  <p:transition xmlns:p14="http://schemas.microsoft.com/office/powerpoint/2010/main"/>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484600-2302-4042-B61F-203EFEEA5AE5}" type="slidenum">
              <a:rPr lang="en-US"/>
              <a:pPr>
                <a:defRPr/>
              </a:pPr>
              <a:t>‹#›</a:t>
            </a:fld>
            <a:endParaRPr lang="en-US"/>
          </a:p>
        </p:txBody>
      </p:sp>
    </p:spTree>
    <p:extLst>
      <p:ext uri="{BB962C8B-B14F-4D97-AF65-F5344CB8AC3E}">
        <p14:creationId xmlns:p14="http://schemas.microsoft.com/office/powerpoint/2010/main" val="3663344520"/>
      </p:ext>
    </p:extLst>
  </p:cSld>
  <p:clrMapOvr>
    <a:masterClrMapping/>
  </p:clrMapOvr>
  <p:transition xmlns:p14="http://schemas.microsoft.com/office/powerpoint/2010/mai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5676A0-447D-FD46-9951-1E87166309F2}" type="slidenum">
              <a:rPr lang="en-US"/>
              <a:pPr>
                <a:defRPr/>
              </a:pPr>
              <a:t>‹#›</a:t>
            </a:fld>
            <a:endParaRPr lang="en-US"/>
          </a:p>
        </p:txBody>
      </p:sp>
    </p:spTree>
    <p:extLst>
      <p:ext uri="{BB962C8B-B14F-4D97-AF65-F5344CB8AC3E}">
        <p14:creationId xmlns:p14="http://schemas.microsoft.com/office/powerpoint/2010/main" val="3405269828"/>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24717E-FF1F-C247-9D21-FC4AA609E0F8}" type="slidenum">
              <a:rPr lang="en-US"/>
              <a:pPr>
                <a:defRPr/>
              </a:pPr>
              <a:t>‹#›</a:t>
            </a:fld>
            <a:endParaRPr lang="en-US"/>
          </a:p>
        </p:txBody>
      </p:sp>
    </p:spTree>
    <p:extLst>
      <p:ext uri="{BB962C8B-B14F-4D97-AF65-F5344CB8AC3E}">
        <p14:creationId xmlns:p14="http://schemas.microsoft.com/office/powerpoint/2010/main" val="1730614535"/>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BFC5FF-C1BB-C342-82BD-3D9081B5FDC2}" type="slidenum">
              <a:rPr lang="en-US"/>
              <a:pPr>
                <a:defRPr/>
              </a:pPr>
              <a:t>‹#›</a:t>
            </a:fld>
            <a:endParaRPr lang="en-US"/>
          </a:p>
        </p:txBody>
      </p:sp>
    </p:spTree>
    <p:extLst>
      <p:ext uri="{BB962C8B-B14F-4D97-AF65-F5344CB8AC3E}">
        <p14:creationId xmlns:p14="http://schemas.microsoft.com/office/powerpoint/2010/main" val="3182738777"/>
      </p:ext>
    </p:extLst>
  </p:cSld>
  <p:clrMapOvr>
    <a:masterClrMapping/>
  </p:clrMapOvr>
  <p:transition xmlns:p14="http://schemas.microsoft.com/office/powerpoint/2010/mai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0CB1726-518B-4146-9A1A-F10F3FF862FC}" type="slidenum">
              <a:rPr lang="en-US"/>
              <a:pPr>
                <a:defRPr/>
              </a:pPr>
              <a:t>‹#›</a:t>
            </a:fld>
            <a:endParaRPr lang="en-US"/>
          </a:p>
        </p:txBody>
      </p:sp>
    </p:spTree>
    <p:extLst>
      <p:ext uri="{BB962C8B-B14F-4D97-AF65-F5344CB8AC3E}">
        <p14:creationId xmlns:p14="http://schemas.microsoft.com/office/powerpoint/2010/main" val="3327190977"/>
      </p:ext>
    </p:extLst>
  </p:cSld>
  <p:clrMapOvr>
    <a:masterClrMapping/>
  </p:clrMapOvr>
  <p:transition xmlns:p14="http://schemas.microsoft.com/office/powerpoint/2010/mai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4D72F63-C380-E54F-906F-97613E052558}" type="slidenum">
              <a:rPr lang="en-US"/>
              <a:pPr>
                <a:defRPr/>
              </a:pPr>
              <a:t>‹#›</a:t>
            </a:fld>
            <a:endParaRPr lang="en-US"/>
          </a:p>
        </p:txBody>
      </p:sp>
    </p:spTree>
    <p:extLst>
      <p:ext uri="{BB962C8B-B14F-4D97-AF65-F5344CB8AC3E}">
        <p14:creationId xmlns:p14="http://schemas.microsoft.com/office/powerpoint/2010/main" val="1159802068"/>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5877927"/>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ED1A00-BCC8-174B-8BAE-BD7CD5BDD4B5}" type="slidenum">
              <a:rPr lang="en-US"/>
              <a:pPr>
                <a:defRPr/>
              </a:pPr>
              <a:t>‹#›</a:t>
            </a:fld>
            <a:endParaRPr lang="en-US"/>
          </a:p>
        </p:txBody>
      </p:sp>
    </p:spTree>
    <p:extLst>
      <p:ext uri="{BB962C8B-B14F-4D97-AF65-F5344CB8AC3E}">
        <p14:creationId xmlns:p14="http://schemas.microsoft.com/office/powerpoint/2010/main" val="4283939657"/>
      </p:ext>
    </p:extLst>
  </p:cSld>
  <p:clrMapOvr>
    <a:masterClrMapping/>
  </p:clrMapOvr>
  <p:transition xmlns:p14="http://schemas.microsoft.com/office/powerpoint/2010/main"/>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15AC9C-6238-5245-ADAE-508975F6DDDC}" type="slidenum">
              <a:rPr lang="en-US"/>
              <a:pPr>
                <a:defRPr/>
              </a:pPr>
              <a:t>‹#›</a:t>
            </a:fld>
            <a:endParaRPr lang="en-US"/>
          </a:p>
        </p:txBody>
      </p:sp>
    </p:spTree>
    <p:extLst>
      <p:ext uri="{BB962C8B-B14F-4D97-AF65-F5344CB8AC3E}">
        <p14:creationId xmlns:p14="http://schemas.microsoft.com/office/powerpoint/2010/main" val="2713026036"/>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01F5E9-F587-8544-AF30-573C5F32B7BE}" type="slidenum">
              <a:rPr lang="en-US"/>
              <a:pPr>
                <a:defRPr/>
              </a:pPr>
              <a:t>‹#›</a:t>
            </a:fld>
            <a:endParaRPr lang="en-US"/>
          </a:p>
        </p:txBody>
      </p:sp>
    </p:spTree>
    <p:extLst>
      <p:ext uri="{BB962C8B-B14F-4D97-AF65-F5344CB8AC3E}">
        <p14:creationId xmlns:p14="http://schemas.microsoft.com/office/powerpoint/2010/main" val="1140262814"/>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7E6FCA-DA87-F247-AC4E-85D1B2544637}" type="slidenum">
              <a:rPr lang="en-US"/>
              <a:pPr>
                <a:defRPr/>
              </a:pPr>
              <a:t>‹#›</a:t>
            </a:fld>
            <a:endParaRPr lang="en-US"/>
          </a:p>
        </p:txBody>
      </p:sp>
    </p:spTree>
    <p:extLst>
      <p:ext uri="{BB962C8B-B14F-4D97-AF65-F5344CB8AC3E}">
        <p14:creationId xmlns:p14="http://schemas.microsoft.com/office/powerpoint/2010/main" val="3217444839"/>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DE7266-7D1E-1B40-B7DE-B1997A65B274}" type="slidenum">
              <a:rPr lang="en-US"/>
              <a:pPr>
                <a:defRPr/>
              </a:pPr>
              <a:t>‹#›</a:t>
            </a:fld>
            <a:endParaRPr lang="en-US"/>
          </a:p>
        </p:txBody>
      </p:sp>
    </p:spTree>
    <p:extLst>
      <p:ext uri="{BB962C8B-B14F-4D97-AF65-F5344CB8AC3E}">
        <p14:creationId xmlns:p14="http://schemas.microsoft.com/office/powerpoint/2010/main" val="650438792"/>
      </p:ext>
    </p:extLst>
  </p:cSld>
  <p:clrMapOvr>
    <a:masterClrMapping/>
  </p:clrMapOvr>
  <p:transition xmlns:p14="http://schemas.microsoft.com/office/powerpoint/2010/main"/>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64496E8-D0A0-1C46-9F26-5327B176ABDD}" type="slidenum">
              <a:rPr lang="en-US"/>
              <a:pPr>
                <a:defRPr/>
              </a:pPr>
              <a:t>‹#›</a:t>
            </a:fld>
            <a:endParaRPr lang="en-US"/>
          </a:p>
        </p:txBody>
      </p:sp>
    </p:spTree>
    <p:extLst>
      <p:ext uri="{BB962C8B-B14F-4D97-AF65-F5344CB8AC3E}">
        <p14:creationId xmlns:p14="http://schemas.microsoft.com/office/powerpoint/2010/main" val="140046410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94EA366-177F-384C-BB14-4D4FBEC535FE}" type="slidenum">
              <a:rPr lang="en-US"/>
              <a:pPr>
                <a:defRPr/>
              </a:pPr>
              <a:t>‹#›</a:t>
            </a:fld>
            <a:endParaRPr lang="en-US"/>
          </a:p>
        </p:txBody>
      </p:sp>
    </p:spTree>
    <p:extLst>
      <p:ext uri="{BB962C8B-B14F-4D97-AF65-F5344CB8AC3E}">
        <p14:creationId xmlns:p14="http://schemas.microsoft.com/office/powerpoint/2010/main" val="401553289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41EBEBF-3223-5A47-817F-D2D7822A2582}" type="slidenum">
              <a:rPr lang="en-US"/>
              <a:pPr>
                <a:defRPr/>
              </a:pPr>
              <a:t>‹#›</a:t>
            </a:fld>
            <a:endParaRPr lang="en-US"/>
          </a:p>
        </p:txBody>
      </p:sp>
    </p:spTree>
    <p:extLst>
      <p:ext uri="{BB962C8B-B14F-4D97-AF65-F5344CB8AC3E}">
        <p14:creationId xmlns:p14="http://schemas.microsoft.com/office/powerpoint/2010/main" val="410023917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1BEFB88-F900-984F-A3B6-6A1D411F48BF}" type="slidenum">
              <a:rPr lang="en-US"/>
              <a:pPr>
                <a:defRPr/>
              </a:pPr>
              <a:t>‹#›</a:t>
            </a:fld>
            <a:endParaRPr lang="en-US"/>
          </a:p>
        </p:txBody>
      </p:sp>
    </p:spTree>
    <p:extLst>
      <p:ext uri="{BB962C8B-B14F-4D97-AF65-F5344CB8AC3E}">
        <p14:creationId xmlns:p14="http://schemas.microsoft.com/office/powerpoint/2010/main" val="180617462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8E7AB3C-81C1-C34E-9CFE-5FE19F512E54}" type="slidenum">
              <a:rPr lang="en-US"/>
              <a:pPr>
                <a:defRPr/>
              </a:pPr>
              <a:t>‹#›</a:t>
            </a:fld>
            <a:endParaRPr lang="en-US"/>
          </a:p>
        </p:txBody>
      </p:sp>
    </p:spTree>
    <p:extLst>
      <p:ext uri="{BB962C8B-B14F-4D97-AF65-F5344CB8AC3E}">
        <p14:creationId xmlns:p14="http://schemas.microsoft.com/office/powerpoint/2010/main" val="1543588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263807"/>
      </p:ext>
    </p:extLst>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257BCC1F-3DD1-0C41-8D69-D3EE609F9DE5}" type="slidenum">
              <a:rPr lang="en-US"/>
              <a:pPr>
                <a:defRPr/>
              </a:pPr>
              <a:t>‹#›</a:t>
            </a:fld>
            <a:endParaRPr lang="en-US"/>
          </a:p>
        </p:txBody>
      </p:sp>
    </p:spTree>
    <p:extLst>
      <p:ext uri="{BB962C8B-B14F-4D97-AF65-F5344CB8AC3E}">
        <p14:creationId xmlns:p14="http://schemas.microsoft.com/office/powerpoint/2010/main" val="410538360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56083475-B078-D849-9563-E1B38F66A58B}" type="slidenum">
              <a:rPr lang="en-US"/>
              <a:pPr>
                <a:defRPr/>
              </a:pPr>
              <a:t>‹#›</a:t>
            </a:fld>
            <a:endParaRPr lang="en-US"/>
          </a:p>
        </p:txBody>
      </p:sp>
    </p:spTree>
    <p:extLst>
      <p:ext uri="{BB962C8B-B14F-4D97-AF65-F5344CB8AC3E}">
        <p14:creationId xmlns:p14="http://schemas.microsoft.com/office/powerpoint/2010/main" val="158832377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33EE68E-2B8C-D04F-AD4F-B96D32368FD5}" type="slidenum">
              <a:rPr lang="en-US"/>
              <a:pPr>
                <a:defRPr/>
              </a:pPr>
              <a:t>‹#›</a:t>
            </a:fld>
            <a:endParaRPr lang="en-US"/>
          </a:p>
        </p:txBody>
      </p:sp>
    </p:spTree>
    <p:extLst>
      <p:ext uri="{BB962C8B-B14F-4D97-AF65-F5344CB8AC3E}">
        <p14:creationId xmlns:p14="http://schemas.microsoft.com/office/powerpoint/2010/main" val="426141547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9D285ED-5D30-AC42-B545-5B2150593C1C}" type="slidenum">
              <a:rPr lang="en-US"/>
              <a:pPr>
                <a:defRPr/>
              </a:pPr>
              <a:t>‹#›</a:t>
            </a:fld>
            <a:endParaRPr lang="en-US"/>
          </a:p>
        </p:txBody>
      </p:sp>
    </p:spTree>
    <p:extLst>
      <p:ext uri="{BB962C8B-B14F-4D97-AF65-F5344CB8AC3E}">
        <p14:creationId xmlns:p14="http://schemas.microsoft.com/office/powerpoint/2010/main" val="88782217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6414EE4-81DC-8E45-9926-EDF40BA444AE}" type="slidenum">
              <a:rPr lang="en-US"/>
              <a:pPr>
                <a:defRPr/>
              </a:pPr>
              <a:t>‹#›</a:t>
            </a:fld>
            <a:endParaRPr lang="en-US"/>
          </a:p>
        </p:txBody>
      </p:sp>
    </p:spTree>
    <p:extLst>
      <p:ext uri="{BB962C8B-B14F-4D97-AF65-F5344CB8AC3E}">
        <p14:creationId xmlns:p14="http://schemas.microsoft.com/office/powerpoint/2010/main" val="347300017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7278C04-609B-FB46-863D-C60703DE5241}" type="slidenum">
              <a:rPr lang="en-US"/>
              <a:pPr>
                <a:defRPr/>
              </a:pPr>
              <a:t>‹#›</a:t>
            </a:fld>
            <a:endParaRPr lang="en-US"/>
          </a:p>
        </p:txBody>
      </p:sp>
    </p:spTree>
    <p:extLst>
      <p:ext uri="{BB962C8B-B14F-4D97-AF65-F5344CB8AC3E}">
        <p14:creationId xmlns:p14="http://schemas.microsoft.com/office/powerpoint/2010/main" val="328808727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571569-9959-3644-B2D5-A056BC8EAD74}" type="slidenum">
              <a:rPr lang="en-US"/>
              <a:pPr>
                <a:defRPr/>
              </a:pPr>
              <a:t>‹#›</a:t>
            </a:fld>
            <a:endParaRPr lang="en-US"/>
          </a:p>
        </p:txBody>
      </p:sp>
    </p:spTree>
    <p:extLst>
      <p:ext uri="{BB962C8B-B14F-4D97-AF65-F5344CB8AC3E}">
        <p14:creationId xmlns:p14="http://schemas.microsoft.com/office/powerpoint/2010/main" val="3497774373"/>
      </p:ext>
    </p:extLst>
  </p:cSld>
  <p:clrMapOvr>
    <a:masterClrMapping/>
  </p:clrMapOvr>
  <p:transition xmlns:p14="http://schemas.microsoft.com/office/powerpoint/2010/main"/>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E408A1-17A5-B840-B96D-798A891C99A7}" type="slidenum">
              <a:rPr lang="en-US"/>
              <a:pPr>
                <a:defRPr/>
              </a:pPr>
              <a:t>‹#›</a:t>
            </a:fld>
            <a:endParaRPr lang="en-US"/>
          </a:p>
        </p:txBody>
      </p:sp>
    </p:spTree>
    <p:extLst>
      <p:ext uri="{BB962C8B-B14F-4D97-AF65-F5344CB8AC3E}">
        <p14:creationId xmlns:p14="http://schemas.microsoft.com/office/powerpoint/2010/main" val="3583540704"/>
      </p:ext>
    </p:extLst>
  </p:cSld>
  <p:clrMapOvr>
    <a:masterClrMapping/>
  </p:clrMapOvr>
  <p:transition xmlns:p14="http://schemas.microsoft.com/office/powerpoint/2010/main"/>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94E135-C048-CD46-BF01-22CE8BE6A25B}" type="slidenum">
              <a:rPr lang="en-US"/>
              <a:pPr>
                <a:defRPr/>
              </a:pPr>
              <a:t>‹#›</a:t>
            </a:fld>
            <a:endParaRPr lang="en-US"/>
          </a:p>
        </p:txBody>
      </p:sp>
    </p:spTree>
    <p:extLst>
      <p:ext uri="{BB962C8B-B14F-4D97-AF65-F5344CB8AC3E}">
        <p14:creationId xmlns:p14="http://schemas.microsoft.com/office/powerpoint/2010/main" val="3880980767"/>
      </p:ext>
    </p:extLst>
  </p:cSld>
  <p:clrMapOvr>
    <a:masterClrMapping/>
  </p:clrMapOvr>
  <p:transition xmlns:p14="http://schemas.microsoft.com/office/powerpoint/2010/main"/>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5F6CAE-E756-9347-B864-78F8C50C203E}" type="slidenum">
              <a:rPr lang="en-US"/>
              <a:pPr>
                <a:defRPr/>
              </a:pPr>
              <a:t>‹#›</a:t>
            </a:fld>
            <a:endParaRPr lang="en-US"/>
          </a:p>
        </p:txBody>
      </p:sp>
    </p:spTree>
    <p:extLst>
      <p:ext uri="{BB962C8B-B14F-4D97-AF65-F5344CB8AC3E}">
        <p14:creationId xmlns:p14="http://schemas.microsoft.com/office/powerpoint/2010/main" val="3827471655"/>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61326729"/>
      </p:ext>
    </p:extLst>
  </p:cSld>
  <p:clrMapOvr>
    <a:masterClrMapping/>
  </p:clrMapOvr>
  <p:transition xmlns:p14="http://schemas.microsoft.com/office/powerpoint/2010/main"/>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2FC9D88-8C41-314B-8550-6D6910D86963}" type="slidenum">
              <a:rPr lang="en-US"/>
              <a:pPr>
                <a:defRPr/>
              </a:pPr>
              <a:t>‹#›</a:t>
            </a:fld>
            <a:endParaRPr lang="en-US"/>
          </a:p>
        </p:txBody>
      </p:sp>
    </p:spTree>
    <p:extLst>
      <p:ext uri="{BB962C8B-B14F-4D97-AF65-F5344CB8AC3E}">
        <p14:creationId xmlns:p14="http://schemas.microsoft.com/office/powerpoint/2010/main" val="125079962"/>
      </p:ext>
    </p:extLst>
  </p:cSld>
  <p:clrMapOvr>
    <a:masterClrMapping/>
  </p:clrMapOvr>
  <p:transition xmlns:p14="http://schemas.microsoft.com/office/powerpoint/2010/main"/>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6882F44-B49C-2647-9B99-27809F1F9146}" type="slidenum">
              <a:rPr lang="en-US"/>
              <a:pPr>
                <a:defRPr/>
              </a:pPr>
              <a:t>‹#›</a:t>
            </a:fld>
            <a:endParaRPr lang="en-US"/>
          </a:p>
        </p:txBody>
      </p:sp>
    </p:spTree>
    <p:extLst>
      <p:ext uri="{BB962C8B-B14F-4D97-AF65-F5344CB8AC3E}">
        <p14:creationId xmlns:p14="http://schemas.microsoft.com/office/powerpoint/2010/main" val="1427503616"/>
      </p:ext>
    </p:extLst>
  </p:cSld>
  <p:clrMapOvr>
    <a:masterClrMapping/>
  </p:clrMapOvr>
  <p:transition xmlns:p14="http://schemas.microsoft.com/office/powerpoint/2010/main"/>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2ECE48-92B7-DE47-A727-1CEFF5D7D601}" type="slidenum">
              <a:rPr lang="en-US"/>
              <a:pPr>
                <a:defRPr/>
              </a:pPr>
              <a:t>‹#›</a:t>
            </a:fld>
            <a:endParaRPr lang="en-US"/>
          </a:p>
        </p:txBody>
      </p:sp>
    </p:spTree>
    <p:extLst>
      <p:ext uri="{BB962C8B-B14F-4D97-AF65-F5344CB8AC3E}">
        <p14:creationId xmlns:p14="http://schemas.microsoft.com/office/powerpoint/2010/main" val="637816102"/>
      </p:ext>
    </p:extLst>
  </p:cSld>
  <p:clrMapOvr>
    <a:masterClrMapping/>
  </p:clrMapOvr>
  <p:transition xmlns:p14="http://schemas.microsoft.com/office/powerpoint/2010/main"/>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E23A1C-B0D8-C349-BD6B-1679BD1F9DD4}" type="slidenum">
              <a:rPr lang="en-US"/>
              <a:pPr>
                <a:defRPr/>
              </a:pPr>
              <a:t>‹#›</a:t>
            </a:fld>
            <a:endParaRPr lang="en-US"/>
          </a:p>
        </p:txBody>
      </p:sp>
    </p:spTree>
    <p:extLst>
      <p:ext uri="{BB962C8B-B14F-4D97-AF65-F5344CB8AC3E}">
        <p14:creationId xmlns:p14="http://schemas.microsoft.com/office/powerpoint/2010/main" val="2549121443"/>
      </p:ext>
    </p:extLst>
  </p:cSld>
  <p:clrMapOvr>
    <a:masterClrMapping/>
  </p:clrMapOvr>
  <p:transition xmlns:p14="http://schemas.microsoft.com/office/powerpoint/2010/main"/>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7799FA-3EC9-0A4E-8BCE-B82A06F22FA3}" type="slidenum">
              <a:rPr lang="en-US"/>
              <a:pPr>
                <a:defRPr/>
              </a:pPr>
              <a:t>‹#›</a:t>
            </a:fld>
            <a:endParaRPr lang="en-US"/>
          </a:p>
        </p:txBody>
      </p:sp>
    </p:spTree>
    <p:extLst>
      <p:ext uri="{BB962C8B-B14F-4D97-AF65-F5344CB8AC3E}">
        <p14:creationId xmlns:p14="http://schemas.microsoft.com/office/powerpoint/2010/main" val="3727688482"/>
      </p:ext>
    </p:extLst>
  </p:cSld>
  <p:clrMapOvr>
    <a:masterClrMapping/>
  </p:clrMapOvr>
  <p:transition xmlns:p14="http://schemas.microsoft.com/office/powerpoint/2010/main"/>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15B22A-2C3F-DD45-84F3-E95FD6C24151}" type="slidenum">
              <a:rPr lang="en-US"/>
              <a:pPr>
                <a:defRPr/>
              </a:pPr>
              <a:t>‹#›</a:t>
            </a:fld>
            <a:endParaRPr lang="en-US"/>
          </a:p>
        </p:txBody>
      </p:sp>
    </p:spTree>
    <p:extLst>
      <p:ext uri="{BB962C8B-B14F-4D97-AF65-F5344CB8AC3E}">
        <p14:creationId xmlns:p14="http://schemas.microsoft.com/office/powerpoint/2010/main" val="2444099282"/>
      </p:ext>
    </p:extLst>
  </p:cSld>
  <p:clrMapOvr>
    <a:masterClrMapping/>
  </p:clrMapOvr>
  <p:transition xmlns:p14="http://schemas.microsoft.com/office/powerpoint/2010/main"/>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CC9F8E-7E04-F34E-9DEA-770822DC2878}" type="slidenum">
              <a:rPr lang="en-US"/>
              <a:pPr>
                <a:defRPr/>
              </a:pPr>
              <a:t>‹#›</a:t>
            </a:fld>
            <a:endParaRPr lang="en-US"/>
          </a:p>
        </p:txBody>
      </p:sp>
    </p:spTree>
    <p:extLst>
      <p:ext uri="{BB962C8B-B14F-4D97-AF65-F5344CB8AC3E}">
        <p14:creationId xmlns:p14="http://schemas.microsoft.com/office/powerpoint/2010/main" val="2451108270"/>
      </p:ext>
    </p:extLst>
  </p:cSld>
  <p:clrMapOvr>
    <a:masterClrMapping/>
  </p:clrMapOvr>
  <p:transition xmlns:p14="http://schemas.microsoft.com/office/powerpoint/2010/main"/>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Arial"/>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Arial"/>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Aria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Arial"/>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Aria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61835"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smtClean="0"/>
              <a:t>Click to edit Master title style</a:t>
            </a:r>
          </a:p>
        </p:txBody>
      </p:sp>
      <p:sp>
        <p:nvSpPr>
          <p:cNvPr id="46183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D25F58CE-B5C0-514D-91A3-75C9342F4586}" type="slidenum">
              <a:rPr lang="en-US"/>
              <a:pPr>
                <a:defRPr/>
              </a:pPr>
              <a:t>‹#›</a:t>
            </a:fld>
            <a:endParaRPr lang="en-US"/>
          </a:p>
        </p:txBody>
      </p:sp>
    </p:spTree>
    <p:extLst>
      <p:ext uri="{BB962C8B-B14F-4D97-AF65-F5344CB8AC3E}">
        <p14:creationId xmlns:p14="http://schemas.microsoft.com/office/powerpoint/2010/main" val="511878781"/>
      </p:ext>
    </p:extLst>
  </p:cSld>
  <p:clrMapOvr>
    <a:masterClrMapping/>
  </p:clrMapOvr>
  <p:transition xmlns:p14="http://schemas.microsoft.com/office/powerpoint/2010/main"/>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511E6AA-9B39-0A48-8134-7CB12F36539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24508155"/>
      </p:ext>
    </p:extLst>
  </p:cSld>
  <p:clrMapOvr>
    <a:masterClrMapping/>
  </p:clrMapOvr>
  <p:transition xmlns:p14="http://schemas.microsoft.com/office/powerpoint/2010/main"/>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6AC2384-EC91-E842-BCAD-602501BF2762}"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01087510"/>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7650108"/>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207515"/>
      </p:ext>
    </p:extLst>
  </p:cSld>
  <p:clrMapOvr>
    <a:masterClrMapping/>
  </p:clrMapOvr>
  <p:transition xmlns:p14="http://schemas.microsoft.com/office/powerpoint/2010/main"/>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22880D07-0C26-E64D-B690-03419BA78401}"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90245388"/>
      </p:ext>
    </p:extLst>
  </p:cSld>
  <p:clrMapOvr>
    <a:masterClrMapping/>
  </p:clrMapOvr>
  <p:transition xmlns:p14="http://schemas.microsoft.com/office/powerpoint/2010/main"/>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C960198E-B19E-D54F-BC04-1CDC56FF6D29}"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22120320"/>
      </p:ext>
    </p:extLst>
  </p:cSld>
  <p:clrMapOvr>
    <a:masterClrMapping/>
  </p:clrMapOvr>
  <p:transition xmlns:p14="http://schemas.microsoft.com/office/powerpoint/2010/main"/>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B693B4C6-3F68-6440-AD4E-11E918008381}"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90275617"/>
      </p:ext>
    </p:extLst>
  </p:cSld>
  <p:clrMapOvr>
    <a:masterClrMapping/>
  </p:clrMapOvr>
  <p:transition xmlns:p14="http://schemas.microsoft.com/office/powerpoint/2010/main"/>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FDE2BEF6-DC33-4247-8F28-C7EFA7409312}"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63185756"/>
      </p:ext>
    </p:extLst>
  </p:cSld>
  <p:clrMapOvr>
    <a:masterClrMapping/>
  </p:clrMapOvr>
  <p:transition xmlns:p14="http://schemas.microsoft.com/office/powerpoint/2010/main"/>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20BE553-A70C-4749-9AD7-710B39F3EB11}"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44342204"/>
      </p:ext>
    </p:extLst>
  </p:cSld>
  <p:clrMapOvr>
    <a:masterClrMapping/>
  </p:clrMapOvr>
  <p:transition xmlns:p14="http://schemas.microsoft.com/office/powerpoint/2010/main"/>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0741BAFA-F3B2-204D-9164-FBE855AE765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81195475"/>
      </p:ext>
    </p:extLst>
  </p:cSld>
  <p:clrMapOvr>
    <a:masterClrMapping/>
  </p:clrMapOvr>
  <p:transition xmlns:p14="http://schemas.microsoft.com/office/powerpoint/2010/main"/>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0548E10-736A-7146-A7C4-9121B11785C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39519457"/>
      </p:ext>
    </p:extLst>
  </p:cSld>
  <p:clrMapOvr>
    <a:masterClrMapping/>
  </p:clrMapOvr>
  <p:transition xmlns:p14="http://schemas.microsoft.com/office/powerpoint/2010/main"/>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2F6C311-D7C3-5D46-A2B9-2BB43059057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88880724"/>
      </p:ext>
    </p:extLst>
  </p:cSld>
  <p:clrMapOvr>
    <a:masterClrMapping/>
  </p:clrMapOvr>
  <p:transition xmlns:p14="http://schemas.microsoft.com/office/powerpoint/2010/main"/>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00236749"/>
      </p:ext>
    </p:extLst>
  </p:cSld>
  <p:clrMapOvr>
    <a:masterClrMapping/>
  </p:clrMapOvr>
  <p:transition xmlns:p14="http://schemas.microsoft.com/office/powerpoint/2010/main"/>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2822919"/>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22321886"/>
      </p:ext>
    </p:extLst>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70947541"/>
      </p:ext>
    </p:extLst>
  </p:cSld>
  <p:clrMapOvr>
    <a:masterClrMapping/>
  </p:clrMapOvr>
  <p:transition xmlns:p14="http://schemas.microsoft.com/office/powerpoint/2010/main"/>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679821"/>
      </p:ext>
    </p:extLst>
  </p:cSld>
  <p:clrMapOvr>
    <a:masterClrMapping/>
  </p:clrMapOvr>
  <p:transition xmlns:p14="http://schemas.microsoft.com/office/powerpoint/2010/main"/>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6348188"/>
      </p:ext>
    </p:extLst>
  </p:cSld>
  <p:clrMapOvr>
    <a:masterClrMapping/>
  </p:clrMapOvr>
  <p:transition xmlns:p14="http://schemas.microsoft.com/office/powerpoint/2010/main"/>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22613226"/>
      </p:ext>
    </p:extLst>
  </p:cSld>
  <p:clrMapOvr>
    <a:masterClrMapping/>
  </p:clrMapOvr>
  <p:transition xmlns:p14="http://schemas.microsoft.com/office/powerpoint/2010/main"/>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47044"/>
      </p:ext>
    </p:extLst>
  </p:cSld>
  <p:clrMapOvr>
    <a:masterClrMapping/>
  </p:clrMapOvr>
  <p:transition xmlns:p14="http://schemas.microsoft.com/office/powerpoint/2010/main"/>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54489266"/>
      </p:ext>
    </p:extLst>
  </p:cSld>
  <p:clrMapOvr>
    <a:masterClrMapping/>
  </p:clrMapOvr>
  <p:transition xmlns:p14="http://schemas.microsoft.com/office/powerpoint/2010/main"/>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57298266"/>
      </p:ext>
    </p:extLst>
  </p:cSld>
  <p:clrMapOvr>
    <a:masterClrMapping/>
  </p:clrMapOvr>
  <p:transition xmlns:p14="http://schemas.microsoft.com/office/powerpoint/2010/main"/>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2344952"/>
      </p:ext>
    </p:extLst>
  </p:cSld>
  <p:clrMapOvr>
    <a:masterClrMapping/>
  </p:clrMapOvr>
  <p:transition xmlns:p14="http://schemas.microsoft.com/office/powerpoint/2010/main"/>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525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60198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4610438"/>
      </p:ext>
    </p:extLst>
  </p:cSld>
  <p:clrMapOvr>
    <a:masterClrMapping/>
  </p:clrMapOvr>
  <p:transition xmlns:p14="http://schemas.microsoft.com/office/powerpoint/2010/main"/>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E19D78-38D4-324A-AFD7-8D8BDD7FDA62}" type="slidenum">
              <a:rPr lang="en-US"/>
              <a:pPr>
                <a:defRPr/>
              </a:pPr>
              <a:t>‹#›</a:t>
            </a:fld>
            <a:endParaRPr lang="en-US"/>
          </a:p>
        </p:txBody>
      </p:sp>
    </p:spTree>
    <p:extLst>
      <p:ext uri="{BB962C8B-B14F-4D97-AF65-F5344CB8AC3E}">
        <p14:creationId xmlns:p14="http://schemas.microsoft.com/office/powerpoint/2010/main" val="31688638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93124497"/>
      </p:ext>
    </p:extLst>
  </p:cSld>
  <p:clrMapOvr>
    <a:masterClrMapping/>
  </p:clrMapOvr>
  <p:transition xmlns:p14="http://schemas.microsoft.com/office/powerpoint/2010/main"/>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41B9CE-5E5F-7745-9027-641256187204}" type="slidenum">
              <a:rPr lang="en-US"/>
              <a:pPr>
                <a:defRPr/>
              </a:pPr>
              <a:t>‹#›</a:t>
            </a:fld>
            <a:endParaRPr lang="en-US"/>
          </a:p>
        </p:txBody>
      </p:sp>
    </p:spTree>
    <p:extLst>
      <p:ext uri="{BB962C8B-B14F-4D97-AF65-F5344CB8AC3E}">
        <p14:creationId xmlns:p14="http://schemas.microsoft.com/office/powerpoint/2010/main" val="243148039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8983BE-67DE-6A44-9BC3-98E1893A664B}" type="slidenum">
              <a:rPr lang="en-US"/>
              <a:pPr>
                <a:defRPr/>
              </a:pPr>
              <a:t>‹#›</a:t>
            </a:fld>
            <a:endParaRPr lang="en-US"/>
          </a:p>
        </p:txBody>
      </p:sp>
    </p:spTree>
    <p:extLst>
      <p:ext uri="{BB962C8B-B14F-4D97-AF65-F5344CB8AC3E}">
        <p14:creationId xmlns:p14="http://schemas.microsoft.com/office/powerpoint/2010/main" val="299988655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96B317-0505-6245-888B-92E7E94085EA}" type="slidenum">
              <a:rPr lang="en-US"/>
              <a:pPr>
                <a:defRPr/>
              </a:pPr>
              <a:t>‹#›</a:t>
            </a:fld>
            <a:endParaRPr lang="en-US"/>
          </a:p>
        </p:txBody>
      </p:sp>
    </p:spTree>
    <p:extLst>
      <p:ext uri="{BB962C8B-B14F-4D97-AF65-F5344CB8AC3E}">
        <p14:creationId xmlns:p14="http://schemas.microsoft.com/office/powerpoint/2010/main" val="393977942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66C885B-2A62-8749-AE94-E48C70000B8F}" type="slidenum">
              <a:rPr lang="en-US"/>
              <a:pPr>
                <a:defRPr/>
              </a:pPr>
              <a:t>‹#›</a:t>
            </a:fld>
            <a:endParaRPr lang="en-US"/>
          </a:p>
        </p:txBody>
      </p:sp>
    </p:spTree>
    <p:extLst>
      <p:ext uri="{BB962C8B-B14F-4D97-AF65-F5344CB8AC3E}">
        <p14:creationId xmlns:p14="http://schemas.microsoft.com/office/powerpoint/2010/main" val="358054317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571143B-1064-0A4E-8650-FA54CFD4E296}" type="slidenum">
              <a:rPr lang="en-US"/>
              <a:pPr>
                <a:defRPr/>
              </a:pPr>
              <a:t>‹#›</a:t>
            </a:fld>
            <a:endParaRPr lang="en-US"/>
          </a:p>
        </p:txBody>
      </p:sp>
    </p:spTree>
    <p:extLst>
      <p:ext uri="{BB962C8B-B14F-4D97-AF65-F5344CB8AC3E}">
        <p14:creationId xmlns:p14="http://schemas.microsoft.com/office/powerpoint/2010/main" val="61383817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7376F2-4ABC-B84C-BCEC-79F1930731EB}" type="slidenum">
              <a:rPr lang="en-US"/>
              <a:pPr>
                <a:defRPr/>
              </a:pPr>
              <a:t>‹#›</a:t>
            </a:fld>
            <a:endParaRPr lang="en-US"/>
          </a:p>
        </p:txBody>
      </p:sp>
    </p:spTree>
    <p:extLst>
      <p:ext uri="{BB962C8B-B14F-4D97-AF65-F5344CB8AC3E}">
        <p14:creationId xmlns:p14="http://schemas.microsoft.com/office/powerpoint/2010/main" val="296694366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A747D2-B164-8743-9A50-7FB9A90ACD52}" type="slidenum">
              <a:rPr lang="en-US"/>
              <a:pPr>
                <a:defRPr/>
              </a:pPr>
              <a:t>‹#›</a:t>
            </a:fld>
            <a:endParaRPr lang="en-US"/>
          </a:p>
        </p:txBody>
      </p:sp>
    </p:spTree>
    <p:extLst>
      <p:ext uri="{BB962C8B-B14F-4D97-AF65-F5344CB8AC3E}">
        <p14:creationId xmlns:p14="http://schemas.microsoft.com/office/powerpoint/2010/main" val="231757120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E3AE92-C581-7B4D-8BD4-2F5D5E81F98A}" type="slidenum">
              <a:rPr lang="en-US"/>
              <a:pPr>
                <a:defRPr/>
              </a:pPr>
              <a:t>‹#›</a:t>
            </a:fld>
            <a:endParaRPr lang="en-US"/>
          </a:p>
        </p:txBody>
      </p:sp>
    </p:spTree>
    <p:extLst>
      <p:ext uri="{BB962C8B-B14F-4D97-AF65-F5344CB8AC3E}">
        <p14:creationId xmlns:p14="http://schemas.microsoft.com/office/powerpoint/2010/main" val="261446079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FED43E-CDEC-4B44-A272-CC5349BFC07C}" type="slidenum">
              <a:rPr lang="en-US"/>
              <a:pPr>
                <a:defRPr/>
              </a:pPr>
              <a:t>‹#›</a:t>
            </a:fld>
            <a:endParaRPr lang="en-US"/>
          </a:p>
        </p:txBody>
      </p:sp>
    </p:spTree>
    <p:extLst>
      <p:ext uri="{BB962C8B-B14F-4D97-AF65-F5344CB8AC3E}">
        <p14:creationId xmlns:p14="http://schemas.microsoft.com/office/powerpoint/2010/main" val="270530022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8A40B3-83C0-3A45-ADD5-AE4DC1C86BEA}" type="slidenum">
              <a:rPr lang="en-US"/>
              <a:pPr>
                <a:defRPr/>
              </a:pPr>
              <a:t>‹#›</a:t>
            </a:fld>
            <a:endParaRPr lang="en-US"/>
          </a:p>
        </p:txBody>
      </p:sp>
    </p:spTree>
    <p:extLst>
      <p:ext uri="{BB962C8B-B14F-4D97-AF65-F5344CB8AC3E}">
        <p14:creationId xmlns:p14="http://schemas.microsoft.com/office/powerpoint/2010/main" val="970372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511726"/>
      </p:ext>
    </p:extLst>
  </p:cSld>
  <p:clrMapOvr>
    <a:masterClrMapping/>
  </p:clrMapOvr>
  <p:transition xmlns:p14="http://schemas.microsoft.com/office/powerpoint/2010/mai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7915348"/>
      </p:ext>
    </p:extLst>
  </p:cSld>
  <p:clrMapOvr>
    <a:masterClrMapping/>
  </p:clrMapOvr>
  <p:transition xmlns:p14="http://schemas.microsoft.com/office/powerpoint/2010/main"/>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9973045"/>
      </p:ext>
    </p:extLst>
  </p:cSld>
  <p:clrMapOvr>
    <a:masterClrMapping/>
  </p:clrMapOvr>
  <p:transition xmlns:p14="http://schemas.microsoft.com/office/powerpoint/2010/main"/>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49937659"/>
      </p:ext>
    </p:extLst>
  </p:cSld>
  <p:clrMapOvr>
    <a:masterClrMapping/>
  </p:clrMapOvr>
  <p:transition xmlns:p14="http://schemas.microsoft.com/office/powerpoint/2010/main"/>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535600"/>
      </p:ext>
    </p:extLst>
  </p:cSld>
  <p:clrMapOvr>
    <a:masterClrMapping/>
  </p:clrMapOvr>
  <p:transition xmlns:p14="http://schemas.microsoft.com/office/powerpoint/2010/main"/>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8771975"/>
      </p:ext>
    </p:extLst>
  </p:cSld>
  <p:clrMapOvr>
    <a:masterClrMapping/>
  </p:clrMapOvr>
  <p:transition xmlns:p14="http://schemas.microsoft.com/office/powerpoint/2010/main"/>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3290603"/>
      </p:ext>
    </p:extLst>
  </p:cSld>
  <p:clrMapOvr>
    <a:masterClrMapping/>
  </p:clrMapOvr>
  <p:transition xmlns:p14="http://schemas.microsoft.com/office/powerpoint/2010/main"/>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5810038"/>
      </p:ext>
    </p:extLst>
  </p:cSld>
  <p:clrMapOvr>
    <a:masterClrMapping/>
  </p:clrMapOvr>
  <p:transition xmlns:p14="http://schemas.microsoft.com/office/powerpoint/2010/main"/>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29739918"/>
      </p:ext>
    </p:extLst>
  </p:cSld>
  <p:clrMapOvr>
    <a:masterClrMapping/>
  </p:clrMapOvr>
  <p:transition xmlns:p14="http://schemas.microsoft.com/office/powerpoint/2010/main"/>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00004397"/>
      </p:ext>
    </p:extLst>
  </p:cSld>
  <p:clrMapOvr>
    <a:masterClrMapping/>
  </p:clrMapOvr>
  <p:transition xmlns:p14="http://schemas.microsoft.com/office/powerpoint/2010/main"/>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93657238"/>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7903533"/>
      </p:ext>
    </p:extLst>
  </p:cSld>
  <p:clrMapOvr>
    <a:masterClrMapping/>
  </p:clrMapOvr>
  <p:transition xmlns:p14="http://schemas.microsoft.com/office/powerpoint/2010/main"/>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9388"/>
            <a:ext cx="2057400" cy="59467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79388"/>
            <a:ext cx="6019800" cy="59467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0427435"/>
      </p:ext>
    </p:extLst>
  </p:cSld>
  <p:clrMapOvr>
    <a:masterClrMapping/>
  </p:clrMapOvr>
  <p:transition xmlns:p14="http://schemas.microsoft.com/office/powerpoint/2010/mai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629B51-6CC9-1F43-BB5E-85FAAC2B7977}" type="slidenum">
              <a:rPr lang="en-US"/>
              <a:pPr>
                <a:defRPr/>
              </a:pPr>
              <a:t>‹#›</a:t>
            </a:fld>
            <a:endParaRPr lang="en-US"/>
          </a:p>
        </p:txBody>
      </p:sp>
    </p:spTree>
    <p:extLst>
      <p:ext uri="{BB962C8B-B14F-4D97-AF65-F5344CB8AC3E}">
        <p14:creationId xmlns:p14="http://schemas.microsoft.com/office/powerpoint/2010/main" val="153837724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A346FB-2366-3541-A6B1-5A2A9574374E}" type="slidenum">
              <a:rPr lang="en-US"/>
              <a:pPr>
                <a:defRPr/>
              </a:pPr>
              <a:t>‹#›</a:t>
            </a:fld>
            <a:endParaRPr lang="en-US"/>
          </a:p>
        </p:txBody>
      </p:sp>
    </p:spTree>
    <p:extLst>
      <p:ext uri="{BB962C8B-B14F-4D97-AF65-F5344CB8AC3E}">
        <p14:creationId xmlns:p14="http://schemas.microsoft.com/office/powerpoint/2010/main" val="198774884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C76483-7482-254A-AE95-E86339804730}" type="slidenum">
              <a:rPr lang="en-US"/>
              <a:pPr>
                <a:defRPr/>
              </a:pPr>
              <a:t>‹#›</a:t>
            </a:fld>
            <a:endParaRPr lang="en-US"/>
          </a:p>
        </p:txBody>
      </p:sp>
    </p:spTree>
    <p:extLst>
      <p:ext uri="{BB962C8B-B14F-4D97-AF65-F5344CB8AC3E}">
        <p14:creationId xmlns:p14="http://schemas.microsoft.com/office/powerpoint/2010/main" val="2825151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4C14C0-D2C3-DF4D-BD89-AD63B9349242}" type="slidenum">
              <a:rPr lang="en-US"/>
              <a:pPr>
                <a:defRPr/>
              </a:pPr>
              <a:t>‹#›</a:t>
            </a:fld>
            <a:endParaRPr lang="en-US"/>
          </a:p>
        </p:txBody>
      </p:sp>
    </p:spTree>
    <p:extLst>
      <p:ext uri="{BB962C8B-B14F-4D97-AF65-F5344CB8AC3E}">
        <p14:creationId xmlns:p14="http://schemas.microsoft.com/office/powerpoint/2010/main" val="147717528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33AA6D-1A8A-E94F-9DFB-28CD442C2F11}" type="slidenum">
              <a:rPr lang="en-US"/>
              <a:pPr>
                <a:defRPr/>
              </a:pPr>
              <a:t>‹#›</a:t>
            </a:fld>
            <a:endParaRPr lang="en-US"/>
          </a:p>
        </p:txBody>
      </p:sp>
    </p:spTree>
    <p:extLst>
      <p:ext uri="{BB962C8B-B14F-4D97-AF65-F5344CB8AC3E}">
        <p14:creationId xmlns:p14="http://schemas.microsoft.com/office/powerpoint/2010/main" val="3811770728"/>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2E53F4F-B6F1-AE4A-8C78-21AE1D8198EF}" type="slidenum">
              <a:rPr lang="en-US"/>
              <a:pPr>
                <a:defRPr/>
              </a:pPr>
              <a:t>‹#›</a:t>
            </a:fld>
            <a:endParaRPr lang="en-US"/>
          </a:p>
        </p:txBody>
      </p:sp>
    </p:spTree>
    <p:extLst>
      <p:ext uri="{BB962C8B-B14F-4D97-AF65-F5344CB8AC3E}">
        <p14:creationId xmlns:p14="http://schemas.microsoft.com/office/powerpoint/2010/main" val="313362351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543F11A-40A4-C84E-87F9-0705FD303711}" type="slidenum">
              <a:rPr lang="en-US"/>
              <a:pPr>
                <a:defRPr/>
              </a:pPr>
              <a:t>‹#›</a:t>
            </a:fld>
            <a:endParaRPr lang="en-US"/>
          </a:p>
        </p:txBody>
      </p:sp>
    </p:spTree>
    <p:extLst>
      <p:ext uri="{BB962C8B-B14F-4D97-AF65-F5344CB8AC3E}">
        <p14:creationId xmlns:p14="http://schemas.microsoft.com/office/powerpoint/2010/main" val="419008372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19427E-A616-AC40-BF28-F40B94749EE6}" type="slidenum">
              <a:rPr lang="en-US"/>
              <a:pPr>
                <a:defRPr/>
              </a:pPr>
              <a:t>‹#›</a:t>
            </a:fld>
            <a:endParaRPr lang="en-US"/>
          </a:p>
        </p:txBody>
      </p:sp>
    </p:spTree>
    <p:extLst>
      <p:ext uri="{BB962C8B-B14F-4D97-AF65-F5344CB8AC3E}">
        <p14:creationId xmlns:p14="http://schemas.microsoft.com/office/powerpoint/2010/main" val="102330153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65A20D-1ECF-8C46-8B29-40B5E4D57260}" type="slidenum">
              <a:rPr lang="en-US"/>
              <a:pPr>
                <a:defRPr/>
              </a:pPr>
              <a:t>‹#›</a:t>
            </a:fld>
            <a:endParaRPr lang="en-US"/>
          </a:p>
        </p:txBody>
      </p:sp>
    </p:spTree>
    <p:extLst>
      <p:ext uri="{BB962C8B-B14F-4D97-AF65-F5344CB8AC3E}">
        <p14:creationId xmlns:p14="http://schemas.microsoft.com/office/powerpoint/2010/main" val="40819241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28277722"/>
      </p:ext>
    </p:extLst>
  </p:cSld>
  <p:clrMapOvr>
    <a:masterClrMapping/>
  </p:clrMapOvr>
  <p:transition xmlns:p14="http://schemas.microsoft.com/office/powerpoint/2010/main"/>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EEA262-BBC3-AE44-B91D-81634F6B4E5B}" type="slidenum">
              <a:rPr lang="en-US"/>
              <a:pPr>
                <a:defRPr/>
              </a:pPr>
              <a:t>‹#›</a:t>
            </a:fld>
            <a:endParaRPr lang="en-US"/>
          </a:p>
        </p:txBody>
      </p:sp>
    </p:spTree>
    <p:extLst>
      <p:ext uri="{BB962C8B-B14F-4D97-AF65-F5344CB8AC3E}">
        <p14:creationId xmlns:p14="http://schemas.microsoft.com/office/powerpoint/2010/main" val="922961179"/>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6A392C-A1A6-A54B-92C3-919D713CE47A}" type="slidenum">
              <a:rPr lang="en-US"/>
              <a:pPr>
                <a:defRPr/>
              </a:pPr>
              <a:t>‹#›</a:t>
            </a:fld>
            <a:endParaRPr lang="en-US"/>
          </a:p>
        </p:txBody>
      </p:sp>
    </p:spTree>
    <p:extLst>
      <p:ext uri="{BB962C8B-B14F-4D97-AF65-F5344CB8AC3E}">
        <p14:creationId xmlns:p14="http://schemas.microsoft.com/office/powerpoint/2010/main" val="3640024872"/>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85E4A8C-BF68-864C-B2B3-D9294B967A3C}" type="slidenum">
              <a:rPr lang="en-US"/>
              <a:pPr>
                <a:defRPr/>
              </a:pPr>
              <a:t>‹#›</a:t>
            </a:fld>
            <a:endParaRPr lang="en-US"/>
          </a:p>
        </p:txBody>
      </p:sp>
    </p:spTree>
    <p:extLst>
      <p:ext uri="{BB962C8B-B14F-4D97-AF65-F5344CB8AC3E}">
        <p14:creationId xmlns:p14="http://schemas.microsoft.com/office/powerpoint/2010/main" val="30884222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5246350"/>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80603332"/>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2258621"/>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3028365"/>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3852880"/>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43983516"/>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65823"/>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07194414"/>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94443043"/>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5167172"/>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9388104"/>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89017792"/>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3225071"/>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39091871"/>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3032520"/>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12801871"/>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7928935"/>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94531923"/>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304021"/>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01499578"/>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32983612"/>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4571860"/>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0176256"/>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12493625"/>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8885361"/>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98666459"/>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2939557"/>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5639660"/>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0313581"/>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68769165"/>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903261"/>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52707047"/>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87226089"/>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3998582"/>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1676963"/>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83929641"/>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4397960"/>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65853076"/>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67678030"/>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5406688"/>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6761399"/>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49934024"/>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13903"/>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67092402"/>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95322989"/>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4814028"/>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0352591"/>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46325376"/>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12849225"/>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241452"/>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59472528"/>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539720"/>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2774829"/>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39996760"/>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3663167"/>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5597309"/>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33734330"/>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1154759"/>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4895545"/>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3" Type="http://schemas.openxmlformats.org/officeDocument/2006/relationships/image" Target="../media/image9.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3" Type="http://schemas.openxmlformats.org/officeDocument/2006/relationships/image" Target="../media/image9.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3" Type="http://schemas.openxmlformats.org/officeDocument/2006/relationships/image" Target="../media/image9.jpeg"/><Relationship Id="rId14" Type="http://schemas.openxmlformats.org/officeDocument/2006/relationships/image" Target="../media/image7.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3" Type="http://schemas.openxmlformats.org/officeDocument/2006/relationships/image" Target="../media/image9.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3" Type="http://schemas.openxmlformats.org/officeDocument/2006/relationships/image" Target="../media/image10.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3" Type="http://schemas.openxmlformats.org/officeDocument/2006/relationships/image" Target="../media/image8.jpeg"/><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3" Type="http://schemas.openxmlformats.org/officeDocument/2006/relationships/image" Target="../media/image10.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3" Type="http://schemas.openxmlformats.org/officeDocument/2006/relationships/image" Target="../media/image10.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3" Type="http://schemas.openxmlformats.org/officeDocument/2006/relationships/image" Target="../media/image1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3" Type="http://schemas.openxmlformats.org/officeDocument/2006/relationships/image" Target="../media/image11.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3.xml"/><Relationship Id="rId13" Type="http://schemas.openxmlformats.org/officeDocument/2006/relationships/image" Target="../media/image12.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4.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5.xml"/><Relationship Id="rId13" Type="http://schemas.openxmlformats.org/officeDocument/2006/relationships/image" Target="../media/image12.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3" Type="http://schemas.openxmlformats.org/officeDocument/2006/relationships/image" Target="../media/image11.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3" Type="http://schemas.openxmlformats.org/officeDocument/2006/relationships/image" Target="../media/image12.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8.xml"/><Relationship Id="rId12" Type="http://schemas.openxmlformats.org/officeDocument/2006/relationships/theme" Target="../theme/theme28.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 Id="rId9" Type="http://schemas.openxmlformats.org/officeDocument/2006/relationships/slideLayout" Target="../slideLayouts/slideLayout306.xml"/><Relationship Id="rId10"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theme" Target="../theme/theme29.xml"/><Relationship Id="rId13" Type="http://schemas.openxmlformats.org/officeDocument/2006/relationships/image" Target="../media/image1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0.xml"/><Relationship Id="rId12" Type="http://schemas.openxmlformats.org/officeDocument/2006/relationships/theme" Target="../theme/theme30.xml"/><Relationship Id="rId13" Type="http://schemas.openxmlformats.org/officeDocument/2006/relationships/image" Target="../media/image10.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20.xml"/><Relationship Id="rId2" Type="http://schemas.openxmlformats.org/officeDocument/2006/relationships/slideLayout" Target="../slideLayouts/slideLayout321.xml"/><Relationship Id="rId3" Type="http://schemas.openxmlformats.org/officeDocument/2006/relationships/slideLayout" Target="../slideLayouts/slideLayout322.xml"/><Relationship Id="rId4" Type="http://schemas.openxmlformats.org/officeDocument/2006/relationships/slideLayout" Target="../slideLayouts/slideLayout323.xml"/><Relationship Id="rId5" Type="http://schemas.openxmlformats.org/officeDocument/2006/relationships/slideLayout" Target="../slideLayouts/slideLayout324.xml"/><Relationship Id="rId6" Type="http://schemas.openxmlformats.org/officeDocument/2006/relationships/slideLayout" Target="../slideLayouts/slideLayout325.xml"/><Relationship Id="rId7" Type="http://schemas.openxmlformats.org/officeDocument/2006/relationships/slideLayout" Target="../slideLayouts/slideLayout326.xml"/><Relationship Id="rId8" Type="http://schemas.openxmlformats.org/officeDocument/2006/relationships/slideLayout" Target="../slideLayouts/slideLayout327.xml"/><Relationship Id="rId9" Type="http://schemas.openxmlformats.org/officeDocument/2006/relationships/slideLayout" Target="../slideLayouts/slideLayout328.xml"/><Relationship Id="rId10"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1.xml"/><Relationship Id="rId12" Type="http://schemas.openxmlformats.org/officeDocument/2006/relationships/theme" Target="../theme/theme31.xml"/><Relationship Id="rId13" Type="http://schemas.openxmlformats.org/officeDocument/2006/relationships/image" Target="../media/image12.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31.xml"/><Relationship Id="rId2" Type="http://schemas.openxmlformats.org/officeDocument/2006/relationships/slideLayout" Target="../slideLayouts/slideLayout332.xml"/><Relationship Id="rId3" Type="http://schemas.openxmlformats.org/officeDocument/2006/relationships/slideLayout" Target="../slideLayouts/slideLayout333.xml"/><Relationship Id="rId4" Type="http://schemas.openxmlformats.org/officeDocument/2006/relationships/slideLayout" Target="../slideLayouts/slideLayout334.xml"/><Relationship Id="rId5" Type="http://schemas.openxmlformats.org/officeDocument/2006/relationships/slideLayout" Target="../slideLayouts/slideLayout335.xml"/><Relationship Id="rId6" Type="http://schemas.openxmlformats.org/officeDocument/2006/relationships/slideLayout" Target="../slideLayouts/slideLayout336.xml"/><Relationship Id="rId7" Type="http://schemas.openxmlformats.org/officeDocument/2006/relationships/slideLayout" Target="../slideLayouts/slideLayout337.xml"/><Relationship Id="rId8" Type="http://schemas.openxmlformats.org/officeDocument/2006/relationships/slideLayout" Target="../slideLayouts/slideLayout338.xml"/><Relationship Id="rId9" Type="http://schemas.openxmlformats.org/officeDocument/2006/relationships/slideLayout" Target="../slideLayouts/slideLayout339.xml"/><Relationship Id="rId10"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2.xml"/><Relationship Id="rId12" Type="http://schemas.openxmlformats.org/officeDocument/2006/relationships/theme" Target="../theme/theme32.xml"/><Relationship Id="rId13" Type="http://schemas.openxmlformats.org/officeDocument/2006/relationships/image" Target="../media/image11.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42.xml"/><Relationship Id="rId2" Type="http://schemas.openxmlformats.org/officeDocument/2006/relationships/slideLayout" Target="../slideLayouts/slideLayout343.xml"/><Relationship Id="rId3" Type="http://schemas.openxmlformats.org/officeDocument/2006/relationships/slideLayout" Target="../slideLayouts/slideLayout344.xml"/><Relationship Id="rId4" Type="http://schemas.openxmlformats.org/officeDocument/2006/relationships/slideLayout" Target="../slideLayouts/slideLayout345.xml"/><Relationship Id="rId5" Type="http://schemas.openxmlformats.org/officeDocument/2006/relationships/slideLayout" Target="../slideLayouts/slideLayout346.xml"/><Relationship Id="rId6" Type="http://schemas.openxmlformats.org/officeDocument/2006/relationships/slideLayout" Target="../slideLayouts/slideLayout347.xml"/><Relationship Id="rId7" Type="http://schemas.openxmlformats.org/officeDocument/2006/relationships/slideLayout" Target="../slideLayouts/slideLayout348.xml"/><Relationship Id="rId8" Type="http://schemas.openxmlformats.org/officeDocument/2006/relationships/slideLayout" Target="../slideLayouts/slideLayout349.xml"/><Relationship Id="rId9" Type="http://schemas.openxmlformats.org/officeDocument/2006/relationships/slideLayout" Target="../slideLayouts/slideLayout350.xml"/><Relationship Id="rId10" Type="http://schemas.openxmlformats.org/officeDocument/2006/relationships/slideLayout" Target="../slideLayouts/slideLayout351.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63.xml"/><Relationship Id="rId12" Type="http://schemas.openxmlformats.org/officeDocument/2006/relationships/theme" Target="../theme/theme33.xml"/><Relationship Id="rId1" Type="http://schemas.openxmlformats.org/officeDocument/2006/relationships/slideLayout" Target="../slideLayouts/slideLayout353.xml"/><Relationship Id="rId2" Type="http://schemas.openxmlformats.org/officeDocument/2006/relationships/slideLayout" Target="../slideLayouts/slideLayout354.xml"/><Relationship Id="rId3" Type="http://schemas.openxmlformats.org/officeDocument/2006/relationships/slideLayout" Target="../slideLayouts/slideLayout355.xml"/><Relationship Id="rId4" Type="http://schemas.openxmlformats.org/officeDocument/2006/relationships/slideLayout" Target="../slideLayouts/slideLayout356.xml"/><Relationship Id="rId5" Type="http://schemas.openxmlformats.org/officeDocument/2006/relationships/slideLayout" Target="../slideLayouts/slideLayout357.xml"/><Relationship Id="rId6" Type="http://schemas.openxmlformats.org/officeDocument/2006/relationships/slideLayout" Target="../slideLayouts/slideLayout358.xml"/><Relationship Id="rId7" Type="http://schemas.openxmlformats.org/officeDocument/2006/relationships/slideLayout" Target="../slideLayouts/slideLayout359.xml"/><Relationship Id="rId8" Type="http://schemas.openxmlformats.org/officeDocument/2006/relationships/slideLayout" Target="../slideLayouts/slideLayout360.xml"/><Relationship Id="rId9" Type="http://schemas.openxmlformats.org/officeDocument/2006/relationships/slideLayout" Target="../slideLayouts/slideLayout361.xml"/><Relationship Id="rId10" Type="http://schemas.openxmlformats.org/officeDocument/2006/relationships/slideLayout" Target="../slideLayouts/slideLayout362.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74.xml"/><Relationship Id="rId12" Type="http://schemas.openxmlformats.org/officeDocument/2006/relationships/theme" Target="../theme/theme34.xml"/><Relationship Id="rId1" Type="http://schemas.openxmlformats.org/officeDocument/2006/relationships/slideLayout" Target="../slideLayouts/slideLayout364.xml"/><Relationship Id="rId2" Type="http://schemas.openxmlformats.org/officeDocument/2006/relationships/slideLayout" Target="../slideLayouts/slideLayout365.xml"/><Relationship Id="rId3" Type="http://schemas.openxmlformats.org/officeDocument/2006/relationships/slideLayout" Target="../slideLayouts/slideLayout366.xml"/><Relationship Id="rId4" Type="http://schemas.openxmlformats.org/officeDocument/2006/relationships/slideLayout" Target="../slideLayouts/slideLayout367.xml"/><Relationship Id="rId5" Type="http://schemas.openxmlformats.org/officeDocument/2006/relationships/slideLayout" Target="../slideLayouts/slideLayout368.xml"/><Relationship Id="rId6" Type="http://schemas.openxmlformats.org/officeDocument/2006/relationships/slideLayout" Target="../slideLayouts/slideLayout369.xml"/><Relationship Id="rId7" Type="http://schemas.openxmlformats.org/officeDocument/2006/relationships/slideLayout" Target="../slideLayouts/slideLayout370.xml"/><Relationship Id="rId8" Type="http://schemas.openxmlformats.org/officeDocument/2006/relationships/slideLayout" Target="../slideLayouts/slideLayout371.xml"/><Relationship Id="rId9" Type="http://schemas.openxmlformats.org/officeDocument/2006/relationships/slideLayout" Target="../slideLayouts/slideLayout372.xml"/><Relationship Id="rId10" Type="http://schemas.openxmlformats.org/officeDocument/2006/relationships/slideLayout" Target="../slideLayouts/slideLayout373.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85.xml"/><Relationship Id="rId12" Type="http://schemas.openxmlformats.org/officeDocument/2006/relationships/theme" Target="../theme/theme35.xml"/><Relationship Id="rId1" Type="http://schemas.openxmlformats.org/officeDocument/2006/relationships/slideLayout" Target="../slideLayouts/slideLayout375.xml"/><Relationship Id="rId2" Type="http://schemas.openxmlformats.org/officeDocument/2006/relationships/slideLayout" Target="../slideLayouts/slideLayout376.xml"/><Relationship Id="rId3" Type="http://schemas.openxmlformats.org/officeDocument/2006/relationships/slideLayout" Target="../slideLayouts/slideLayout377.xml"/><Relationship Id="rId4" Type="http://schemas.openxmlformats.org/officeDocument/2006/relationships/slideLayout" Target="../slideLayouts/slideLayout378.xml"/><Relationship Id="rId5" Type="http://schemas.openxmlformats.org/officeDocument/2006/relationships/slideLayout" Target="../slideLayouts/slideLayout379.xml"/><Relationship Id="rId6" Type="http://schemas.openxmlformats.org/officeDocument/2006/relationships/slideLayout" Target="../slideLayouts/slideLayout380.xml"/><Relationship Id="rId7" Type="http://schemas.openxmlformats.org/officeDocument/2006/relationships/slideLayout" Target="../slideLayouts/slideLayout381.xml"/><Relationship Id="rId8" Type="http://schemas.openxmlformats.org/officeDocument/2006/relationships/slideLayout" Target="../slideLayouts/slideLayout382.xml"/><Relationship Id="rId9" Type="http://schemas.openxmlformats.org/officeDocument/2006/relationships/slideLayout" Target="../slideLayouts/slideLayout383.xml"/><Relationship Id="rId10" Type="http://schemas.openxmlformats.org/officeDocument/2006/relationships/slideLayout" Target="../slideLayouts/slideLayout384.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96.xml"/><Relationship Id="rId12" Type="http://schemas.openxmlformats.org/officeDocument/2006/relationships/theme" Target="../theme/theme36.xml"/><Relationship Id="rId1" Type="http://schemas.openxmlformats.org/officeDocument/2006/relationships/slideLayout" Target="../slideLayouts/slideLayout386.xml"/><Relationship Id="rId2" Type="http://schemas.openxmlformats.org/officeDocument/2006/relationships/slideLayout" Target="../slideLayouts/slideLayout387.xml"/><Relationship Id="rId3" Type="http://schemas.openxmlformats.org/officeDocument/2006/relationships/slideLayout" Target="../slideLayouts/slideLayout388.xml"/><Relationship Id="rId4" Type="http://schemas.openxmlformats.org/officeDocument/2006/relationships/slideLayout" Target="../slideLayouts/slideLayout389.xml"/><Relationship Id="rId5" Type="http://schemas.openxmlformats.org/officeDocument/2006/relationships/slideLayout" Target="../slideLayouts/slideLayout390.xml"/><Relationship Id="rId6" Type="http://schemas.openxmlformats.org/officeDocument/2006/relationships/slideLayout" Target="../slideLayouts/slideLayout391.xml"/><Relationship Id="rId7" Type="http://schemas.openxmlformats.org/officeDocument/2006/relationships/slideLayout" Target="../slideLayouts/slideLayout392.xml"/><Relationship Id="rId8" Type="http://schemas.openxmlformats.org/officeDocument/2006/relationships/slideLayout" Target="../slideLayouts/slideLayout393.xml"/><Relationship Id="rId9" Type="http://schemas.openxmlformats.org/officeDocument/2006/relationships/slideLayout" Target="../slideLayouts/slideLayout394.xml"/><Relationship Id="rId10" Type="http://schemas.openxmlformats.org/officeDocument/2006/relationships/slideLayout" Target="../slideLayouts/slideLayout395.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07.xml"/><Relationship Id="rId12" Type="http://schemas.openxmlformats.org/officeDocument/2006/relationships/theme" Target="../theme/theme37.xml"/><Relationship Id="rId1" Type="http://schemas.openxmlformats.org/officeDocument/2006/relationships/slideLayout" Target="../slideLayouts/slideLayout397.xml"/><Relationship Id="rId2" Type="http://schemas.openxmlformats.org/officeDocument/2006/relationships/slideLayout" Target="../slideLayouts/slideLayout398.xml"/><Relationship Id="rId3" Type="http://schemas.openxmlformats.org/officeDocument/2006/relationships/slideLayout" Target="../slideLayouts/slideLayout399.xml"/><Relationship Id="rId4" Type="http://schemas.openxmlformats.org/officeDocument/2006/relationships/slideLayout" Target="../slideLayouts/slideLayout400.xml"/><Relationship Id="rId5" Type="http://schemas.openxmlformats.org/officeDocument/2006/relationships/slideLayout" Target="../slideLayouts/slideLayout401.xml"/><Relationship Id="rId6" Type="http://schemas.openxmlformats.org/officeDocument/2006/relationships/slideLayout" Target="../slideLayouts/slideLayout402.xml"/><Relationship Id="rId7" Type="http://schemas.openxmlformats.org/officeDocument/2006/relationships/slideLayout" Target="../slideLayouts/slideLayout403.xml"/><Relationship Id="rId8" Type="http://schemas.openxmlformats.org/officeDocument/2006/relationships/slideLayout" Target="../slideLayouts/slideLayout404.xml"/><Relationship Id="rId9" Type="http://schemas.openxmlformats.org/officeDocument/2006/relationships/slideLayout" Target="../slideLayouts/slideLayout405.xml"/><Relationship Id="rId10" Type="http://schemas.openxmlformats.org/officeDocument/2006/relationships/slideLayout" Target="../slideLayouts/slideLayout406.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18.xml"/><Relationship Id="rId12" Type="http://schemas.openxmlformats.org/officeDocument/2006/relationships/theme" Target="../theme/theme38.xml"/><Relationship Id="rId1" Type="http://schemas.openxmlformats.org/officeDocument/2006/relationships/slideLayout" Target="../slideLayouts/slideLayout408.xml"/><Relationship Id="rId2" Type="http://schemas.openxmlformats.org/officeDocument/2006/relationships/slideLayout" Target="../slideLayouts/slideLayout409.xml"/><Relationship Id="rId3" Type="http://schemas.openxmlformats.org/officeDocument/2006/relationships/slideLayout" Target="../slideLayouts/slideLayout410.xml"/><Relationship Id="rId4" Type="http://schemas.openxmlformats.org/officeDocument/2006/relationships/slideLayout" Target="../slideLayouts/slideLayout411.xml"/><Relationship Id="rId5" Type="http://schemas.openxmlformats.org/officeDocument/2006/relationships/slideLayout" Target="../slideLayouts/slideLayout412.xml"/><Relationship Id="rId6" Type="http://schemas.openxmlformats.org/officeDocument/2006/relationships/slideLayout" Target="../slideLayouts/slideLayout413.xml"/><Relationship Id="rId7" Type="http://schemas.openxmlformats.org/officeDocument/2006/relationships/slideLayout" Target="../slideLayouts/slideLayout414.xml"/><Relationship Id="rId8" Type="http://schemas.openxmlformats.org/officeDocument/2006/relationships/slideLayout" Target="../slideLayouts/slideLayout415.xml"/><Relationship Id="rId9" Type="http://schemas.openxmlformats.org/officeDocument/2006/relationships/slideLayout" Target="../slideLayouts/slideLayout416.xml"/><Relationship Id="rId10" Type="http://schemas.openxmlformats.org/officeDocument/2006/relationships/slideLayout" Target="../slideLayouts/slideLayout417.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29.xml"/><Relationship Id="rId12" Type="http://schemas.openxmlformats.org/officeDocument/2006/relationships/theme" Target="../theme/theme39.xml"/><Relationship Id="rId1" Type="http://schemas.openxmlformats.org/officeDocument/2006/relationships/slideLayout" Target="../slideLayouts/slideLayout419.xml"/><Relationship Id="rId2" Type="http://schemas.openxmlformats.org/officeDocument/2006/relationships/slideLayout" Target="../slideLayouts/slideLayout420.xml"/><Relationship Id="rId3" Type="http://schemas.openxmlformats.org/officeDocument/2006/relationships/slideLayout" Target="../slideLayouts/slideLayout421.xml"/><Relationship Id="rId4" Type="http://schemas.openxmlformats.org/officeDocument/2006/relationships/slideLayout" Target="../slideLayouts/slideLayout422.xml"/><Relationship Id="rId5" Type="http://schemas.openxmlformats.org/officeDocument/2006/relationships/slideLayout" Target="../slideLayouts/slideLayout423.xml"/><Relationship Id="rId6" Type="http://schemas.openxmlformats.org/officeDocument/2006/relationships/slideLayout" Target="../slideLayouts/slideLayout424.xml"/><Relationship Id="rId7" Type="http://schemas.openxmlformats.org/officeDocument/2006/relationships/slideLayout" Target="../slideLayouts/slideLayout425.xml"/><Relationship Id="rId8" Type="http://schemas.openxmlformats.org/officeDocument/2006/relationships/slideLayout" Target="../slideLayouts/slideLayout426.xml"/><Relationship Id="rId9" Type="http://schemas.openxmlformats.org/officeDocument/2006/relationships/slideLayout" Target="../slideLayouts/slideLayout427.xml"/><Relationship Id="rId10" Type="http://schemas.openxmlformats.org/officeDocument/2006/relationships/slideLayout" Target="../slideLayouts/slideLayout42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1.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40.xml"/><Relationship Id="rId12" Type="http://schemas.openxmlformats.org/officeDocument/2006/relationships/theme" Target="../theme/theme40.xml"/><Relationship Id="rId13" Type="http://schemas.openxmlformats.org/officeDocument/2006/relationships/image" Target="../media/image13.jpeg"/><Relationship Id="rId1" Type="http://schemas.openxmlformats.org/officeDocument/2006/relationships/slideLayout" Target="../slideLayouts/slideLayout430.xml"/><Relationship Id="rId2" Type="http://schemas.openxmlformats.org/officeDocument/2006/relationships/slideLayout" Target="../slideLayouts/slideLayout431.xml"/><Relationship Id="rId3" Type="http://schemas.openxmlformats.org/officeDocument/2006/relationships/slideLayout" Target="../slideLayouts/slideLayout432.xml"/><Relationship Id="rId4" Type="http://schemas.openxmlformats.org/officeDocument/2006/relationships/slideLayout" Target="../slideLayouts/slideLayout433.xml"/><Relationship Id="rId5" Type="http://schemas.openxmlformats.org/officeDocument/2006/relationships/slideLayout" Target="../slideLayouts/slideLayout434.xml"/><Relationship Id="rId6" Type="http://schemas.openxmlformats.org/officeDocument/2006/relationships/slideLayout" Target="../slideLayouts/slideLayout435.xml"/><Relationship Id="rId7" Type="http://schemas.openxmlformats.org/officeDocument/2006/relationships/slideLayout" Target="../slideLayouts/slideLayout436.xml"/><Relationship Id="rId8" Type="http://schemas.openxmlformats.org/officeDocument/2006/relationships/slideLayout" Target="../slideLayouts/slideLayout437.xml"/><Relationship Id="rId9" Type="http://schemas.openxmlformats.org/officeDocument/2006/relationships/slideLayout" Target="../slideLayouts/slideLayout438.xml"/><Relationship Id="rId10" Type="http://schemas.openxmlformats.org/officeDocument/2006/relationships/slideLayout" Target="../slideLayouts/slideLayout439.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51.xml"/><Relationship Id="rId12" Type="http://schemas.openxmlformats.org/officeDocument/2006/relationships/slideLayout" Target="../slideLayouts/slideLayout452.xml"/><Relationship Id="rId13" Type="http://schemas.openxmlformats.org/officeDocument/2006/relationships/theme" Target="../theme/theme41.xml"/><Relationship Id="rId1" Type="http://schemas.openxmlformats.org/officeDocument/2006/relationships/slideLayout" Target="../slideLayouts/slideLayout441.xml"/><Relationship Id="rId2" Type="http://schemas.openxmlformats.org/officeDocument/2006/relationships/slideLayout" Target="../slideLayouts/slideLayout442.xml"/><Relationship Id="rId3" Type="http://schemas.openxmlformats.org/officeDocument/2006/relationships/slideLayout" Target="../slideLayouts/slideLayout443.xml"/><Relationship Id="rId4" Type="http://schemas.openxmlformats.org/officeDocument/2006/relationships/slideLayout" Target="../slideLayouts/slideLayout444.xml"/><Relationship Id="rId5" Type="http://schemas.openxmlformats.org/officeDocument/2006/relationships/slideLayout" Target="../slideLayouts/slideLayout445.xml"/><Relationship Id="rId6" Type="http://schemas.openxmlformats.org/officeDocument/2006/relationships/slideLayout" Target="../slideLayouts/slideLayout446.xml"/><Relationship Id="rId7" Type="http://schemas.openxmlformats.org/officeDocument/2006/relationships/slideLayout" Target="../slideLayouts/slideLayout447.xml"/><Relationship Id="rId8" Type="http://schemas.openxmlformats.org/officeDocument/2006/relationships/slideLayout" Target="../slideLayouts/slideLayout448.xml"/><Relationship Id="rId9" Type="http://schemas.openxmlformats.org/officeDocument/2006/relationships/slideLayout" Target="../slideLayouts/slideLayout449.xml"/><Relationship Id="rId10" Type="http://schemas.openxmlformats.org/officeDocument/2006/relationships/slideLayout" Target="../slideLayouts/slideLayout45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1.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1.jpeg"/><Relationship Id="rId14" Type="http://schemas.openxmlformats.org/officeDocument/2006/relationships/image" Target="../media/image7.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8.jpe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lt1" tx1="dk1" bg2="lt2" tx2="dk2" accent1="accent1" accent2="accent2" accent3="accent3" accent4="accent4" accent5="accent5" accent6="accent6" hlink="hlink" folHlink="folHlink"/>
  <p:sldLayoutIdLst>
    <p:sldLayoutId id="2147488222" r:id="rId1"/>
    <p:sldLayoutId id="2147488223" r:id="rId2"/>
    <p:sldLayoutId id="2147488224" r:id="rId3"/>
    <p:sldLayoutId id="2147488225" r:id="rId4"/>
    <p:sldLayoutId id="2147488226" r:id="rId5"/>
    <p:sldLayoutId id="2147488227" r:id="rId6"/>
    <p:sldLayoutId id="2147488228" r:id="rId7"/>
    <p:sldLayoutId id="2147488229" r:id="rId8"/>
    <p:sldLayoutId id="2147488230" r:id="rId9"/>
    <p:sldLayoutId id="2147488231" r:id="rId10"/>
    <p:sldLayoutId id="2147488232" r:id="rId11"/>
  </p:sldLayoutIdLst>
  <p:transition xmlns:p14="http://schemas.microsoft.com/office/powerpoint/2010/mai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41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magazines</a:t>
            </a:r>
          </a:p>
        </p:txBody>
      </p:sp>
      <p:pic>
        <p:nvPicPr>
          <p:cNvPr id="10243"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321" r:id="rId1"/>
    <p:sldLayoutId id="2147488322" r:id="rId2"/>
    <p:sldLayoutId id="2147488323" r:id="rId3"/>
    <p:sldLayoutId id="2147488324" r:id="rId4"/>
    <p:sldLayoutId id="2147488325" r:id="rId5"/>
    <p:sldLayoutId id="2147488326" r:id="rId6"/>
    <p:sldLayoutId id="2147488327" r:id="rId7"/>
    <p:sldLayoutId id="2147488328" r:id="rId8"/>
    <p:sldLayoutId id="2147488329" r:id="rId9"/>
    <p:sldLayoutId id="2147488330" r:id="rId10"/>
    <p:sldLayoutId id="2147488331"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videos</a:t>
            </a:r>
          </a:p>
        </p:txBody>
      </p:sp>
      <p:pic>
        <p:nvPicPr>
          <p:cNvPr id="1126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332" r:id="rId1"/>
    <p:sldLayoutId id="2147488333" r:id="rId2"/>
    <p:sldLayoutId id="2147488334" r:id="rId3"/>
    <p:sldLayoutId id="2147488335" r:id="rId4"/>
    <p:sldLayoutId id="2147488336" r:id="rId5"/>
    <p:sldLayoutId id="2147488337" r:id="rId6"/>
    <p:sldLayoutId id="2147488338" r:id="rId7"/>
    <p:sldLayoutId id="2147488339" r:id="rId8"/>
    <p:sldLayoutId id="2147488340" r:id="rId9"/>
    <p:sldLayoutId id="2147488341" r:id="rId10"/>
    <p:sldLayoutId id="2147488342"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2290"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343" r:id="rId1"/>
    <p:sldLayoutId id="2147488344" r:id="rId2"/>
    <p:sldLayoutId id="2147488345" r:id="rId3"/>
    <p:sldLayoutId id="2147488346" r:id="rId4"/>
    <p:sldLayoutId id="2147488347" r:id="rId5"/>
    <p:sldLayoutId id="2147488348" r:id="rId6"/>
    <p:sldLayoutId id="2147488349" r:id="rId7"/>
    <p:sldLayoutId id="2147488350" r:id="rId8"/>
    <p:sldLayoutId id="2147488351" r:id="rId9"/>
    <p:sldLayoutId id="2147488352" r:id="rId10"/>
    <p:sldLayoutId id="2147488353"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a:effectLst>
                  <a:outerShdw blurRad="38100" dist="38100" dir="2700000" algn="tl">
                    <a:srgbClr val="000000"/>
                  </a:outerShdw>
                </a:effectLst>
                <a:latin typeface="+mn-lt"/>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a:solidFill>
                  <a:schemeClr val="tx1"/>
                </a:solidFill>
                <a:effectLst>
                  <a:outerShdw blurRad="38100" dist="38100" dir="2700000" algn="tl">
                    <a:srgbClr val="000000">
                      <a:alpha val="43137"/>
                    </a:srgbClr>
                  </a:outerShdw>
                </a:effectLst>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effectLst>
                  <a:outerShdw blurRad="38100" dist="38100" dir="2700000" algn="tl">
                    <a:srgbClr val="000000"/>
                  </a:outerShdw>
                </a:effectLst>
                <a:latin typeface="+mn-lt"/>
                <a:cs typeface="+mn-cs"/>
              </a:defRPr>
            </a:lvl1pPr>
          </a:lstStyle>
          <a:p>
            <a:pPr>
              <a:defRPr/>
            </a:pPr>
            <a:fld id="{EAA3F1D3-3BF4-F24D-9D55-84D79B95DCD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8354" r:id="rId1"/>
    <p:sldLayoutId id="2147488355" r:id="rId2"/>
    <p:sldLayoutId id="2147488356" r:id="rId3"/>
    <p:sldLayoutId id="2147488357" r:id="rId4"/>
    <p:sldLayoutId id="2147488358" r:id="rId5"/>
    <p:sldLayoutId id="2147488359" r:id="rId6"/>
    <p:sldLayoutId id="2147488360" r:id="rId7"/>
    <p:sldLayoutId id="2147488361" r:id="rId8"/>
    <p:sldLayoutId id="2147488362" r:id="rId9"/>
    <p:sldLayoutId id="2147488363" r:id="rId10"/>
    <p:sldLayoutId id="2147488364"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5602"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educational books</a:t>
            </a:r>
          </a:p>
        </p:txBody>
      </p:sp>
      <p:pic>
        <p:nvPicPr>
          <p:cNvPr id="2560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365" r:id="rId1"/>
    <p:sldLayoutId id="2147488366" r:id="rId2"/>
    <p:sldLayoutId id="2147488367" r:id="rId3"/>
    <p:sldLayoutId id="2147488368" r:id="rId4"/>
    <p:sldLayoutId id="2147488369" r:id="rId5"/>
    <p:sldLayoutId id="2147488370" r:id="rId6"/>
    <p:sldLayoutId id="2147488371" r:id="rId7"/>
    <p:sldLayoutId id="2147488372" r:id="rId8"/>
    <p:sldLayoutId id="2147488373" r:id="rId9"/>
    <p:sldLayoutId id="2147488374" r:id="rId10"/>
    <p:sldLayoutId id="2147488375"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53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music</a:t>
            </a:r>
          </a:p>
        </p:txBody>
      </p:sp>
      <p:pic>
        <p:nvPicPr>
          <p:cNvPr id="2662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376" r:id="rId1"/>
    <p:sldLayoutId id="2147488377" r:id="rId2"/>
    <p:sldLayoutId id="2147488378" r:id="rId3"/>
    <p:sldLayoutId id="2147488379" r:id="rId4"/>
    <p:sldLayoutId id="2147488380" r:id="rId5"/>
    <p:sldLayoutId id="2147488381" r:id="rId6"/>
    <p:sldLayoutId id="2147488382" r:id="rId7"/>
    <p:sldLayoutId id="2147488383" r:id="rId8"/>
    <p:sldLayoutId id="2147488384" r:id="rId9"/>
    <p:sldLayoutId id="2147488385" r:id="rId10"/>
    <p:sldLayoutId id="214748838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55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2765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387" r:id="rId1"/>
    <p:sldLayoutId id="2147488388" r:id="rId2"/>
    <p:sldLayoutId id="2147488389" r:id="rId3"/>
    <p:sldLayoutId id="2147488390" r:id="rId4"/>
    <p:sldLayoutId id="2147488391" r:id="rId5"/>
    <p:sldLayoutId id="2147488392" r:id="rId6"/>
    <p:sldLayoutId id="2147488393" r:id="rId7"/>
    <p:sldLayoutId id="2147488394" r:id="rId8"/>
    <p:sldLayoutId id="2147488395" r:id="rId9"/>
    <p:sldLayoutId id="2147488396" r:id="rId10"/>
    <p:sldLayoutId id="214748839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8674"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398" r:id="rId1"/>
    <p:sldLayoutId id="2147488399" r:id="rId2"/>
    <p:sldLayoutId id="2147488400" r:id="rId3"/>
    <p:sldLayoutId id="2147488401" r:id="rId4"/>
    <p:sldLayoutId id="2147488402" r:id="rId5"/>
    <p:sldLayoutId id="2147488403" r:id="rId6"/>
    <p:sldLayoutId id="2147488404" r:id="rId7"/>
    <p:sldLayoutId id="2147488405" r:id="rId8"/>
    <p:sldLayoutId id="2147488406" r:id="rId9"/>
    <p:sldLayoutId id="2147488407" r:id="rId10"/>
    <p:sldLayoutId id="214748840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96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409" r:id="rId1"/>
    <p:sldLayoutId id="2147488410" r:id="rId2"/>
    <p:sldLayoutId id="2147488411" r:id="rId3"/>
    <p:sldLayoutId id="2147488412" r:id="rId4"/>
    <p:sldLayoutId id="2147488413" r:id="rId5"/>
    <p:sldLayoutId id="2147488414" r:id="rId6"/>
    <p:sldLayoutId id="2147488415" r:id="rId7"/>
    <p:sldLayoutId id="2147488416" r:id="rId8"/>
    <p:sldLayoutId id="2147488417" r:id="rId9"/>
    <p:sldLayoutId id="2147488418" r:id="rId10"/>
    <p:sldLayoutId id="2147488419"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62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30723"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420" r:id="rId1"/>
    <p:sldLayoutId id="2147488421" r:id="rId2"/>
    <p:sldLayoutId id="2147488422" r:id="rId3"/>
    <p:sldLayoutId id="2147488423" r:id="rId4"/>
    <p:sldLayoutId id="2147488424" r:id="rId5"/>
    <p:sldLayoutId id="2147488425" r:id="rId6"/>
    <p:sldLayoutId id="2147488426" r:id="rId7"/>
    <p:sldLayoutId id="2147488427" r:id="rId8"/>
    <p:sldLayoutId id="2147488428" r:id="rId9"/>
    <p:sldLayoutId id="2147488429" r:id="rId10"/>
    <p:sldLayoutId id="214748843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72514" name="Rectangle 2"/>
          <p:cNvSpPr>
            <a:spLocks noGrp="1" noChangeArrowheads="1"/>
          </p:cNvSpPr>
          <p:nvPr>
            <p:ph type="title"/>
          </p:nvPr>
        </p:nvSpPr>
        <p:spPr bwMode="auto">
          <a:xfrm>
            <a:off x="0" y="-228600"/>
            <a:ext cx="91440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8"/>
                    </a:schemeClr>
                  </a:outerShdw>
                </a:effectLst>
              </a14:hiddenEffects>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lt1" tx1="dk1" bg2="lt2" tx2="dk2" accent1="accent1" accent2="accent2" accent3="accent3" accent4="accent4" accent5="accent5" accent6="accent6" hlink="hlink" folHlink="folHlink"/>
  <p:sldLayoutIdLst>
    <p:sldLayoutId id="2147488233" r:id="rId1"/>
    <p:sldLayoutId id="2147488234" r:id="rId2"/>
    <p:sldLayoutId id="2147488235" r:id="rId3"/>
    <p:sldLayoutId id="2147488236" r:id="rId4"/>
    <p:sldLayoutId id="2147488237" r:id="rId5"/>
    <p:sldLayoutId id="2147488238" r:id="rId6"/>
    <p:sldLayoutId id="2147488239" r:id="rId7"/>
    <p:sldLayoutId id="2147488240" r:id="rId8"/>
    <p:sldLayoutId id="2147488241" r:id="rId9"/>
    <p:sldLayoutId id="2147488242" r:id="rId10"/>
    <p:sldLayoutId id="2147488243" r:id="rId11"/>
  </p:sldLayoutIdLst>
  <p:transition xmlns:p14="http://schemas.microsoft.com/office/powerpoint/2010/mai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765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videos</a:t>
            </a:r>
          </a:p>
        </p:txBody>
      </p:sp>
      <p:pic>
        <p:nvPicPr>
          <p:cNvPr id="3174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7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431" r:id="rId1"/>
    <p:sldLayoutId id="2147488432" r:id="rId2"/>
    <p:sldLayoutId id="2147488433" r:id="rId3"/>
    <p:sldLayoutId id="2147488434" r:id="rId4"/>
    <p:sldLayoutId id="2147488435" r:id="rId5"/>
    <p:sldLayoutId id="2147488436" r:id="rId6"/>
    <p:sldLayoutId id="2147488437" r:id="rId7"/>
    <p:sldLayoutId id="2147488438" r:id="rId8"/>
    <p:sldLayoutId id="2147488439" r:id="rId9"/>
    <p:sldLayoutId id="2147488440" r:id="rId10"/>
    <p:sldLayoutId id="214748844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32771"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442" r:id="rId1"/>
    <p:sldLayoutId id="2147488443" r:id="rId2"/>
    <p:sldLayoutId id="2147488444" r:id="rId3"/>
    <p:sldLayoutId id="2147488445" r:id="rId4"/>
    <p:sldLayoutId id="2147488446" r:id="rId5"/>
    <p:sldLayoutId id="2147488447" r:id="rId6"/>
    <p:sldLayoutId id="2147488448" r:id="rId7"/>
    <p:sldLayoutId id="2147488449" r:id="rId8"/>
    <p:sldLayoutId id="2147488450" r:id="rId9"/>
    <p:sldLayoutId id="2147488451" r:id="rId10"/>
    <p:sldLayoutId id="214748845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3794"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79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453" r:id="rId1"/>
    <p:sldLayoutId id="2147488454" r:id="rId2"/>
    <p:sldLayoutId id="2147488455" r:id="rId3"/>
    <p:sldLayoutId id="2147488456" r:id="rId4"/>
    <p:sldLayoutId id="2147488457" r:id="rId5"/>
    <p:sldLayoutId id="2147488458" r:id="rId6"/>
    <p:sldLayoutId id="2147488459" r:id="rId7"/>
    <p:sldLayoutId id="2147488460" r:id="rId8"/>
    <p:sldLayoutId id="2147488461" r:id="rId9"/>
    <p:sldLayoutId id="2147488462" r:id="rId10"/>
    <p:sldLayoutId id="214748846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2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3481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464" r:id="rId1"/>
    <p:sldLayoutId id="2147488465" r:id="rId2"/>
    <p:sldLayoutId id="2147488466" r:id="rId3"/>
    <p:sldLayoutId id="2147488467" r:id="rId4"/>
    <p:sldLayoutId id="2147488468" r:id="rId5"/>
    <p:sldLayoutId id="2147488469" r:id="rId6"/>
    <p:sldLayoutId id="2147488470" r:id="rId7"/>
    <p:sldLayoutId id="2147488471" r:id="rId8"/>
    <p:sldLayoutId id="2147488472" r:id="rId9"/>
    <p:sldLayoutId id="2147488473" r:id="rId10"/>
    <p:sldLayoutId id="2147488474"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746"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35843"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8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475" r:id="rId1"/>
    <p:sldLayoutId id="2147488476" r:id="rId2"/>
    <p:sldLayoutId id="2147488477" r:id="rId3"/>
    <p:sldLayoutId id="2147488478" r:id="rId4"/>
    <p:sldLayoutId id="2147488479" r:id="rId5"/>
    <p:sldLayoutId id="2147488480" r:id="rId6"/>
    <p:sldLayoutId id="2147488481" r:id="rId7"/>
    <p:sldLayoutId id="2147488482" r:id="rId8"/>
    <p:sldLayoutId id="2147488483" r:id="rId9"/>
    <p:sldLayoutId id="2147488484" r:id="rId10"/>
    <p:sldLayoutId id="214748848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6866"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7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486" r:id="rId1"/>
    <p:sldLayoutId id="2147488487" r:id="rId2"/>
    <p:sldLayoutId id="2147488488" r:id="rId3"/>
    <p:sldLayoutId id="2147488489" r:id="rId4"/>
    <p:sldLayoutId id="2147488490" r:id="rId5"/>
    <p:sldLayoutId id="2147488491" r:id="rId6"/>
    <p:sldLayoutId id="2147488492" r:id="rId7"/>
    <p:sldLayoutId id="2147488493" r:id="rId8"/>
    <p:sldLayoutId id="2147488494" r:id="rId9"/>
    <p:sldLayoutId id="2147488495" r:id="rId10"/>
    <p:sldLayoutId id="214748849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7890"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11"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497" r:id="rId1"/>
    <p:sldLayoutId id="2147488498" r:id="rId2"/>
    <p:sldLayoutId id="2147488499" r:id="rId3"/>
    <p:sldLayoutId id="2147488500" r:id="rId4"/>
    <p:sldLayoutId id="2147488501" r:id="rId5"/>
    <p:sldLayoutId id="2147488502" r:id="rId6"/>
    <p:sldLayoutId id="2147488503" r:id="rId7"/>
    <p:sldLayoutId id="2147488504" r:id="rId8"/>
    <p:sldLayoutId id="2147488505" r:id="rId9"/>
    <p:sldLayoutId id="2147488506" r:id="rId10"/>
    <p:sldLayoutId id="214748850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81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videos</a:t>
            </a:r>
          </a:p>
        </p:txBody>
      </p:sp>
      <p:pic>
        <p:nvPicPr>
          <p:cNvPr id="3891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508" r:id="rId1"/>
    <p:sldLayoutId id="2147488509" r:id="rId2"/>
    <p:sldLayoutId id="2147488510" r:id="rId3"/>
    <p:sldLayoutId id="2147488511" r:id="rId4"/>
    <p:sldLayoutId id="2147488512" r:id="rId5"/>
    <p:sldLayoutId id="2147488513" r:id="rId6"/>
    <p:sldLayoutId id="2147488514" r:id="rId7"/>
    <p:sldLayoutId id="2147488515" r:id="rId8"/>
    <p:sldLayoutId id="2147488516" r:id="rId9"/>
    <p:sldLayoutId id="2147488517" r:id="rId10"/>
    <p:sldLayoutId id="214748851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84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3993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519" r:id="rId1"/>
    <p:sldLayoutId id="2147488520" r:id="rId2"/>
    <p:sldLayoutId id="2147488521" r:id="rId3"/>
    <p:sldLayoutId id="2147488522" r:id="rId4"/>
    <p:sldLayoutId id="2147488523" r:id="rId5"/>
    <p:sldLayoutId id="2147488524" r:id="rId6"/>
    <p:sldLayoutId id="2147488525" r:id="rId7"/>
    <p:sldLayoutId id="2147488526" r:id="rId8"/>
    <p:sldLayoutId id="2147488527" r:id="rId9"/>
    <p:sldLayoutId id="2147488528" r:id="rId10"/>
    <p:sldLayoutId id="214748852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866"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40963"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530" r:id="rId1"/>
    <p:sldLayoutId id="2147488531" r:id="rId2"/>
    <p:sldLayoutId id="2147488532" r:id="rId3"/>
    <p:sldLayoutId id="2147488533" r:id="rId4"/>
    <p:sldLayoutId id="2147488534" r:id="rId5"/>
    <p:sldLayoutId id="2147488535" r:id="rId6"/>
    <p:sldLayoutId id="2147488536" r:id="rId7"/>
    <p:sldLayoutId id="2147488537" r:id="rId8"/>
    <p:sldLayoutId id="2147488538" r:id="rId9"/>
    <p:sldLayoutId id="2147488539" r:id="rId10"/>
    <p:sldLayoutId id="214748854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307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244" r:id="rId1"/>
    <p:sldLayoutId id="2147488245" r:id="rId2"/>
    <p:sldLayoutId id="2147488246" r:id="rId3"/>
    <p:sldLayoutId id="2147488247" r:id="rId4"/>
    <p:sldLayoutId id="2147488248" r:id="rId5"/>
    <p:sldLayoutId id="2147488249" r:id="rId6"/>
    <p:sldLayoutId id="2147488250" r:id="rId7"/>
    <p:sldLayoutId id="2147488251" r:id="rId8"/>
    <p:sldLayoutId id="2147488252" r:id="rId9"/>
    <p:sldLayoutId id="2147488253" r:id="rId10"/>
    <p:sldLayoutId id="2147488254"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books</a:t>
            </a:r>
          </a:p>
        </p:txBody>
      </p:sp>
      <p:pic>
        <p:nvPicPr>
          <p:cNvPr id="4198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541" r:id="rId1"/>
    <p:sldLayoutId id="2147488542" r:id="rId2"/>
    <p:sldLayoutId id="2147488543" r:id="rId3"/>
    <p:sldLayoutId id="2147488544" r:id="rId4"/>
    <p:sldLayoutId id="2147488545" r:id="rId5"/>
    <p:sldLayoutId id="2147488546" r:id="rId6"/>
    <p:sldLayoutId id="2147488547" r:id="rId7"/>
    <p:sldLayoutId id="2147488548" r:id="rId8"/>
    <p:sldLayoutId id="2147488549" r:id="rId9"/>
    <p:sldLayoutId id="2147488550" r:id="rId10"/>
    <p:sldLayoutId id="214748855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699375" y="6611938"/>
            <a:ext cx="1444625" cy="215900"/>
          </a:xfrm>
          <a:prstGeom prst="rect">
            <a:avLst/>
          </a:prstGeom>
          <a:noFill/>
          <a:ln w="9525">
            <a:noFill/>
            <a:miter lim="800000"/>
            <a:headEnd/>
            <a:tailEnd/>
          </a:ln>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800" smtClean="0">
                <a:solidFill>
                  <a:srgbClr val="C0C0C0"/>
                </a:solidFill>
                <a:cs typeface="Arial" charset="0"/>
              </a:rPr>
              <a:t>© Answers in Genesis-USA</a:t>
            </a:r>
          </a:p>
        </p:txBody>
      </p:sp>
      <p:pic>
        <p:nvPicPr>
          <p:cNvPr id="43011"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552" r:id="rId1"/>
    <p:sldLayoutId id="2147488553" r:id="rId2"/>
    <p:sldLayoutId id="2147488554" r:id="rId3"/>
    <p:sldLayoutId id="2147488555" r:id="rId4"/>
    <p:sldLayoutId id="2147488556" r:id="rId5"/>
    <p:sldLayoutId id="2147488557" r:id="rId6"/>
    <p:sldLayoutId id="2147488558" r:id="rId7"/>
    <p:sldLayoutId id="2147488559" r:id="rId8"/>
    <p:sldLayoutId id="2147488560" r:id="rId9"/>
    <p:sldLayoutId id="2147488561" r:id="rId10"/>
    <p:sldLayoutId id="214748856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ea typeface="ＭＳ Ｐゴシック" charset="0"/>
          <a:cs typeface="Arial" charset="0"/>
        </a:defRPr>
      </a:lvl6pPr>
      <a:lvl7pPr marL="914400" algn="ctr" rtl="0" fontAlgn="base">
        <a:spcBef>
          <a:spcPct val="0"/>
        </a:spcBef>
        <a:spcAft>
          <a:spcPct val="0"/>
        </a:spcAft>
        <a:defRPr sz="4400" b="1">
          <a:solidFill>
            <a:schemeClr val="tx1"/>
          </a:solidFill>
          <a:latin typeface="Arial" charset="0"/>
          <a:ea typeface="ＭＳ Ｐゴシック" charset="0"/>
          <a:cs typeface="Arial" charset="0"/>
        </a:defRPr>
      </a:lvl7pPr>
      <a:lvl8pPr marL="1371600" algn="ctr" rtl="0" fontAlgn="base">
        <a:spcBef>
          <a:spcPct val="0"/>
        </a:spcBef>
        <a:spcAft>
          <a:spcPct val="0"/>
        </a:spcAft>
        <a:defRPr sz="4400" b="1">
          <a:solidFill>
            <a:schemeClr val="tx1"/>
          </a:solidFill>
          <a:latin typeface="Arial" charset="0"/>
          <a:ea typeface="ＭＳ Ｐゴシック" charset="0"/>
          <a:cs typeface="Arial" charset="0"/>
        </a:defRPr>
      </a:lvl8pPr>
      <a:lvl9pPr marL="1828800" algn="ctr" rtl="0" fontAlgn="base">
        <a:spcBef>
          <a:spcPct val="0"/>
        </a:spcBef>
        <a:spcAft>
          <a:spcPct val="0"/>
        </a:spcAft>
        <a:defRPr sz="4400" b="1">
          <a:solidFill>
            <a:schemeClr val="tx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4034"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11"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4404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563" r:id="rId1"/>
    <p:sldLayoutId id="2147488564" r:id="rId2"/>
    <p:sldLayoutId id="2147488565" r:id="rId3"/>
    <p:sldLayoutId id="2147488566" r:id="rId4"/>
    <p:sldLayoutId id="2147488567" r:id="rId5"/>
    <p:sldLayoutId id="2147488568" r:id="rId6"/>
    <p:sldLayoutId id="2147488569" r:id="rId7"/>
    <p:sldLayoutId id="2147488570" r:id="rId8"/>
    <p:sldLayoutId id="2147488571" r:id="rId9"/>
    <p:sldLayoutId id="2147488572" r:id="rId10"/>
    <p:sldLayoutId id="214748857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a:defRPr/>
            </a:pPr>
            <a:fld id="{6FA14C0F-AE6A-654E-941A-080A8C3BCF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574" r:id="rId1"/>
    <p:sldLayoutId id="2147488575" r:id="rId2"/>
    <p:sldLayoutId id="2147488576" r:id="rId3"/>
    <p:sldLayoutId id="2147488577" r:id="rId4"/>
    <p:sldLayoutId id="2147488578" r:id="rId5"/>
    <p:sldLayoutId id="2147488579" r:id="rId6"/>
    <p:sldLayoutId id="2147488580" r:id="rId7"/>
    <p:sldLayoutId id="2147488581" r:id="rId8"/>
    <p:sldLayoutId id="2147488582" r:id="rId9"/>
    <p:sldLayoutId id="2147488583" r:id="rId10"/>
    <p:sldLayoutId id="2147488584"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73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73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Arial"/>
              </a:defRPr>
            </a:lvl1pPr>
          </a:lstStyle>
          <a:p>
            <a:pPr>
              <a:defRPr/>
            </a:pPr>
            <a:endParaRPr lang="en-US"/>
          </a:p>
        </p:txBody>
      </p:sp>
      <p:sp>
        <p:nvSpPr>
          <p:cNvPr id="3973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Arial"/>
              </a:defRPr>
            </a:lvl1pPr>
          </a:lstStyle>
          <a:p>
            <a:pPr>
              <a:defRPr/>
            </a:pPr>
            <a:endParaRPr lang="en-US"/>
          </a:p>
        </p:txBody>
      </p:sp>
      <p:sp>
        <p:nvSpPr>
          <p:cNvPr id="3973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Arial"/>
              </a:defRPr>
            </a:lvl1pPr>
          </a:lstStyle>
          <a:p>
            <a:pPr>
              <a:defRPr/>
            </a:pPr>
            <a:fld id="{A08BC2FD-EF57-F044-A874-78E5596123A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585" r:id="rId1"/>
    <p:sldLayoutId id="2147488586" r:id="rId2"/>
    <p:sldLayoutId id="2147488587" r:id="rId3"/>
    <p:sldLayoutId id="2147488588" r:id="rId4"/>
    <p:sldLayoutId id="2147488589" r:id="rId5"/>
    <p:sldLayoutId id="2147488590" r:id="rId6"/>
    <p:sldLayoutId id="2147488591" r:id="rId7"/>
    <p:sldLayoutId id="2147488592" r:id="rId8"/>
    <p:sldLayoutId id="2147488593" r:id="rId9"/>
    <p:sldLayoutId id="2147488594" r:id="rId10"/>
    <p:sldLayoutId id="2147488595"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solidFill>
                  <a:srgbClr val="000000"/>
                </a:solidFill>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a:defRPr/>
            </a:pPr>
            <a:fld id="{93B8B394-B6B5-7044-9941-CA0DCB726D6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662" r:id="rId1"/>
    <p:sldLayoutId id="2147488663" r:id="rId2"/>
    <p:sldLayoutId id="2147488664" r:id="rId3"/>
    <p:sldLayoutId id="2147488665" r:id="rId4"/>
    <p:sldLayoutId id="2147488666" r:id="rId5"/>
    <p:sldLayoutId id="2147488667" r:id="rId6"/>
    <p:sldLayoutId id="2147488668" r:id="rId7"/>
    <p:sldLayoutId id="2147488669" r:id="rId8"/>
    <p:sldLayoutId id="2147488670" r:id="rId9"/>
    <p:sldLayoutId id="2147488671" r:id="rId10"/>
    <p:sldLayoutId id="214748867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561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561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562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Arial"/>
              </a:defRPr>
            </a:lvl1pPr>
          </a:lstStyle>
          <a:p>
            <a:pPr>
              <a:defRPr/>
            </a:pPr>
            <a:endParaRPr lang="en-US"/>
          </a:p>
        </p:txBody>
      </p:sp>
      <p:sp>
        <p:nvSpPr>
          <p:cNvPr id="49562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Arial"/>
              </a:defRPr>
            </a:lvl1pPr>
          </a:lstStyle>
          <a:p>
            <a:pPr>
              <a:defRPr/>
            </a:pPr>
            <a:endParaRPr lang="en-US"/>
          </a:p>
        </p:txBody>
      </p:sp>
      <p:sp>
        <p:nvSpPr>
          <p:cNvPr id="49562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Arial"/>
              </a:defRPr>
            </a:lvl1pPr>
          </a:lstStyle>
          <a:p>
            <a:pPr>
              <a:defRPr/>
            </a:pPr>
            <a:fld id="{E84BCD19-7158-1F47-8BBB-13CB6B67AF7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596" r:id="rId1"/>
    <p:sldLayoutId id="2147488597" r:id="rId2"/>
    <p:sldLayoutId id="2147488598" r:id="rId3"/>
    <p:sldLayoutId id="2147488599" r:id="rId4"/>
    <p:sldLayoutId id="2147488600" r:id="rId5"/>
    <p:sldLayoutId id="2147488601" r:id="rId6"/>
    <p:sldLayoutId id="2147488602" r:id="rId7"/>
    <p:sldLayoutId id="2147488603" r:id="rId8"/>
    <p:sldLayoutId id="2147488604" r:id="rId9"/>
    <p:sldLayoutId id="2147488605" r:id="rId10"/>
    <p:sldLayoutId id="2147488606"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02"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solidFill>
                  <a:srgbClr val="FFFFFF"/>
                </a:solidFill>
                <a:cs typeface="Arial"/>
              </a:defRPr>
            </a:lvl1pPr>
          </a:lstStyle>
          <a:p>
            <a:pPr>
              <a:defRPr/>
            </a:pPr>
            <a:endParaRPr lang="en-US"/>
          </a:p>
        </p:txBody>
      </p:sp>
      <p:sp>
        <p:nvSpPr>
          <p:cNvPr id="460803"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solidFill>
                  <a:srgbClr val="FFFFFF"/>
                </a:solidFill>
                <a:cs typeface="Arial"/>
              </a:defRPr>
            </a:lvl1pPr>
          </a:lstStyle>
          <a:p>
            <a:pPr>
              <a:defRPr/>
            </a:pPr>
            <a:fld id="{BE6F5F87-7BE6-8746-998C-54A4E517EC99}" type="slidenum">
              <a:rPr lang="en-US"/>
              <a:pPr>
                <a:defRPr/>
              </a:pPr>
              <a:t>‹#›</a:t>
            </a:fld>
            <a:endParaRPr lang="en-US"/>
          </a:p>
        </p:txBody>
      </p:sp>
      <p:grpSp>
        <p:nvGrpSpPr>
          <p:cNvPr id="94212" name="Group 4"/>
          <p:cNvGrpSpPr>
            <a:grpSpLocks/>
          </p:cNvGrpSpPr>
          <p:nvPr/>
        </p:nvGrpSpPr>
        <p:grpSpPr bwMode="auto">
          <a:xfrm>
            <a:off x="0" y="0"/>
            <a:ext cx="9140825" cy="6850063"/>
            <a:chOff x="0" y="0"/>
            <a:chExt cx="5758" cy="4315"/>
          </a:xfrm>
        </p:grpSpPr>
        <p:grpSp>
          <p:nvGrpSpPr>
            <p:cNvPr id="94216" name="Group 5"/>
            <p:cNvGrpSpPr>
              <a:grpSpLocks/>
            </p:cNvGrpSpPr>
            <p:nvPr userDrawn="1"/>
          </p:nvGrpSpPr>
          <p:grpSpPr bwMode="auto">
            <a:xfrm>
              <a:off x="1728" y="2230"/>
              <a:ext cx="4027" cy="2085"/>
              <a:chOff x="1728" y="2230"/>
              <a:chExt cx="4027" cy="2085"/>
            </a:xfrm>
          </p:grpSpPr>
          <p:sp>
            <p:nvSpPr>
              <p:cNvPr id="460806"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Arial"/>
                </a:endParaRPr>
              </a:p>
            </p:txBody>
          </p:sp>
          <p:sp>
            <p:nvSpPr>
              <p:cNvPr id="460807"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Arial"/>
                </a:endParaRPr>
              </a:p>
            </p:txBody>
          </p:sp>
          <p:sp>
            <p:nvSpPr>
              <p:cNvPr id="460808"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Arial"/>
                </a:endParaRPr>
              </a:p>
            </p:txBody>
          </p:sp>
          <p:sp>
            <p:nvSpPr>
              <p:cNvPr id="94222"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0810"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Arial"/>
                </a:endParaRPr>
              </a:p>
            </p:txBody>
          </p:sp>
        </p:grpSp>
        <p:sp>
          <p:nvSpPr>
            <p:cNvPr id="460811"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Arial"/>
              </a:endParaRPr>
            </a:p>
          </p:txBody>
        </p:sp>
        <p:sp>
          <p:nvSpPr>
            <p:cNvPr id="94218" name="Freeform 12"/>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60813"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0814"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200">
                <a:solidFill>
                  <a:srgbClr val="FFFFFF"/>
                </a:solidFill>
                <a:cs typeface="Arial"/>
              </a:defRPr>
            </a:lvl1pPr>
          </a:lstStyle>
          <a:p>
            <a:pPr>
              <a:defRPr/>
            </a:pPr>
            <a:endParaRPr lang="en-US"/>
          </a:p>
        </p:txBody>
      </p:sp>
      <p:sp>
        <p:nvSpPr>
          <p:cNvPr id="460815"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673" r:id="rId1"/>
    <p:sldLayoutId id="2147488607" r:id="rId2"/>
    <p:sldLayoutId id="2147488608" r:id="rId3"/>
    <p:sldLayoutId id="2147488609" r:id="rId4"/>
    <p:sldLayoutId id="2147488610" r:id="rId5"/>
    <p:sldLayoutId id="2147488611" r:id="rId6"/>
    <p:sldLayoutId id="2147488612" r:id="rId7"/>
    <p:sldLayoutId id="2147488613" r:id="rId8"/>
    <p:sldLayoutId id="2147488614" r:id="rId9"/>
    <p:sldLayoutId id="2147488615" r:id="rId10"/>
    <p:sldLayoutId id="2147488616"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9218" name="Rectangle 2"/>
          <p:cNvSpPr>
            <a:spLocks noGrp="1" noChangeArrowheads="1"/>
          </p:cNvSpPr>
          <p:nvPr>
            <p:ph type="title"/>
          </p:nvPr>
        </p:nvSpPr>
        <p:spPr bwMode="auto">
          <a:xfrm>
            <a:off x="2147888" y="2805113"/>
            <a:ext cx="464026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8617" r:id="rId1"/>
    <p:sldLayoutId id="2147488618" r:id="rId2"/>
    <p:sldLayoutId id="2147488619" r:id="rId3"/>
    <p:sldLayoutId id="2147488620" r:id="rId4"/>
    <p:sldLayoutId id="2147488621" r:id="rId5"/>
    <p:sldLayoutId id="2147488622" r:id="rId6"/>
    <p:sldLayoutId id="2147488623" r:id="rId7"/>
    <p:sldLayoutId id="2147488624" r:id="rId8"/>
    <p:sldLayoutId id="2147488625" r:id="rId9"/>
    <p:sldLayoutId id="2147488626" r:id="rId10"/>
    <p:sldLayoutId id="2147488627" r:id="rId11"/>
  </p:sldLayoutIdLst>
  <p:transition xmlns:p14="http://schemas.microsoft.com/office/powerpoint/2010/main"/>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408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408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a:cs typeface="Aria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a:cs typeface="Aria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Arial"/>
              </a:defRPr>
            </a:lvl1pPr>
          </a:lstStyle>
          <a:p>
            <a:pPr>
              <a:defRPr/>
            </a:pPr>
            <a:fld id="{516EED5D-7280-3D4D-B9C2-4475E77B9B6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628" r:id="rId1"/>
    <p:sldLayoutId id="2147488629" r:id="rId2"/>
    <p:sldLayoutId id="2147488630" r:id="rId3"/>
    <p:sldLayoutId id="2147488631" r:id="rId4"/>
    <p:sldLayoutId id="2147488632" r:id="rId5"/>
    <p:sldLayoutId id="2147488633" r:id="rId6"/>
    <p:sldLayoutId id="2147488634" r:id="rId7"/>
    <p:sldLayoutId id="2147488635" r:id="rId8"/>
    <p:sldLayoutId id="2147488636" r:id="rId9"/>
    <p:sldLayoutId id="2147488637" r:id="rId10"/>
    <p:sldLayoutId id="214748863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098"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255" r:id="rId1"/>
    <p:sldLayoutId id="2147488256" r:id="rId2"/>
    <p:sldLayoutId id="2147488257" r:id="rId3"/>
    <p:sldLayoutId id="2147488258" r:id="rId4"/>
    <p:sldLayoutId id="2147488259" r:id="rId5"/>
    <p:sldLayoutId id="2147488260" r:id="rId6"/>
    <p:sldLayoutId id="2147488261" r:id="rId7"/>
    <p:sldLayoutId id="2147488262" r:id="rId8"/>
    <p:sldLayoutId id="2147488263" r:id="rId9"/>
    <p:sldLayoutId id="2147488264" r:id="rId10"/>
    <p:sldLayoutId id="2147488265"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81762" name="Rectangle 2"/>
          <p:cNvSpPr>
            <a:spLocks noGrp="1" noChangeArrowheads="1"/>
          </p:cNvSpPr>
          <p:nvPr>
            <p:ph type="title"/>
          </p:nvPr>
        </p:nvSpPr>
        <p:spPr bwMode="auto">
          <a:xfrm>
            <a:off x="893763" y="179388"/>
            <a:ext cx="7358062"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en-US">
                <a:sym typeface="Myriad Pro Bold" charset="0"/>
              </a:rPr>
              <a:t>Click to edit Master title style</a:t>
            </a:r>
          </a:p>
        </p:txBody>
      </p:sp>
    </p:spTree>
  </p:cSld>
  <p:clrMap bg1="dk2" tx1="lt1" bg2="dk1" tx2="lt2" accent1="accent1" accent2="accent2" accent3="accent3" accent4="accent4" accent5="accent5" accent6="accent6" hlink="hlink" folHlink="folHlink"/>
  <p:sldLayoutIdLst>
    <p:sldLayoutId id="2147488639" r:id="rId1"/>
    <p:sldLayoutId id="2147488640" r:id="rId2"/>
    <p:sldLayoutId id="2147488641" r:id="rId3"/>
    <p:sldLayoutId id="2147488642" r:id="rId4"/>
    <p:sldLayoutId id="2147488643" r:id="rId5"/>
    <p:sldLayoutId id="2147488644" r:id="rId6"/>
    <p:sldLayoutId id="2147488645" r:id="rId7"/>
    <p:sldLayoutId id="2147488646" r:id="rId8"/>
    <p:sldLayoutId id="2147488647" r:id="rId9"/>
    <p:sldLayoutId id="2147488648" r:id="rId10"/>
    <p:sldLayoutId id="2147488649" r:id="rId11"/>
  </p:sldLayoutIdLst>
  <p:transition xmlns:p14="http://schemas.microsoft.com/office/powerpoint/2010/main"/>
  <p:txStyles>
    <p:titleStyle>
      <a:lvl1pPr algn="ctr" defTabSz="642938" rtl="0" eaLnBrk="0" fontAlgn="base" hangingPunct="0">
        <a:spcBef>
          <a:spcPct val="0"/>
        </a:spcBef>
        <a:spcAft>
          <a:spcPct val="0"/>
        </a:spcAft>
        <a:defRPr sz="5900">
          <a:solidFill>
            <a:schemeClr val="tx1"/>
          </a:solidFill>
          <a:latin typeface="+mj-lt"/>
          <a:ea typeface="+mj-ea"/>
          <a:cs typeface="+mj-cs"/>
          <a:sym typeface="Myriad Pro Bold" charset="0"/>
        </a:defRPr>
      </a:lvl1pPr>
      <a:lvl2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2pPr>
      <a:lvl3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3pPr>
      <a:lvl4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4pPr>
      <a:lvl5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5pPr>
      <a:lvl6pPr marL="4572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6pPr>
      <a:lvl7pPr marL="9144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7pPr>
      <a:lvl8pPr marL="13716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8pPr>
      <a:lvl9pPr marL="18288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9pPr>
    </p:titleStyle>
    <p:bodyStyle>
      <a:lvl1pPr marL="625475"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mn-ea"/>
          <a:cs typeface="+mn-cs"/>
          <a:sym typeface="Gill Sans" charset="0"/>
        </a:defRPr>
      </a:lvl1pPr>
      <a:lvl2pPr marL="938213" indent="-403225"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2pPr>
      <a:lvl3pPr marL="1249363"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3pPr>
      <a:lvl4pPr marL="1562100"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4pPr>
      <a:lvl5pPr marL="1874838"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5pPr>
      <a:lvl6pPr marL="23320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6pPr>
      <a:lvl7pPr marL="27892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7pPr>
      <a:lvl8pPr marL="32464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8pPr>
      <a:lvl9pPr marL="37036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solidFill>
                  <a:srgbClr val="000000"/>
                </a:solidFill>
                <a:cs typeface="Arial"/>
              </a:defRPr>
            </a:lvl1pPr>
          </a:lstStyle>
          <a:p>
            <a:pPr>
              <a:defRPr/>
            </a:pPr>
            <a:endParaRPr lang="en-US"/>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solidFill>
                  <a:srgbClr val="000000"/>
                </a:solidFill>
                <a:cs typeface="Arial"/>
              </a:defRPr>
            </a:lvl1pPr>
          </a:lstStyle>
          <a:p>
            <a:pPr>
              <a:defRPr/>
            </a:pPr>
            <a:endParaRPr lang="en-US"/>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solidFill>
                  <a:srgbClr val="000000"/>
                </a:solidFill>
                <a:cs typeface="Arial"/>
              </a:defRPr>
            </a:lvl1pPr>
          </a:lstStyle>
          <a:p>
            <a:pPr>
              <a:defRPr/>
            </a:pPr>
            <a:fld id="{3FD6E484-1F18-2146-B052-63C060E8C8E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650" r:id="rId1"/>
    <p:sldLayoutId id="2147488651" r:id="rId2"/>
    <p:sldLayoutId id="2147488652" r:id="rId3"/>
    <p:sldLayoutId id="2147488653" r:id="rId4"/>
    <p:sldLayoutId id="2147488654" r:id="rId5"/>
    <p:sldLayoutId id="2147488655" r:id="rId6"/>
    <p:sldLayoutId id="2147488656" r:id="rId7"/>
    <p:sldLayoutId id="2147488657" r:id="rId8"/>
    <p:sldLayoutId id="2147488658" r:id="rId9"/>
    <p:sldLayoutId id="2147488659" r:id="rId10"/>
    <p:sldLayoutId id="2147488660" r:id="rId11"/>
    <p:sldLayoutId id="214748866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videos</a:t>
            </a:r>
          </a:p>
        </p:txBody>
      </p:sp>
      <p:pic>
        <p:nvPicPr>
          <p:cNvPr id="5123"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29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general audio</a:t>
            </a:r>
          </a:p>
        </p:txBody>
      </p:sp>
      <p:pic>
        <p:nvPicPr>
          <p:cNvPr id="614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277" r:id="rId1"/>
    <p:sldLayoutId id="2147488278" r:id="rId2"/>
    <p:sldLayoutId id="2147488279" r:id="rId3"/>
    <p:sldLayoutId id="2147488280" r:id="rId4"/>
    <p:sldLayoutId id="2147488281" r:id="rId5"/>
    <p:sldLayoutId id="2147488282" r:id="rId6"/>
    <p:sldLayoutId id="2147488283" r:id="rId7"/>
    <p:sldLayoutId id="2147488284" r:id="rId8"/>
    <p:sldLayoutId id="2147488285" r:id="rId9"/>
    <p:sldLayoutId id="2147488286" r:id="rId10"/>
    <p:sldLayoutId id="2147488287"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7170"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in-depth videos</a:t>
            </a:r>
          </a:p>
        </p:txBody>
      </p:sp>
      <p:pic>
        <p:nvPicPr>
          <p:cNvPr id="717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288" r:id="rId1"/>
    <p:sldLayoutId id="2147488289" r:id="rId2"/>
    <p:sldLayoutId id="2147488290" r:id="rId3"/>
    <p:sldLayoutId id="2147488291" r:id="rId4"/>
    <p:sldLayoutId id="2147488292" r:id="rId5"/>
    <p:sldLayoutId id="2147488293" r:id="rId6"/>
    <p:sldLayoutId id="2147488294" r:id="rId7"/>
    <p:sldLayoutId id="2147488295" r:id="rId8"/>
    <p:sldLayoutId id="2147488296" r:id="rId9"/>
    <p:sldLayoutId id="2147488297" r:id="rId10"/>
    <p:sldLayoutId id="2147488298"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8194"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smtClean="0">
                <a:solidFill>
                  <a:srgbClr val="8B999C"/>
                </a:solidFill>
                <a:latin typeface="Candara" charset="0"/>
                <a:cs typeface="Arial" charset="0"/>
              </a:rPr>
              <a:t>educational books</a:t>
            </a:r>
          </a:p>
        </p:txBody>
      </p:sp>
      <p:pic>
        <p:nvPicPr>
          <p:cNvPr id="819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299" r:id="rId1"/>
    <p:sldLayoutId id="2147488300" r:id="rId2"/>
    <p:sldLayoutId id="2147488301" r:id="rId3"/>
    <p:sldLayoutId id="2147488302" r:id="rId4"/>
    <p:sldLayoutId id="2147488303" r:id="rId5"/>
    <p:sldLayoutId id="2147488304" r:id="rId6"/>
    <p:sldLayoutId id="2147488305" r:id="rId7"/>
    <p:sldLayoutId id="2147488306" r:id="rId8"/>
    <p:sldLayoutId id="2147488307" r:id="rId9"/>
    <p:sldLayoutId id="2147488308" r:id="rId10"/>
    <p:sldLayoutId id="2147488309" r:id="rId11"/>
  </p:sldLayoutIdLst>
  <p:transition xmlns:p14="http://schemas.microsoft.com/office/powerpoint/2010/mai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310" r:id="rId1"/>
    <p:sldLayoutId id="2147488311" r:id="rId2"/>
    <p:sldLayoutId id="2147488312" r:id="rId3"/>
    <p:sldLayoutId id="2147488313" r:id="rId4"/>
    <p:sldLayoutId id="2147488314" r:id="rId5"/>
    <p:sldLayoutId id="2147488315" r:id="rId6"/>
    <p:sldLayoutId id="2147488316" r:id="rId7"/>
    <p:sldLayoutId id="2147488317" r:id="rId8"/>
    <p:sldLayoutId id="2147488318" r:id="rId9"/>
    <p:sldLayoutId id="2147488319" r:id="rId10"/>
    <p:sldLayoutId id="2147488320"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53.xml"/><Relationship Id="rId4" Type="http://schemas.openxmlformats.org/officeDocument/2006/relationships/notesSlide" Target="../notesSlides/notesSlide1.xml"/><Relationship Id="rId5" Type="http://schemas.openxmlformats.org/officeDocument/2006/relationships/image" Target="../media/image14.jpeg"/><Relationship Id="rId6" Type="http://schemas.openxmlformats.org/officeDocument/2006/relationships/image" Target="../media/image3.png"/><Relationship Id="rId1" Type="http://schemas.openxmlformats.org/officeDocument/2006/relationships/tags" Target="../tags/tag1.xml"/><Relationship Id="rId2" Type="http://schemas.openxmlformats.org/officeDocument/2006/relationships/tags" Target="../tags/tag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4.xml"/><Relationship Id="rId2" Type="http://schemas.openxmlformats.org/officeDocument/2006/relationships/notesSlide" Target="../notesSlides/notesSlide10.xml"/><Relationship Id="rId3" Type="http://schemas.openxmlformats.org/officeDocument/2006/relationships/image" Target="../media/image2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8.xml"/><Relationship Id="rId2" Type="http://schemas.openxmlformats.org/officeDocument/2006/relationships/notesSlide" Target="../notesSlides/notesSlide11.xml"/><Relationship Id="rId3"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8.xml"/><Relationship Id="rId2" Type="http://schemas.openxmlformats.org/officeDocument/2006/relationships/notesSlide" Target="../notesSlides/notesSlide12.xml"/><Relationship Id="rId3"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4.xml"/><Relationship Id="rId2" Type="http://schemas.openxmlformats.org/officeDocument/2006/relationships/notesSlide" Target="../notesSlides/notesSlide13.xml"/><Relationship Id="rId3" Type="http://schemas.openxmlformats.org/officeDocument/2006/relationships/image" Target="../media/image2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8.xml"/><Relationship Id="rId2" Type="http://schemas.openxmlformats.org/officeDocument/2006/relationships/notesSlide" Target="../notesSlides/notesSlide14.xml"/><Relationship Id="rId3"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5.xml"/><Relationship Id="rId2" Type="http://schemas.openxmlformats.org/officeDocument/2006/relationships/notesSlide" Target="../notesSlides/notesSlide15.xml"/><Relationship Id="rId3" Type="http://schemas.openxmlformats.org/officeDocument/2006/relationships/image" Target="../media/image2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1.xml"/><Relationship Id="rId2" Type="http://schemas.openxmlformats.org/officeDocument/2006/relationships/notesSlide" Target="../notesSlides/notesSlide16.xml"/><Relationship Id="rId3" Type="http://schemas.openxmlformats.org/officeDocument/2006/relationships/image" Target="../media/image2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8.xml"/><Relationship Id="rId2" Type="http://schemas.openxmlformats.org/officeDocument/2006/relationships/notesSlide" Target="../notesSlides/notesSlide17.xml"/><Relationship Id="rId3"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9.xml"/><Relationship Id="rId2" Type="http://schemas.openxmlformats.org/officeDocument/2006/relationships/notesSlide" Target="../notesSlides/notesSlide18.xml"/><Relationship Id="rId3" Type="http://schemas.openxmlformats.org/officeDocument/2006/relationships/image" Target="../media/image2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7.xml"/><Relationship Id="rId2" Type="http://schemas.openxmlformats.org/officeDocument/2006/relationships/notesSlide" Target="../notesSlides/notesSlide19.xml"/><Relationship Id="rId3"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5.jpeg"/><Relationship Id="rId1" Type="http://schemas.openxmlformats.org/officeDocument/2006/relationships/tags" Target="../tags/tag3.xml"/><Relationship Id="rId2" Type="http://schemas.openxmlformats.org/officeDocument/2006/relationships/slideLayout" Target="../slideLayouts/slideLayout37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0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6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91.xml"/><Relationship Id="rId2" Type="http://schemas.openxmlformats.org/officeDocument/2006/relationships/notesSlide" Target="../notesSlides/notesSlide23.xml"/><Relationship Id="rId3" Type="http://schemas.openxmlformats.org/officeDocument/2006/relationships/image" Target="../media/image1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9.xml"/><Relationship Id="rId2" Type="http://schemas.openxmlformats.org/officeDocument/2006/relationships/notesSlide" Target="../notesSlides/notesSlide24.xml"/><Relationship Id="rId3"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 Type="http://schemas.openxmlformats.org/officeDocument/2006/relationships/slideLayout" Target="../slideLayouts/slideLayout39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13.xml"/><Relationship Id="rId2" Type="http://schemas.openxmlformats.org/officeDocument/2006/relationships/notesSlide" Target="../notesSlides/notesSlide26.xml"/><Relationship Id="rId3" Type="http://schemas.openxmlformats.org/officeDocument/2006/relationships/image" Target="../media/image1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9.xml"/><Relationship Id="rId2" Type="http://schemas.openxmlformats.org/officeDocument/2006/relationships/notesSlide" Target="../notesSlides/notesSlide27.xml"/><Relationship Id="rId3" Type="http://schemas.openxmlformats.org/officeDocument/2006/relationships/image" Target="../media/image3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13.xml"/><Relationship Id="rId2" Type="http://schemas.openxmlformats.org/officeDocument/2006/relationships/notesSlide" Target="../notesSlides/notesSlide28.xml"/><Relationship Id="rId3" Type="http://schemas.openxmlformats.org/officeDocument/2006/relationships/image" Target="../media/image1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13.xml"/><Relationship Id="rId2" Type="http://schemas.openxmlformats.org/officeDocument/2006/relationships/notesSlide" Target="../notesSlides/notesSlide29.xml"/><Relationship Id="rId3" Type="http://schemas.openxmlformats.org/officeDocument/2006/relationships/image" Target="../media/image1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8.xml"/><Relationship Id="rId2" Type="http://schemas.openxmlformats.org/officeDocument/2006/relationships/notesSlide" Target="../notesSlides/notesSlide3.xml"/><Relationship Id="rId3" Type="http://schemas.openxmlformats.org/officeDocument/2006/relationships/image" Target="../media/image1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13.xml"/><Relationship Id="rId2" Type="http://schemas.openxmlformats.org/officeDocument/2006/relationships/notesSlide" Target="../notesSlides/notesSlide30.xml"/><Relationship Id="rId3" Type="http://schemas.openxmlformats.org/officeDocument/2006/relationships/image" Target="../media/image1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09.xml"/><Relationship Id="rId2" Type="http://schemas.openxmlformats.org/officeDocument/2006/relationships/notesSlide" Target="../notesSlides/notesSlide31.xml"/><Relationship Id="rId3" Type="http://schemas.openxmlformats.org/officeDocument/2006/relationships/image" Target="../media/image2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9.xml"/><Relationship Id="rId2" Type="http://schemas.openxmlformats.org/officeDocument/2006/relationships/notesSlide" Target="../notesSlides/notesSlide32.xml"/><Relationship Id="rId3" Type="http://schemas.openxmlformats.org/officeDocument/2006/relationships/image" Target="../media/image3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13.xml"/><Relationship Id="rId2" Type="http://schemas.openxmlformats.org/officeDocument/2006/relationships/notesSlide" Target="../notesSlides/notesSlide33.xml"/><Relationship Id="rId3" Type="http://schemas.openxmlformats.org/officeDocument/2006/relationships/image" Target="../media/image3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09.xml"/><Relationship Id="rId2" Type="http://schemas.openxmlformats.org/officeDocument/2006/relationships/notesSlide" Target="../notesSlides/notesSlide34.xml"/><Relationship Id="rId3" Type="http://schemas.openxmlformats.org/officeDocument/2006/relationships/image" Target="../media/image3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13.xml"/><Relationship Id="rId2" Type="http://schemas.openxmlformats.org/officeDocument/2006/relationships/notesSlide" Target="../notesSlides/notesSlide35.xml"/><Relationship Id="rId3" Type="http://schemas.openxmlformats.org/officeDocument/2006/relationships/image" Target="../media/image16.jpe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41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13.xml"/><Relationship Id="rId2" Type="http://schemas.openxmlformats.org/officeDocument/2006/relationships/notesSlide" Target="../notesSlides/notesSlide37.xml"/><Relationship Id="rId3" Type="http://schemas.openxmlformats.org/officeDocument/2006/relationships/image" Target="../media/image1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13.xml"/><Relationship Id="rId2" Type="http://schemas.openxmlformats.org/officeDocument/2006/relationships/notesSlide" Target="../notesSlides/notesSlide38.xml"/><Relationship Id="rId3" Type="http://schemas.openxmlformats.org/officeDocument/2006/relationships/image" Target="../media/image1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13.xml"/><Relationship Id="rId2" Type="http://schemas.openxmlformats.org/officeDocument/2006/relationships/notesSlide" Target="../notesSlides/notesSlide39.xml"/><Relationship Id="rId3" Type="http://schemas.openxmlformats.org/officeDocument/2006/relationships/image" Target="../media/image1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3.xml"/><Relationship Id="rId2" Type="http://schemas.openxmlformats.org/officeDocument/2006/relationships/notesSlide" Target="../notesSlides/notesSlide4.xml"/><Relationship Id="rId3" Type="http://schemas.openxmlformats.org/officeDocument/2006/relationships/image" Target="../media/image1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13.xml"/><Relationship Id="rId2" Type="http://schemas.openxmlformats.org/officeDocument/2006/relationships/notesSlide" Target="../notesSlides/notesSlide40.xml"/><Relationship Id="rId3" Type="http://schemas.openxmlformats.org/officeDocument/2006/relationships/image" Target="../media/image1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3.xml"/><Relationship Id="rId2" Type="http://schemas.openxmlformats.org/officeDocument/2006/relationships/notesSlide" Target="../notesSlides/notesSlide41.xml"/><Relationship Id="rId3" Type="http://schemas.openxmlformats.org/officeDocument/2006/relationships/image" Target="../media/image1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09.xml"/><Relationship Id="rId2" Type="http://schemas.openxmlformats.org/officeDocument/2006/relationships/notesSlide" Target="../notesSlides/notesSlide42.xml"/><Relationship Id="rId3" Type="http://schemas.openxmlformats.org/officeDocument/2006/relationships/image" Target="../media/image4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25.xml"/><Relationship Id="rId2" Type="http://schemas.openxmlformats.org/officeDocument/2006/relationships/notesSlide" Target="../notesSlides/notesSlide43.xml"/><Relationship Id="rId3" Type="http://schemas.openxmlformats.org/officeDocument/2006/relationships/image" Target="../media/image4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09.xml"/><Relationship Id="rId2" Type="http://schemas.openxmlformats.org/officeDocument/2006/relationships/notesSlide" Target="../notesSlides/notesSlide44.xml"/><Relationship Id="rId3" Type="http://schemas.openxmlformats.org/officeDocument/2006/relationships/image" Target="../media/image4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25.xml"/><Relationship Id="rId2" Type="http://schemas.openxmlformats.org/officeDocument/2006/relationships/notesSlide" Target="../notesSlides/notesSlide45.xml"/><Relationship Id="rId3" Type="http://schemas.openxmlformats.org/officeDocument/2006/relationships/image" Target="../media/image4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25.xml"/><Relationship Id="rId2" Type="http://schemas.openxmlformats.org/officeDocument/2006/relationships/notesSlide" Target="../notesSlides/notesSlide46.xml"/><Relationship Id="rId3" Type="http://schemas.openxmlformats.org/officeDocument/2006/relationships/image" Target="../media/image44.jpeg"/></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42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47.png"/><Relationship Id="rId1" Type="http://schemas.openxmlformats.org/officeDocument/2006/relationships/slideLayout" Target="../slideLayouts/slideLayout409.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47.png"/><Relationship Id="rId1" Type="http://schemas.openxmlformats.org/officeDocument/2006/relationships/slideLayout" Target="../slideLayouts/slideLayout409.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3.xml"/><Relationship Id="rId2" Type="http://schemas.openxmlformats.org/officeDocument/2006/relationships/notesSlide" Target="../notesSlides/notesSlide5.xml"/><Relationship Id="rId3" Type="http://schemas.openxmlformats.org/officeDocument/2006/relationships/image" Target="../media/image18.jpeg"/></Relationships>
</file>

<file path=ppt/slides/_rels/slide50.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47.png"/><Relationship Id="rId1" Type="http://schemas.openxmlformats.org/officeDocument/2006/relationships/slideLayout" Target="../slideLayouts/slideLayout409.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47.png"/><Relationship Id="rId1" Type="http://schemas.openxmlformats.org/officeDocument/2006/relationships/slideLayout" Target="../slideLayouts/slideLayout409.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47.png"/><Relationship Id="rId1" Type="http://schemas.openxmlformats.org/officeDocument/2006/relationships/slideLayout" Target="../slideLayouts/slideLayout409.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09.xml"/><Relationship Id="rId2" Type="http://schemas.openxmlformats.org/officeDocument/2006/relationships/notesSlide" Target="../notesSlides/notesSlide53.xml"/><Relationship Id="rId3" Type="http://schemas.openxmlformats.org/officeDocument/2006/relationships/image" Target="../media/image21.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69.xml"/><Relationship Id="rId2" Type="http://schemas.openxmlformats.org/officeDocument/2006/relationships/notesSlide" Target="../notesSlides/notesSlide54.xml"/><Relationship Id="rId3" Type="http://schemas.openxmlformats.org/officeDocument/2006/relationships/image" Target="../media/image26.jpeg"/></Relationships>
</file>

<file path=ppt/slides/_rels/slide5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 Type="http://schemas.openxmlformats.org/officeDocument/2006/relationships/slideLayout" Target="../slideLayouts/slideLayout369.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 Type="http://schemas.openxmlformats.org/officeDocument/2006/relationships/slideLayout" Target="../slideLayouts/slideLayout39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09.xml"/><Relationship Id="rId2" Type="http://schemas.openxmlformats.org/officeDocument/2006/relationships/notesSlide" Target="../notesSlides/notesSlide57.xml"/><Relationship Id="rId3" Type="http://schemas.openxmlformats.org/officeDocument/2006/relationships/image" Target="../media/image4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9.xml"/><Relationship Id="rId2" Type="http://schemas.openxmlformats.org/officeDocument/2006/relationships/notesSlide" Target="../notesSlides/notesSlide58.xml"/><Relationship Id="rId3" Type="http://schemas.openxmlformats.org/officeDocument/2006/relationships/image" Target="../media/image4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31.xml"/><Relationship Id="rId2" Type="http://schemas.openxmlformats.org/officeDocument/2006/relationships/notesSlide" Target="../notesSlides/notesSlide59.xml"/><Relationship Id="rId3" Type="http://schemas.openxmlformats.org/officeDocument/2006/relationships/image" Target="../media/image5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3.xml"/><Relationship Id="rId2" Type="http://schemas.openxmlformats.org/officeDocument/2006/relationships/notesSlide" Target="../notesSlides/notesSlide6.xml"/><Relationship Id="rId3" Type="http://schemas.openxmlformats.org/officeDocument/2006/relationships/image" Target="../media/image1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09.xml"/><Relationship Id="rId2" Type="http://schemas.openxmlformats.org/officeDocument/2006/relationships/notesSlide" Target="../notesSlides/notesSlide60.xml"/><Relationship Id="rId3" Type="http://schemas.openxmlformats.org/officeDocument/2006/relationships/image" Target="../media/image51.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09.xml"/><Relationship Id="rId2" Type="http://schemas.openxmlformats.org/officeDocument/2006/relationships/notesSlide" Target="../notesSlides/notesSlide61.xml"/><Relationship Id="rId3" Type="http://schemas.openxmlformats.org/officeDocument/2006/relationships/image" Target="../media/image52.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13.xml"/><Relationship Id="rId2" Type="http://schemas.openxmlformats.org/officeDocument/2006/relationships/notesSlide" Target="../notesSlides/notesSlide62.xml"/><Relationship Id="rId3" Type="http://schemas.openxmlformats.org/officeDocument/2006/relationships/image" Target="../media/image53.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09.xml"/><Relationship Id="rId2" Type="http://schemas.openxmlformats.org/officeDocument/2006/relationships/notesSlide" Target="../notesSlides/notesSlide63.xml"/><Relationship Id="rId3" Type="http://schemas.openxmlformats.org/officeDocument/2006/relationships/image" Target="../media/image54.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09.xml"/><Relationship Id="rId2" Type="http://schemas.openxmlformats.org/officeDocument/2006/relationships/notesSlide" Target="../notesSlides/notesSlide64.xml"/><Relationship Id="rId3" Type="http://schemas.openxmlformats.org/officeDocument/2006/relationships/image" Target="../media/image5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09.xml"/><Relationship Id="rId2" Type="http://schemas.openxmlformats.org/officeDocument/2006/relationships/notesSlide" Target="../notesSlides/notesSlide65.xml"/><Relationship Id="rId3" Type="http://schemas.openxmlformats.org/officeDocument/2006/relationships/image" Target="../media/image56.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14.xml"/><Relationship Id="rId2" Type="http://schemas.openxmlformats.org/officeDocument/2006/relationships/notesSlide" Target="../notesSlides/notesSlide66.xml"/><Relationship Id="rId3" Type="http://schemas.openxmlformats.org/officeDocument/2006/relationships/image" Target="../media/image57.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09.xml"/><Relationship Id="rId2" Type="http://schemas.openxmlformats.org/officeDocument/2006/relationships/notesSlide" Target="../notesSlides/notesSlide67.xml"/><Relationship Id="rId3" Type="http://schemas.openxmlformats.org/officeDocument/2006/relationships/image" Target="../media/image58.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13.xml"/><Relationship Id="rId2" Type="http://schemas.openxmlformats.org/officeDocument/2006/relationships/notesSlide" Target="../notesSlides/notesSlide68.xml"/><Relationship Id="rId3" Type="http://schemas.openxmlformats.org/officeDocument/2006/relationships/image" Target="../media/image16.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09.xml"/><Relationship Id="rId2" Type="http://schemas.openxmlformats.org/officeDocument/2006/relationships/notesSlide" Target="../notesSlides/notesSlide69.xml"/><Relationship Id="rId3" Type="http://schemas.openxmlformats.org/officeDocument/2006/relationships/image" Target="../media/image5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3.xml"/><Relationship Id="rId2" Type="http://schemas.openxmlformats.org/officeDocument/2006/relationships/notesSlide" Target="../notesSlides/notesSlide7.xml"/><Relationship Id="rId3" Type="http://schemas.openxmlformats.org/officeDocument/2006/relationships/image" Target="../media/image20.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09.xml"/><Relationship Id="rId2" Type="http://schemas.openxmlformats.org/officeDocument/2006/relationships/notesSlide" Target="../notesSlides/notesSlide70.xml"/><Relationship Id="rId3" Type="http://schemas.openxmlformats.org/officeDocument/2006/relationships/image" Target="../media/image60.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4" Type="http://schemas.openxmlformats.org/officeDocument/2006/relationships/image" Target="../media/image15.jpeg"/><Relationship Id="rId1" Type="http://schemas.openxmlformats.org/officeDocument/2006/relationships/tags" Target="../tags/tag4.xml"/><Relationship Id="rId2" Type="http://schemas.openxmlformats.org/officeDocument/2006/relationships/slideLayout" Target="../slideLayouts/slideLayout19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69.xml"/><Relationship Id="rId2" Type="http://schemas.openxmlformats.org/officeDocument/2006/relationships/notesSlide" Target="../notesSlides/notesSlide72.xml"/><Relationship Id="rId3" Type="http://schemas.openxmlformats.org/officeDocument/2006/relationships/image" Target="../media/image16.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64.xml"/><Relationship Id="rId2" Type="http://schemas.openxmlformats.org/officeDocument/2006/relationships/notesSlide" Target="../notesSlides/notesSlide73.xml"/><Relationship Id="rId3" Type="http://schemas.openxmlformats.org/officeDocument/2006/relationships/image" Target="../media/image61.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4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364.xml"/><Relationship Id="rId4" Type="http://schemas.openxmlformats.org/officeDocument/2006/relationships/notesSlide" Target="../notesSlides/notesSlide75.xml"/><Relationship Id="rId5" Type="http://schemas.openxmlformats.org/officeDocument/2006/relationships/image" Target="../media/image14.jpeg"/><Relationship Id="rId6" Type="http://schemas.openxmlformats.org/officeDocument/2006/relationships/image" Target="../media/image3.png"/><Relationship Id="rId1" Type="http://schemas.openxmlformats.org/officeDocument/2006/relationships/tags" Target="../tags/tag5.xml"/><Relationship Id="rId2" Type="http://schemas.openxmlformats.org/officeDocument/2006/relationships/tags" Target="../tags/tag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69.xml"/><Relationship Id="rId2" Type="http://schemas.openxmlformats.org/officeDocument/2006/relationships/notesSlide" Target="../notesSlides/notesSlide76.xml"/><Relationship Id="rId3" Type="http://schemas.openxmlformats.org/officeDocument/2006/relationships/image" Target="../media/image6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69.xml"/><Relationship Id="rId2" Type="http://schemas.openxmlformats.org/officeDocument/2006/relationships/notesSlide" Target="../notesSlides/notesSlide77.xml"/><Relationship Id="rId3" Type="http://schemas.openxmlformats.org/officeDocument/2006/relationships/image" Target="../media/image24.jpeg"/></Relationships>
</file>

<file path=ppt/slides/_rels/slide78.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png"/><Relationship Id="rId1" Type="http://schemas.openxmlformats.org/officeDocument/2006/relationships/slideLayout" Target="../slideLayouts/slideLayout365.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4" Type="http://schemas.openxmlformats.org/officeDocument/2006/relationships/image" Target="../media/image65.jpeg"/><Relationship Id="rId5" Type="http://schemas.openxmlformats.org/officeDocument/2006/relationships/image" Target="../media/image66.jpeg"/><Relationship Id="rId6" Type="http://schemas.openxmlformats.org/officeDocument/2006/relationships/image" Target="../media/image67.png"/><Relationship Id="rId7" Type="http://schemas.openxmlformats.org/officeDocument/2006/relationships/image" Target="../media/image68.jpeg"/><Relationship Id="rId1" Type="http://schemas.openxmlformats.org/officeDocument/2006/relationships/tags" Target="../tags/tag7.xml"/><Relationship Id="rId2" Type="http://schemas.openxmlformats.org/officeDocument/2006/relationships/slideLayout" Target="../slideLayouts/slideLayout36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8.xml"/><Relationship Id="rId2" Type="http://schemas.openxmlformats.org/officeDocument/2006/relationships/notesSlide" Target="../notesSlides/notesSlide8.xml"/><Relationship Id="rId3" Type="http://schemas.openxmlformats.org/officeDocument/2006/relationships/image" Target="../media/image16.jpeg"/></Relationships>
</file>

<file path=ppt/slides/_rels/slide80.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7.png"/><Relationship Id="rId1" Type="http://schemas.openxmlformats.org/officeDocument/2006/relationships/slideLayout" Target="../slideLayouts/slideLayout370.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4" Type="http://schemas.openxmlformats.org/officeDocument/2006/relationships/image" Target="../media/image69.jpeg"/><Relationship Id="rId5" Type="http://schemas.openxmlformats.org/officeDocument/2006/relationships/image" Target="../media/image67.png"/><Relationship Id="rId6" Type="http://schemas.openxmlformats.org/officeDocument/2006/relationships/image" Target="../media/image70.jpeg"/><Relationship Id="rId1" Type="http://schemas.openxmlformats.org/officeDocument/2006/relationships/tags" Target="../tags/tag8.xml"/><Relationship Id="rId2" Type="http://schemas.openxmlformats.org/officeDocument/2006/relationships/slideLayout" Target="../slideLayouts/slideLayout369.xml"/></Relationships>
</file>

<file path=ppt/slides/_rels/slide82.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67.png"/><Relationship Id="rId1" Type="http://schemas.openxmlformats.org/officeDocument/2006/relationships/slideLayout" Target="../slideLayouts/slideLayout369.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72.png"/><Relationship Id="rId1" Type="http://schemas.openxmlformats.org/officeDocument/2006/relationships/slideLayout" Target="../slideLayouts/slideLayout370.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73.png"/><Relationship Id="rId1" Type="http://schemas.openxmlformats.org/officeDocument/2006/relationships/slideLayout" Target="../slideLayouts/slideLayout370.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74.png"/><Relationship Id="rId1" Type="http://schemas.openxmlformats.org/officeDocument/2006/relationships/slideLayout" Target="../slideLayouts/slideLayout370.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75.png"/><Relationship Id="rId1" Type="http://schemas.openxmlformats.org/officeDocument/2006/relationships/slideLayout" Target="../slideLayouts/slideLayout370.xml"/><Relationship Id="rId2" Type="http://schemas.openxmlformats.org/officeDocument/2006/relationships/image" Target="../media/image65.jpeg"/></Relationships>
</file>

<file path=ppt/slides/_rels/slide87.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76.png"/><Relationship Id="rId1" Type="http://schemas.openxmlformats.org/officeDocument/2006/relationships/slideLayout" Target="../slideLayouts/slideLayout370.xml"/><Relationship Id="rId2" Type="http://schemas.openxmlformats.org/officeDocument/2006/relationships/notesSlide" Target="../notesSlides/notesSlide86.xml"/></Relationships>
</file>

<file path=ppt/slides/_rels/slide88.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77.png"/><Relationship Id="rId1" Type="http://schemas.openxmlformats.org/officeDocument/2006/relationships/slideLayout" Target="../slideLayouts/slideLayout370.xml"/><Relationship Id="rId2" Type="http://schemas.openxmlformats.org/officeDocument/2006/relationships/notesSlide" Target="../notesSlides/notesSlide87.xml"/></Relationships>
</file>

<file path=ppt/slides/_rels/slide89.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78.png"/><Relationship Id="rId1" Type="http://schemas.openxmlformats.org/officeDocument/2006/relationships/slideLayout" Target="../slideLayouts/slideLayout370.xml"/><Relationship Id="rId2" Type="http://schemas.openxmlformats.org/officeDocument/2006/relationships/notesSlide" Target="../notesSlides/notesSlide88.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354.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7.png"/><Relationship Id="rId5" Type="http://schemas.openxmlformats.org/officeDocument/2006/relationships/image" Target="../media/image79.png"/><Relationship Id="rId1" Type="http://schemas.openxmlformats.org/officeDocument/2006/relationships/slideLayout" Target="../slideLayouts/slideLayout370.xml"/><Relationship Id="rId2" Type="http://schemas.openxmlformats.org/officeDocument/2006/relationships/notesSlide" Target="../notesSlides/notesSlide8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65.xml"/><Relationship Id="rId2" Type="http://schemas.openxmlformats.org/officeDocument/2006/relationships/notesSlide" Target="../notesSlides/notesSlide90.xml"/></Relationships>
</file>

<file path=ppt/slides/_rels/slide92.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364.xml"/><Relationship Id="rId2" Type="http://schemas.openxmlformats.org/officeDocument/2006/relationships/notesSlide" Target="../notesSlides/notesSlide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82" name="Picture 2" descr="Template Suite 1-Title 01359"/>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07683" name="Rectangle 3" hidden="1"/>
          <p:cNvSpPr>
            <a:spLocks noGrp="1" noChangeArrowheads="1"/>
          </p:cNvSpPr>
          <p:nvPr>
            <p:ph type="ctrTitle"/>
          </p:nvPr>
        </p:nvSpPr>
        <p:spPr/>
        <p:txBody>
          <a:bodyPr/>
          <a:lstStyle/>
          <a:p>
            <a:pPr eaLnBrk="1" hangingPunct="1">
              <a:defRPr/>
            </a:pPr>
            <a:r>
              <a:rPr lang="en-US" smtClean="0">
                <a:cs typeface="+mj-cs"/>
              </a:rPr>
              <a:t>Title: Genesis—Key to Evangelism</a:t>
            </a:r>
          </a:p>
        </p:txBody>
      </p:sp>
      <p:sp>
        <p:nvSpPr>
          <p:cNvPr id="1607685" name="Text Box 5"/>
          <p:cNvSpPr txBox="1">
            <a:spLocks noChangeArrowheads="1"/>
          </p:cNvSpPr>
          <p:nvPr/>
        </p:nvSpPr>
        <p:spPr bwMode="auto">
          <a:xfrm>
            <a:off x="3886200" y="533400"/>
            <a:ext cx="44196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defRPr/>
            </a:pPr>
            <a:r>
              <a:rPr lang="en-US" sz="3200" b="1">
                <a:solidFill>
                  <a:srgbClr val="FFFF00"/>
                </a:solidFill>
                <a:cs typeface="Arial" charset="0"/>
              </a:rPr>
              <a:t>Dr. Terry Mortenson</a:t>
            </a:r>
          </a:p>
        </p:txBody>
      </p:sp>
      <p:sp>
        <p:nvSpPr>
          <p:cNvPr id="1607686" name="Text Box 6"/>
          <p:cNvSpPr txBox="1">
            <a:spLocks noChangeArrowheads="1"/>
          </p:cNvSpPr>
          <p:nvPr>
            <p:custDataLst>
              <p:tags r:id="rId2"/>
            </p:custDataLst>
          </p:nvPr>
        </p:nvSpPr>
        <p:spPr bwMode="auto">
          <a:xfrm>
            <a:off x="762000" y="2378075"/>
            <a:ext cx="6553200" cy="1736725"/>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5400" b="1" i="1">
                <a:solidFill>
                  <a:srgbClr val="FFFFFF"/>
                </a:solidFill>
                <a:cs typeface="Arial" charset="0"/>
              </a:rPr>
              <a:t>Genesis: Key to Evangelism Today</a:t>
            </a:r>
          </a:p>
        </p:txBody>
      </p:sp>
      <p:pic>
        <p:nvPicPr>
          <p:cNvPr id="7" name="Picture 9" descr="AiG 2007 URL Logo.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089650" y="4572000"/>
            <a:ext cx="305435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22282" y="5733256"/>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fontAlgn="base">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Designed by Dr. Terry Mortenson</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Uploaded by Dr. Rick Griffith • </a:t>
            </a:r>
            <a:r>
              <a:rPr lang="en-US" sz="2000" b="1" kern="0" dirty="0">
                <a:solidFill>
                  <a:srgbClr val="FFFFFF"/>
                </a:solidFill>
                <a:effectLst>
                  <a:outerShdw blurRad="38100" dist="38100" dir="2700000" algn="tl">
                    <a:srgbClr val="000000"/>
                  </a:outerShdw>
                </a:effectLst>
                <a:ea typeface="ＭＳ Ｐゴシック" charset="0"/>
                <a:cs typeface="Arial"/>
              </a:rPr>
              <a:t>Singapore Bible College</a:t>
            </a:r>
            <a:br>
              <a:rPr lang="en-US" sz="2000" b="1" kern="0" dirty="0">
                <a:solidFill>
                  <a:srgbClr val="FFFFFF"/>
                </a:solidFill>
                <a:effectLst>
                  <a:outerShdw blurRad="38100" dist="38100" dir="2700000" algn="tl">
                    <a:srgbClr val="000000"/>
                  </a:outerShdw>
                </a:effectLst>
                <a:ea typeface="ＭＳ Ｐゴシック" charset="0"/>
                <a:cs typeface="Arial"/>
              </a:rPr>
            </a:br>
            <a:r>
              <a:rPr lang="en-US" sz="2000" b="1" kern="0" dirty="0" smtClean="0">
                <a:solidFill>
                  <a:srgbClr val="FFFFFF"/>
                </a:solidFill>
                <a:effectLst>
                  <a:outerShdw blurRad="38100" dist="38100" dir="2700000" algn="tl">
                    <a:srgbClr val="000000"/>
                  </a:outerShdw>
                </a:effectLst>
                <a:latin typeface="Arial"/>
                <a:ea typeface="ＭＳ Ｐゴシック" charset="0"/>
                <a:cs typeface="Arial"/>
              </a:rPr>
              <a:t>All files in many languages for free download at BibleStudyDownloads.org</a:t>
            </a:r>
            <a:endParaRPr lang="en-US" sz="2000" b="1" kern="0" dirty="0">
              <a:solidFill>
                <a:srgbClr val="FFFFFF"/>
              </a:solidFill>
              <a:effectLst>
                <a:outerShdw blurRad="38100" dist="38100" dir="2700000" algn="tl">
                  <a:srgbClr val="000000"/>
                </a:outerShdw>
              </a:effectLst>
              <a:latin typeface="Arial"/>
              <a:ea typeface="ＭＳ Ｐゴシック" charset="0"/>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62" name="Rectangle 2"/>
          <p:cNvSpPr>
            <a:spLocks noGrp="1" noChangeArrowheads="1"/>
          </p:cNvSpPr>
          <p:nvPr>
            <p:ph type="title"/>
          </p:nvPr>
        </p:nvSpPr>
        <p:spPr/>
        <p:txBody>
          <a:bodyPr/>
          <a:lstStyle/>
          <a:p>
            <a:pPr eaLnBrk="1" hangingPunct="1">
              <a:spcAft>
                <a:spcPts val="13"/>
              </a:spcAft>
              <a:defRPr/>
            </a:pPr>
            <a:r>
              <a:rPr lang="en-US" smtClean="0">
                <a:cs typeface="+mj-cs"/>
              </a:rPr>
              <a:t>Blocks-Sin + Genesis 00871</a:t>
            </a:r>
          </a:p>
        </p:txBody>
      </p:sp>
      <p:pic>
        <p:nvPicPr>
          <p:cNvPr id="2396163" name="Picture 3" descr="2 center Blks Blank"/>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1588"/>
            <a:ext cx="9144000" cy="68564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65891" name="WordArt 4"/>
          <p:cNvSpPr>
            <a:spLocks noChangeArrowheads="1" noChangeShapeType="1" noTextEdit="1"/>
          </p:cNvSpPr>
          <p:nvPr/>
        </p:nvSpPr>
        <p:spPr bwMode="auto">
          <a:xfrm>
            <a:off x="2165350" y="1676400"/>
            <a:ext cx="4768850" cy="1371600"/>
          </a:xfrm>
          <a:prstGeom prst="rect">
            <a:avLst/>
          </a:prstGeom>
        </p:spPr>
        <p:txBody>
          <a:bodyPr wrap="none" fromWordArt="1">
            <a:prstTxWarp prst="textPlain">
              <a:avLst>
                <a:gd name="adj" fmla="val 50000"/>
              </a:avLst>
            </a:prstTxWarp>
          </a:bodyPr>
          <a:lstStyle/>
          <a:p>
            <a:pPr algn="ctr"/>
            <a:r>
              <a:rPr lang="en-US" sz="4400" kern="10">
                <a:ln w="57150">
                  <a:solidFill>
                    <a:srgbClr val="FFFFFF"/>
                  </a:solidFill>
                  <a:round/>
                  <a:headEnd/>
                  <a:tailEnd/>
                </a:ln>
                <a:solidFill>
                  <a:srgbClr val="000000"/>
                </a:solidFill>
                <a:latin typeface="Futura XBlk BT"/>
                <a:ea typeface="Futura XBlk BT"/>
                <a:cs typeface="Futura XBlk BT"/>
              </a:rPr>
              <a:t>GOSPEL</a:t>
            </a:r>
          </a:p>
        </p:txBody>
      </p:sp>
      <p:sp>
        <p:nvSpPr>
          <p:cNvPr id="165892" name="WordArt 5"/>
          <p:cNvSpPr>
            <a:spLocks noChangeArrowheads="1" noChangeShapeType="1" noTextEdit="1"/>
          </p:cNvSpPr>
          <p:nvPr/>
        </p:nvSpPr>
        <p:spPr bwMode="auto">
          <a:xfrm>
            <a:off x="2098675" y="4767263"/>
            <a:ext cx="4953000" cy="914400"/>
          </a:xfrm>
          <a:prstGeom prst="rect">
            <a:avLst/>
          </a:prstGeom>
        </p:spPr>
        <p:txBody>
          <a:bodyPr wrap="none" fromWordArt="1">
            <a:prstTxWarp prst="textPlain">
              <a:avLst>
                <a:gd name="adj" fmla="val 50000"/>
              </a:avLst>
            </a:prstTxWarp>
          </a:bodyPr>
          <a:lstStyle/>
          <a:p>
            <a:pPr algn="ctr"/>
            <a:r>
              <a:rPr lang="en-US" sz="4400" kern="10">
                <a:ln w="57150">
                  <a:solidFill>
                    <a:srgbClr val="FFFFFF"/>
                  </a:solidFill>
                  <a:round/>
                  <a:headEnd/>
                  <a:tailEnd/>
                </a:ln>
                <a:solidFill>
                  <a:srgbClr val="000000"/>
                </a:solidFill>
                <a:latin typeface="Futura XBlk BT"/>
                <a:ea typeface="Futura XBlk BT"/>
                <a:cs typeface="Futura XBlk BT"/>
              </a:rPr>
              <a:t>GENESIS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4754" name="Rectangle 2"/>
          <p:cNvSpPr>
            <a:spLocks noGrp="1" noChangeArrowheads="1"/>
          </p:cNvSpPr>
          <p:nvPr>
            <p:ph type="title"/>
          </p:nvPr>
        </p:nvSpPr>
        <p:spPr/>
        <p:txBody>
          <a:bodyPr/>
          <a:lstStyle/>
          <a:p>
            <a:pPr eaLnBrk="1" hangingPunct="1">
              <a:defRPr/>
            </a:pPr>
            <a:r>
              <a:rPr lang="en-US" smtClean="0">
                <a:cs typeface="+mj-cs"/>
              </a:rPr>
              <a:t>I Cor. 15:3-4 NAS</a:t>
            </a:r>
          </a:p>
        </p:txBody>
      </p:sp>
      <p:pic>
        <p:nvPicPr>
          <p:cNvPr id="16793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4756" name="Text Box 4"/>
          <p:cNvSpPr txBox="1">
            <a:spLocks noChangeArrowheads="1"/>
          </p:cNvSpPr>
          <p:nvPr/>
        </p:nvSpPr>
        <p:spPr bwMode="auto">
          <a:xfrm>
            <a:off x="228600" y="533400"/>
            <a:ext cx="8686800" cy="854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5000" b="1">
                <a:solidFill>
                  <a:srgbClr val="00FF00"/>
                </a:solidFill>
                <a:cs typeface="Arial" charset="0"/>
              </a:rPr>
              <a:t>1 Corinthians 15:3-4</a:t>
            </a:r>
          </a:p>
        </p:txBody>
      </p:sp>
      <p:sp>
        <p:nvSpPr>
          <p:cNvPr id="2634757" name="Text Box 5"/>
          <p:cNvSpPr txBox="1">
            <a:spLocks noChangeArrowheads="1"/>
          </p:cNvSpPr>
          <p:nvPr/>
        </p:nvSpPr>
        <p:spPr bwMode="auto">
          <a:xfrm>
            <a:off x="838200" y="1600200"/>
            <a:ext cx="7467600" cy="35036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3200" b="1">
                <a:solidFill>
                  <a:srgbClr val="FFFFFF"/>
                </a:solidFill>
                <a:cs typeface="Arial" charset="0"/>
              </a:rPr>
              <a:t>3.  For I delivered to you as of first importance what I also received, that Christ died for our sins </a:t>
            </a:r>
            <a:r>
              <a:rPr lang="en-US" sz="3200" b="1">
                <a:solidFill>
                  <a:srgbClr val="FFFF00"/>
                </a:solidFill>
                <a:cs typeface="Arial" charset="0"/>
              </a:rPr>
              <a:t>according to the Scriptures</a:t>
            </a:r>
            <a:r>
              <a:rPr lang="en-US" sz="3200" b="1">
                <a:solidFill>
                  <a:srgbClr val="FFFFFF"/>
                </a:solidFill>
                <a:cs typeface="Arial" charset="0"/>
              </a:rPr>
              <a:t>,</a:t>
            </a:r>
          </a:p>
          <a:p>
            <a:pPr>
              <a:defRPr/>
            </a:pPr>
            <a:r>
              <a:rPr lang="en-US" sz="3200" b="1">
                <a:solidFill>
                  <a:srgbClr val="FFFFFF"/>
                </a:solidFill>
                <a:cs typeface="Arial" charset="0"/>
              </a:rPr>
              <a:t>4.  and that He was buried, and that He was raised on the third day </a:t>
            </a:r>
            <a:r>
              <a:rPr lang="en-US" sz="3200" b="1">
                <a:solidFill>
                  <a:srgbClr val="FFFF00"/>
                </a:solidFill>
                <a:cs typeface="Arial" charset="0"/>
              </a:rPr>
              <a:t>according to the Scriptures</a:t>
            </a:r>
            <a:r>
              <a:rPr lang="en-US" sz="3200" b="1">
                <a:solidFill>
                  <a:srgbClr val="FFFFFF"/>
                </a:solidFill>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2018" name="Rectangle 2"/>
          <p:cNvSpPr>
            <a:spLocks noGrp="1" noChangeArrowheads="1"/>
          </p:cNvSpPr>
          <p:nvPr>
            <p:ph type="title"/>
          </p:nvPr>
        </p:nvSpPr>
        <p:spPr/>
        <p:txBody>
          <a:bodyPr/>
          <a:lstStyle/>
          <a:p>
            <a:pPr eaLnBrk="1" hangingPunct="1">
              <a:defRPr/>
            </a:pPr>
            <a:r>
              <a:rPr lang="en-US" smtClean="0">
                <a:cs typeface="+mj-cs"/>
              </a:rPr>
              <a:t>Gen. 3:15 NAS</a:t>
            </a:r>
          </a:p>
        </p:txBody>
      </p:sp>
      <p:pic>
        <p:nvPicPr>
          <p:cNvPr id="16998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2020" name="Text Box 4"/>
          <p:cNvSpPr txBox="1">
            <a:spLocks noChangeArrowheads="1"/>
          </p:cNvSpPr>
          <p:nvPr/>
        </p:nvSpPr>
        <p:spPr bwMode="auto">
          <a:xfrm>
            <a:off x="457200" y="457200"/>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5400" b="1">
                <a:solidFill>
                  <a:srgbClr val="00FF00"/>
                </a:solidFill>
              </a:rPr>
              <a:t>Genesis 3:15</a:t>
            </a:r>
          </a:p>
        </p:txBody>
      </p:sp>
      <p:sp>
        <p:nvSpPr>
          <p:cNvPr id="1622021" name="Text Box 5"/>
          <p:cNvSpPr txBox="1">
            <a:spLocks noChangeArrowheads="1"/>
          </p:cNvSpPr>
          <p:nvPr/>
        </p:nvSpPr>
        <p:spPr bwMode="auto">
          <a:xfrm>
            <a:off x="1066800" y="1812925"/>
            <a:ext cx="7010400" cy="33877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3600" b="1">
                <a:solidFill>
                  <a:srgbClr val="FFFFFF"/>
                </a:solidFill>
              </a:rPr>
              <a:t>And I will put enmity between you and the woman, and between your seed and her seed; he shall bruise you on the head, and you shall bruise him on the heel.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4114" name="Rectangle 2"/>
          <p:cNvSpPr>
            <a:spLocks noGrp="1" noChangeArrowheads="1"/>
          </p:cNvSpPr>
          <p:nvPr>
            <p:ph type="title"/>
          </p:nvPr>
        </p:nvSpPr>
        <p:spPr/>
        <p:txBody>
          <a:bodyPr/>
          <a:lstStyle/>
          <a:p>
            <a:pPr eaLnBrk="1" hangingPunct="1">
              <a:spcAft>
                <a:spcPts val="13"/>
              </a:spcAft>
              <a:defRPr/>
            </a:pPr>
            <a:r>
              <a:rPr lang="en-US" smtClean="0">
                <a:cs typeface="+mj-cs"/>
              </a:rPr>
              <a:t>Blocks-Sin + Genesis 00871</a:t>
            </a:r>
          </a:p>
        </p:txBody>
      </p:sp>
      <p:pic>
        <p:nvPicPr>
          <p:cNvPr id="2394115" name="Picture 3" descr="2 center Blks Blank"/>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1588"/>
            <a:ext cx="9144000" cy="68564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72035" name="WordArt 4"/>
          <p:cNvSpPr>
            <a:spLocks noChangeArrowheads="1" noChangeShapeType="1" noTextEdit="1"/>
          </p:cNvSpPr>
          <p:nvPr/>
        </p:nvSpPr>
        <p:spPr bwMode="auto">
          <a:xfrm>
            <a:off x="2955925" y="1676400"/>
            <a:ext cx="3187700" cy="1371600"/>
          </a:xfrm>
          <a:prstGeom prst="rect">
            <a:avLst/>
          </a:prstGeom>
        </p:spPr>
        <p:txBody>
          <a:bodyPr wrap="none" fromWordArt="1">
            <a:prstTxWarp prst="textPlain">
              <a:avLst>
                <a:gd name="adj" fmla="val 50000"/>
              </a:avLst>
            </a:prstTxWarp>
          </a:bodyPr>
          <a:lstStyle/>
          <a:p>
            <a:pPr algn="ctr"/>
            <a:r>
              <a:rPr lang="en-US" sz="4400" kern="10">
                <a:ln w="57150">
                  <a:solidFill>
                    <a:srgbClr val="FFFFFF"/>
                  </a:solidFill>
                  <a:round/>
                  <a:headEnd/>
                  <a:tailEnd/>
                </a:ln>
                <a:solidFill>
                  <a:srgbClr val="000000"/>
                </a:solidFill>
                <a:latin typeface="Futura XBlk BT"/>
                <a:ea typeface="Futura XBlk BT"/>
                <a:cs typeface="Futura XBlk BT"/>
              </a:rPr>
              <a:t>SIN</a:t>
            </a:r>
          </a:p>
        </p:txBody>
      </p:sp>
      <p:sp>
        <p:nvSpPr>
          <p:cNvPr id="172036" name="WordArt 5"/>
          <p:cNvSpPr>
            <a:spLocks noChangeArrowheads="1" noChangeShapeType="1" noTextEdit="1"/>
          </p:cNvSpPr>
          <p:nvPr/>
        </p:nvSpPr>
        <p:spPr bwMode="auto">
          <a:xfrm>
            <a:off x="2098675" y="4767263"/>
            <a:ext cx="4953000" cy="914400"/>
          </a:xfrm>
          <a:prstGeom prst="rect">
            <a:avLst/>
          </a:prstGeom>
        </p:spPr>
        <p:txBody>
          <a:bodyPr wrap="none" fromWordArt="1">
            <a:prstTxWarp prst="textPlain">
              <a:avLst>
                <a:gd name="adj" fmla="val 50000"/>
              </a:avLst>
            </a:prstTxWarp>
          </a:bodyPr>
          <a:lstStyle/>
          <a:p>
            <a:pPr algn="ctr"/>
            <a:r>
              <a:rPr lang="en-US" sz="4400" kern="10">
                <a:ln w="57150">
                  <a:solidFill>
                    <a:srgbClr val="FFFFFF"/>
                  </a:solidFill>
                  <a:round/>
                  <a:headEnd/>
                  <a:tailEnd/>
                </a:ln>
                <a:solidFill>
                  <a:srgbClr val="000000"/>
                </a:solidFill>
                <a:latin typeface="Futura XBlk BT"/>
                <a:ea typeface="Futura XBlk BT"/>
                <a:cs typeface="Futura XBlk BT"/>
              </a:rPr>
              <a:t>GENESIS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4306" name="Rectangle 2"/>
          <p:cNvSpPr>
            <a:spLocks noGrp="1" noChangeArrowheads="1"/>
          </p:cNvSpPr>
          <p:nvPr>
            <p:ph type="title"/>
          </p:nvPr>
        </p:nvSpPr>
        <p:spPr/>
        <p:txBody>
          <a:bodyPr/>
          <a:lstStyle/>
          <a:p>
            <a:pPr eaLnBrk="1" hangingPunct="1">
              <a:defRPr/>
            </a:pPr>
            <a:r>
              <a:rPr lang="en-US" smtClean="0">
                <a:cs typeface="+mj-cs"/>
              </a:rPr>
              <a:t>I Jn. 3:4 NAS</a:t>
            </a:r>
          </a:p>
        </p:txBody>
      </p:sp>
      <p:pic>
        <p:nvPicPr>
          <p:cNvPr id="174082"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4308" name="Text Box 4"/>
          <p:cNvSpPr txBox="1">
            <a:spLocks noChangeArrowheads="1"/>
          </p:cNvSpPr>
          <p:nvPr/>
        </p:nvSpPr>
        <p:spPr bwMode="auto">
          <a:xfrm>
            <a:off x="457200" y="457200"/>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5400" b="1">
                <a:solidFill>
                  <a:srgbClr val="00FF00"/>
                </a:solidFill>
                <a:cs typeface="Arial" charset="0"/>
              </a:rPr>
              <a:t>1 John 3:4</a:t>
            </a:r>
          </a:p>
        </p:txBody>
      </p:sp>
      <p:sp>
        <p:nvSpPr>
          <p:cNvPr id="1634309" name="Text Box 5"/>
          <p:cNvSpPr txBox="1">
            <a:spLocks noChangeArrowheads="1"/>
          </p:cNvSpPr>
          <p:nvPr/>
        </p:nvSpPr>
        <p:spPr bwMode="auto">
          <a:xfrm>
            <a:off x="914400" y="1736725"/>
            <a:ext cx="7315200" cy="1920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4000" b="1">
                <a:solidFill>
                  <a:srgbClr val="FFFFFF"/>
                </a:solidFill>
                <a:cs typeface="Arial" charset="0"/>
              </a:rPr>
              <a:t>Everyone who practices sin also practices lawlessness; and </a:t>
            </a:r>
            <a:r>
              <a:rPr lang="en-US" sz="4000" b="1">
                <a:solidFill>
                  <a:srgbClr val="FFFF00"/>
                </a:solidFill>
                <a:cs typeface="Arial" charset="0"/>
              </a:rPr>
              <a:t>sin is lawlessness</a:t>
            </a:r>
            <a:r>
              <a:rPr lang="en-US" sz="4000" b="1">
                <a:solidFill>
                  <a:srgbClr val="FFFFFF"/>
                </a:solidFill>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0258" name="Rectangle 2"/>
          <p:cNvSpPr>
            <a:spLocks noGrp="1" noChangeArrowheads="1"/>
          </p:cNvSpPr>
          <p:nvPr>
            <p:ph type="title"/>
          </p:nvPr>
        </p:nvSpPr>
        <p:spPr/>
        <p:txBody>
          <a:bodyPr/>
          <a:lstStyle/>
          <a:p>
            <a:pPr eaLnBrk="1" hangingPunct="1">
              <a:spcAft>
                <a:spcPts val="13"/>
              </a:spcAft>
              <a:defRPr/>
            </a:pPr>
            <a:r>
              <a:rPr lang="en-US" smtClean="0"/>
              <a:t>Blocks-Sin + Genesis 00871</a:t>
            </a:r>
          </a:p>
        </p:txBody>
      </p:sp>
      <p:pic>
        <p:nvPicPr>
          <p:cNvPr id="2400259" name="Picture 3" descr="2 center Blks Blank"/>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1588"/>
            <a:ext cx="9144000" cy="68564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76131" name="WordArt 4"/>
          <p:cNvSpPr>
            <a:spLocks noChangeArrowheads="1" noChangeShapeType="1" noTextEdit="1"/>
          </p:cNvSpPr>
          <p:nvPr/>
        </p:nvSpPr>
        <p:spPr bwMode="auto">
          <a:xfrm>
            <a:off x="2089150" y="1676400"/>
            <a:ext cx="4921250" cy="1371600"/>
          </a:xfrm>
          <a:prstGeom prst="rect">
            <a:avLst/>
          </a:prstGeom>
        </p:spPr>
        <p:txBody>
          <a:bodyPr wrap="none" fromWordArt="1">
            <a:prstTxWarp prst="textPlain">
              <a:avLst>
                <a:gd name="adj" fmla="val 50000"/>
              </a:avLst>
            </a:prstTxWarp>
          </a:bodyPr>
          <a:lstStyle/>
          <a:p>
            <a:pPr algn="ctr"/>
            <a:r>
              <a:rPr lang="en-US" sz="4400" kern="10">
                <a:ln w="57150">
                  <a:solidFill>
                    <a:srgbClr val="FFFFFF"/>
                  </a:solidFill>
                  <a:round/>
                  <a:headEnd/>
                  <a:tailEnd/>
                </a:ln>
                <a:solidFill>
                  <a:srgbClr val="000000"/>
                </a:solidFill>
                <a:latin typeface="Futura XBlk BT"/>
                <a:ea typeface="Futura XBlk BT"/>
                <a:cs typeface="Futura XBlk BT"/>
              </a:rPr>
              <a:t>DEATH</a:t>
            </a:r>
          </a:p>
        </p:txBody>
      </p:sp>
      <p:sp>
        <p:nvSpPr>
          <p:cNvPr id="176132" name="WordArt 5"/>
          <p:cNvSpPr>
            <a:spLocks noChangeArrowheads="1" noChangeShapeType="1" noTextEdit="1"/>
          </p:cNvSpPr>
          <p:nvPr/>
        </p:nvSpPr>
        <p:spPr bwMode="auto">
          <a:xfrm>
            <a:off x="2098675" y="4767263"/>
            <a:ext cx="4953000" cy="914400"/>
          </a:xfrm>
          <a:prstGeom prst="rect">
            <a:avLst/>
          </a:prstGeom>
        </p:spPr>
        <p:txBody>
          <a:bodyPr wrap="none" fromWordArt="1">
            <a:prstTxWarp prst="textPlain">
              <a:avLst>
                <a:gd name="adj" fmla="val 50000"/>
              </a:avLst>
            </a:prstTxWarp>
          </a:bodyPr>
          <a:lstStyle/>
          <a:p>
            <a:pPr algn="ctr"/>
            <a:r>
              <a:rPr lang="en-US" sz="4400" kern="10">
                <a:ln w="57150">
                  <a:solidFill>
                    <a:srgbClr val="FFFFFF"/>
                  </a:solidFill>
                  <a:round/>
                  <a:headEnd/>
                  <a:tailEnd/>
                </a:ln>
                <a:solidFill>
                  <a:srgbClr val="000000"/>
                </a:solidFill>
                <a:latin typeface="Futura XBlk BT"/>
                <a:ea typeface="Futura XBlk BT"/>
                <a:cs typeface="Futura XBlk BT"/>
              </a:rPr>
              <a:t>GENESIS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6802" name="Rectangle 2"/>
          <p:cNvSpPr>
            <a:spLocks noGrp="1" noChangeArrowheads="1"/>
          </p:cNvSpPr>
          <p:nvPr>
            <p:ph type="title" idx="4294967295"/>
          </p:nvPr>
        </p:nvSpPr>
        <p:spPr/>
        <p:txBody>
          <a:bodyPr/>
          <a:lstStyle/>
          <a:p>
            <a:pPr eaLnBrk="1" hangingPunct="1">
              <a:spcAft>
                <a:spcPts val="13"/>
              </a:spcAft>
              <a:defRPr/>
            </a:pPr>
            <a:r>
              <a:rPr lang="en-US" smtClean="0">
                <a:cs typeface="+mj-cs"/>
              </a:rPr>
              <a:t>Evolution Creation 00896</a:t>
            </a:r>
          </a:p>
        </p:txBody>
      </p:sp>
      <p:pic>
        <p:nvPicPr>
          <p:cNvPr id="178178" name="Picture 3" descr="Evolution Creation 00896"/>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a:xfrm>
            <a:off x="0" y="0"/>
            <a:ext cx="9144000" cy="685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8" name="Text Box 4"/>
          <p:cNvSpPr txBox="1">
            <a:spLocks noChangeArrowheads="1"/>
          </p:cNvSpPr>
          <p:nvPr/>
        </p:nvSpPr>
        <p:spPr bwMode="auto">
          <a:xfrm>
            <a:off x="185738" y="263525"/>
            <a:ext cx="4800600" cy="6032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80000"/>
              </a:lnSpc>
              <a:spcBef>
                <a:spcPct val="50000"/>
              </a:spcBef>
              <a:defRPr/>
            </a:pPr>
            <a:r>
              <a:rPr lang="en-US" sz="4200" dirty="0">
                <a:solidFill>
                  <a:schemeClr val="tx2"/>
                </a:solidFill>
                <a:latin typeface="Futura Md BT" pitchFamily="34" charset="0"/>
                <a:ea typeface="+mn-ea"/>
                <a:cs typeface="Arial" charset="0"/>
              </a:rPr>
              <a:t>EVOLUTION</a:t>
            </a:r>
          </a:p>
        </p:txBody>
      </p:sp>
      <p:sp>
        <p:nvSpPr>
          <p:cNvPr id="6149" name="Text Box 5"/>
          <p:cNvSpPr txBox="1">
            <a:spLocks noChangeArrowheads="1"/>
          </p:cNvSpPr>
          <p:nvPr/>
        </p:nvSpPr>
        <p:spPr bwMode="auto">
          <a:xfrm>
            <a:off x="6815138" y="2438400"/>
            <a:ext cx="1828800" cy="65087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lnSpc>
                <a:spcPct val="90000"/>
              </a:lnSpc>
              <a:spcBef>
                <a:spcPct val="50000"/>
              </a:spcBef>
              <a:defRPr/>
            </a:pPr>
            <a:r>
              <a:rPr lang="en-US" sz="2000" dirty="0" smtClean="0">
                <a:latin typeface="Futura Md BT" charset="0"/>
                <a:cs typeface="Arial" charset="0"/>
              </a:rPr>
              <a:t>MAN</a:t>
            </a:r>
            <a:r>
              <a:rPr lang="fr-FR" altLang="ja-JP" sz="2000" dirty="0" smtClean="0">
                <a:latin typeface="Futura Md BT" charset="0"/>
                <a:cs typeface="Arial" charset="0"/>
              </a:rPr>
              <a:t>'</a:t>
            </a:r>
            <a:r>
              <a:rPr lang="en-US" sz="2000" dirty="0" smtClean="0">
                <a:latin typeface="Futura Md BT" charset="0"/>
                <a:cs typeface="Arial" charset="0"/>
              </a:rPr>
              <a:t>S</a:t>
            </a:r>
            <a:br>
              <a:rPr lang="en-US" sz="2000" dirty="0" smtClean="0">
                <a:latin typeface="Futura Md BT" charset="0"/>
                <a:cs typeface="Arial" charset="0"/>
              </a:rPr>
            </a:br>
            <a:r>
              <a:rPr lang="en-US" sz="2000" dirty="0" smtClean="0">
                <a:latin typeface="Futura Md BT" charset="0"/>
                <a:cs typeface="Arial" charset="0"/>
              </a:rPr>
              <a:t>EXISTENCE</a:t>
            </a:r>
          </a:p>
        </p:txBody>
      </p:sp>
      <p:sp>
        <p:nvSpPr>
          <p:cNvPr id="6150" name="Text Box 6"/>
          <p:cNvSpPr txBox="1">
            <a:spLocks noChangeArrowheads="1"/>
          </p:cNvSpPr>
          <p:nvPr/>
        </p:nvSpPr>
        <p:spPr bwMode="auto">
          <a:xfrm>
            <a:off x="0" y="2895600"/>
            <a:ext cx="8763000" cy="3238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en-US" dirty="0">
                <a:solidFill>
                  <a:schemeClr val="tx2"/>
                </a:solidFill>
                <a:latin typeface="Futura Md BT" pitchFamily="34" charset="0"/>
                <a:ea typeface="+mn-ea"/>
                <a:cs typeface="Arial" charset="0"/>
              </a:rPr>
              <a:t>Suffering •  Disease •  Bloodshed</a:t>
            </a:r>
          </a:p>
        </p:txBody>
      </p:sp>
      <p:sp>
        <p:nvSpPr>
          <p:cNvPr id="6153" name="Text Box 9"/>
          <p:cNvSpPr txBox="1">
            <a:spLocks noChangeArrowheads="1"/>
          </p:cNvSpPr>
          <p:nvPr/>
        </p:nvSpPr>
        <p:spPr bwMode="auto">
          <a:xfrm>
            <a:off x="185738" y="3516313"/>
            <a:ext cx="4800600" cy="6032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80000"/>
              </a:lnSpc>
              <a:spcBef>
                <a:spcPct val="50000"/>
              </a:spcBef>
              <a:defRPr/>
            </a:pPr>
            <a:r>
              <a:rPr lang="en-US" sz="4200" dirty="0">
                <a:solidFill>
                  <a:schemeClr val="tx2"/>
                </a:solidFill>
                <a:latin typeface="Futura Md BT" pitchFamily="34" charset="0"/>
                <a:ea typeface="+mn-ea"/>
                <a:cs typeface="Arial" charset="0"/>
              </a:rPr>
              <a:t>CREATION</a:t>
            </a:r>
          </a:p>
        </p:txBody>
      </p:sp>
      <p:sp>
        <p:nvSpPr>
          <p:cNvPr id="6154" name="Text Box 10"/>
          <p:cNvSpPr txBox="1">
            <a:spLocks noChangeArrowheads="1"/>
          </p:cNvSpPr>
          <p:nvPr/>
        </p:nvSpPr>
        <p:spPr bwMode="auto">
          <a:xfrm rot="1968474">
            <a:off x="3924300" y="5018088"/>
            <a:ext cx="1828800" cy="70802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lnSpc>
                <a:spcPct val="90000"/>
              </a:lnSpc>
              <a:spcBef>
                <a:spcPct val="50000"/>
              </a:spcBef>
              <a:defRPr/>
            </a:pPr>
            <a:r>
              <a:rPr lang="en-US" sz="2200" dirty="0" smtClean="0">
                <a:latin typeface="Futura Md BT" charset="0"/>
                <a:cs typeface="Arial" charset="0"/>
              </a:rPr>
              <a:t>MAN</a:t>
            </a:r>
            <a:r>
              <a:rPr lang="fr-FR" altLang="ja-JP" sz="2200" dirty="0" smtClean="0">
                <a:latin typeface="Futura Md BT" charset="0"/>
                <a:cs typeface="Arial" charset="0"/>
              </a:rPr>
              <a:t>'</a:t>
            </a:r>
            <a:r>
              <a:rPr lang="en-US" sz="2200" dirty="0" smtClean="0">
                <a:latin typeface="Futura Md BT" charset="0"/>
                <a:cs typeface="Arial" charset="0"/>
              </a:rPr>
              <a:t>S</a:t>
            </a:r>
            <a:br>
              <a:rPr lang="en-US" sz="2200" dirty="0" smtClean="0">
                <a:latin typeface="Futura Md BT" charset="0"/>
                <a:cs typeface="Arial" charset="0"/>
              </a:rPr>
            </a:br>
            <a:r>
              <a:rPr lang="en-US" sz="2200" dirty="0" smtClean="0">
                <a:latin typeface="Futura Md BT" charset="0"/>
                <a:cs typeface="Arial" charset="0"/>
              </a:rPr>
              <a:t>ACTIONS</a:t>
            </a:r>
          </a:p>
        </p:txBody>
      </p:sp>
      <p:sp>
        <p:nvSpPr>
          <p:cNvPr id="6155" name="Text Box 11"/>
          <p:cNvSpPr txBox="1">
            <a:spLocks noChangeArrowheads="1"/>
          </p:cNvSpPr>
          <p:nvPr/>
        </p:nvSpPr>
        <p:spPr bwMode="auto">
          <a:xfrm rot="-859022">
            <a:off x="2074863" y="1885950"/>
            <a:ext cx="2354262" cy="668338"/>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90000"/>
              </a:lnSpc>
              <a:spcBef>
                <a:spcPct val="50000"/>
              </a:spcBef>
              <a:defRPr/>
            </a:pPr>
            <a:r>
              <a:rPr lang="en-US" sz="4200" dirty="0">
                <a:solidFill>
                  <a:schemeClr val="bg1"/>
                </a:solidFill>
                <a:latin typeface="Futura Md BT" pitchFamily="34" charset="0"/>
                <a:ea typeface="+mn-ea"/>
                <a:cs typeface="Arial" charset="0"/>
              </a:rPr>
              <a:t>DEATH</a:t>
            </a:r>
          </a:p>
        </p:txBody>
      </p:sp>
      <p:sp>
        <p:nvSpPr>
          <p:cNvPr id="6156" name="Text Box 12"/>
          <p:cNvSpPr txBox="1">
            <a:spLocks noChangeArrowheads="1"/>
          </p:cNvSpPr>
          <p:nvPr/>
        </p:nvSpPr>
        <p:spPr bwMode="auto">
          <a:xfrm rot="-897523">
            <a:off x="3516313" y="1425575"/>
            <a:ext cx="3962400" cy="366713"/>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90000"/>
              </a:lnSpc>
              <a:spcBef>
                <a:spcPct val="50000"/>
              </a:spcBef>
              <a:defRPr/>
            </a:pPr>
            <a:r>
              <a:rPr lang="en-US" sz="2000" dirty="0">
                <a:solidFill>
                  <a:schemeClr val="bg1"/>
                </a:solidFill>
                <a:latin typeface="Futura Md BT" pitchFamily="34" charset="0"/>
                <a:ea typeface="+mn-ea"/>
                <a:cs typeface="Arial" charset="0"/>
              </a:rPr>
              <a:t>MILLIONS OF YEARS</a:t>
            </a:r>
          </a:p>
        </p:txBody>
      </p:sp>
      <p:sp>
        <p:nvSpPr>
          <p:cNvPr id="178186" name="WordArt 13"/>
          <p:cNvSpPr>
            <a:spLocks noChangeArrowheads="1" noChangeShapeType="1" noTextEdit="1"/>
          </p:cNvSpPr>
          <p:nvPr/>
        </p:nvSpPr>
        <p:spPr bwMode="auto">
          <a:xfrm>
            <a:off x="6508750" y="5160963"/>
            <a:ext cx="990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spc="-180">
                <a:latin typeface="Times New Roman"/>
                <a:ea typeface="Times New Roman"/>
                <a:cs typeface="Times New Roman"/>
              </a:rPr>
              <a:t>DEATH</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0210" name="Rectangle 2"/>
          <p:cNvSpPr>
            <a:spLocks noGrp="1" noChangeArrowheads="1"/>
          </p:cNvSpPr>
          <p:nvPr>
            <p:ph type="title"/>
          </p:nvPr>
        </p:nvSpPr>
        <p:spPr/>
        <p:txBody>
          <a:bodyPr/>
          <a:lstStyle/>
          <a:p>
            <a:pPr eaLnBrk="1" hangingPunct="1">
              <a:defRPr/>
            </a:pPr>
            <a:r>
              <a:rPr lang="en-US" smtClean="0">
                <a:cs typeface="+mj-cs"/>
              </a:rPr>
              <a:t>Rom. 5:12 NAS</a:t>
            </a:r>
          </a:p>
        </p:txBody>
      </p:sp>
      <p:pic>
        <p:nvPicPr>
          <p:cNvPr id="18022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0212" name="Text Box 4"/>
          <p:cNvSpPr txBox="1">
            <a:spLocks noChangeArrowheads="1"/>
          </p:cNvSpPr>
          <p:nvPr/>
        </p:nvSpPr>
        <p:spPr bwMode="auto">
          <a:xfrm>
            <a:off x="457200" y="517525"/>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5400" b="1">
                <a:solidFill>
                  <a:srgbClr val="00FF00"/>
                </a:solidFill>
              </a:rPr>
              <a:t>Romans 5:12</a:t>
            </a:r>
          </a:p>
        </p:txBody>
      </p:sp>
      <p:sp>
        <p:nvSpPr>
          <p:cNvPr id="1630213" name="Text Box 5"/>
          <p:cNvSpPr txBox="1">
            <a:spLocks noChangeArrowheads="1"/>
          </p:cNvSpPr>
          <p:nvPr/>
        </p:nvSpPr>
        <p:spPr bwMode="auto">
          <a:xfrm>
            <a:off x="914400" y="1889125"/>
            <a:ext cx="7315200" cy="28384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3600" b="1">
                <a:solidFill>
                  <a:srgbClr val="FFFFFF"/>
                </a:solidFill>
              </a:rPr>
              <a:t>Therefore, just as </a:t>
            </a:r>
            <a:r>
              <a:rPr lang="en-US" sz="3600" b="1">
                <a:solidFill>
                  <a:srgbClr val="FFFF00"/>
                </a:solidFill>
              </a:rPr>
              <a:t>through one man sin entered into the world</a:t>
            </a:r>
            <a:r>
              <a:rPr lang="en-US" sz="3600" b="1">
                <a:solidFill>
                  <a:srgbClr val="FFFFFF"/>
                </a:solidFill>
              </a:rPr>
              <a:t>, and death through sin, and so death spread to all men, because all sinned.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2306" name="Rectangle 2"/>
          <p:cNvSpPr>
            <a:spLocks noGrp="1" noChangeArrowheads="1"/>
          </p:cNvSpPr>
          <p:nvPr>
            <p:ph type="title" idx="4294967295"/>
          </p:nvPr>
        </p:nvSpPr>
        <p:spPr/>
        <p:txBody>
          <a:bodyPr/>
          <a:lstStyle/>
          <a:p>
            <a:pPr eaLnBrk="1" hangingPunct="1">
              <a:defRPr/>
            </a:pPr>
            <a:r>
              <a:rPr lang="en-US" smtClean="0">
                <a:cs typeface="+mj-cs"/>
              </a:rPr>
              <a:t>First/last Adam</a:t>
            </a:r>
            <a:endParaRPr lang="en-AU" smtClean="0">
              <a:cs typeface="+mj-cs"/>
            </a:endParaRPr>
          </a:p>
        </p:txBody>
      </p:sp>
      <p:pic>
        <p:nvPicPr>
          <p:cNvPr id="182274" name="Picture 3" descr="2 Adams Last + First 004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12888" y="-31750"/>
            <a:ext cx="5726112" cy="749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1752600" y="2819400"/>
            <a:ext cx="5257800" cy="914400"/>
          </a:xfrm>
          <a:prstGeom prst="rect">
            <a:avLst/>
          </a:prstGeom>
          <a:solidFill>
            <a:schemeClr val="accent6">
              <a:lumMod val="75000"/>
            </a:schemeClr>
          </a:solidFill>
          <a:ln>
            <a:noFill/>
          </a:ln>
          <a:effectLst/>
          <a:extLs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en-US" sz="2000" b="1" dirty="0" smtClean="0">
                <a:solidFill>
                  <a:srgbClr val="FFFFFF"/>
                </a:solidFill>
                <a:effectLst>
                  <a:glow rad="101600">
                    <a:srgbClr val="000000">
                      <a:alpha val="75000"/>
                    </a:srgbClr>
                  </a:glow>
                </a:effectLst>
                <a:latin typeface="Arial"/>
                <a:ea typeface="ＭＳ Ｐゴシック"/>
                <a:cs typeface="Arial"/>
              </a:rPr>
              <a:t>For as in Adam all die, even so in Christ shall all be made alive</a:t>
            </a:r>
          </a:p>
          <a:p>
            <a:pPr eaLnBrk="1" hangingPunct="1">
              <a:spcAft>
                <a:spcPts val="13"/>
              </a:spcAft>
              <a:defRPr/>
            </a:pPr>
            <a:r>
              <a:rPr lang="en-US" sz="1600" b="1" dirty="0" smtClean="0">
                <a:solidFill>
                  <a:srgbClr val="FFFFFF"/>
                </a:solidFill>
                <a:effectLst>
                  <a:glow rad="101600">
                    <a:srgbClr val="000000">
                      <a:alpha val="75000"/>
                    </a:srgbClr>
                  </a:glow>
                </a:effectLst>
                <a:latin typeface="Arial"/>
                <a:ea typeface="ＭＳ Ｐゴシック"/>
                <a:cs typeface="Arial"/>
              </a:rPr>
              <a:t>1 Cor. 15:22</a:t>
            </a:r>
          </a:p>
        </p:txBody>
      </p:sp>
      <p:sp>
        <p:nvSpPr>
          <p:cNvPr id="6" name="Rectangle 2"/>
          <p:cNvSpPr txBox="1">
            <a:spLocks noChangeArrowheads="1"/>
          </p:cNvSpPr>
          <p:nvPr/>
        </p:nvSpPr>
        <p:spPr bwMode="auto">
          <a:xfrm>
            <a:off x="4191000" y="0"/>
            <a:ext cx="1447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en-US" sz="2800" b="1" spc="-170" dirty="0" smtClean="0">
                <a:solidFill>
                  <a:srgbClr val="FFFF00"/>
                </a:solidFill>
                <a:effectLst>
                  <a:glow rad="101600">
                    <a:srgbClr val="000000">
                      <a:alpha val="75000"/>
                    </a:srgbClr>
                  </a:glow>
                </a:effectLst>
                <a:latin typeface="Arial"/>
                <a:ea typeface="ＭＳ Ｐゴシック"/>
                <a:cs typeface="Arial"/>
              </a:rPr>
              <a:t>HE IS RISEN!!</a:t>
            </a:r>
          </a:p>
        </p:txBody>
      </p:sp>
      <p:sp>
        <p:nvSpPr>
          <p:cNvPr id="7" name="Rectangle 2"/>
          <p:cNvSpPr txBox="1">
            <a:spLocks noChangeArrowheads="1"/>
          </p:cNvSpPr>
          <p:nvPr/>
        </p:nvSpPr>
        <p:spPr bwMode="auto">
          <a:xfrm>
            <a:off x="1524000" y="152400"/>
            <a:ext cx="16002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en-US" sz="2400" b="1" dirty="0" smtClean="0">
                <a:solidFill>
                  <a:srgbClr val="800000"/>
                </a:solidFill>
                <a:latin typeface="Arial"/>
                <a:ea typeface="ＭＳ Ｐゴシック"/>
                <a:cs typeface="Arial"/>
              </a:rPr>
              <a:t>Jesus Christ</a:t>
            </a:r>
          </a:p>
          <a:p>
            <a:pPr eaLnBrk="1" hangingPunct="1">
              <a:spcAft>
                <a:spcPts val="13"/>
              </a:spcAft>
              <a:defRPr/>
            </a:pPr>
            <a:r>
              <a:rPr lang="en-US" sz="2400" b="1" dirty="0" smtClean="0">
                <a:solidFill>
                  <a:srgbClr val="800000"/>
                </a:solidFill>
                <a:latin typeface="Arial"/>
                <a:ea typeface="ＭＳ Ｐゴシック"/>
                <a:cs typeface="Arial"/>
              </a:rPr>
              <a:t>"The Last  Adam"</a:t>
            </a:r>
          </a:p>
          <a:p>
            <a:pPr eaLnBrk="1" hangingPunct="1">
              <a:spcAft>
                <a:spcPts val="13"/>
              </a:spcAft>
              <a:defRPr/>
            </a:pPr>
            <a:r>
              <a:rPr lang="en-US" sz="1600" b="1" dirty="0" smtClean="0">
                <a:solidFill>
                  <a:srgbClr val="800000"/>
                </a:solidFill>
                <a:latin typeface="Arial"/>
                <a:ea typeface="ＭＳ Ｐゴシック"/>
                <a:cs typeface="Arial"/>
              </a:rPr>
              <a:t>1 Cor. 15:45</a:t>
            </a:r>
          </a:p>
        </p:txBody>
      </p:sp>
      <p:sp>
        <p:nvSpPr>
          <p:cNvPr id="8" name="Rectangle 2"/>
          <p:cNvSpPr txBox="1">
            <a:spLocks noChangeArrowheads="1"/>
          </p:cNvSpPr>
          <p:nvPr/>
        </p:nvSpPr>
        <p:spPr bwMode="auto">
          <a:xfrm>
            <a:off x="5562600" y="4343400"/>
            <a:ext cx="16002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en-US" sz="2400" b="1" dirty="0" smtClean="0">
                <a:solidFill>
                  <a:srgbClr val="800000"/>
                </a:solidFill>
                <a:latin typeface="Arial"/>
                <a:ea typeface="ＭＳ Ｐゴシック"/>
                <a:cs typeface="Arial"/>
              </a:rPr>
              <a:t>"The First  Adam"</a:t>
            </a:r>
          </a:p>
          <a:p>
            <a:pPr eaLnBrk="1" hangingPunct="1">
              <a:spcAft>
                <a:spcPts val="13"/>
              </a:spcAft>
              <a:defRPr/>
            </a:pPr>
            <a:r>
              <a:rPr lang="en-US" sz="1600" b="1" dirty="0" smtClean="0">
                <a:solidFill>
                  <a:srgbClr val="800000"/>
                </a:solidFill>
                <a:latin typeface="Arial"/>
                <a:ea typeface="ＭＳ Ｐゴシック"/>
                <a:cs typeface="Arial"/>
              </a:rPr>
              <a:t>1 Cor. 15:45</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4354" name="Rectangle 2" hidden="1"/>
          <p:cNvSpPr>
            <a:spLocks noGrp="1" noChangeArrowheads="1"/>
          </p:cNvSpPr>
          <p:nvPr>
            <p:ph type="title"/>
          </p:nvPr>
        </p:nvSpPr>
        <p:spPr/>
        <p:txBody>
          <a:bodyPr/>
          <a:lstStyle/>
          <a:p>
            <a:pPr eaLnBrk="1" hangingPunct="1">
              <a:defRPr/>
            </a:pPr>
            <a:r>
              <a:rPr lang="en-US" smtClean="0"/>
              <a:t>Blks-Gen Jesus</a:t>
            </a:r>
          </a:p>
        </p:txBody>
      </p:sp>
      <p:pic>
        <p:nvPicPr>
          <p:cNvPr id="2404355" name="Picture 3" descr="2 center Blks Blank"/>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1588"/>
            <a:ext cx="9144000" cy="68564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84323" name="WordArt 4"/>
          <p:cNvSpPr>
            <a:spLocks noChangeArrowheads="1" noChangeShapeType="1" noTextEdit="1"/>
          </p:cNvSpPr>
          <p:nvPr/>
        </p:nvSpPr>
        <p:spPr bwMode="auto">
          <a:xfrm>
            <a:off x="2122488" y="1687513"/>
            <a:ext cx="4876800" cy="1371600"/>
          </a:xfrm>
          <a:prstGeom prst="rect">
            <a:avLst/>
          </a:prstGeom>
        </p:spPr>
        <p:txBody>
          <a:bodyPr wrap="none" fromWordArt="1">
            <a:prstTxWarp prst="textPlain">
              <a:avLst>
                <a:gd name="adj" fmla="val 50000"/>
              </a:avLst>
            </a:prstTxWarp>
          </a:bodyPr>
          <a:lstStyle/>
          <a:p>
            <a:pPr algn="ctr"/>
            <a:r>
              <a:rPr lang="en-US" sz="4400" kern="10">
                <a:ln w="57150">
                  <a:solidFill>
                    <a:srgbClr val="FFFFFF"/>
                  </a:solidFill>
                  <a:round/>
                  <a:headEnd/>
                  <a:tailEnd/>
                </a:ln>
                <a:solidFill>
                  <a:srgbClr val="000000"/>
                </a:solidFill>
                <a:latin typeface="Futura XBlk BT"/>
                <a:ea typeface="Futura XBlk BT"/>
                <a:cs typeface="Futura XBlk BT"/>
              </a:rPr>
              <a:t>JESUS</a:t>
            </a:r>
          </a:p>
        </p:txBody>
      </p:sp>
      <p:sp>
        <p:nvSpPr>
          <p:cNvPr id="184324" name="WordArt 5"/>
          <p:cNvSpPr>
            <a:spLocks noChangeArrowheads="1" noChangeShapeType="1" noTextEdit="1"/>
          </p:cNvSpPr>
          <p:nvPr/>
        </p:nvSpPr>
        <p:spPr bwMode="auto">
          <a:xfrm>
            <a:off x="2098675" y="4767263"/>
            <a:ext cx="4953000" cy="914400"/>
          </a:xfrm>
          <a:prstGeom prst="rect">
            <a:avLst/>
          </a:prstGeom>
        </p:spPr>
        <p:txBody>
          <a:bodyPr wrap="none" fromWordArt="1">
            <a:prstTxWarp prst="textPlain">
              <a:avLst>
                <a:gd name="adj" fmla="val 50000"/>
              </a:avLst>
            </a:prstTxWarp>
          </a:bodyPr>
          <a:lstStyle/>
          <a:p>
            <a:pPr algn="ctr"/>
            <a:r>
              <a:rPr lang="en-US" sz="4400" kern="10">
                <a:ln w="57150">
                  <a:solidFill>
                    <a:srgbClr val="FFFFFF"/>
                  </a:solidFill>
                  <a:round/>
                  <a:headEnd/>
                  <a:tailEnd/>
                </a:ln>
                <a:solidFill>
                  <a:srgbClr val="000000"/>
                </a:solidFill>
                <a:latin typeface="Futura XBlk BT"/>
                <a:ea typeface="Futura XBlk BT"/>
                <a:cs typeface="Futura XBlk BT"/>
              </a:rPr>
              <a:t>GENESIS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1731" name="Rectangle 4" hidden="1"/>
          <p:cNvSpPr>
            <a:spLocks noGrp="1"/>
          </p:cNvSpPr>
          <p:nvPr>
            <p:ph type="title" idx="4294967295"/>
          </p:nvPr>
        </p:nvSpPr>
        <p:spPr/>
        <p:txBody>
          <a:bodyPr/>
          <a:lstStyle/>
          <a:p>
            <a:pPr eaLnBrk="1" hangingPunct="1">
              <a:defRPr/>
            </a:pPr>
            <a:r>
              <a:rPr lang="en-US" smtClean="0"/>
              <a:t>AiG web site #1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2069506" name="Text Box 2"/>
          <p:cNvSpPr txBox="1">
            <a:spLocks noChangeArrowheads="1"/>
          </p:cNvSpPr>
          <p:nvPr/>
        </p:nvSpPr>
        <p:spPr bwMode="auto">
          <a:xfrm>
            <a:off x="914400" y="304800"/>
            <a:ext cx="7239000" cy="10795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90000"/>
              </a:lnSpc>
              <a:spcBef>
                <a:spcPct val="50000"/>
              </a:spcBef>
              <a:defRPr/>
            </a:pPr>
            <a:r>
              <a:rPr lang="en-US" sz="3600" b="1">
                <a:solidFill>
                  <a:srgbClr val="FFFF00"/>
                </a:solidFill>
                <a:cs typeface="Arial"/>
              </a:rPr>
              <a:t>Jesus believed the literal truth of the Old Testament history:</a:t>
            </a:r>
            <a:endParaRPr lang="en-US" sz="3200" b="1">
              <a:solidFill>
                <a:srgbClr val="000000"/>
              </a:solidFill>
              <a:cs typeface="Arial"/>
            </a:endParaRPr>
          </a:p>
        </p:txBody>
      </p:sp>
      <p:sp>
        <p:nvSpPr>
          <p:cNvPr id="2069507" name="Text Box 3"/>
          <p:cNvSpPr txBox="1">
            <a:spLocks noChangeArrowheads="1"/>
          </p:cNvSpPr>
          <p:nvPr/>
        </p:nvSpPr>
        <p:spPr bwMode="auto">
          <a:xfrm>
            <a:off x="762000" y="1524000"/>
            <a:ext cx="7924800" cy="49434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20000"/>
              </a:spcBef>
              <a:defRPr/>
            </a:pPr>
            <a:r>
              <a:rPr lang="en-US" sz="3000" b="1" dirty="0">
                <a:solidFill>
                  <a:srgbClr val="FFFFFF"/>
                </a:solidFill>
                <a:cs typeface="Arial"/>
              </a:rPr>
              <a:t>Adam and Eve—1</a:t>
            </a:r>
            <a:r>
              <a:rPr lang="en-US" sz="3000" b="1" baseline="30000" dirty="0">
                <a:solidFill>
                  <a:srgbClr val="FFFFFF"/>
                </a:solidFill>
                <a:cs typeface="Arial"/>
              </a:rPr>
              <a:t>st</a:t>
            </a:r>
            <a:r>
              <a:rPr lang="en-US" sz="3000" b="1" dirty="0">
                <a:solidFill>
                  <a:srgbClr val="FFFFFF"/>
                </a:solidFill>
                <a:cs typeface="Arial"/>
              </a:rPr>
              <a:t> marriage (Mt. 19:4-6)</a:t>
            </a:r>
          </a:p>
          <a:p>
            <a:pPr>
              <a:spcBef>
                <a:spcPct val="20000"/>
              </a:spcBef>
              <a:defRPr/>
            </a:pPr>
            <a:r>
              <a:rPr lang="en-US" sz="3000" b="1" dirty="0">
                <a:solidFill>
                  <a:srgbClr val="FFFFFF"/>
                </a:solidFill>
                <a:cs typeface="Arial"/>
              </a:rPr>
              <a:t>Abel (1</a:t>
            </a:r>
            <a:r>
              <a:rPr lang="en-US" sz="3000" b="1" baseline="30000" dirty="0">
                <a:solidFill>
                  <a:srgbClr val="FFFFFF"/>
                </a:solidFill>
                <a:cs typeface="Arial"/>
              </a:rPr>
              <a:t>st</a:t>
            </a:r>
            <a:r>
              <a:rPr lang="en-US" sz="3000" b="1" dirty="0">
                <a:solidFill>
                  <a:srgbClr val="FFFFFF"/>
                </a:solidFill>
                <a:cs typeface="Arial"/>
              </a:rPr>
              <a:t> prophet) murdered (Lk. 11:50-51)</a:t>
            </a:r>
          </a:p>
          <a:p>
            <a:pPr>
              <a:spcBef>
                <a:spcPct val="20000"/>
              </a:spcBef>
              <a:defRPr/>
            </a:pPr>
            <a:r>
              <a:rPr lang="en-US" sz="3000" b="1" dirty="0">
                <a:solidFill>
                  <a:srgbClr val="FFFFFF"/>
                </a:solidFill>
                <a:cs typeface="Arial"/>
              </a:rPr>
              <a:t>Noah &amp; the Flood (Mt. 24:37-39)</a:t>
            </a:r>
          </a:p>
          <a:p>
            <a:pPr>
              <a:spcBef>
                <a:spcPct val="20000"/>
              </a:spcBef>
              <a:defRPr/>
            </a:pPr>
            <a:r>
              <a:rPr lang="en-US" sz="3000" b="1" dirty="0">
                <a:solidFill>
                  <a:srgbClr val="FFFFFF"/>
                </a:solidFill>
                <a:cs typeface="Arial"/>
              </a:rPr>
              <a:t>Lot &amp; the fall of Sodom (Mt. 10:15)</a:t>
            </a:r>
          </a:p>
          <a:p>
            <a:pPr>
              <a:spcBef>
                <a:spcPct val="20000"/>
              </a:spcBef>
              <a:defRPr/>
            </a:pPr>
            <a:r>
              <a:rPr lang="en-US" sz="3000" b="1" dirty="0">
                <a:solidFill>
                  <a:srgbClr val="FFFFFF"/>
                </a:solidFill>
                <a:cs typeface="Arial"/>
              </a:rPr>
              <a:t>Lot</a:t>
            </a:r>
            <a:r>
              <a:rPr lang="fr-FR" altLang="ja-JP" sz="3000" b="1" dirty="0">
                <a:solidFill>
                  <a:srgbClr val="FFFFFF"/>
                </a:solidFill>
                <a:latin typeface="Arial"/>
                <a:cs typeface="Arial"/>
              </a:rPr>
              <a:t>'</a:t>
            </a:r>
            <a:r>
              <a:rPr lang="en-US" sz="3000" b="1" dirty="0">
                <a:solidFill>
                  <a:srgbClr val="FFFFFF"/>
                </a:solidFill>
                <a:cs typeface="Arial"/>
              </a:rPr>
              <a:t>s wife turned to salt (Lk. 17:28-32)</a:t>
            </a:r>
          </a:p>
          <a:p>
            <a:pPr>
              <a:spcBef>
                <a:spcPct val="20000"/>
              </a:spcBef>
              <a:defRPr/>
            </a:pPr>
            <a:r>
              <a:rPr lang="en-US" sz="3000" b="1" dirty="0">
                <a:solidFill>
                  <a:srgbClr val="FFFFFF"/>
                </a:solidFill>
                <a:cs typeface="Arial"/>
              </a:rPr>
              <a:t>Moses &amp; the serpent (Jn. 3:14)</a:t>
            </a:r>
          </a:p>
          <a:p>
            <a:pPr>
              <a:spcBef>
                <a:spcPct val="20000"/>
              </a:spcBef>
              <a:defRPr/>
            </a:pPr>
            <a:r>
              <a:rPr lang="en-US" sz="3000" b="1" dirty="0">
                <a:solidFill>
                  <a:srgbClr val="FFFFFF"/>
                </a:solidFill>
                <a:cs typeface="Arial"/>
              </a:rPr>
              <a:t>Moses and the manna (Jn. 6:32-33, 49)</a:t>
            </a:r>
          </a:p>
          <a:p>
            <a:pPr>
              <a:spcBef>
                <a:spcPct val="20000"/>
              </a:spcBef>
              <a:defRPr/>
            </a:pPr>
            <a:r>
              <a:rPr lang="en-US" sz="3000" b="1" dirty="0">
                <a:solidFill>
                  <a:srgbClr val="FFFFFF"/>
                </a:solidFill>
                <a:cs typeface="Arial"/>
              </a:rPr>
              <a:t>Elijah</a:t>
            </a:r>
            <a:r>
              <a:rPr lang="fr-FR" altLang="ja-JP" sz="3000" b="1" dirty="0">
                <a:solidFill>
                  <a:srgbClr val="FFFFFF"/>
                </a:solidFill>
                <a:latin typeface="Arial"/>
                <a:cs typeface="Arial"/>
              </a:rPr>
              <a:t>'</a:t>
            </a:r>
            <a:r>
              <a:rPr lang="en-US" sz="3000" b="1" dirty="0">
                <a:solidFill>
                  <a:srgbClr val="FFFFFF"/>
                </a:solidFill>
                <a:cs typeface="Arial"/>
              </a:rPr>
              <a:t>s miracles (Lk. 4:25-27)</a:t>
            </a:r>
          </a:p>
          <a:p>
            <a:pPr>
              <a:spcBef>
                <a:spcPct val="20000"/>
              </a:spcBef>
              <a:defRPr/>
            </a:pPr>
            <a:r>
              <a:rPr lang="en-US" sz="3000" b="1" dirty="0">
                <a:solidFill>
                  <a:srgbClr val="FFFFFF"/>
                </a:solidFill>
                <a:cs typeface="Arial"/>
              </a:rPr>
              <a:t>Jonah in the fish (Mt. 12:40-41)</a:t>
            </a:r>
            <a:endParaRPr lang="en-US" sz="3000" dirty="0">
              <a:solidFill>
                <a:srgbClr val="FFFFFF"/>
              </a:solidFill>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Rot="1" noChangeArrowheads="1"/>
          </p:cNvSpPr>
          <p:nvPr>
            <p:ph type="title"/>
          </p:nvPr>
        </p:nvSpPr>
        <p:spPr>
          <a:xfrm>
            <a:off x="0" y="0"/>
            <a:ext cx="9144000" cy="719138"/>
          </a:xfrm>
        </p:spPr>
        <p:txBody>
          <a:bodyPr/>
          <a:lstStyle/>
          <a:p>
            <a:pPr eaLnBrk="1" hangingPunct="1">
              <a:defRPr/>
            </a:pPr>
            <a:r>
              <a:rPr lang="en-AU" dirty="0" smtClean="0">
                <a:latin typeface="Arial"/>
                <a:cs typeface="Arial"/>
              </a:rPr>
              <a:t>Jesus and the age of universe</a:t>
            </a:r>
          </a:p>
        </p:txBody>
      </p:sp>
      <p:sp>
        <p:nvSpPr>
          <p:cNvPr id="462851" name="Rectangle 3"/>
          <p:cNvSpPr>
            <a:spLocks noChangeArrowheads="1"/>
          </p:cNvSpPr>
          <p:nvPr/>
        </p:nvSpPr>
        <p:spPr bwMode="auto">
          <a:xfrm>
            <a:off x="8229600" y="3048000"/>
            <a:ext cx="533400" cy="457200"/>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a:defRPr/>
            </a:pPr>
            <a:endParaRPr lang="en-US">
              <a:solidFill>
                <a:srgbClr val="FFFFFF"/>
              </a:solidFill>
              <a:cs typeface="Arial"/>
            </a:endParaRPr>
          </a:p>
        </p:txBody>
      </p:sp>
      <p:sp>
        <p:nvSpPr>
          <p:cNvPr id="462852" name="Text Box 4"/>
          <p:cNvSpPr txBox="1">
            <a:spLocks noChangeArrowheads="1"/>
          </p:cNvSpPr>
          <p:nvPr/>
        </p:nvSpPr>
        <p:spPr bwMode="auto">
          <a:xfrm>
            <a:off x="1879600" y="1893888"/>
            <a:ext cx="1809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eaLnBrk="0" hangingPunct="0">
              <a:defRPr/>
            </a:pPr>
            <a:endParaRPr lang="en-AU" sz="3200">
              <a:solidFill>
                <a:srgbClr val="FFFF00"/>
              </a:solidFill>
              <a:latin typeface="Helvetica" charset="0"/>
              <a:cs typeface="Arial" charset="0"/>
            </a:endParaRPr>
          </a:p>
        </p:txBody>
      </p:sp>
      <p:sp>
        <p:nvSpPr>
          <p:cNvPr id="462853" name="Rectangle 5"/>
          <p:cNvSpPr>
            <a:spLocks noChangeArrowheads="1"/>
          </p:cNvSpPr>
          <p:nvPr/>
        </p:nvSpPr>
        <p:spPr bwMode="auto">
          <a:xfrm>
            <a:off x="2519363" y="2092325"/>
            <a:ext cx="3957637" cy="473075"/>
          </a:xfrm>
          <a:prstGeom prst="rect">
            <a:avLst/>
          </a:prstGeom>
          <a:solidFill>
            <a:schemeClr val="bg1"/>
          </a:solidFill>
          <a:ln>
            <a:noFill/>
          </a:ln>
          <a:effectLst/>
          <a:extLs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eaLnBrk="0" hangingPunct="0">
              <a:defRPr/>
            </a:pPr>
            <a:r>
              <a:rPr lang="en-AU" sz="2500" b="1">
                <a:solidFill>
                  <a:srgbClr val="FFFFFF"/>
                </a:solidFill>
                <a:cs typeface="Arial" charset="0"/>
              </a:rPr>
              <a:t>4,000 years before Christ</a:t>
            </a:r>
            <a:endParaRPr lang="en-AU" sz="2200" b="1">
              <a:solidFill>
                <a:srgbClr val="FFFFFF"/>
              </a:solidFill>
              <a:cs typeface="Arial" charset="0"/>
            </a:endParaRPr>
          </a:p>
        </p:txBody>
      </p:sp>
      <p:grpSp>
        <p:nvGrpSpPr>
          <p:cNvPr id="462854" name="Group 6"/>
          <p:cNvGrpSpPr>
            <a:grpSpLocks/>
          </p:cNvGrpSpPr>
          <p:nvPr/>
        </p:nvGrpSpPr>
        <p:grpSpPr bwMode="auto">
          <a:xfrm>
            <a:off x="539750" y="4468813"/>
            <a:ext cx="8137525" cy="976312"/>
            <a:chOff x="340" y="2815"/>
            <a:chExt cx="5126" cy="615"/>
          </a:xfrm>
        </p:grpSpPr>
        <p:sp>
          <p:nvSpPr>
            <p:cNvPr id="462855" name="Rectangle 7"/>
            <p:cNvSpPr>
              <a:spLocks noChangeArrowheads="1"/>
            </p:cNvSpPr>
            <p:nvPr/>
          </p:nvSpPr>
          <p:spPr bwMode="auto">
            <a:xfrm>
              <a:off x="388" y="2815"/>
              <a:ext cx="4930" cy="302"/>
            </a:xfrm>
            <a:prstGeom prst="rect">
              <a:avLst/>
            </a:prstGeom>
            <a:solidFill>
              <a:schemeClr val="bg1"/>
            </a:solidFill>
            <a:ln>
              <a:noFill/>
            </a:ln>
            <a:effectLst/>
            <a:extLs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eaLnBrk="0" hangingPunct="0">
                <a:defRPr/>
              </a:pPr>
              <a:r>
                <a:rPr lang="en-AU" sz="2500" b="1" dirty="0">
                  <a:solidFill>
                    <a:srgbClr val="FFFFFF"/>
                  </a:solidFill>
                  <a:cs typeface="Arial" charset="0"/>
                </a:rPr>
                <a:t>Time line for 14,000,000,000 years since </a:t>
              </a:r>
              <a:r>
                <a:rPr lang="fr-FR" sz="2500" b="1" dirty="0">
                  <a:solidFill>
                    <a:srgbClr val="FFFFFF"/>
                  </a:solidFill>
                  <a:cs typeface="Arial" charset="0"/>
                </a:rPr>
                <a:t>'</a:t>
              </a:r>
              <a:r>
                <a:rPr lang="en-AU" sz="2500" b="1" dirty="0">
                  <a:solidFill>
                    <a:srgbClr val="FFFFFF"/>
                  </a:solidFill>
                  <a:cs typeface="Arial" charset="0"/>
                </a:rPr>
                <a:t>big bang</a:t>
              </a:r>
              <a:r>
                <a:rPr lang="fr-FR" sz="2500" b="1" dirty="0">
                  <a:solidFill>
                    <a:srgbClr val="FFFFFF"/>
                  </a:solidFill>
                  <a:cs typeface="Arial" charset="0"/>
                </a:rPr>
                <a:t>'</a:t>
              </a:r>
              <a:endParaRPr lang="en-AU" sz="2200" b="1" dirty="0">
                <a:solidFill>
                  <a:srgbClr val="FFFFFF"/>
                </a:solidFill>
                <a:cs typeface="Arial" charset="0"/>
              </a:endParaRPr>
            </a:p>
          </p:txBody>
        </p:sp>
        <p:sp>
          <p:nvSpPr>
            <p:cNvPr id="462856" name="AutoShape 8"/>
            <p:cNvSpPr>
              <a:spLocks noChangeArrowheads="1"/>
            </p:cNvSpPr>
            <p:nvPr/>
          </p:nvSpPr>
          <p:spPr bwMode="auto">
            <a:xfrm>
              <a:off x="340" y="3113"/>
              <a:ext cx="5126" cy="317"/>
            </a:xfrm>
            <a:prstGeom prst="rightArrow">
              <a:avLst>
                <a:gd name="adj1" fmla="val 55833"/>
                <a:gd name="adj2" fmla="val 100840"/>
              </a:avLst>
            </a:prstGeom>
            <a:solidFill>
              <a:srgbClr val="FF1F3A"/>
            </a:solidFill>
            <a:ln w="9525">
              <a:solidFill>
                <a:srgbClr val="FF1F3A"/>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Arial"/>
              </a:endParaRPr>
            </a:p>
          </p:txBody>
        </p:sp>
      </p:grpSp>
      <p:sp>
        <p:nvSpPr>
          <p:cNvPr id="462857" name="Text Box 9"/>
          <p:cNvSpPr txBox="1">
            <a:spLocks noChangeArrowheads="1"/>
          </p:cNvSpPr>
          <p:nvPr/>
        </p:nvSpPr>
        <p:spPr bwMode="auto">
          <a:xfrm>
            <a:off x="1116013" y="981075"/>
            <a:ext cx="7189787" cy="9461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AU" sz="2800" b="1">
                <a:solidFill>
                  <a:srgbClr val="FFFF00"/>
                </a:solidFill>
                <a:cs typeface="Arial" charset="0"/>
              </a:rPr>
              <a:t>“But from</a:t>
            </a:r>
            <a:r>
              <a:rPr lang="en-AU" sz="2800" b="1" u="sng">
                <a:solidFill>
                  <a:srgbClr val="FFFF00"/>
                </a:solidFill>
                <a:cs typeface="Arial" charset="0"/>
              </a:rPr>
              <a:t> the beginning </a:t>
            </a:r>
            <a:r>
              <a:rPr lang="en-AU" sz="2800" b="1" u="sng">
                <a:solidFill>
                  <a:srgbClr val="66FF33"/>
                </a:solidFill>
                <a:cs typeface="Arial" charset="0"/>
              </a:rPr>
              <a:t>of creation</a:t>
            </a:r>
            <a:r>
              <a:rPr lang="en-AU" sz="2800" b="1">
                <a:solidFill>
                  <a:srgbClr val="FFFF00"/>
                </a:solidFill>
                <a:cs typeface="Arial" charset="0"/>
              </a:rPr>
              <a:t>, God made them male and female.”</a:t>
            </a:r>
            <a:r>
              <a:rPr lang="en-AU" sz="2800" b="1">
                <a:solidFill>
                  <a:srgbClr val="FFFFFF"/>
                </a:solidFill>
                <a:cs typeface="Arial" charset="0"/>
              </a:rPr>
              <a:t> Mark 10:6</a:t>
            </a:r>
            <a:endParaRPr lang="en-US" sz="2800" b="1">
              <a:solidFill>
                <a:srgbClr val="FFFFFF"/>
              </a:solidFill>
              <a:cs typeface="Arial" charset="0"/>
            </a:endParaRPr>
          </a:p>
        </p:txBody>
      </p:sp>
      <p:sp>
        <p:nvSpPr>
          <p:cNvPr id="462858" name="AutoShape 10"/>
          <p:cNvSpPr>
            <a:spLocks noChangeArrowheads="1"/>
          </p:cNvSpPr>
          <p:nvPr/>
        </p:nvSpPr>
        <p:spPr bwMode="auto">
          <a:xfrm>
            <a:off x="539750" y="2492375"/>
            <a:ext cx="8137525" cy="503238"/>
          </a:xfrm>
          <a:prstGeom prst="rightArrow">
            <a:avLst>
              <a:gd name="adj1" fmla="val 55833"/>
              <a:gd name="adj2" fmla="val 100840"/>
            </a:avLst>
          </a:prstGeom>
          <a:solidFill>
            <a:srgbClr val="FF1F3A"/>
          </a:solidFill>
          <a:ln w="9525">
            <a:solidFill>
              <a:srgbClr val="FF1F3A"/>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Arial"/>
            </a:endParaRPr>
          </a:p>
        </p:txBody>
      </p:sp>
      <p:grpSp>
        <p:nvGrpSpPr>
          <p:cNvPr id="462859" name="Group 11"/>
          <p:cNvGrpSpPr>
            <a:grpSpLocks/>
          </p:cNvGrpSpPr>
          <p:nvPr/>
        </p:nvGrpSpPr>
        <p:grpSpPr bwMode="auto">
          <a:xfrm>
            <a:off x="250825" y="2924175"/>
            <a:ext cx="2035175" cy="1225550"/>
            <a:chOff x="158" y="1842"/>
            <a:chExt cx="1134" cy="772"/>
          </a:xfrm>
        </p:grpSpPr>
        <p:sp>
          <p:nvSpPr>
            <p:cNvPr id="462860" name="Text Box 12"/>
            <p:cNvSpPr txBox="1">
              <a:spLocks noChangeArrowheads="1"/>
            </p:cNvSpPr>
            <p:nvPr/>
          </p:nvSpPr>
          <p:spPr bwMode="auto">
            <a:xfrm>
              <a:off x="158" y="2096"/>
              <a:ext cx="1134" cy="51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AU" sz="2400" b="1">
                  <a:solidFill>
                    <a:srgbClr val="FFFF00"/>
                  </a:solidFill>
                  <a:cs typeface="Arial" charset="0"/>
                </a:rPr>
                <a:t>Adam and Eve (Day 6)</a:t>
              </a:r>
              <a:endParaRPr lang="en-US" sz="2400" b="1">
                <a:solidFill>
                  <a:srgbClr val="FFFF00"/>
                </a:solidFill>
                <a:cs typeface="Arial" charset="0"/>
              </a:endParaRPr>
            </a:p>
          </p:txBody>
        </p:sp>
        <p:sp>
          <p:nvSpPr>
            <p:cNvPr id="462861" name="AutoShape 13"/>
            <p:cNvSpPr>
              <a:spLocks noChangeArrowheads="1"/>
            </p:cNvSpPr>
            <p:nvPr/>
          </p:nvSpPr>
          <p:spPr bwMode="auto">
            <a:xfrm>
              <a:off x="250" y="1842"/>
              <a:ext cx="181" cy="272"/>
            </a:xfrm>
            <a:prstGeom prst="upArrow">
              <a:avLst>
                <a:gd name="adj1" fmla="val 50000"/>
                <a:gd name="adj2" fmla="val 37569"/>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Arial"/>
              </a:endParaRPr>
            </a:p>
          </p:txBody>
        </p:sp>
      </p:grpSp>
      <p:grpSp>
        <p:nvGrpSpPr>
          <p:cNvPr id="462862" name="Group 14"/>
          <p:cNvGrpSpPr>
            <a:grpSpLocks/>
          </p:cNvGrpSpPr>
          <p:nvPr/>
        </p:nvGrpSpPr>
        <p:grpSpPr bwMode="auto">
          <a:xfrm>
            <a:off x="6553200" y="5291138"/>
            <a:ext cx="2590800" cy="1033462"/>
            <a:chOff x="4241" y="3294"/>
            <a:chExt cx="1519" cy="651"/>
          </a:xfrm>
        </p:grpSpPr>
        <p:sp>
          <p:nvSpPr>
            <p:cNvPr id="462863" name="Text Box 15"/>
            <p:cNvSpPr txBox="1">
              <a:spLocks noChangeArrowheads="1"/>
            </p:cNvSpPr>
            <p:nvPr/>
          </p:nvSpPr>
          <p:spPr bwMode="auto">
            <a:xfrm>
              <a:off x="4241" y="3657"/>
              <a:ext cx="1519" cy="28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fr-FR" sz="2400" b="1" dirty="0">
                  <a:solidFill>
                    <a:srgbClr val="FFFF00"/>
                  </a:solidFill>
                  <a:cs typeface="Arial" charset="0"/>
                </a:rPr>
                <a:t>"</a:t>
              </a:r>
              <a:r>
                <a:rPr lang="en-AU" sz="2400" b="1" dirty="0">
                  <a:solidFill>
                    <a:srgbClr val="FFFF00"/>
                  </a:solidFill>
                  <a:cs typeface="Arial" charset="0"/>
                </a:rPr>
                <a:t>Adam and Eve</a:t>
              </a:r>
              <a:r>
                <a:rPr lang="fr-FR" sz="2400" b="1" dirty="0">
                  <a:solidFill>
                    <a:srgbClr val="FFFF00"/>
                  </a:solidFill>
                  <a:cs typeface="Arial" charset="0"/>
                </a:rPr>
                <a:t>"</a:t>
              </a:r>
              <a:endParaRPr lang="en-AU" sz="2400" b="1" dirty="0">
                <a:solidFill>
                  <a:srgbClr val="FFFF00"/>
                </a:solidFill>
                <a:cs typeface="Arial" charset="0"/>
              </a:endParaRPr>
            </a:p>
          </p:txBody>
        </p:sp>
        <p:sp>
          <p:nvSpPr>
            <p:cNvPr id="462864" name="AutoShape 16"/>
            <p:cNvSpPr>
              <a:spLocks noChangeArrowheads="1"/>
            </p:cNvSpPr>
            <p:nvPr/>
          </p:nvSpPr>
          <p:spPr bwMode="auto">
            <a:xfrm>
              <a:off x="5375" y="3294"/>
              <a:ext cx="181" cy="363"/>
            </a:xfrm>
            <a:prstGeom prst="upArrow">
              <a:avLst>
                <a:gd name="adj1" fmla="val 50000"/>
                <a:gd name="adj2" fmla="val 50138"/>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Arial"/>
              </a:endParaRPr>
            </a:p>
          </p:txBody>
        </p:sp>
      </p:grpSp>
      <p:sp>
        <p:nvSpPr>
          <p:cNvPr id="462865" name="AutoShape 17"/>
          <p:cNvSpPr>
            <a:spLocks noChangeArrowheads="1"/>
          </p:cNvSpPr>
          <p:nvPr/>
        </p:nvSpPr>
        <p:spPr bwMode="auto">
          <a:xfrm rot="10800000">
            <a:off x="323850" y="1400175"/>
            <a:ext cx="792163" cy="1165225"/>
          </a:xfrm>
          <a:custGeom>
            <a:avLst/>
            <a:gdLst>
              <a:gd name="G0" fmla="+- 9257 0 0"/>
              <a:gd name="G1" fmla="+- 17682 0 0"/>
              <a:gd name="G2" fmla="+- 7479 0 0"/>
              <a:gd name="G3" fmla="*/ 9257 1 2"/>
              <a:gd name="G4" fmla="+- G3 10800 0"/>
              <a:gd name="G5" fmla="+- 21600 9257 17682"/>
              <a:gd name="G6" fmla="+- 17682 7479 0"/>
              <a:gd name="G7" fmla="*/ G6 1 2"/>
              <a:gd name="G8" fmla="*/ 17682 2 1"/>
              <a:gd name="G9" fmla="+- G8 0 21600"/>
              <a:gd name="G10" fmla="*/ 21600 G0 G1"/>
              <a:gd name="G11" fmla="*/ 21600 G4 G1"/>
              <a:gd name="G12" fmla="*/ 21600 G5 G1"/>
              <a:gd name="G13" fmla="*/ 21600 G7 G1"/>
              <a:gd name="G14" fmla="*/ 17682 1 2"/>
              <a:gd name="G15" fmla="+- G5 0 G4"/>
              <a:gd name="G16" fmla="+- G0 0 G4"/>
              <a:gd name="G17" fmla="*/ G2 G15 G16"/>
              <a:gd name="T0" fmla="*/ 15429 w 21600"/>
              <a:gd name="T1" fmla="*/ 0 h 21600"/>
              <a:gd name="T2" fmla="*/ 9257 w 21600"/>
              <a:gd name="T3" fmla="*/ 7479 h 21600"/>
              <a:gd name="T4" fmla="*/ 0 w 21600"/>
              <a:gd name="T5" fmla="*/ 18848 h 21600"/>
              <a:gd name="T6" fmla="*/ 8841 w 21600"/>
              <a:gd name="T7" fmla="*/ 21600 h 21600"/>
              <a:gd name="T8" fmla="*/ 17682 w 21600"/>
              <a:gd name="T9" fmla="*/ 15369 h 21600"/>
              <a:gd name="T10" fmla="*/ 21600 w 21600"/>
              <a:gd name="T11" fmla="*/ 7479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479"/>
                </a:lnTo>
                <a:lnTo>
                  <a:pt x="13175" y="7479"/>
                </a:lnTo>
                <a:lnTo>
                  <a:pt x="13175" y="16094"/>
                </a:lnTo>
                <a:lnTo>
                  <a:pt x="0" y="16094"/>
                </a:lnTo>
                <a:lnTo>
                  <a:pt x="0" y="21600"/>
                </a:lnTo>
                <a:lnTo>
                  <a:pt x="17682" y="21600"/>
                </a:lnTo>
                <a:lnTo>
                  <a:pt x="17682" y="7479"/>
                </a:lnTo>
                <a:lnTo>
                  <a:pt x="21600" y="7479"/>
                </a:lnTo>
                <a:close/>
              </a:path>
            </a:pathLst>
          </a:cu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Arial"/>
            </a:endParaRPr>
          </a:p>
        </p:txBody>
      </p:sp>
      <p:grpSp>
        <p:nvGrpSpPr>
          <p:cNvPr id="462866" name="Group 18"/>
          <p:cNvGrpSpPr>
            <a:grpSpLocks/>
          </p:cNvGrpSpPr>
          <p:nvPr/>
        </p:nvGrpSpPr>
        <p:grpSpPr bwMode="auto">
          <a:xfrm>
            <a:off x="250825" y="5373688"/>
            <a:ext cx="2416175" cy="889000"/>
            <a:chOff x="158" y="3385"/>
            <a:chExt cx="1271" cy="560"/>
          </a:xfrm>
        </p:grpSpPr>
        <p:sp>
          <p:nvSpPr>
            <p:cNvPr id="462867" name="AutoShape 19"/>
            <p:cNvSpPr>
              <a:spLocks noChangeArrowheads="1"/>
            </p:cNvSpPr>
            <p:nvPr/>
          </p:nvSpPr>
          <p:spPr bwMode="auto">
            <a:xfrm>
              <a:off x="250" y="3385"/>
              <a:ext cx="181" cy="272"/>
            </a:xfrm>
            <a:prstGeom prst="upArrow">
              <a:avLst>
                <a:gd name="adj1" fmla="val 50000"/>
                <a:gd name="adj2" fmla="val 37569"/>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Arial"/>
              </a:endParaRPr>
            </a:p>
          </p:txBody>
        </p:sp>
        <p:sp>
          <p:nvSpPr>
            <p:cNvPr id="462868" name="Text Box 20"/>
            <p:cNvSpPr txBox="1">
              <a:spLocks noChangeArrowheads="1"/>
            </p:cNvSpPr>
            <p:nvPr/>
          </p:nvSpPr>
          <p:spPr bwMode="auto">
            <a:xfrm>
              <a:off x="158" y="3657"/>
              <a:ext cx="1271" cy="28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AU" sz="2400" b="1">
                  <a:solidFill>
                    <a:srgbClr val="FFCC00"/>
                  </a:solidFill>
                  <a:cs typeface="Arial" charset="0"/>
                </a:rPr>
                <a:t>The beginning</a:t>
              </a:r>
              <a:endParaRPr lang="en-US" sz="2400" b="1">
                <a:solidFill>
                  <a:srgbClr val="FFCC00"/>
                </a:solidFill>
                <a:cs typeface="Arial" charset="0"/>
              </a:endParaRPr>
            </a:p>
          </p:txBody>
        </p:sp>
      </p:grpSp>
      <p:grpSp>
        <p:nvGrpSpPr>
          <p:cNvPr id="462869" name="Group 21"/>
          <p:cNvGrpSpPr>
            <a:grpSpLocks/>
          </p:cNvGrpSpPr>
          <p:nvPr/>
        </p:nvGrpSpPr>
        <p:grpSpPr bwMode="auto">
          <a:xfrm>
            <a:off x="268288" y="2924175"/>
            <a:ext cx="2017712" cy="1254125"/>
            <a:chOff x="158" y="3385"/>
            <a:chExt cx="1271" cy="790"/>
          </a:xfrm>
        </p:grpSpPr>
        <p:sp>
          <p:nvSpPr>
            <p:cNvPr id="462870" name="AutoShape 22"/>
            <p:cNvSpPr>
              <a:spLocks noChangeArrowheads="1"/>
            </p:cNvSpPr>
            <p:nvPr/>
          </p:nvSpPr>
          <p:spPr bwMode="auto">
            <a:xfrm>
              <a:off x="250" y="3385"/>
              <a:ext cx="181" cy="272"/>
            </a:xfrm>
            <a:prstGeom prst="upArrow">
              <a:avLst>
                <a:gd name="adj1" fmla="val 50000"/>
                <a:gd name="adj2" fmla="val 37569"/>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Arial"/>
              </a:endParaRPr>
            </a:p>
          </p:txBody>
        </p:sp>
        <p:sp>
          <p:nvSpPr>
            <p:cNvPr id="462871" name="Text Box 23"/>
            <p:cNvSpPr txBox="1">
              <a:spLocks noChangeArrowheads="1"/>
            </p:cNvSpPr>
            <p:nvPr/>
          </p:nvSpPr>
          <p:spPr bwMode="auto">
            <a:xfrm>
              <a:off x="158" y="3657"/>
              <a:ext cx="1271" cy="51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AU" sz="2400" b="1">
                  <a:solidFill>
                    <a:srgbClr val="FFCC00"/>
                  </a:solidFill>
                  <a:cs typeface="Arial" charset="0"/>
                </a:rPr>
                <a:t>The beginning</a:t>
              </a:r>
              <a:endParaRPr lang="en-US" sz="2400" b="1">
                <a:solidFill>
                  <a:srgbClr val="FFCC00"/>
                </a:solidFill>
                <a:cs typeface="Arial" charset="0"/>
              </a:endParaRPr>
            </a:p>
          </p:txBody>
        </p:sp>
      </p:grpSp>
      <p:grpSp>
        <p:nvGrpSpPr>
          <p:cNvPr id="462872" name="Group 24"/>
          <p:cNvGrpSpPr>
            <a:grpSpLocks/>
          </p:cNvGrpSpPr>
          <p:nvPr/>
        </p:nvGrpSpPr>
        <p:grpSpPr bwMode="auto">
          <a:xfrm>
            <a:off x="6553200" y="2819400"/>
            <a:ext cx="2590800" cy="1033463"/>
            <a:chOff x="4241" y="3294"/>
            <a:chExt cx="1519" cy="651"/>
          </a:xfrm>
        </p:grpSpPr>
        <p:sp>
          <p:nvSpPr>
            <p:cNvPr id="462873" name="Text Box 25"/>
            <p:cNvSpPr txBox="1">
              <a:spLocks noChangeArrowheads="1"/>
            </p:cNvSpPr>
            <p:nvPr/>
          </p:nvSpPr>
          <p:spPr bwMode="auto">
            <a:xfrm>
              <a:off x="4241" y="3657"/>
              <a:ext cx="1519" cy="28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AU" sz="2400" b="1">
                  <a:solidFill>
                    <a:srgbClr val="FFFF00"/>
                  </a:solidFill>
                  <a:cs typeface="Arial" charset="0"/>
                </a:rPr>
                <a:t>               Christ</a:t>
              </a:r>
            </a:p>
          </p:txBody>
        </p:sp>
        <p:sp>
          <p:nvSpPr>
            <p:cNvPr id="462874" name="AutoShape 26"/>
            <p:cNvSpPr>
              <a:spLocks noChangeArrowheads="1"/>
            </p:cNvSpPr>
            <p:nvPr/>
          </p:nvSpPr>
          <p:spPr bwMode="auto">
            <a:xfrm>
              <a:off x="5375" y="3294"/>
              <a:ext cx="181" cy="363"/>
            </a:xfrm>
            <a:prstGeom prst="upArrow">
              <a:avLst>
                <a:gd name="adj1" fmla="val 50000"/>
                <a:gd name="adj2" fmla="val 50138"/>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Arial"/>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2857"/>
                                        </p:tgtEl>
                                        <p:attrNameLst>
                                          <p:attrName>style.visibility</p:attrName>
                                        </p:attrNameLst>
                                      </p:cBhvr>
                                      <p:to>
                                        <p:strVal val="visible"/>
                                      </p:to>
                                    </p:set>
                                    <p:anim calcmode="lin" valueType="num">
                                      <p:cBhvr additive="base">
                                        <p:cTn id="7" dur="500" fill="hold"/>
                                        <p:tgtEl>
                                          <p:spTgt spid="462857"/>
                                        </p:tgtEl>
                                        <p:attrNameLst>
                                          <p:attrName>ppt_x</p:attrName>
                                        </p:attrNameLst>
                                      </p:cBhvr>
                                      <p:tavLst>
                                        <p:tav tm="0">
                                          <p:val>
                                            <p:strVal val="#ppt_x"/>
                                          </p:val>
                                        </p:tav>
                                        <p:tav tm="100000">
                                          <p:val>
                                            <p:strVal val="#ppt_x"/>
                                          </p:val>
                                        </p:tav>
                                      </p:tavLst>
                                    </p:anim>
                                    <p:anim calcmode="lin" valueType="num">
                                      <p:cBhvr additive="base">
                                        <p:cTn id="8" dur="500" fill="hold"/>
                                        <p:tgtEl>
                                          <p:spTgt spid="46285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462865"/>
                                        </p:tgtEl>
                                        <p:attrNameLst>
                                          <p:attrName>style.visibility</p:attrName>
                                        </p:attrNameLst>
                                      </p:cBhvr>
                                      <p:to>
                                        <p:strVal val="visible"/>
                                      </p:to>
                                    </p:set>
                                    <p:animEffect transition="in" filter="wipe(up)">
                                      <p:cBhvr>
                                        <p:cTn id="13" dur="500"/>
                                        <p:tgtEl>
                                          <p:spTgt spid="46286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462853"/>
                                        </p:tgtEl>
                                        <p:attrNameLst>
                                          <p:attrName>style.visibility</p:attrName>
                                        </p:attrNameLst>
                                      </p:cBhvr>
                                      <p:to>
                                        <p:strVal val="visible"/>
                                      </p:to>
                                    </p:set>
                                    <p:anim calcmode="lin" valueType="num">
                                      <p:cBhvr>
                                        <p:cTn id="18" dur="500" fill="hold"/>
                                        <p:tgtEl>
                                          <p:spTgt spid="462853"/>
                                        </p:tgtEl>
                                        <p:attrNameLst>
                                          <p:attrName>ppt_w</p:attrName>
                                        </p:attrNameLst>
                                      </p:cBhvr>
                                      <p:tavLst>
                                        <p:tav tm="0">
                                          <p:val>
                                            <p:fltVal val="0"/>
                                          </p:val>
                                        </p:tav>
                                        <p:tav tm="100000">
                                          <p:val>
                                            <p:strVal val="#ppt_w"/>
                                          </p:val>
                                        </p:tav>
                                      </p:tavLst>
                                    </p:anim>
                                    <p:anim calcmode="lin" valueType="num">
                                      <p:cBhvr>
                                        <p:cTn id="19" dur="500" fill="hold"/>
                                        <p:tgtEl>
                                          <p:spTgt spid="462853"/>
                                        </p:tgtEl>
                                        <p:attrNameLst>
                                          <p:attrName>ppt_h</p:attrName>
                                        </p:attrNameLst>
                                      </p:cBhvr>
                                      <p:tavLst>
                                        <p:tav tm="0">
                                          <p:val>
                                            <p:strVal val="#ppt_h"/>
                                          </p:val>
                                        </p:tav>
                                        <p:tav tm="100000">
                                          <p:val>
                                            <p:strVal val="#ppt_h"/>
                                          </p:val>
                                        </p:tav>
                                      </p:tavLst>
                                    </p:anim>
                                  </p:childTnLst>
                                </p:cTn>
                              </p:par>
                              <p:par>
                                <p:cTn id="20" presetID="17" presetClass="entr" presetSubtype="10" fill="hold" grpId="0" nodeType="withEffect">
                                  <p:stCondLst>
                                    <p:cond delay="0"/>
                                  </p:stCondLst>
                                  <p:childTnLst>
                                    <p:set>
                                      <p:cBhvr>
                                        <p:cTn id="21" dur="1" fill="hold">
                                          <p:stCondLst>
                                            <p:cond delay="0"/>
                                          </p:stCondLst>
                                        </p:cTn>
                                        <p:tgtEl>
                                          <p:spTgt spid="462858"/>
                                        </p:tgtEl>
                                        <p:attrNameLst>
                                          <p:attrName>style.visibility</p:attrName>
                                        </p:attrNameLst>
                                      </p:cBhvr>
                                      <p:to>
                                        <p:strVal val="visible"/>
                                      </p:to>
                                    </p:set>
                                    <p:anim calcmode="lin" valueType="num">
                                      <p:cBhvr>
                                        <p:cTn id="22" dur="500" fill="hold"/>
                                        <p:tgtEl>
                                          <p:spTgt spid="462858"/>
                                        </p:tgtEl>
                                        <p:attrNameLst>
                                          <p:attrName>ppt_w</p:attrName>
                                        </p:attrNameLst>
                                      </p:cBhvr>
                                      <p:tavLst>
                                        <p:tav tm="0">
                                          <p:val>
                                            <p:fltVal val="0"/>
                                          </p:val>
                                        </p:tav>
                                        <p:tav tm="100000">
                                          <p:val>
                                            <p:strVal val="#ppt_w"/>
                                          </p:val>
                                        </p:tav>
                                      </p:tavLst>
                                    </p:anim>
                                    <p:anim calcmode="lin" valueType="num">
                                      <p:cBhvr>
                                        <p:cTn id="23" dur="500" fill="hold"/>
                                        <p:tgtEl>
                                          <p:spTgt spid="462858"/>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500"/>
                            </p:stCondLst>
                            <p:childTnLst>
                              <p:par>
                                <p:cTn id="25" presetID="53" presetClass="entr" presetSubtype="0" fill="hold" nodeType="afterEffect">
                                  <p:stCondLst>
                                    <p:cond delay="0"/>
                                  </p:stCondLst>
                                  <p:childTnLst>
                                    <p:set>
                                      <p:cBhvr>
                                        <p:cTn id="26" dur="1" fill="hold">
                                          <p:stCondLst>
                                            <p:cond delay="0"/>
                                          </p:stCondLst>
                                        </p:cTn>
                                        <p:tgtEl>
                                          <p:spTgt spid="462872"/>
                                        </p:tgtEl>
                                        <p:attrNameLst>
                                          <p:attrName>style.visibility</p:attrName>
                                        </p:attrNameLst>
                                      </p:cBhvr>
                                      <p:to>
                                        <p:strVal val="visible"/>
                                      </p:to>
                                    </p:set>
                                    <p:anim calcmode="lin" valueType="num">
                                      <p:cBhvr>
                                        <p:cTn id="27" dur="500" fill="hold"/>
                                        <p:tgtEl>
                                          <p:spTgt spid="462872"/>
                                        </p:tgtEl>
                                        <p:attrNameLst>
                                          <p:attrName>ppt_w</p:attrName>
                                        </p:attrNameLst>
                                      </p:cBhvr>
                                      <p:tavLst>
                                        <p:tav tm="0">
                                          <p:val>
                                            <p:fltVal val="0"/>
                                          </p:val>
                                        </p:tav>
                                        <p:tav tm="100000">
                                          <p:val>
                                            <p:strVal val="#ppt_w"/>
                                          </p:val>
                                        </p:tav>
                                      </p:tavLst>
                                    </p:anim>
                                    <p:anim calcmode="lin" valueType="num">
                                      <p:cBhvr>
                                        <p:cTn id="28" dur="500" fill="hold"/>
                                        <p:tgtEl>
                                          <p:spTgt spid="462872"/>
                                        </p:tgtEl>
                                        <p:attrNameLst>
                                          <p:attrName>ppt_h</p:attrName>
                                        </p:attrNameLst>
                                      </p:cBhvr>
                                      <p:tavLst>
                                        <p:tav tm="0">
                                          <p:val>
                                            <p:fltVal val="0"/>
                                          </p:val>
                                        </p:tav>
                                        <p:tav tm="100000">
                                          <p:val>
                                            <p:strVal val="#ppt_h"/>
                                          </p:val>
                                        </p:tav>
                                      </p:tavLst>
                                    </p:anim>
                                    <p:animEffect transition="in" filter="fade">
                                      <p:cBhvr>
                                        <p:cTn id="29" dur="500"/>
                                        <p:tgtEl>
                                          <p:spTgt spid="462872"/>
                                        </p:tgtEl>
                                      </p:cBhvr>
                                    </p:animEffect>
                                  </p:childTnLst>
                                </p:cTn>
                              </p:par>
                            </p:childTnLst>
                          </p:cTn>
                        </p:par>
                        <p:par>
                          <p:cTn id="30" fill="hold" nodeType="afterGroup">
                            <p:stCondLst>
                              <p:cond delay="1000"/>
                            </p:stCondLst>
                            <p:childTnLst>
                              <p:par>
                                <p:cTn id="31" presetID="2" presetClass="entr" presetSubtype="2" fill="hold" nodeType="afterEffect">
                                  <p:stCondLst>
                                    <p:cond delay="0"/>
                                  </p:stCondLst>
                                  <p:childTnLst>
                                    <p:set>
                                      <p:cBhvr>
                                        <p:cTn id="32" dur="1" fill="hold">
                                          <p:stCondLst>
                                            <p:cond delay="0"/>
                                          </p:stCondLst>
                                        </p:cTn>
                                        <p:tgtEl>
                                          <p:spTgt spid="462869"/>
                                        </p:tgtEl>
                                        <p:attrNameLst>
                                          <p:attrName>style.visibility</p:attrName>
                                        </p:attrNameLst>
                                      </p:cBhvr>
                                      <p:to>
                                        <p:strVal val="visible"/>
                                      </p:to>
                                    </p:set>
                                    <p:anim calcmode="lin" valueType="num">
                                      <p:cBhvr additive="base">
                                        <p:cTn id="33" dur="1000" fill="hold"/>
                                        <p:tgtEl>
                                          <p:spTgt spid="462869"/>
                                        </p:tgtEl>
                                        <p:attrNameLst>
                                          <p:attrName>ppt_x</p:attrName>
                                        </p:attrNameLst>
                                      </p:cBhvr>
                                      <p:tavLst>
                                        <p:tav tm="0">
                                          <p:val>
                                            <p:strVal val="1+#ppt_w/2"/>
                                          </p:val>
                                        </p:tav>
                                        <p:tav tm="100000">
                                          <p:val>
                                            <p:strVal val="#ppt_x"/>
                                          </p:val>
                                        </p:tav>
                                      </p:tavLst>
                                    </p:anim>
                                    <p:anim calcmode="lin" valueType="num">
                                      <p:cBhvr additive="base">
                                        <p:cTn id="34" dur="1000" fill="hold"/>
                                        <p:tgtEl>
                                          <p:spTgt spid="462869"/>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xit" presetSubtype="0" fill="hold" nodeType="clickEffect">
                                  <p:stCondLst>
                                    <p:cond delay="0"/>
                                  </p:stCondLst>
                                  <p:childTnLst>
                                    <p:animEffect transition="out" filter="dissolve">
                                      <p:cBhvr>
                                        <p:cTn id="38" dur="500"/>
                                        <p:tgtEl>
                                          <p:spTgt spid="462869"/>
                                        </p:tgtEl>
                                      </p:cBhvr>
                                    </p:animEffect>
                                    <p:set>
                                      <p:cBhvr>
                                        <p:cTn id="39" dur="1" fill="hold">
                                          <p:stCondLst>
                                            <p:cond delay="499"/>
                                          </p:stCondLst>
                                        </p:cTn>
                                        <p:tgtEl>
                                          <p:spTgt spid="462869"/>
                                        </p:tgtEl>
                                        <p:attrNameLst>
                                          <p:attrName>style.visibility</p:attrName>
                                        </p:attrNameLst>
                                      </p:cBhvr>
                                      <p:to>
                                        <p:strVal val="hidden"/>
                                      </p:to>
                                    </p:set>
                                  </p:childTnLst>
                                </p:cTn>
                              </p:par>
                              <p:par>
                                <p:cTn id="40" presetID="2" presetClass="entr" presetSubtype="2" fill="hold" nodeType="withEffect">
                                  <p:stCondLst>
                                    <p:cond delay="0"/>
                                  </p:stCondLst>
                                  <p:childTnLst>
                                    <p:set>
                                      <p:cBhvr>
                                        <p:cTn id="41" dur="1" fill="hold">
                                          <p:stCondLst>
                                            <p:cond delay="0"/>
                                          </p:stCondLst>
                                        </p:cTn>
                                        <p:tgtEl>
                                          <p:spTgt spid="462859"/>
                                        </p:tgtEl>
                                        <p:attrNameLst>
                                          <p:attrName>style.visibility</p:attrName>
                                        </p:attrNameLst>
                                      </p:cBhvr>
                                      <p:to>
                                        <p:strVal val="visible"/>
                                      </p:to>
                                    </p:set>
                                    <p:anim calcmode="lin" valueType="num">
                                      <p:cBhvr additive="base">
                                        <p:cTn id="42" dur="1000" fill="hold"/>
                                        <p:tgtEl>
                                          <p:spTgt spid="462859"/>
                                        </p:tgtEl>
                                        <p:attrNameLst>
                                          <p:attrName>ppt_x</p:attrName>
                                        </p:attrNameLst>
                                      </p:cBhvr>
                                      <p:tavLst>
                                        <p:tav tm="0">
                                          <p:val>
                                            <p:strVal val="1+#ppt_w/2"/>
                                          </p:val>
                                        </p:tav>
                                        <p:tav tm="100000">
                                          <p:val>
                                            <p:strVal val="#ppt_x"/>
                                          </p:val>
                                        </p:tav>
                                      </p:tavLst>
                                    </p:anim>
                                    <p:anim calcmode="lin" valueType="num">
                                      <p:cBhvr additive="base">
                                        <p:cTn id="43" dur="1000" fill="hold"/>
                                        <p:tgtEl>
                                          <p:spTgt spid="462859"/>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17" presetClass="entr" presetSubtype="10" fill="hold" nodeType="clickEffect">
                                  <p:stCondLst>
                                    <p:cond delay="0"/>
                                  </p:stCondLst>
                                  <p:childTnLst>
                                    <p:set>
                                      <p:cBhvr>
                                        <p:cTn id="47" dur="1" fill="hold">
                                          <p:stCondLst>
                                            <p:cond delay="0"/>
                                          </p:stCondLst>
                                        </p:cTn>
                                        <p:tgtEl>
                                          <p:spTgt spid="462854"/>
                                        </p:tgtEl>
                                        <p:attrNameLst>
                                          <p:attrName>style.visibility</p:attrName>
                                        </p:attrNameLst>
                                      </p:cBhvr>
                                      <p:to>
                                        <p:strVal val="visible"/>
                                      </p:to>
                                    </p:set>
                                    <p:anim calcmode="lin" valueType="num">
                                      <p:cBhvr>
                                        <p:cTn id="48" dur="500" fill="hold"/>
                                        <p:tgtEl>
                                          <p:spTgt spid="462854"/>
                                        </p:tgtEl>
                                        <p:attrNameLst>
                                          <p:attrName>ppt_w</p:attrName>
                                        </p:attrNameLst>
                                      </p:cBhvr>
                                      <p:tavLst>
                                        <p:tav tm="0">
                                          <p:val>
                                            <p:fltVal val="0"/>
                                          </p:val>
                                        </p:tav>
                                        <p:tav tm="100000">
                                          <p:val>
                                            <p:strVal val="#ppt_w"/>
                                          </p:val>
                                        </p:tav>
                                      </p:tavLst>
                                    </p:anim>
                                    <p:anim calcmode="lin" valueType="num">
                                      <p:cBhvr>
                                        <p:cTn id="49" dur="500" fill="hold"/>
                                        <p:tgtEl>
                                          <p:spTgt spid="462854"/>
                                        </p:tgtEl>
                                        <p:attrNameLst>
                                          <p:attrName>ppt_h</p:attrName>
                                        </p:attrNameLst>
                                      </p:cBhvr>
                                      <p:tavLst>
                                        <p:tav tm="0">
                                          <p:val>
                                            <p:strVal val="#ppt_h"/>
                                          </p:val>
                                        </p:tav>
                                        <p:tav tm="100000">
                                          <p:val>
                                            <p:strVal val="#ppt_h"/>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2" fill="hold" nodeType="clickEffect">
                                  <p:stCondLst>
                                    <p:cond delay="0"/>
                                  </p:stCondLst>
                                  <p:childTnLst>
                                    <p:set>
                                      <p:cBhvr>
                                        <p:cTn id="53" dur="1" fill="hold">
                                          <p:stCondLst>
                                            <p:cond delay="0"/>
                                          </p:stCondLst>
                                        </p:cTn>
                                        <p:tgtEl>
                                          <p:spTgt spid="462866"/>
                                        </p:tgtEl>
                                        <p:attrNameLst>
                                          <p:attrName>style.visibility</p:attrName>
                                        </p:attrNameLst>
                                      </p:cBhvr>
                                      <p:to>
                                        <p:strVal val="visible"/>
                                      </p:to>
                                    </p:set>
                                    <p:anim calcmode="lin" valueType="num">
                                      <p:cBhvr additive="base">
                                        <p:cTn id="54" dur="1000" fill="hold"/>
                                        <p:tgtEl>
                                          <p:spTgt spid="462866"/>
                                        </p:tgtEl>
                                        <p:attrNameLst>
                                          <p:attrName>ppt_x</p:attrName>
                                        </p:attrNameLst>
                                      </p:cBhvr>
                                      <p:tavLst>
                                        <p:tav tm="0">
                                          <p:val>
                                            <p:strVal val="1+#ppt_w/2"/>
                                          </p:val>
                                        </p:tav>
                                        <p:tav tm="100000">
                                          <p:val>
                                            <p:strVal val="#ppt_x"/>
                                          </p:val>
                                        </p:tav>
                                      </p:tavLst>
                                    </p:anim>
                                    <p:anim calcmode="lin" valueType="num">
                                      <p:cBhvr additive="base">
                                        <p:cTn id="55" dur="1000" fill="hold"/>
                                        <p:tgtEl>
                                          <p:spTgt spid="462866"/>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8" fill="hold" nodeType="clickEffect">
                                  <p:stCondLst>
                                    <p:cond delay="0"/>
                                  </p:stCondLst>
                                  <p:childTnLst>
                                    <p:set>
                                      <p:cBhvr>
                                        <p:cTn id="59" dur="1" fill="hold">
                                          <p:stCondLst>
                                            <p:cond delay="0"/>
                                          </p:stCondLst>
                                        </p:cTn>
                                        <p:tgtEl>
                                          <p:spTgt spid="462862"/>
                                        </p:tgtEl>
                                        <p:attrNameLst>
                                          <p:attrName>style.visibility</p:attrName>
                                        </p:attrNameLst>
                                      </p:cBhvr>
                                      <p:to>
                                        <p:strVal val="visible"/>
                                      </p:to>
                                    </p:set>
                                    <p:anim calcmode="lin" valueType="num">
                                      <p:cBhvr additive="base">
                                        <p:cTn id="60" dur="1000" fill="hold"/>
                                        <p:tgtEl>
                                          <p:spTgt spid="462862"/>
                                        </p:tgtEl>
                                        <p:attrNameLst>
                                          <p:attrName>ppt_x</p:attrName>
                                        </p:attrNameLst>
                                      </p:cBhvr>
                                      <p:tavLst>
                                        <p:tav tm="0">
                                          <p:val>
                                            <p:strVal val="0-#ppt_w/2"/>
                                          </p:val>
                                        </p:tav>
                                        <p:tav tm="100000">
                                          <p:val>
                                            <p:strVal val="#ppt_x"/>
                                          </p:val>
                                        </p:tav>
                                      </p:tavLst>
                                    </p:anim>
                                    <p:anim calcmode="lin" valueType="num">
                                      <p:cBhvr additive="base">
                                        <p:cTn id="61" dur="1000" fill="hold"/>
                                        <p:tgtEl>
                                          <p:spTgt spid="4628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53" grpId="0" animBg="1"/>
      <p:bldP spid="462857" grpId="0"/>
      <p:bldP spid="46285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582082" name="Rectangle 2"/>
          <p:cNvSpPr>
            <a:spLocks noGrp="1" noChangeArrowheads="1"/>
          </p:cNvSpPr>
          <p:nvPr>
            <p:ph type="title"/>
          </p:nvPr>
        </p:nvSpPr>
        <p:spPr>
          <a:xfrm>
            <a:off x="457200" y="-1066800"/>
            <a:ext cx="8229600" cy="1143000"/>
          </a:xfrm>
        </p:spPr>
        <p:txBody>
          <a:bodyPr/>
          <a:lstStyle/>
          <a:p>
            <a:pPr eaLnBrk="1" hangingPunct="1">
              <a:defRPr/>
            </a:pPr>
            <a:r>
              <a:rPr lang="en-US" dirty="0" smtClean="0">
                <a:solidFill>
                  <a:schemeClr val="accent2"/>
                </a:solidFill>
              </a:rPr>
              <a:t>If Jesus is my Lord …</a:t>
            </a:r>
          </a:p>
        </p:txBody>
      </p:sp>
      <p:sp>
        <p:nvSpPr>
          <p:cNvPr id="1582083" name="Text Box 3"/>
          <p:cNvSpPr txBox="1">
            <a:spLocks noChangeArrowheads="1"/>
          </p:cNvSpPr>
          <p:nvPr/>
        </p:nvSpPr>
        <p:spPr bwMode="auto">
          <a:xfrm>
            <a:off x="914400" y="1349375"/>
            <a:ext cx="7315200" cy="3603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120000"/>
              </a:lnSpc>
              <a:spcBef>
                <a:spcPct val="50000"/>
              </a:spcBef>
              <a:defRPr/>
            </a:pPr>
            <a:r>
              <a:rPr lang="en-US" sz="4800" b="1">
                <a:solidFill>
                  <a:srgbClr val="FFFFFF"/>
                </a:solidFill>
                <a:cs typeface="Arial"/>
              </a:rPr>
              <a:t>If Jesus is our Lord, can we have a different view of the age of the earth than He had?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82" name="Rectangle 2"/>
          <p:cNvSpPr>
            <a:spLocks noGrp="1" noChangeArrowheads="1"/>
          </p:cNvSpPr>
          <p:nvPr>
            <p:ph type="title"/>
          </p:nvPr>
        </p:nvSpPr>
        <p:spPr/>
        <p:txBody>
          <a:bodyPr/>
          <a:lstStyle/>
          <a:p>
            <a:pPr eaLnBrk="1" hangingPunct="1">
              <a:defRPr/>
            </a:pPr>
            <a:r>
              <a:rPr lang="en-US" smtClean="0"/>
              <a:t>John 5:45-47 NAS</a:t>
            </a:r>
          </a:p>
        </p:txBody>
      </p:sp>
      <p:pic>
        <p:nvPicPr>
          <p:cNvPr id="19251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084" name="Text Box 4"/>
          <p:cNvSpPr txBox="1">
            <a:spLocks noChangeArrowheads="1"/>
          </p:cNvSpPr>
          <p:nvPr/>
        </p:nvSpPr>
        <p:spPr bwMode="auto">
          <a:xfrm>
            <a:off x="457200" y="457200"/>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5400" b="1">
                <a:solidFill>
                  <a:srgbClr val="00FF00"/>
                </a:solidFill>
                <a:cs typeface="Arial" charset="0"/>
              </a:rPr>
              <a:t>John 5:45-47</a:t>
            </a:r>
          </a:p>
        </p:txBody>
      </p:sp>
      <p:sp>
        <p:nvSpPr>
          <p:cNvPr id="2222085" name="Text Box 5"/>
          <p:cNvSpPr txBox="1">
            <a:spLocks noChangeArrowheads="1"/>
          </p:cNvSpPr>
          <p:nvPr/>
        </p:nvSpPr>
        <p:spPr bwMode="auto">
          <a:xfrm>
            <a:off x="838200" y="1495425"/>
            <a:ext cx="7696200" cy="39909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3200" b="1">
                <a:solidFill>
                  <a:srgbClr val="FFFFFF"/>
                </a:solidFill>
                <a:cs typeface="Arial" charset="0"/>
              </a:rPr>
              <a:t>Do not think that I will accuse you before the Father; the one who accuses you is Moses, in whom you have set your hope.  For if you believed Moses, you would believe Me, for he wrote about Me.  </a:t>
            </a:r>
            <a:r>
              <a:rPr lang="en-US" sz="3200" b="1">
                <a:solidFill>
                  <a:srgbClr val="FFFF00"/>
                </a:solidFill>
                <a:cs typeface="Arial" charset="0"/>
              </a:rPr>
              <a:t>But if you do not believe his writings, how will you believe My words?</a:t>
            </a:r>
            <a:r>
              <a:rPr lang="en-US" sz="3200" b="1">
                <a:solidFill>
                  <a:srgbClr val="FFFFFF"/>
                </a:solidFill>
                <a:cs typeface="Arial" charset="0"/>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3" descr="Gospel 3-Part 008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02" name="Rectangle 2"/>
          <p:cNvSpPr>
            <a:spLocks noGrp="1" noChangeArrowheads="1"/>
          </p:cNvSpPr>
          <p:nvPr>
            <p:ph type="title"/>
          </p:nvPr>
        </p:nvSpPr>
        <p:spPr>
          <a:xfrm>
            <a:off x="0" y="0"/>
            <a:ext cx="9144000" cy="1295400"/>
          </a:xfrm>
        </p:spPr>
        <p:txBody>
          <a:bodyPr/>
          <a:lstStyle/>
          <a:p>
            <a:pPr eaLnBrk="1" hangingPunct="1">
              <a:spcAft>
                <a:spcPts val="13"/>
              </a:spcAft>
              <a:defRPr/>
            </a:pPr>
            <a:r>
              <a:rPr lang="en-US" sz="7200" b="1" dirty="0" smtClean="0">
                <a:latin typeface="Arial"/>
                <a:cs typeface="Arial"/>
              </a:rPr>
              <a:t>THE GOSPEL</a:t>
            </a:r>
          </a:p>
        </p:txBody>
      </p:sp>
      <p:sp>
        <p:nvSpPr>
          <p:cNvPr id="6" name="Rectangle 2"/>
          <p:cNvSpPr txBox="1">
            <a:spLocks noChangeArrowheads="1"/>
          </p:cNvSpPr>
          <p:nvPr/>
        </p:nvSpPr>
        <p:spPr bwMode="auto">
          <a:xfrm>
            <a:off x="1066800" y="1676400"/>
            <a:ext cx="25908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en-US" sz="2400" b="1" spc="-170" dirty="0" smtClean="0">
                <a:solidFill>
                  <a:srgbClr val="FFFFFF"/>
                </a:solidFill>
                <a:effectLst>
                  <a:glow rad="101600">
                    <a:srgbClr val="000000">
                      <a:alpha val="75000"/>
                    </a:srgbClr>
                  </a:glow>
                </a:effectLst>
                <a:latin typeface="Arial"/>
                <a:ea typeface="ＭＳ Ｐゴシック"/>
                <a:cs typeface="Arial"/>
              </a:rPr>
              <a:t>CONSUMMATION OF ALL THINGS</a:t>
            </a:r>
          </a:p>
        </p:txBody>
      </p:sp>
      <p:sp>
        <p:nvSpPr>
          <p:cNvPr id="7" name="Rectangle 2"/>
          <p:cNvSpPr txBox="1">
            <a:spLocks noChangeArrowheads="1"/>
          </p:cNvSpPr>
          <p:nvPr/>
        </p:nvSpPr>
        <p:spPr bwMode="auto">
          <a:xfrm>
            <a:off x="1066800" y="3276600"/>
            <a:ext cx="2514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en-US" sz="2400" b="1" spc="-170" dirty="0" smtClean="0">
                <a:solidFill>
                  <a:srgbClr val="FFFFFF"/>
                </a:solidFill>
                <a:effectLst>
                  <a:glow rad="101600">
                    <a:srgbClr val="000000">
                      <a:alpha val="75000"/>
                    </a:srgbClr>
                  </a:glow>
                </a:effectLst>
                <a:latin typeface="Arial"/>
                <a:ea typeface="ＭＳ Ｐゴシック"/>
                <a:cs typeface="Arial"/>
              </a:rPr>
              <a:t>JESUS CHRIST CRUCIFIED AND RAISED FROM THE DEAD</a:t>
            </a:r>
          </a:p>
        </p:txBody>
      </p:sp>
      <p:sp>
        <p:nvSpPr>
          <p:cNvPr id="8" name="Rectangle 2"/>
          <p:cNvSpPr txBox="1">
            <a:spLocks noChangeArrowheads="1"/>
          </p:cNvSpPr>
          <p:nvPr/>
        </p:nvSpPr>
        <p:spPr bwMode="auto">
          <a:xfrm>
            <a:off x="1066800" y="4876800"/>
            <a:ext cx="2667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en-US" sz="2400" b="1" spc="-170" dirty="0" smtClean="0">
                <a:solidFill>
                  <a:srgbClr val="FFFFFF"/>
                </a:solidFill>
                <a:effectLst>
                  <a:glow rad="101600">
                    <a:srgbClr val="000000">
                      <a:alpha val="75000"/>
                    </a:srgbClr>
                  </a:glow>
                </a:effectLst>
                <a:latin typeface="Arial"/>
                <a:ea typeface="ＭＳ Ｐゴシック"/>
                <a:cs typeface="Arial"/>
              </a:rPr>
              <a:t>CHRIST &amp; CREATION</a:t>
            </a:r>
          </a:p>
        </p:txBody>
      </p:sp>
      <p:sp>
        <p:nvSpPr>
          <p:cNvPr id="9" name="Rectangle 2"/>
          <p:cNvSpPr txBox="1">
            <a:spLocks noChangeArrowheads="1"/>
          </p:cNvSpPr>
          <p:nvPr/>
        </p:nvSpPr>
        <p:spPr bwMode="auto">
          <a:xfrm>
            <a:off x="990600" y="56388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en-US" sz="2400" b="1" spc="-170" dirty="0" smtClean="0">
                <a:solidFill>
                  <a:srgbClr val="FFFFFF"/>
                </a:solidFill>
                <a:effectLst>
                  <a:glow rad="101600">
                    <a:srgbClr val="000000">
                      <a:alpha val="75000"/>
                    </a:srgbClr>
                  </a:glow>
                </a:effectLst>
                <a:latin typeface="Arial"/>
                <a:ea typeface="ＭＳ Ｐゴシック"/>
                <a:cs typeface="Arial"/>
              </a:rPr>
              <a:t>SIN</a:t>
            </a:r>
          </a:p>
        </p:txBody>
      </p:sp>
      <p:sp>
        <p:nvSpPr>
          <p:cNvPr id="10" name="Rectangle 2"/>
          <p:cNvSpPr txBox="1">
            <a:spLocks noChangeArrowheads="1"/>
          </p:cNvSpPr>
          <p:nvPr/>
        </p:nvSpPr>
        <p:spPr bwMode="auto">
          <a:xfrm>
            <a:off x="2438400" y="56388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en-US" sz="2400" b="1" spc="-170" dirty="0" smtClean="0">
                <a:solidFill>
                  <a:srgbClr val="FFFFFF"/>
                </a:solidFill>
                <a:effectLst>
                  <a:glow rad="101600">
                    <a:srgbClr val="000000">
                      <a:alpha val="75000"/>
                    </a:srgbClr>
                  </a:glow>
                </a:effectLst>
                <a:latin typeface="Arial"/>
                <a:ea typeface="ＭＳ Ｐゴシック"/>
                <a:cs typeface="Arial"/>
              </a:rPr>
              <a:t>DEATH</a:t>
            </a:r>
          </a:p>
        </p:txBody>
      </p:sp>
      <p:sp>
        <p:nvSpPr>
          <p:cNvPr id="11" name="Rectangle 2"/>
          <p:cNvSpPr txBox="1">
            <a:spLocks noChangeArrowheads="1"/>
          </p:cNvSpPr>
          <p:nvPr/>
        </p:nvSpPr>
        <p:spPr bwMode="auto">
          <a:xfrm>
            <a:off x="4953000" y="20574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en-US" sz="3600" b="1" spc="-170" dirty="0" smtClean="0">
                <a:solidFill>
                  <a:srgbClr val="FFFFFF"/>
                </a:solidFill>
                <a:effectLst>
                  <a:glow rad="101600">
                    <a:srgbClr val="000000">
                      <a:alpha val="75000"/>
                    </a:srgbClr>
                  </a:glow>
                </a:effectLst>
                <a:latin typeface="Arial"/>
                <a:ea typeface="ＭＳ Ｐゴシック"/>
                <a:cs typeface="Arial"/>
              </a:rPr>
              <a:t>HOPE</a:t>
            </a:r>
          </a:p>
        </p:txBody>
      </p:sp>
      <p:sp>
        <p:nvSpPr>
          <p:cNvPr id="12" name="Rectangle 2"/>
          <p:cNvSpPr txBox="1">
            <a:spLocks noChangeArrowheads="1"/>
          </p:cNvSpPr>
          <p:nvPr/>
        </p:nvSpPr>
        <p:spPr bwMode="auto">
          <a:xfrm>
            <a:off x="4953000" y="36576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en-US" sz="3600" b="1" spc="-170" dirty="0" smtClean="0">
                <a:solidFill>
                  <a:srgbClr val="FFFFFF"/>
                </a:solidFill>
                <a:effectLst>
                  <a:glow rad="101600">
                    <a:srgbClr val="000000">
                      <a:alpha val="75000"/>
                    </a:srgbClr>
                  </a:glow>
                </a:effectLst>
                <a:latin typeface="Arial"/>
                <a:ea typeface="ＭＳ Ｐゴシック"/>
                <a:cs typeface="Arial"/>
              </a:rPr>
              <a:t>POWER</a:t>
            </a:r>
          </a:p>
        </p:txBody>
      </p:sp>
      <p:sp>
        <p:nvSpPr>
          <p:cNvPr id="13" name="Rectangle 2"/>
          <p:cNvSpPr txBox="1">
            <a:spLocks noChangeArrowheads="1"/>
          </p:cNvSpPr>
          <p:nvPr/>
        </p:nvSpPr>
        <p:spPr bwMode="auto">
          <a:xfrm>
            <a:off x="4953000" y="5181600"/>
            <a:ext cx="3733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en-US" sz="3600" b="1" spc="-170" dirty="0" smtClean="0">
                <a:solidFill>
                  <a:srgbClr val="FFFFFF"/>
                </a:solidFill>
                <a:effectLst>
                  <a:glow rad="101600">
                    <a:srgbClr val="000000">
                      <a:alpha val="75000"/>
                    </a:srgbClr>
                  </a:glow>
                </a:effectLst>
                <a:latin typeface="Arial"/>
                <a:ea typeface="ＭＳ Ｐゴシック"/>
                <a:cs typeface="Arial"/>
              </a:rPr>
              <a:t>FOUNDATIONAL KNOWLEDGE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8450" name="Rectangle 2"/>
          <p:cNvSpPr>
            <a:spLocks noGrp="1" noChangeArrowheads="1"/>
          </p:cNvSpPr>
          <p:nvPr>
            <p:ph type="title"/>
          </p:nvPr>
        </p:nvSpPr>
        <p:spPr/>
        <p:txBody>
          <a:bodyPr/>
          <a:lstStyle/>
          <a:p>
            <a:pPr algn="l" eaLnBrk="1" hangingPunct="1">
              <a:defRPr/>
            </a:pPr>
            <a:r>
              <a:rPr lang="en-US" sz="2000" dirty="0" smtClean="0">
                <a:solidFill>
                  <a:schemeClr val="bg1"/>
                </a:solidFill>
              </a:rPr>
              <a:t>7 C</a:t>
            </a:r>
            <a:r>
              <a:rPr lang="fr-FR" altLang="ja-JP" sz="2000" dirty="0" smtClean="0">
                <a:solidFill>
                  <a:schemeClr val="bg1"/>
                </a:solidFill>
                <a:latin typeface="Arial"/>
              </a:rPr>
              <a:t>'</a:t>
            </a:r>
            <a:r>
              <a:rPr lang="en-US" sz="2000" dirty="0" smtClean="0">
                <a:solidFill>
                  <a:schemeClr val="bg1"/>
                </a:solidFill>
              </a:rPr>
              <a:t>s Animated—Gen. 1:31 omitted</a:t>
            </a:r>
          </a:p>
        </p:txBody>
      </p:sp>
      <p:pic>
        <p:nvPicPr>
          <p:cNvPr id="196610"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1"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52675" y="809625"/>
            <a:ext cx="18034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2"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4463" y="2436813"/>
            <a:ext cx="1785937"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3"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98688" y="4144963"/>
            <a:ext cx="1839912"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4"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53200" y="4876800"/>
            <a:ext cx="17780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5"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00538" y="152400"/>
            <a:ext cx="1795462"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6"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53200" y="152400"/>
            <a:ext cx="1839913"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7"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11638" y="4872038"/>
            <a:ext cx="1893887"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txBox="1">
            <a:spLocks noChangeArrowheads="1"/>
          </p:cNvSpPr>
          <p:nvPr/>
        </p:nvSpPr>
        <p:spPr bwMode="auto">
          <a:xfrm>
            <a:off x="3505200" y="2743200"/>
            <a:ext cx="52578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en-US" sz="6000" b="1" spc="-170" dirty="0" smtClean="0">
                <a:solidFill>
                  <a:srgbClr val="FF9900"/>
                </a:solidFill>
                <a:effectLst>
                  <a:glow rad="101600">
                    <a:srgbClr val="000000">
                      <a:alpha val="75000"/>
                    </a:srgbClr>
                  </a:glow>
                </a:effectLst>
                <a:latin typeface="Arial Narrow"/>
                <a:ea typeface="ＭＳ Ｐゴシック"/>
                <a:cs typeface="Arial Narrow"/>
              </a:rPr>
              <a:t>THE SEVEN C's OF HISTORY</a:t>
            </a:r>
          </a:p>
        </p:txBody>
      </p:sp>
      <p:sp>
        <p:nvSpPr>
          <p:cNvPr id="13" name="Rectangle 2"/>
          <p:cNvSpPr txBox="1">
            <a:spLocks noChangeArrowheads="1"/>
          </p:cNvSpPr>
          <p:nvPr/>
        </p:nvSpPr>
        <p:spPr bwMode="auto">
          <a:xfrm>
            <a:off x="1752600" y="3810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en-US" sz="3600" b="1" spc="-170" dirty="0" smtClean="0">
                <a:solidFill>
                  <a:srgbClr val="FFFFFF"/>
                </a:solidFill>
                <a:effectLst>
                  <a:glow rad="101600">
                    <a:srgbClr val="000000">
                      <a:alpha val="75000"/>
                    </a:srgbClr>
                  </a:glow>
                </a:effectLst>
                <a:latin typeface="Arial"/>
                <a:ea typeface="ＭＳ Ｐゴシック"/>
                <a:cs typeface="Arial"/>
              </a:rPr>
              <a:t>CORRUPTION</a:t>
            </a:r>
          </a:p>
        </p:txBody>
      </p:sp>
      <p:sp>
        <p:nvSpPr>
          <p:cNvPr id="15" name="Rectangle 2"/>
          <p:cNvSpPr txBox="1">
            <a:spLocks noChangeArrowheads="1"/>
          </p:cNvSpPr>
          <p:nvPr/>
        </p:nvSpPr>
        <p:spPr bwMode="auto">
          <a:xfrm>
            <a:off x="2971800" y="61722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en-US" sz="3600" b="1" spc="-170" dirty="0" smtClean="0">
                <a:solidFill>
                  <a:srgbClr val="FFFFFF"/>
                </a:solidFill>
                <a:effectLst>
                  <a:glow rad="101600">
                    <a:srgbClr val="000000">
                      <a:alpha val="75000"/>
                    </a:srgbClr>
                  </a:glow>
                </a:effectLst>
                <a:latin typeface="Arial"/>
                <a:ea typeface="ＭＳ Ｐゴシック"/>
                <a:cs typeface="Arial"/>
              </a:rPr>
              <a:t>CROSS</a:t>
            </a:r>
          </a:p>
        </p:txBody>
      </p:sp>
      <p:sp>
        <p:nvSpPr>
          <p:cNvPr id="16" name="Rectangle 2"/>
          <p:cNvSpPr txBox="1">
            <a:spLocks noChangeArrowheads="1"/>
          </p:cNvSpPr>
          <p:nvPr/>
        </p:nvSpPr>
        <p:spPr bwMode="auto">
          <a:xfrm>
            <a:off x="1143000" y="49530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en-US" sz="3600" b="1" spc="-170" dirty="0" smtClean="0">
                <a:solidFill>
                  <a:srgbClr val="FFFFFF"/>
                </a:solidFill>
                <a:effectLst>
                  <a:glow rad="101600">
                    <a:srgbClr val="000000">
                      <a:alpha val="75000"/>
                    </a:srgbClr>
                  </a:glow>
                </a:effectLst>
                <a:latin typeface="Arial"/>
                <a:ea typeface="ＭＳ Ｐゴシック"/>
                <a:cs typeface="Arial"/>
              </a:rPr>
              <a:t>CHRIST</a:t>
            </a:r>
          </a:p>
        </p:txBody>
      </p:sp>
      <p:sp>
        <p:nvSpPr>
          <p:cNvPr id="17" name="Rectangle 2"/>
          <p:cNvSpPr txBox="1">
            <a:spLocks noChangeArrowheads="1"/>
          </p:cNvSpPr>
          <p:nvPr/>
        </p:nvSpPr>
        <p:spPr bwMode="auto">
          <a:xfrm>
            <a:off x="228600" y="35052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en-US" sz="3600" b="1" spc="-170" dirty="0" smtClean="0">
                <a:solidFill>
                  <a:srgbClr val="FFFFFF"/>
                </a:solidFill>
                <a:effectLst>
                  <a:glow rad="101600">
                    <a:srgbClr val="000000">
                      <a:alpha val="75000"/>
                    </a:srgbClr>
                  </a:glow>
                </a:effectLst>
                <a:latin typeface="Arial"/>
                <a:ea typeface="ＭＳ Ｐゴシック"/>
                <a:cs typeface="Arial"/>
              </a:rPr>
              <a:t>CONFUSION</a:t>
            </a:r>
          </a:p>
        </p:txBody>
      </p:sp>
      <p:sp>
        <p:nvSpPr>
          <p:cNvPr id="18" name="Rectangle 2"/>
          <p:cNvSpPr txBox="1">
            <a:spLocks noChangeArrowheads="1"/>
          </p:cNvSpPr>
          <p:nvPr/>
        </p:nvSpPr>
        <p:spPr bwMode="auto">
          <a:xfrm>
            <a:off x="228600" y="18288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en-US" sz="3600" b="1" spc="-170" dirty="0" smtClean="0">
                <a:solidFill>
                  <a:srgbClr val="FFFFFF"/>
                </a:solidFill>
                <a:effectLst>
                  <a:glow rad="101600">
                    <a:srgbClr val="000000">
                      <a:alpha val="75000"/>
                    </a:srgbClr>
                  </a:glow>
                </a:effectLst>
                <a:latin typeface="Arial"/>
                <a:ea typeface="ＭＳ Ｐゴシック"/>
                <a:cs typeface="Arial"/>
              </a:rPr>
              <a:t>CATASTROPHE</a:t>
            </a:r>
          </a:p>
        </p:txBody>
      </p:sp>
      <p:sp>
        <p:nvSpPr>
          <p:cNvPr id="19" name="Rectangle 2"/>
          <p:cNvSpPr txBox="1">
            <a:spLocks noChangeArrowheads="1"/>
          </p:cNvSpPr>
          <p:nvPr/>
        </p:nvSpPr>
        <p:spPr bwMode="auto">
          <a:xfrm>
            <a:off x="5715000" y="0"/>
            <a:ext cx="3124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en-US" sz="3600" b="1" spc="-170" dirty="0" smtClean="0">
                <a:solidFill>
                  <a:srgbClr val="FFFFFF"/>
                </a:solidFill>
                <a:effectLst>
                  <a:glow rad="101600">
                    <a:srgbClr val="000000">
                      <a:alpha val="75000"/>
                    </a:srgbClr>
                  </a:glow>
                </a:effectLst>
                <a:latin typeface="Arial"/>
                <a:ea typeface="ＭＳ Ｐゴシック"/>
                <a:cs typeface="Arial"/>
              </a:rPr>
              <a:t>CREATION</a:t>
            </a:r>
          </a:p>
        </p:txBody>
      </p:sp>
      <p:sp>
        <p:nvSpPr>
          <p:cNvPr id="20" name="Rectangle 2"/>
          <p:cNvSpPr txBox="1">
            <a:spLocks noChangeArrowheads="1"/>
          </p:cNvSpPr>
          <p:nvPr/>
        </p:nvSpPr>
        <p:spPr bwMode="auto">
          <a:xfrm>
            <a:off x="5410200" y="5867400"/>
            <a:ext cx="3810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en-US" sz="3600" b="1" spc="-170" dirty="0" smtClean="0">
                <a:solidFill>
                  <a:srgbClr val="FFFFFF"/>
                </a:solidFill>
                <a:effectLst>
                  <a:glow rad="101600">
                    <a:srgbClr val="000000">
                      <a:alpha val="75000"/>
                    </a:srgbClr>
                  </a:glow>
                </a:effectLst>
                <a:latin typeface="Arial"/>
                <a:ea typeface="ＭＳ Ｐゴシック"/>
                <a:cs typeface="Arial"/>
              </a:rPr>
              <a:t>CONSUMMATION</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2146" name="Rectangle 2"/>
          <p:cNvSpPr>
            <a:spLocks noGrp="1" noChangeArrowheads="1"/>
          </p:cNvSpPr>
          <p:nvPr>
            <p:ph type="title"/>
          </p:nvPr>
        </p:nvSpPr>
        <p:spPr>
          <a:xfrm>
            <a:off x="457200" y="381000"/>
            <a:ext cx="8229600" cy="1143000"/>
          </a:xfrm>
        </p:spPr>
        <p:txBody>
          <a:bodyPr/>
          <a:lstStyle/>
          <a:p>
            <a:pPr eaLnBrk="1" hangingPunct="1">
              <a:defRPr/>
            </a:pPr>
            <a:r>
              <a:rPr lang="en-US" sz="6000" b="1" smtClean="0"/>
              <a:t>I Cor. 1:23 NAS</a:t>
            </a:r>
          </a:p>
        </p:txBody>
      </p:sp>
      <p:pic>
        <p:nvPicPr>
          <p:cNvPr id="19865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2148" name="Text Box 4"/>
          <p:cNvSpPr txBox="1">
            <a:spLocks noChangeArrowheads="1"/>
          </p:cNvSpPr>
          <p:nvPr/>
        </p:nvSpPr>
        <p:spPr bwMode="auto">
          <a:xfrm>
            <a:off x="762000" y="1841500"/>
            <a:ext cx="7696200" cy="17399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defRPr/>
            </a:pPr>
            <a:r>
              <a:rPr lang="en-US" sz="4000" b="1">
                <a:solidFill>
                  <a:srgbClr val="FFFFFF"/>
                </a:solidFill>
                <a:cs typeface="Arial" charset="0"/>
              </a:rPr>
              <a:t>But we preach Christ crucified, to </a:t>
            </a:r>
            <a:r>
              <a:rPr lang="en-US" sz="4000" b="1">
                <a:solidFill>
                  <a:srgbClr val="FF9900"/>
                </a:solidFill>
                <a:cs typeface="Arial" charset="0"/>
              </a:rPr>
              <a:t>Jews a stumbling block</a:t>
            </a:r>
            <a:r>
              <a:rPr lang="en-US" sz="4000" b="1">
                <a:solidFill>
                  <a:srgbClr val="FFFFFF"/>
                </a:solidFill>
                <a:cs typeface="Arial" charset="0"/>
              </a:rPr>
              <a:t> and to </a:t>
            </a:r>
            <a:r>
              <a:rPr lang="en-US" sz="4000" b="1">
                <a:solidFill>
                  <a:srgbClr val="FFFF00"/>
                </a:solidFill>
                <a:cs typeface="Arial" charset="0"/>
              </a:rPr>
              <a:t>Greeks</a:t>
            </a:r>
            <a:r>
              <a:rPr lang="en-US" sz="4000" b="1">
                <a:solidFill>
                  <a:srgbClr val="FFFFFF"/>
                </a:solidFill>
                <a:cs typeface="Arial" charset="0"/>
              </a:rPr>
              <a:t> </a:t>
            </a:r>
            <a:r>
              <a:rPr lang="en-US" sz="4000" b="1">
                <a:solidFill>
                  <a:srgbClr val="FFFF00"/>
                </a:solidFill>
                <a:cs typeface="Arial" charset="0"/>
              </a:rPr>
              <a:t>foolishness</a:t>
            </a:r>
            <a:r>
              <a:rPr lang="en-US" sz="4000" b="1">
                <a:solidFill>
                  <a:srgbClr val="FFFFFF"/>
                </a:solidFill>
                <a:cs typeface="Arial" charset="0"/>
              </a:rPr>
              <a:t>.</a:t>
            </a:r>
          </a:p>
        </p:txBody>
      </p:sp>
      <p:sp>
        <p:nvSpPr>
          <p:cNvPr id="1542149" name="Text Box 5"/>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5400" b="1">
                <a:solidFill>
                  <a:srgbClr val="00FF00"/>
                </a:solidFill>
                <a:cs typeface="Arial" charset="0"/>
              </a:rPr>
              <a:t>1 Corinthians 1:23</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0498" name="Rectangle 2"/>
          <p:cNvSpPr>
            <a:spLocks noGrp="1" noChangeArrowheads="1"/>
          </p:cNvSpPr>
          <p:nvPr>
            <p:ph type="title"/>
          </p:nvPr>
        </p:nvSpPr>
        <p:spPr/>
        <p:txBody>
          <a:bodyPr/>
          <a:lstStyle/>
          <a:p>
            <a:pPr eaLnBrk="1" hangingPunct="1">
              <a:defRPr/>
            </a:pPr>
            <a:r>
              <a:rPr lang="en-US" smtClean="0"/>
              <a:t>01 Jews fall over Gospel</a:t>
            </a:r>
          </a:p>
        </p:txBody>
      </p:sp>
      <p:pic>
        <p:nvPicPr>
          <p:cNvPr id="2410499" name="Picture 3" descr="01 Jews fall over Gospel"/>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10500" name="Text Box 4"/>
          <p:cNvSpPr txBox="1">
            <a:spLocks noChangeArrowheads="1"/>
          </p:cNvSpPr>
          <p:nvPr/>
        </p:nvSpPr>
        <p:spPr bwMode="auto">
          <a:xfrm>
            <a:off x="1363663" y="5726113"/>
            <a:ext cx="32766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600" b="1" dirty="0">
                <a:solidFill>
                  <a:srgbClr val="000000"/>
                </a:solidFill>
                <a:latin typeface="Comic Sans MS" charset="0"/>
                <a:cs typeface="Arial"/>
              </a:rPr>
              <a:t>OUCH!</a:t>
            </a:r>
          </a:p>
        </p:txBody>
      </p:sp>
      <p:sp>
        <p:nvSpPr>
          <p:cNvPr id="2410501" name="Text Box 5"/>
          <p:cNvSpPr txBox="1">
            <a:spLocks noChangeArrowheads="1"/>
          </p:cNvSpPr>
          <p:nvPr/>
        </p:nvSpPr>
        <p:spPr bwMode="auto">
          <a:xfrm>
            <a:off x="163513" y="2090738"/>
            <a:ext cx="2024062" cy="360362"/>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80000"/>
              </a:lnSpc>
              <a:spcBef>
                <a:spcPct val="50000"/>
              </a:spcBef>
              <a:defRPr/>
            </a:pPr>
            <a:r>
              <a:rPr lang="en-US" sz="2200" dirty="0">
                <a:solidFill>
                  <a:srgbClr val="000000"/>
                </a:solidFill>
                <a:latin typeface="Futura Md BT" charset="0"/>
                <a:cs typeface="Arial"/>
              </a:rPr>
              <a:t>GENESIS</a:t>
            </a:r>
          </a:p>
        </p:txBody>
      </p:sp>
      <p:sp>
        <p:nvSpPr>
          <p:cNvPr id="200709" name="WordArt 6"/>
          <p:cNvSpPr>
            <a:spLocks noChangeArrowheads="1" noChangeShapeType="1" noTextEdit="1"/>
          </p:cNvSpPr>
          <p:nvPr/>
        </p:nvSpPr>
        <p:spPr bwMode="auto">
          <a:xfrm>
            <a:off x="381000" y="381000"/>
            <a:ext cx="2341563" cy="5429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000000"/>
                </a:solidFill>
                <a:latin typeface="Futura XBlk BT"/>
                <a:ea typeface="Futura XBlk BT"/>
                <a:cs typeface="Futura XBlk BT"/>
              </a:rPr>
              <a:t>JEWS</a:t>
            </a:r>
          </a:p>
        </p:txBody>
      </p:sp>
      <p:sp>
        <p:nvSpPr>
          <p:cNvPr id="2410503" name="Text Box 7"/>
          <p:cNvSpPr txBox="1">
            <a:spLocks noChangeArrowheads="1"/>
          </p:cNvSpPr>
          <p:nvPr/>
        </p:nvSpPr>
        <p:spPr bwMode="auto">
          <a:xfrm>
            <a:off x="3081338" y="674688"/>
            <a:ext cx="6248400" cy="129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50000"/>
              </a:spcBef>
              <a:defRPr/>
            </a:pPr>
            <a:r>
              <a:rPr lang="en-US" sz="3200" b="1" dirty="0">
                <a:solidFill>
                  <a:srgbClr val="000000"/>
                </a:solidFill>
                <a:latin typeface="Times New Roman" charset="0"/>
                <a:cs typeface="Times New Roman" charset="0"/>
              </a:rPr>
              <a:t>But we preach Christ crucified,</a:t>
            </a:r>
            <a:br>
              <a:rPr lang="en-US" sz="3200" b="1" dirty="0">
                <a:solidFill>
                  <a:srgbClr val="000000"/>
                </a:solidFill>
                <a:latin typeface="Times New Roman" charset="0"/>
                <a:cs typeface="Times New Roman" charset="0"/>
              </a:rPr>
            </a:br>
            <a:r>
              <a:rPr lang="en-US" sz="3200" b="1" dirty="0">
                <a:solidFill>
                  <a:srgbClr val="CC0000"/>
                </a:solidFill>
                <a:latin typeface="Times New Roman" charset="0"/>
                <a:cs typeface="Times New Roman" charset="0"/>
              </a:rPr>
              <a:t>to the Jews a stumbling block</a:t>
            </a:r>
            <a:r>
              <a:rPr lang="en-US" sz="3200" b="1" dirty="0">
                <a:solidFill>
                  <a:srgbClr val="000000"/>
                </a:solidFill>
                <a:latin typeface="Times New Roman" charset="0"/>
                <a:cs typeface="Times New Roman" charset="0"/>
              </a:rPr>
              <a:t>,</a:t>
            </a:r>
            <a:br>
              <a:rPr lang="en-US" sz="3200" b="1" dirty="0">
                <a:solidFill>
                  <a:srgbClr val="000000"/>
                </a:solidFill>
                <a:latin typeface="Times New Roman" charset="0"/>
                <a:cs typeface="Times New Roman" charset="0"/>
              </a:rPr>
            </a:br>
            <a:r>
              <a:rPr lang="en-US" sz="3200" b="1" dirty="0">
                <a:solidFill>
                  <a:srgbClr val="000000"/>
                </a:solidFill>
                <a:latin typeface="Times New Roman" charset="0"/>
                <a:cs typeface="Times New Roman" charset="0"/>
              </a:rPr>
              <a:t>and to the Greeks foolishness;</a:t>
            </a:r>
          </a:p>
        </p:txBody>
      </p:sp>
      <p:sp>
        <p:nvSpPr>
          <p:cNvPr id="2410504" name="Text Box 8"/>
          <p:cNvSpPr txBox="1">
            <a:spLocks noChangeArrowheads="1"/>
          </p:cNvSpPr>
          <p:nvPr/>
        </p:nvSpPr>
        <p:spPr bwMode="auto">
          <a:xfrm>
            <a:off x="5670550" y="1890713"/>
            <a:ext cx="314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400" b="1">
                <a:solidFill>
                  <a:srgbClr val="000000"/>
                </a:solidFill>
                <a:latin typeface="Times New Roman" charset="0"/>
                <a:cs typeface="Times New Roman" charset="0"/>
              </a:rPr>
              <a:t>1 Corinthians 1:23</a:t>
            </a:r>
          </a:p>
        </p:txBody>
      </p:sp>
      <p:grpSp>
        <p:nvGrpSpPr>
          <p:cNvPr id="200712" name="Group 8"/>
          <p:cNvGrpSpPr>
            <a:grpSpLocks/>
          </p:cNvGrpSpPr>
          <p:nvPr/>
        </p:nvGrpSpPr>
        <p:grpSpPr bwMode="auto">
          <a:xfrm>
            <a:off x="8458200" y="4419600"/>
            <a:ext cx="5257800" cy="2624138"/>
            <a:chOff x="4624380" y="4226787"/>
            <a:chExt cx="5258027" cy="2624601"/>
          </a:xfrm>
        </p:grpSpPr>
        <p:sp>
          <p:nvSpPr>
            <p:cNvPr id="10" name="Trapezoid 9"/>
            <p:cNvSpPr/>
            <p:nvPr/>
          </p:nvSpPr>
          <p:spPr>
            <a:xfrm rot="17641720">
              <a:off x="6619823" y="3588803"/>
              <a:ext cx="1970436" cy="4554734"/>
            </a:xfrm>
            <a:prstGeom prst="trapezoid">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0725" name="TextBox 1"/>
            <p:cNvSpPr>
              <a:spLocks noChangeArrowheads="1"/>
            </p:cNvSpPr>
            <p:nvPr/>
          </p:nvSpPr>
          <p:spPr bwMode="auto">
            <a:xfrm rot="1784547">
              <a:off x="4624380" y="4226787"/>
              <a:ext cx="5105818" cy="248855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algn="ctr"/>
              <a:r>
                <a:rPr lang="en-US" altLang="zh-CN" sz="6600" b="1">
                  <a:solidFill>
                    <a:srgbClr val="FF0000"/>
                  </a:solidFill>
                  <a:cs typeface="Arial" charset="0"/>
                </a:rPr>
                <a:t>W</a:t>
              </a:r>
              <a:r>
                <a:rPr lang="en-US" altLang="zh-CN" sz="8800" b="1">
                  <a:solidFill>
                    <a:srgbClr val="FF0000"/>
                  </a:solidFill>
                  <a:cs typeface="Arial" charset="0"/>
                </a:rPr>
                <a:t>O</a:t>
              </a:r>
              <a:r>
                <a:rPr lang="en-US" altLang="zh-CN" sz="9600" b="1">
                  <a:solidFill>
                    <a:srgbClr val="FF0000"/>
                  </a:solidFill>
                  <a:cs typeface="Arial" charset="0"/>
                </a:rPr>
                <a:t>R</a:t>
              </a:r>
              <a:r>
                <a:rPr lang="en-US" altLang="zh-CN" sz="11500" b="1">
                  <a:solidFill>
                    <a:srgbClr val="FF0000"/>
                  </a:solidFill>
                  <a:cs typeface="Arial" charset="0"/>
                </a:rPr>
                <a:t>D</a:t>
              </a:r>
              <a:endParaRPr lang="en-US" sz="6000" b="1">
                <a:solidFill>
                  <a:srgbClr val="FF0000"/>
                </a:solidFill>
                <a:cs typeface="Arial" charset="0"/>
              </a:endParaRPr>
            </a:p>
          </p:txBody>
        </p:sp>
      </p:grpSp>
      <p:grpSp>
        <p:nvGrpSpPr>
          <p:cNvPr id="200713" name="Group 11"/>
          <p:cNvGrpSpPr>
            <a:grpSpLocks/>
          </p:cNvGrpSpPr>
          <p:nvPr/>
        </p:nvGrpSpPr>
        <p:grpSpPr bwMode="auto">
          <a:xfrm>
            <a:off x="9906000" y="3733800"/>
            <a:ext cx="1524000" cy="609600"/>
            <a:chOff x="9232195" y="3886200"/>
            <a:chExt cx="1389779" cy="553058"/>
          </a:xfrm>
        </p:grpSpPr>
        <p:grpSp>
          <p:nvGrpSpPr>
            <p:cNvPr id="200720" name="Group 12"/>
            <p:cNvGrpSpPr>
              <a:grpSpLocks/>
            </p:cNvGrpSpPr>
            <p:nvPr/>
          </p:nvGrpSpPr>
          <p:grpSpPr bwMode="auto">
            <a:xfrm>
              <a:off x="9296400" y="3886200"/>
              <a:ext cx="1325574" cy="553058"/>
              <a:chOff x="4137619" y="3777496"/>
              <a:chExt cx="1325574" cy="553058"/>
            </a:xfrm>
          </p:grpSpPr>
          <p:sp>
            <p:nvSpPr>
              <p:cNvPr id="15" name="Trapezoid 14"/>
              <p:cNvSpPr/>
              <p:nvPr/>
            </p:nvSpPr>
            <p:spPr>
              <a:xfrm rot="17997962">
                <a:off x="4461602" y="3453006"/>
                <a:ext cx="361505" cy="1010485"/>
              </a:xfrm>
              <a:prstGeom prst="trapezoid">
                <a:avLst>
                  <a:gd name="adj" fmla="val 19227"/>
                </a:avLst>
              </a:prstGeom>
              <a:solidFill>
                <a:srgbClr val="99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Isosceles Triangle 15"/>
              <p:cNvSpPr/>
              <p:nvPr/>
            </p:nvSpPr>
            <p:spPr>
              <a:xfrm rot="20282097">
                <a:off x="4920311" y="3989214"/>
                <a:ext cx="542882" cy="341340"/>
              </a:xfrm>
              <a:prstGeom prst="triangle">
                <a:avLst/>
              </a:prstGeom>
              <a:solidFill>
                <a:srgbClr val="99663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00721" name="TextBox 11"/>
            <p:cNvSpPr txBox="1">
              <a:spLocks noChangeArrowheads="1"/>
            </p:cNvSpPr>
            <p:nvPr/>
          </p:nvSpPr>
          <p:spPr bwMode="auto">
            <a:xfrm rot="1762498">
              <a:off x="9232195" y="3913139"/>
              <a:ext cx="1301551" cy="36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000" b="1">
                  <a:solidFill>
                    <a:schemeClr val="bg1"/>
                  </a:solidFill>
                  <a:cs typeface="Arial" charset="0"/>
                </a:rPr>
                <a:t>GOSPEL</a:t>
              </a:r>
              <a:endParaRPr lang="en-US" sz="2000" b="1">
                <a:solidFill>
                  <a:schemeClr val="bg1"/>
                </a:solidFill>
                <a:cs typeface="Arial" charset="0"/>
              </a:endParaRPr>
            </a:p>
          </p:txBody>
        </p:sp>
      </p:grpSp>
      <p:grpSp>
        <p:nvGrpSpPr>
          <p:cNvPr id="200714" name="Group 16"/>
          <p:cNvGrpSpPr>
            <a:grpSpLocks/>
          </p:cNvGrpSpPr>
          <p:nvPr/>
        </p:nvGrpSpPr>
        <p:grpSpPr bwMode="auto">
          <a:xfrm>
            <a:off x="9169400" y="1752600"/>
            <a:ext cx="2851150" cy="846138"/>
            <a:chOff x="971596" y="3268823"/>
            <a:chExt cx="2850914" cy="845977"/>
          </a:xfrm>
        </p:grpSpPr>
        <p:grpSp>
          <p:nvGrpSpPr>
            <p:cNvPr id="200715" name="Group 17"/>
            <p:cNvGrpSpPr>
              <a:grpSpLocks/>
            </p:cNvGrpSpPr>
            <p:nvPr/>
          </p:nvGrpSpPr>
          <p:grpSpPr bwMode="auto">
            <a:xfrm>
              <a:off x="971596" y="3268823"/>
              <a:ext cx="2836395" cy="845977"/>
              <a:chOff x="971596" y="3268823"/>
              <a:chExt cx="2836395" cy="845977"/>
            </a:xfrm>
          </p:grpSpPr>
          <p:sp>
            <p:nvSpPr>
              <p:cNvPr id="20" name="Trapezoid 19"/>
              <p:cNvSpPr/>
              <p:nvPr/>
            </p:nvSpPr>
            <p:spPr>
              <a:xfrm rot="17643011">
                <a:off x="1918483" y="2399709"/>
                <a:ext cx="395212" cy="2288985"/>
              </a:xfrm>
              <a:prstGeom prst="trapezoid">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Trapezoid 20"/>
              <p:cNvSpPr/>
              <p:nvPr/>
            </p:nvSpPr>
            <p:spPr>
              <a:xfrm rot="17096980">
                <a:off x="2466125" y="2321936"/>
                <a:ext cx="395213" cy="2288985"/>
              </a:xfrm>
              <a:prstGeom prst="trapezoid">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Oval 21"/>
              <p:cNvSpPr/>
              <p:nvPr/>
            </p:nvSpPr>
            <p:spPr>
              <a:xfrm>
                <a:off x="2819293" y="3505316"/>
                <a:ext cx="838131" cy="609484"/>
              </a:xfrm>
              <a:prstGeom prst="ellipse">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00716" name="TextBox 1"/>
            <p:cNvSpPr>
              <a:spLocks noChangeArrowheads="1"/>
            </p:cNvSpPr>
            <p:nvPr/>
          </p:nvSpPr>
          <p:spPr bwMode="auto">
            <a:xfrm rot="1096610">
              <a:off x="1966722" y="3321536"/>
              <a:ext cx="1855788" cy="69215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algn="ctr"/>
              <a:r>
                <a:rPr lang="en-US" altLang="zh-CN" sz="3200" b="1">
                  <a:solidFill>
                    <a:srgbClr val="FF0000"/>
                  </a:solidFill>
                  <a:cs typeface="Arial" charset="0"/>
                </a:rPr>
                <a:t>GOD'S</a:t>
              </a:r>
              <a:endParaRPr lang="en-US" sz="3200" b="1">
                <a:solidFill>
                  <a:srgbClr val="FF0000"/>
                </a:solidFill>
                <a:cs typeface="Arial" charset="0"/>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2498" name="Rectangle 2"/>
          <p:cNvSpPr>
            <a:spLocks noGrp="1" noChangeArrowheads="1"/>
          </p:cNvSpPr>
          <p:nvPr>
            <p:ph type="title"/>
          </p:nvPr>
        </p:nvSpPr>
        <p:spPr>
          <a:xfrm>
            <a:off x="457200" y="381000"/>
            <a:ext cx="8229600" cy="1143000"/>
          </a:xfrm>
        </p:spPr>
        <p:txBody>
          <a:bodyPr/>
          <a:lstStyle/>
          <a:p>
            <a:pPr eaLnBrk="1" hangingPunct="1">
              <a:defRPr/>
            </a:pPr>
            <a:r>
              <a:rPr lang="en-US" sz="6000" b="1" smtClean="0"/>
              <a:t>Acts 2:22-24 NAS</a:t>
            </a:r>
          </a:p>
        </p:txBody>
      </p:sp>
      <p:pic>
        <p:nvPicPr>
          <p:cNvPr id="20275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2500" name="Text Box 4"/>
          <p:cNvSpPr txBox="1">
            <a:spLocks noChangeArrowheads="1"/>
          </p:cNvSpPr>
          <p:nvPr/>
        </p:nvSpPr>
        <p:spPr bwMode="auto">
          <a:xfrm>
            <a:off x="533400" y="1425575"/>
            <a:ext cx="8153400" cy="49196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defRPr/>
            </a:pPr>
            <a:r>
              <a:rPr lang="en-US" sz="2900" b="1" dirty="0">
                <a:solidFill>
                  <a:srgbClr val="FFFFFF"/>
                </a:solidFill>
                <a:cs typeface="Arial"/>
              </a:rPr>
              <a:t>22. </a:t>
            </a:r>
            <a:r>
              <a:rPr lang="en-US" sz="2900" b="1" dirty="0">
                <a:solidFill>
                  <a:srgbClr val="FFFFFF"/>
                </a:solidFill>
                <a:latin typeface="Arial"/>
                <a:cs typeface="Arial"/>
              </a:rPr>
              <a:t>"</a:t>
            </a:r>
            <a:r>
              <a:rPr lang="en-US" sz="2900" b="1" dirty="0">
                <a:solidFill>
                  <a:srgbClr val="FFFFFF"/>
                </a:solidFill>
                <a:cs typeface="Arial"/>
              </a:rPr>
              <a:t>Men of Israel, listen to these words: </a:t>
            </a:r>
            <a:r>
              <a:rPr lang="en-US" sz="2900" b="1" dirty="0">
                <a:solidFill>
                  <a:srgbClr val="FFFF00"/>
                </a:solidFill>
                <a:cs typeface="Arial"/>
              </a:rPr>
              <a:t>Jesus the Nazarene</a:t>
            </a:r>
            <a:r>
              <a:rPr lang="en-US" sz="2900" b="1" dirty="0">
                <a:solidFill>
                  <a:srgbClr val="FFFFFF"/>
                </a:solidFill>
                <a:cs typeface="Arial"/>
              </a:rPr>
              <a:t>, a man attested to you by God with miracles and wonders and signs which God performed through Him in your midst, just as you yourselves know— </a:t>
            </a:r>
            <a:br>
              <a:rPr lang="en-US" sz="2900" b="1" dirty="0">
                <a:solidFill>
                  <a:srgbClr val="FFFFFF"/>
                </a:solidFill>
                <a:cs typeface="Arial"/>
              </a:rPr>
            </a:br>
            <a:r>
              <a:rPr lang="en-US" sz="2900" b="1" dirty="0">
                <a:solidFill>
                  <a:srgbClr val="FFFFFF"/>
                </a:solidFill>
                <a:cs typeface="Arial"/>
              </a:rPr>
              <a:t>23. this Man, delivered over by the predetermined plan and foreknowledge of God, </a:t>
            </a:r>
            <a:r>
              <a:rPr lang="en-US" sz="2900" b="1" dirty="0">
                <a:solidFill>
                  <a:srgbClr val="FFFF00"/>
                </a:solidFill>
                <a:cs typeface="Arial"/>
              </a:rPr>
              <a:t>you nailed to a cross by the hands of godless men and put Him to death</a:t>
            </a:r>
            <a:r>
              <a:rPr lang="en-US" sz="2900" b="1" dirty="0">
                <a:solidFill>
                  <a:srgbClr val="FFFFFF"/>
                </a:solidFill>
                <a:cs typeface="Arial"/>
              </a:rPr>
              <a:t>. </a:t>
            </a:r>
            <a:br>
              <a:rPr lang="en-US" sz="2900" b="1" dirty="0">
                <a:solidFill>
                  <a:srgbClr val="FFFFFF"/>
                </a:solidFill>
                <a:cs typeface="Arial"/>
              </a:rPr>
            </a:br>
            <a:r>
              <a:rPr lang="en-US" sz="2900" b="1" dirty="0">
                <a:solidFill>
                  <a:srgbClr val="FFFFFF"/>
                </a:solidFill>
                <a:cs typeface="Arial"/>
              </a:rPr>
              <a:t>24. </a:t>
            </a:r>
            <a:r>
              <a:rPr lang="en-US" sz="2900" b="1" dirty="0">
                <a:solidFill>
                  <a:srgbClr val="FFFFFF"/>
                </a:solidFill>
                <a:latin typeface="Arial"/>
                <a:cs typeface="Arial"/>
              </a:rPr>
              <a:t>"</a:t>
            </a:r>
            <a:r>
              <a:rPr lang="en-US" sz="2900" b="1" dirty="0">
                <a:solidFill>
                  <a:srgbClr val="FFFF00"/>
                </a:solidFill>
                <a:cs typeface="Arial"/>
              </a:rPr>
              <a:t>But God raised Him up again</a:t>
            </a:r>
            <a:r>
              <a:rPr lang="en-US" sz="2900" b="1" dirty="0">
                <a:solidFill>
                  <a:srgbClr val="FFFFFF"/>
                </a:solidFill>
                <a:cs typeface="Arial"/>
              </a:rPr>
              <a:t>, putting an end to the agony of death, since it was impossible for Him to be held in its power."</a:t>
            </a:r>
            <a:r>
              <a:rPr lang="en-US" sz="2900" dirty="0">
                <a:solidFill>
                  <a:srgbClr val="FFFFFF"/>
                </a:solidFill>
                <a:cs typeface="Arial"/>
              </a:rPr>
              <a:t> </a:t>
            </a:r>
          </a:p>
        </p:txBody>
      </p:sp>
      <p:sp>
        <p:nvSpPr>
          <p:cNvPr id="1642502" name="Text Box 6"/>
          <p:cNvSpPr txBox="1">
            <a:spLocks noChangeArrowheads="1"/>
          </p:cNvSpPr>
          <p:nvPr/>
        </p:nvSpPr>
        <p:spPr bwMode="auto">
          <a:xfrm>
            <a:off x="457200" y="457200"/>
            <a:ext cx="82296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5400" b="1" dirty="0">
                <a:solidFill>
                  <a:srgbClr val="00FF00"/>
                </a:solidFill>
                <a:cs typeface="Arial"/>
              </a:rPr>
              <a:t>Acts 2:22-24</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6594" name="Rectangle 2"/>
          <p:cNvSpPr>
            <a:spLocks noGrp="1" noChangeArrowheads="1"/>
          </p:cNvSpPr>
          <p:nvPr>
            <p:ph type="title"/>
          </p:nvPr>
        </p:nvSpPr>
        <p:spPr>
          <a:xfrm>
            <a:off x="457200" y="381000"/>
            <a:ext cx="8229600" cy="1143000"/>
          </a:xfrm>
        </p:spPr>
        <p:txBody>
          <a:bodyPr/>
          <a:lstStyle/>
          <a:p>
            <a:pPr eaLnBrk="1" hangingPunct="1">
              <a:defRPr/>
            </a:pPr>
            <a:r>
              <a:rPr lang="en-US" sz="6000" b="1" smtClean="0"/>
              <a:t>Acts 2:37-38 &amp; 40 NAS</a:t>
            </a:r>
          </a:p>
        </p:txBody>
      </p:sp>
      <p:pic>
        <p:nvPicPr>
          <p:cNvPr id="204802"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6596" name="Text Box 4"/>
          <p:cNvSpPr txBox="1">
            <a:spLocks noChangeArrowheads="1"/>
          </p:cNvSpPr>
          <p:nvPr/>
        </p:nvSpPr>
        <p:spPr bwMode="auto">
          <a:xfrm>
            <a:off x="457200" y="1425575"/>
            <a:ext cx="8305800" cy="4876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5000"/>
              </a:lnSpc>
              <a:defRPr/>
            </a:pPr>
            <a:r>
              <a:rPr lang="en-US" sz="3000" b="1">
                <a:solidFill>
                  <a:srgbClr val="FFFFFF"/>
                </a:solidFill>
                <a:cs typeface="Arial"/>
              </a:rPr>
              <a:t>37. Now when they heard this, </a:t>
            </a:r>
            <a:r>
              <a:rPr lang="en-US" sz="3000" b="1">
                <a:solidFill>
                  <a:srgbClr val="FFFF00"/>
                </a:solidFill>
                <a:cs typeface="Arial"/>
              </a:rPr>
              <a:t>they were pierced to the heart</a:t>
            </a:r>
            <a:r>
              <a:rPr lang="en-US" sz="3000" b="1">
                <a:solidFill>
                  <a:srgbClr val="FFFFFF"/>
                </a:solidFill>
                <a:cs typeface="Arial"/>
              </a:rPr>
              <a:t>, and said to Peter and the rest of the apostles, </a:t>
            </a:r>
            <a:r>
              <a:rPr lang="ja-JP" altLang="en-US" sz="3000" b="1">
                <a:solidFill>
                  <a:srgbClr val="FFFFFF"/>
                </a:solidFill>
                <a:latin typeface="Arial"/>
                <a:cs typeface="Arial"/>
              </a:rPr>
              <a:t>“</a:t>
            </a:r>
            <a:r>
              <a:rPr lang="en-US" sz="3000" b="1">
                <a:solidFill>
                  <a:srgbClr val="FFFFFF"/>
                </a:solidFill>
                <a:cs typeface="Arial"/>
              </a:rPr>
              <a:t>Brethren, what shall we do?</a:t>
            </a:r>
            <a:r>
              <a:rPr lang="ja-JP" altLang="en-US" sz="3000" b="1">
                <a:solidFill>
                  <a:srgbClr val="FFFFFF"/>
                </a:solidFill>
                <a:latin typeface="Arial"/>
                <a:cs typeface="Arial"/>
              </a:rPr>
              <a:t>”</a:t>
            </a:r>
            <a:r>
              <a:rPr lang="en-US" sz="3000" b="1">
                <a:solidFill>
                  <a:srgbClr val="FFFFFF"/>
                </a:solidFill>
                <a:cs typeface="Arial"/>
              </a:rPr>
              <a:t> </a:t>
            </a:r>
            <a:br>
              <a:rPr lang="en-US" sz="3000" b="1">
                <a:solidFill>
                  <a:srgbClr val="FFFFFF"/>
                </a:solidFill>
                <a:cs typeface="Arial"/>
              </a:rPr>
            </a:br>
            <a:r>
              <a:rPr lang="en-US" sz="3000" b="1">
                <a:solidFill>
                  <a:srgbClr val="FFFFFF"/>
                </a:solidFill>
                <a:cs typeface="Arial"/>
              </a:rPr>
              <a:t>38. Peter said to them, </a:t>
            </a:r>
            <a:r>
              <a:rPr lang="ja-JP" altLang="en-US" sz="3000" b="1">
                <a:solidFill>
                  <a:srgbClr val="FFFFFF"/>
                </a:solidFill>
                <a:latin typeface="Arial"/>
                <a:cs typeface="Arial"/>
              </a:rPr>
              <a:t>“</a:t>
            </a:r>
            <a:r>
              <a:rPr lang="en-US" sz="3000" b="1">
                <a:solidFill>
                  <a:srgbClr val="FFFF00"/>
                </a:solidFill>
                <a:cs typeface="Arial"/>
              </a:rPr>
              <a:t>Repent</a:t>
            </a:r>
            <a:r>
              <a:rPr lang="en-US" sz="3000" b="1">
                <a:solidFill>
                  <a:srgbClr val="FFFFFF"/>
                </a:solidFill>
                <a:cs typeface="Arial"/>
              </a:rPr>
              <a:t>, and each of you be baptized in the name of Jesus Christ for the forgiveness of your sins; and you will receive the gift of the Holy Spirit. …</a:t>
            </a:r>
          </a:p>
          <a:p>
            <a:pPr>
              <a:lnSpc>
                <a:spcPct val="95000"/>
              </a:lnSpc>
              <a:defRPr/>
            </a:pPr>
            <a:r>
              <a:rPr lang="en-US" sz="3000" b="1">
                <a:solidFill>
                  <a:srgbClr val="FFFFFF"/>
                </a:solidFill>
                <a:cs typeface="Arial"/>
              </a:rPr>
              <a:t>40. And with many other words he solemnly testified and kept on exhorting them, saying, </a:t>
            </a:r>
            <a:r>
              <a:rPr lang="ja-JP" altLang="en-US" sz="3000" b="1">
                <a:solidFill>
                  <a:srgbClr val="FFFFFF"/>
                </a:solidFill>
                <a:latin typeface="Arial"/>
                <a:cs typeface="Arial"/>
              </a:rPr>
              <a:t>“</a:t>
            </a:r>
            <a:r>
              <a:rPr lang="en-US" sz="3000" b="1">
                <a:solidFill>
                  <a:srgbClr val="FFFF00"/>
                </a:solidFill>
                <a:cs typeface="Arial"/>
              </a:rPr>
              <a:t>Be saved from this perverse generation!</a:t>
            </a:r>
            <a:r>
              <a:rPr lang="ja-JP" altLang="en-US" sz="3000" b="1">
                <a:solidFill>
                  <a:srgbClr val="FFFFFF"/>
                </a:solidFill>
                <a:latin typeface="Arial"/>
                <a:cs typeface="Arial"/>
              </a:rPr>
              <a:t>”</a:t>
            </a:r>
            <a:r>
              <a:rPr lang="en-US" sz="3000">
                <a:solidFill>
                  <a:srgbClr val="FFFFFF"/>
                </a:solidFill>
                <a:cs typeface="Arial"/>
              </a:rPr>
              <a:t> </a:t>
            </a:r>
          </a:p>
        </p:txBody>
      </p:sp>
      <p:sp>
        <p:nvSpPr>
          <p:cNvPr id="1646597" name="Text Box 5"/>
          <p:cNvSpPr txBox="1">
            <a:spLocks noChangeArrowheads="1"/>
          </p:cNvSpPr>
          <p:nvPr/>
        </p:nvSpPr>
        <p:spPr bwMode="auto">
          <a:xfrm>
            <a:off x="914400" y="457200"/>
            <a:ext cx="72390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5400" b="1" dirty="0">
                <a:solidFill>
                  <a:srgbClr val="00FF00"/>
                </a:solidFill>
                <a:cs typeface="Arial" charset="0"/>
              </a:rPr>
              <a:t>Acts 2:37</a:t>
            </a:r>
            <a:r>
              <a:rPr lang="en-US" sz="5400" b="1" dirty="0">
                <a:solidFill>
                  <a:srgbClr val="00FF00"/>
                </a:solidFill>
                <a:cs typeface="Arial"/>
              </a:rPr>
              <a:t>-</a:t>
            </a:r>
            <a:r>
              <a:rPr lang="en-US" sz="5400" b="1" dirty="0">
                <a:solidFill>
                  <a:srgbClr val="00FF00"/>
                </a:solidFill>
                <a:cs typeface="Arial" charset="0"/>
              </a:rPr>
              <a:t>38 &amp; 40</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9730" name="Rectangle 2"/>
          <p:cNvSpPr>
            <a:spLocks noGrp="1" noChangeArrowheads="1"/>
          </p:cNvSpPr>
          <p:nvPr>
            <p:ph type="title"/>
          </p:nvPr>
        </p:nvSpPr>
        <p:spPr/>
        <p:txBody>
          <a:bodyPr/>
          <a:lstStyle/>
          <a:p>
            <a:pPr eaLnBrk="1" hangingPunct="1">
              <a:defRPr/>
            </a:pPr>
            <a:r>
              <a:rPr lang="en-US" smtClean="0">
                <a:cs typeface="+mj-cs"/>
              </a:rPr>
              <a:t>Matt. 28:18-20 NAS</a:t>
            </a:r>
          </a:p>
        </p:txBody>
      </p:sp>
      <p:pic>
        <p:nvPicPr>
          <p:cNvPr id="15155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9732" name="Text Box 4"/>
          <p:cNvSpPr txBox="1">
            <a:spLocks noChangeArrowheads="1"/>
          </p:cNvSpPr>
          <p:nvPr/>
        </p:nvSpPr>
        <p:spPr bwMode="auto">
          <a:xfrm>
            <a:off x="0" y="457200"/>
            <a:ext cx="9144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5400" b="1">
                <a:solidFill>
                  <a:srgbClr val="00FF00"/>
                </a:solidFill>
              </a:rPr>
              <a:t>Matthew 28:18-20</a:t>
            </a:r>
          </a:p>
        </p:txBody>
      </p:sp>
      <p:sp>
        <p:nvSpPr>
          <p:cNvPr id="1609733" name="Text Box 5"/>
          <p:cNvSpPr txBox="1">
            <a:spLocks noChangeArrowheads="1"/>
          </p:cNvSpPr>
          <p:nvPr/>
        </p:nvSpPr>
        <p:spPr bwMode="auto">
          <a:xfrm>
            <a:off x="762000" y="1444625"/>
            <a:ext cx="7772400" cy="43465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lnSpc>
                <a:spcPct val="90000"/>
              </a:lnSpc>
              <a:defRPr/>
            </a:pPr>
            <a:r>
              <a:rPr lang="en-US" sz="3100" b="1" smtClean="0">
                <a:solidFill>
                  <a:srgbClr val="FFFFFF"/>
                </a:solidFill>
              </a:rPr>
              <a:t>18.  And Jesus came up and spoke to them, saying, </a:t>
            </a:r>
            <a:r>
              <a:rPr lang="ja-JP" altLang="en-US" sz="3100" b="1" smtClean="0">
                <a:solidFill>
                  <a:srgbClr val="FFFFFF"/>
                </a:solidFill>
                <a:latin typeface="Arial"/>
              </a:rPr>
              <a:t>“</a:t>
            </a:r>
            <a:r>
              <a:rPr lang="en-US" sz="3100" b="1" smtClean="0">
                <a:solidFill>
                  <a:srgbClr val="FFFFFF"/>
                </a:solidFill>
              </a:rPr>
              <a:t>All authority has been given to Me in heaven and on earth.</a:t>
            </a:r>
          </a:p>
          <a:p>
            <a:pPr>
              <a:lnSpc>
                <a:spcPct val="90000"/>
              </a:lnSpc>
              <a:defRPr/>
            </a:pPr>
            <a:r>
              <a:rPr lang="en-US" sz="3100" b="1" smtClean="0">
                <a:solidFill>
                  <a:srgbClr val="FFFFFF"/>
                </a:solidFill>
              </a:rPr>
              <a:t>19.  </a:t>
            </a:r>
            <a:r>
              <a:rPr lang="en-US" sz="3100" b="1" smtClean="0">
                <a:solidFill>
                  <a:srgbClr val="FFFF00"/>
                </a:solidFill>
              </a:rPr>
              <a:t>Go</a:t>
            </a:r>
            <a:r>
              <a:rPr lang="en-US" sz="3100" b="1" smtClean="0">
                <a:solidFill>
                  <a:srgbClr val="FFFFFF"/>
                </a:solidFill>
              </a:rPr>
              <a:t> therefore and </a:t>
            </a:r>
            <a:r>
              <a:rPr lang="en-US" sz="3100" b="1" smtClean="0">
                <a:solidFill>
                  <a:srgbClr val="FFFF00"/>
                </a:solidFill>
              </a:rPr>
              <a:t>make disciples</a:t>
            </a:r>
            <a:r>
              <a:rPr lang="en-US" sz="3100" b="1" smtClean="0">
                <a:solidFill>
                  <a:srgbClr val="FFFFFF"/>
                </a:solidFill>
              </a:rPr>
              <a:t> of </a:t>
            </a:r>
            <a:r>
              <a:rPr lang="en-US" sz="3100" b="1" smtClean="0">
                <a:solidFill>
                  <a:srgbClr val="FFFF00"/>
                </a:solidFill>
              </a:rPr>
              <a:t>all the nations</a:t>
            </a:r>
            <a:r>
              <a:rPr lang="en-US" sz="3100" b="1" smtClean="0">
                <a:solidFill>
                  <a:srgbClr val="FFFFFF"/>
                </a:solidFill>
              </a:rPr>
              <a:t>, baptizing them in the name of the Father and the Son and the Holy Spirit,</a:t>
            </a:r>
          </a:p>
          <a:p>
            <a:pPr>
              <a:lnSpc>
                <a:spcPct val="90000"/>
              </a:lnSpc>
              <a:defRPr/>
            </a:pPr>
            <a:r>
              <a:rPr lang="en-US" sz="3100" b="1" smtClean="0">
                <a:solidFill>
                  <a:srgbClr val="FFFFFF"/>
                </a:solidFill>
              </a:rPr>
              <a:t>20.  </a:t>
            </a:r>
            <a:r>
              <a:rPr lang="en-US" sz="3100" b="1" smtClean="0">
                <a:solidFill>
                  <a:srgbClr val="FFFF00"/>
                </a:solidFill>
              </a:rPr>
              <a:t>teaching them</a:t>
            </a:r>
            <a:r>
              <a:rPr lang="en-US" sz="3100" b="1" smtClean="0">
                <a:solidFill>
                  <a:srgbClr val="FFFFFF"/>
                </a:solidFill>
              </a:rPr>
              <a:t> to observe all that I commanded you; and lo, I am with you always, even to the end of the age.</a:t>
            </a:r>
            <a:r>
              <a:rPr lang="ja-JP" altLang="en-US" sz="3100" b="1" smtClean="0">
                <a:solidFill>
                  <a:srgbClr val="FFFFFF"/>
                </a:solidFill>
                <a:latin typeface="Arial"/>
              </a:rPr>
              <a:t>”</a:t>
            </a:r>
            <a:endParaRPr lang="en-US" sz="3100" b="1" smtClean="0">
              <a:solidFill>
                <a:srgbClr val="FFFFFF"/>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2738" name="Rectangle 2"/>
          <p:cNvSpPr>
            <a:spLocks noGrp="1" noChangeArrowheads="1"/>
          </p:cNvSpPr>
          <p:nvPr>
            <p:ph type="title"/>
          </p:nvPr>
        </p:nvSpPr>
        <p:spPr>
          <a:xfrm>
            <a:off x="457200" y="381000"/>
            <a:ext cx="8229600" cy="1143000"/>
          </a:xfrm>
        </p:spPr>
        <p:txBody>
          <a:bodyPr/>
          <a:lstStyle/>
          <a:p>
            <a:pPr eaLnBrk="1" hangingPunct="1">
              <a:defRPr/>
            </a:pPr>
            <a:r>
              <a:rPr lang="en-US" sz="6000" b="1" smtClean="0">
                <a:solidFill>
                  <a:schemeClr val="tx1"/>
                </a:solidFill>
              </a:rPr>
              <a:t>Acts 2:41 NAS</a:t>
            </a:r>
          </a:p>
        </p:txBody>
      </p:sp>
      <p:pic>
        <p:nvPicPr>
          <p:cNvPr id="206850"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2740" name="Text Box 4"/>
          <p:cNvSpPr txBox="1">
            <a:spLocks noChangeArrowheads="1"/>
          </p:cNvSpPr>
          <p:nvPr/>
        </p:nvSpPr>
        <p:spPr bwMode="auto">
          <a:xfrm>
            <a:off x="914400" y="1752600"/>
            <a:ext cx="7391400" cy="21621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30000"/>
              </a:spcBef>
              <a:defRPr/>
            </a:pPr>
            <a:r>
              <a:rPr lang="en-US" sz="3400" b="1">
                <a:solidFill>
                  <a:srgbClr val="FFFFFF"/>
                </a:solidFill>
                <a:cs typeface="Arial"/>
              </a:rPr>
              <a:t>So then, those who had received his word were baptized; and that day there were added about </a:t>
            </a:r>
            <a:r>
              <a:rPr lang="en-US" sz="3400" b="1">
                <a:solidFill>
                  <a:srgbClr val="FFFF00"/>
                </a:solidFill>
                <a:cs typeface="Arial"/>
              </a:rPr>
              <a:t>three thousand souls</a:t>
            </a:r>
            <a:r>
              <a:rPr lang="en-US" sz="3400" b="1">
                <a:solidFill>
                  <a:srgbClr val="FFFFFF"/>
                </a:solidFill>
                <a:cs typeface="Arial"/>
              </a:rPr>
              <a:t>.</a:t>
            </a:r>
            <a:r>
              <a:rPr lang="en-US" sz="3400">
                <a:solidFill>
                  <a:srgbClr val="FFFFFF"/>
                </a:solidFill>
                <a:cs typeface="Arial"/>
              </a:rPr>
              <a:t> </a:t>
            </a:r>
          </a:p>
        </p:txBody>
      </p:sp>
      <p:sp>
        <p:nvSpPr>
          <p:cNvPr id="1652741" name="Text Box 5"/>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5400" b="1">
                <a:solidFill>
                  <a:srgbClr val="00FF00"/>
                </a:solidFill>
                <a:cs typeface="Arial" charset="0"/>
              </a:rPr>
              <a:t>Acts 2:41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3" descr="Gospel 3-Part 008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02" name="Rectangle 2"/>
          <p:cNvSpPr>
            <a:spLocks noGrp="1" noChangeArrowheads="1"/>
          </p:cNvSpPr>
          <p:nvPr>
            <p:ph type="title"/>
          </p:nvPr>
        </p:nvSpPr>
        <p:spPr>
          <a:xfrm>
            <a:off x="0" y="0"/>
            <a:ext cx="9144000" cy="1295400"/>
          </a:xfrm>
        </p:spPr>
        <p:txBody>
          <a:bodyPr/>
          <a:lstStyle/>
          <a:p>
            <a:pPr eaLnBrk="1" hangingPunct="1">
              <a:spcAft>
                <a:spcPts val="13"/>
              </a:spcAft>
              <a:defRPr/>
            </a:pPr>
            <a:r>
              <a:rPr lang="en-US" sz="9600" b="1" dirty="0" smtClean="0">
                <a:latin typeface="Futura Condensed"/>
                <a:cs typeface="Futura Condensed"/>
              </a:rPr>
              <a:t>THE GOSPEL</a:t>
            </a:r>
          </a:p>
        </p:txBody>
      </p:sp>
      <p:sp>
        <p:nvSpPr>
          <p:cNvPr id="6" name="Rectangle 2"/>
          <p:cNvSpPr txBox="1">
            <a:spLocks noChangeArrowheads="1"/>
          </p:cNvSpPr>
          <p:nvPr/>
        </p:nvSpPr>
        <p:spPr bwMode="auto">
          <a:xfrm>
            <a:off x="1066800" y="1676400"/>
            <a:ext cx="25908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en-US" sz="2800" b="1" spc="-170" dirty="0" smtClean="0">
                <a:solidFill>
                  <a:srgbClr val="FFFFFF"/>
                </a:solidFill>
                <a:effectLst>
                  <a:glow rad="101600">
                    <a:srgbClr val="000000">
                      <a:alpha val="75000"/>
                    </a:srgbClr>
                  </a:glow>
                </a:effectLst>
                <a:latin typeface="Futura Condensed"/>
                <a:ea typeface="ＭＳ Ｐゴシック"/>
                <a:cs typeface="Futura Condensed"/>
              </a:rPr>
              <a:t>CONSUMMATION OF ALL THINGS</a:t>
            </a:r>
          </a:p>
        </p:txBody>
      </p:sp>
      <p:sp>
        <p:nvSpPr>
          <p:cNvPr id="7" name="Rectangle 2"/>
          <p:cNvSpPr txBox="1">
            <a:spLocks noChangeArrowheads="1"/>
          </p:cNvSpPr>
          <p:nvPr/>
        </p:nvSpPr>
        <p:spPr bwMode="auto">
          <a:xfrm>
            <a:off x="1066800" y="3276600"/>
            <a:ext cx="2514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en-US" sz="2800" b="1" spc="-170" dirty="0" smtClean="0">
                <a:solidFill>
                  <a:srgbClr val="FFFFFF"/>
                </a:solidFill>
                <a:effectLst>
                  <a:glow rad="101600">
                    <a:srgbClr val="000000">
                      <a:alpha val="75000"/>
                    </a:srgbClr>
                  </a:glow>
                </a:effectLst>
                <a:latin typeface="Futura Condensed"/>
                <a:ea typeface="ＭＳ Ｐゴシック"/>
                <a:cs typeface="Futura Condensed"/>
              </a:rPr>
              <a:t>JESUS CHRIST CRUCIFIED AND RAISED FROM THE DEAD</a:t>
            </a:r>
          </a:p>
        </p:txBody>
      </p:sp>
      <p:sp>
        <p:nvSpPr>
          <p:cNvPr id="8" name="Rectangle 2"/>
          <p:cNvSpPr txBox="1">
            <a:spLocks noChangeArrowheads="1"/>
          </p:cNvSpPr>
          <p:nvPr/>
        </p:nvSpPr>
        <p:spPr bwMode="auto">
          <a:xfrm>
            <a:off x="1066800" y="4876800"/>
            <a:ext cx="2514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en-US" sz="2400" b="1" spc="-170" dirty="0" smtClean="0">
                <a:solidFill>
                  <a:srgbClr val="FFFFFF"/>
                </a:solidFill>
                <a:effectLst>
                  <a:glow rad="101600">
                    <a:srgbClr val="000000">
                      <a:alpha val="75000"/>
                    </a:srgbClr>
                  </a:glow>
                </a:effectLst>
                <a:latin typeface="Futura Condensed"/>
                <a:ea typeface="ＭＳ Ｐゴシック"/>
                <a:cs typeface="Futura Condensed"/>
              </a:rPr>
              <a:t>CHRIST &amp; CREATION</a:t>
            </a:r>
          </a:p>
        </p:txBody>
      </p:sp>
      <p:sp>
        <p:nvSpPr>
          <p:cNvPr id="9" name="Rectangle 2"/>
          <p:cNvSpPr txBox="1">
            <a:spLocks noChangeArrowheads="1"/>
          </p:cNvSpPr>
          <p:nvPr/>
        </p:nvSpPr>
        <p:spPr bwMode="auto">
          <a:xfrm>
            <a:off x="990600" y="56388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en-US" sz="2400" b="1" spc="-170" dirty="0" smtClean="0">
                <a:solidFill>
                  <a:srgbClr val="FFFFFF"/>
                </a:solidFill>
                <a:effectLst>
                  <a:glow rad="101600">
                    <a:srgbClr val="000000">
                      <a:alpha val="75000"/>
                    </a:srgbClr>
                  </a:glow>
                </a:effectLst>
                <a:latin typeface="Futura Condensed"/>
                <a:ea typeface="ＭＳ Ｐゴシック"/>
                <a:cs typeface="Futura Condensed"/>
              </a:rPr>
              <a:t>SIN</a:t>
            </a:r>
          </a:p>
        </p:txBody>
      </p:sp>
      <p:sp>
        <p:nvSpPr>
          <p:cNvPr id="10" name="Rectangle 2"/>
          <p:cNvSpPr txBox="1">
            <a:spLocks noChangeArrowheads="1"/>
          </p:cNvSpPr>
          <p:nvPr/>
        </p:nvSpPr>
        <p:spPr bwMode="auto">
          <a:xfrm>
            <a:off x="2438400" y="56388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en-US" sz="2400" b="1" spc="-170" dirty="0" smtClean="0">
                <a:solidFill>
                  <a:srgbClr val="FFFFFF"/>
                </a:solidFill>
                <a:effectLst>
                  <a:glow rad="101600">
                    <a:srgbClr val="000000">
                      <a:alpha val="75000"/>
                    </a:srgbClr>
                  </a:glow>
                </a:effectLst>
                <a:latin typeface="Futura Condensed"/>
                <a:ea typeface="ＭＳ Ｐゴシック"/>
                <a:cs typeface="Futura Condensed"/>
              </a:rPr>
              <a:t>DEATH</a:t>
            </a:r>
          </a:p>
        </p:txBody>
      </p:sp>
      <p:sp>
        <p:nvSpPr>
          <p:cNvPr id="11" name="Rectangle 2"/>
          <p:cNvSpPr txBox="1">
            <a:spLocks noChangeArrowheads="1"/>
          </p:cNvSpPr>
          <p:nvPr/>
        </p:nvSpPr>
        <p:spPr bwMode="auto">
          <a:xfrm>
            <a:off x="4953000" y="20574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en-US" sz="3600" b="1" spc="-170" dirty="0" smtClean="0">
                <a:solidFill>
                  <a:srgbClr val="FFFFFF"/>
                </a:solidFill>
                <a:effectLst>
                  <a:glow rad="101600">
                    <a:srgbClr val="000000">
                      <a:alpha val="75000"/>
                    </a:srgbClr>
                  </a:glow>
                </a:effectLst>
                <a:latin typeface="Futura Condensed"/>
                <a:ea typeface="ＭＳ Ｐゴシック"/>
                <a:cs typeface="Futura Condensed"/>
              </a:rPr>
              <a:t>HOPE</a:t>
            </a:r>
          </a:p>
        </p:txBody>
      </p:sp>
      <p:sp>
        <p:nvSpPr>
          <p:cNvPr id="12" name="Rectangle 2"/>
          <p:cNvSpPr txBox="1">
            <a:spLocks noChangeArrowheads="1"/>
          </p:cNvSpPr>
          <p:nvPr/>
        </p:nvSpPr>
        <p:spPr bwMode="auto">
          <a:xfrm>
            <a:off x="4953000" y="36576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en-US" sz="3600" b="1" spc="-170" dirty="0" smtClean="0">
                <a:solidFill>
                  <a:srgbClr val="FFFFFF"/>
                </a:solidFill>
                <a:effectLst>
                  <a:glow rad="101600">
                    <a:srgbClr val="000000">
                      <a:alpha val="75000"/>
                    </a:srgbClr>
                  </a:glow>
                </a:effectLst>
                <a:latin typeface="Futura Condensed"/>
                <a:ea typeface="ＭＳ Ｐゴシック"/>
                <a:cs typeface="Futura Condensed"/>
              </a:rPr>
              <a:t>POWER</a:t>
            </a:r>
          </a:p>
        </p:txBody>
      </p:sp>
      <p:sp>
        <p:nvSpPr>
          <p:cNvPr id="13" name="Rectangle 2"/>
          <p:cNvSpPr txBox="1">
            <a:spLocks noChangeArrowheads="1"/>
          </p:cNvSpPr>
          <p:nvPr/>
        </p:nvSpPr>
        <p:spPr bwMode="auto">
          <a:xfrm>
            <a:off x="4953000" y="5181600"/>
            <a:ext cx="3733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en-US" sz="3600" b="1" spc="-170" dirty="0" smtClean="0">
                <a:solidFill>
                  <a:srgbClr val="FFFFFF"/>
                </a:solidFill>
                <a:effectLst>
                  <a:glow rad="101600">
                    <a:srgbClr val="000000">
                      <a:alpha val="75000"/>
                    </a:srgbClr>
                  </a:glow>
                </a:effectLst>
                <a:latin typeface="Futura Condensed"/>
                <a:ea typeface="ＭＳ Ｐゴシック"/>
                <a:cs typeface="Futura Condensed"/>
              </a:rPr>
              <a:t>FOUNDATIONAL KNOWLEDGE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4594" name="Rectangle 2"/>
          <p:cNvSpPr>
            <a:spLocks noGrp="1" noChangeArrowheads="1"/>
          </p:cNvSpPr>
          <p:nvPr>
            <p:ph type="title"/>
          </p:nvPr>
        </p:nvSpPr>
        <p:spPr/>
        <p:txBody>
          <a:bodyPr/>
          <a:lstStyle/>
          <a:p>
            <a:pPr eaLnBrk="1" hangingPunct="1">
              <a:spcAft>
                <a:spcPts val="13"/>
              </a:spcAft>
              <a:defRPr/>
            </a:pPr>
            <a:r>
              <a:rPr lang="en-US" smtClean="0"/>
              <a:t>Acts2-Peter + Jews 00903</a:t>
            </a:r>
          </a:p>
        </p:txBody>
      </p:sp>
      <p:pic>
        <p:nvPicPr>
          <p:cNvPr id="2414595" name="Picture 3" descr="Acts2-Peter + Jews 0090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14596" name="Text Box 4"/>
          <p:cNvSpPr txBox="1">
            <a:spLocks noChangeArrowheads="1"/>
          </p:cNvSpPr>
          <p:nvPr/>
        </p:nvSpPr>
        <p:spPr bwMode="auto">
          <a:xfrm>
            <a:off x="8013700" y="4668838"/>
            <a:ext cx="914400" cy="360362"/>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lnSpc>
                <a:spcPct val="80000"/>
              </a:lnSpc>
              <a:spcBef>
                <a:spcPct val="50000"/>
              </a:spcBef>
              <a:defRPr/>
            </a:pPr>
            <a:r>
              <a:rPr lang="en-US" sz="2200" b="1" dirty="0">
                <a:solidFill>
                  <a:srgbClr val="000000"/>
                </a:solidFill>
                <a:latin typeface="Arial Narrow" charset="0"/>
                <a:cs typeface="Arial"/>
              </a:rPr>
              <a:t>Jews</a:t>
            </a:r>
          </a:p>
        </p:txBody>
      </p:sp>
      <p:sp>
        <p:nvSpPr>
          <p:cNvPr id="2414597" name="Text Box 5"/>
          <p:cNvSpPr txBox="1">
            <a:spLocks noChangeArrowheads="1"/>
          </p:cNvSpPr>
          <p:nvPr/>
        </p:nvSpPr>
        <p:spPr bwMode="auto">
          <a:xfrm>
            <a:off x="3492500" y="4300538"/>
            <a:ext cx="2024063" cy="360362"/>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80000"/>
              </a:lnSpc>
              <a:spcBef>
                <a:spcPct val="50000"/>
              </a:spcBef>
              <a:defRPr/>
            </a:pPr>
            <a:r>
              <a:rPr lang="en-US" sz="2200" b="1" dirty="0">
                <a:solidFill>
                  <a:srgbClr val="FFFFFF"/>
                </a:solidFill>
                <a:latin typeface="Arial Narrow" charset="0"/>
                <a:cs typeface="Arial"/>
              </a:rPr>
              <a:t>ADD THIS NEXT</a:t>
            </a:r>
          </a:p>
        </p:txBody>
      </p:sp>
      <p:sp>
        <p:nvSpPr>
          <p:cNvPr id="2414598" name="Text Box 6"/>
          <p:cNvSpPr txBox="1">
            <a:spLocks noChangeArrowheads="1"/>
          </p:cNvSpPr>
          <p:nvPr/>
        </p:nvSpPr>
        <p:spPr bwMode="auto">
          <a:xfrm>
            <a:off x="3360738" y="5767388"/>
            <a:ext cx="2438400" cy="53022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en-US" b="1">
                <a:solidFill>
                  <a:srgbClr val="FFFFFF"/>
                </a:solidFill>
                <a:latin typeface="Arial Narrow" charset="0"/>
                <a:cs typeface="Arial"/>
              </a:rPr>
              <a:t>FOUNDATION</a:t>
            </a:r>
            <a:br>
              <a:rPr lang="en-US" b="1">
                <a:solidFill>
                  <a:srgbClr val="FFFFFF"/>
                </a:solidFill>
                <a:latin typeface="Arial Narrow" charset="0"/>
                <a:cs typeface="Arial"/>
              </a:rPr>
            </a:br>
            <a:r>
              <a:rPr lang="en-US" b="1">
                <a:solidFill>
                  <a:srgbClr val="FFFFFF"/>
                </a:solidFill>
                <a:latin typeface="Arial Narrow" charset="0"/>
                <a:cs typeface="Arial"/>
              </a:rPr>
              <a:t>ALREADY IN PLACE</a:t>
            </a:r>
          </a:p>
        </p:txBody>
      </p:sp>
      <p:sp>
        <p:nvSpPr>
          <p:cNvPr id="2414599" name="Text Box 7"/>
          <p:cNvSpPr txBox="1">
            <a:spLocks noChangeArrowheads="1"/>
          </p:cNvSpPr>
          <p:nvPr/>
        </p:nvSpPr>
        <p:spPr bwMode="auto">
          <a:xfrm>
            <a:off x="158750" y="104775"/>
            <a:ext cx="2895600" cy="84772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80000"/>
              </a:lnSpc>
              <a:spcBef>
                <a:spcPct val="50000"/>
              </a:spcBef>
              <a:defRPr/>
            </a:pPr>
            <a:r>
              <a:rPr lang="en-US" sz="6200" b="1">
                <a:solidFill>
                  <a:srgbClr val="FFFFFF"/>
                </a:solidFill>
                <a:latin typeface="Arial Narrow" charset="0"/>
                <a:cs typeface="Arial"/>
              </a:rPr>
              <a:t>Acts 2</a:t>
            </a:r>
          </a:p>
        </p:txBody>
      </p:sp>
      <p:sp>
        <p:nvSpPr>
          <p:cNvPr id="2414600" name="Text Box 8"/>
          <p:cNvSpPr txBox="1">
            <a:spLocks noChangeArrowheads="1"/>
          </p:cNvSpPr>
          <p:nvPr/>
        </p:nvSpPr>
        <p:spPr bwMode="auto">
          <a:xfrm>
            <a:off x="3292475" y="663575"/>
            <a:ext cx="48768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000" b="1" dirty="0">
                <a:solidFill>
                  <a:srgbClr val="000000"/>
                </a:solidFill>
                <a:latin typeface="Comic Sans MS" charset="0"/>
                <a:cs typeface="Arial"/>
              </a:rPr>
              <a:t>Therefore let all the house </a:t>
            </a:r>
            <a:br>
              <a:rPr lang="en-US" sz="2000" b="1" dirty="0">
                <a:solidFill>
                  <a:srgbClr val="000000"/>
                </a:solidFill>
                <a:latin typeface="Comic Sans MS" charset="0"/>
                <a:cs typeface="Arial"/>
              </a:rPr>
            </a:br>
            <a:r>
              <a:rPr lang="en-US" sz="2000" b="1" dirty="0">
                <a:solidFill>
                  <a:srgbClr val="000000"/>
                </a:solidFill>
                <a:latin typeface="Comic Sans MS" charset="0"/>
                <a:cs typeface="Arial"/>
              </a:rPr>
              <a:t>of Israel know assuredly, that God </a:t>
            </a:r>
            <a:br>
              <a:rPr lang="en-US" sz="2000" b="1" dirty="0">
                <a:solidFill>
                  <a:srgbClr val="000000"/>
                </a:solidFill>
                <a:latin typeface="Comic Sans MS" charset="0"/>
                <a:cs typeface="Arial"/>
              </a:rPr>
            </a:br>
            <a:r>
              <a:rPr lang="en-US" sz="2000" b="1" dirty="0">
                <a:solidFill>
                  <a:srgbClr val="000000"/>
                </a:solidFill>
                <a:latin typeface="Comic Sans MS" charset="0"/>
                <a:cs typeface="Arial"/>
              </a:rPr>
              <a:t>has made the same Jesus, whom you have crucified, both Lord and Christ (Acts 2:36).</a:t>
            </a:r>
          </a:p>
        </p:txBody>
      </p:sp>
      <p:sp>
        <p:nvSpPr>
          <p:cNvPr id="2414604" name="AutoShape 12"/>
          <p:cNvSpPr>
            <a:spLocks noChangeArrowheads="1"/>
          </p:cNvSpPr>
          <p:nvPr/>
        </p:nvSpPr>
        <p:spPr bwMode="auto">
          <a:xfrm>
            <a:off x="1647825" y="5848350"/>
            <a:ext cx="457200" cy="152400"/>
          </a:xfrm>
          <a:prstGeom prst="rightArrow">
            <a:avLst>
              <a:gd name="adj1" fmla="val 50000"/>
              <a:gd name="adj2" fmla="val 75000"/>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a:endParaRPr>
          </a:p>
        </p:txBody>
      </p:sp>
      <p:sp>
        <p:nvSpPr>
          <p:cNvPr id="2414606" name="AutoShape 14"/>
          <p:cNvSpPr>
            <a:spLocks noChangeArrowheads="1"/>
          </p:cNvSpPr>
          <p:nvPr/>
        </p:nvSpPr>
        <p:spPr bwMode="auto">
          <a:xfrm>
            <a:off x="6807200" y="5848350"/>
            <a:ext cx="431800" cy="149225"/>
          </a:xfrm>
          <a:prstGeom prst="rightArrow">
            <a:avLst>
              <a:gd name="adj1" fmla="val 50000"/>
              <a:gd name="adj2" fmla="val 72340"/>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a:endParaRPr>
          </a:p>
        </p:txBody>
      </p:sp>
      <p:sp>
        <p:nvSpPr>
          <p:cNvPr id="21" name="Text Box 10"/>
          <p:cNvSpPr txBox="1">
            <a:spLocks noChangeArrowheads="1"/>
          </p:cNvSpPr>
          <p:nvPr/>
        </p:nvSpPr>
        <p:spPr bwMode="auto">
          <a:xfrm>
            <a:off x="990600" y="3200400"/>
            <a:ext cx="2133600" cy="595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en-US" sz="2000" b="1" dirty="0">
                <a:solidFill>
                  <a:srgbClr val="FFFFFF"/>
                </a:solidFill>
                <a:effectLst>
                  <a:glow rad="101600">
                    <a:srgbClr val="000000">
                      <a:alpha val="75000"/>
                    </a:srgbClr>
                  </a:glow>
                </a:effectLst>
                <a:latin typeface="Arial Narrow" charset="0"/>
                <a:cs typeface="Arial"/>
              </a:rPr>
              <a:t>CONSUMMATION OF ALL THINGS</a:t>
            </a:r>
          </a:p>
        </p:txBody>
      </p:sp>
      <p:sp>
        <p:nvSpPr>
          <p:cNvPr id="22" name="Text Box 10"/>
          <p:cNvSpPr txBox="1">
            <a:spLocks noChangeArrowheads="1"/>
          </p:cNvSpPr>
          <p:nvPr/>
        </p:nvSpPr>
        <p:spPr bwMode="auto">
          <a:xfrm>
            <a:off x="914400" y="4038600"/>
            <a:ext cx="2133600" cy="1087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en-US" sz="2000" b="1" dirty="0">
                <a:solidFill>
                  <a:srgbClr val="FFFFFF"/>
                </a:solidFill>
                <a:effectLst>
                  <a:glow rad="101600">
                    <a:srgbClr val="000000">
                      <a:alpha val="75000"/>
                    </a:srgbClr>
                  </a:glow>
                </a:effectLst>
                <a:latin typeface="Arial Narrow" charset="0"/>
                <a:cs typeface="Arial"/>
              </a:rPr>
              <a:t>JESUS CHRIST CRUCIFIED &amp; RAISED FROM THE DEAD</a:t>
            </a:r>
          </a:p>
        </p:txBody>
      </p:sp>
      <p:sp>
        <p:nvSpPr>
          <p:cNvPr id="23" name="Text Box 10"/>
          <p:cNvSpPr txBox="1">
            <a:spLocks noChangeArrowheads="1"/>
          </p:cNvSpPr>
          <p:nvPr/>
        </p:nvSpPr>
        <p:spPr bwMode="auto">
          <a:xfrm>
            <a:off x="990600" y="5181600"/>
            <a:ext cx="2133600" cy="99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en-US" sz="2000" b="1" dirty="0">
                <a:solidFill>
                  <a:srgbClr val="FFFFFF"/>
                </a:solidFill>
                <a:effectLst>
                  <a:glow rad="101600">
                    <a:srgbClr val="000000">
                      <a:alpha val="75000"/>
                    </a:srgbClr>
                  </a:glow>
                </a:effectLst>
                <a:latin typeface="Arial Narrow" charset="0"/>
                <a:cs typeface="Arial"/>
              </a:rPr>
              <a:t>CHRIST &amp; CREATION</a:t>
            </a:r>
          </a:p>
          <a:p>
            <a:pPr algn="ctr">
              <a:lnSpc>
                <a:spcPct val="80000"/>
              </a:lnSpc>
              <a:spcBef>
                <a:spcPct val="50000"/>
              </a:spcBef>
              <a:defRPr/>
            </a:pPr>
            <a:r>
              <a:rPr lang="en-US" sz="2000" b="1" dirty="0">
                <a:solidFill>
                  <a:srgbClr val="FFFFFF"/>
                </a:solidFill>
                <a:effectLst>
                  <a:glow rad="101600">
                    <a:srgbClr val="000000">
                      <a:alpha val="75000"/>
                    </a:srgbClr>
                  </a:glow>
                </a:effectLst>
                <a:latin typeface="Arial Narrow" charset="0"/>
                <a:cs typeface="Arial"/>
              </a:rPr>
              <a:t>SIN          DEATH</a:t>
            </a:r>
          </a:p>
        </p:txBody>
      </p:sp>
      <p:sp>
        <p:nvSpPr>
          <p:cNvPr id="24" name="Text Box 10"/>
          <p:cNvSpPr txBox="1">
            <a:spLocks noChangeArrowheads="1"/>
          </p:cNvSpPr>
          <p:nvPr/>
        </p:nvSpPr>
        <p:spPr bwMode="auto">
          <a:xfrm>
            <a:off x="6172200" y="5257800"/>
            <a:ext cx="2133600" cy="99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en-US" sz="2000" b="1" dirty="0">
                <a:solidFill>
                  <a:srgbClr val="FFFFFF"/>
                </a:solidFill>
                <a:effectLst>
                  <a:glow rad="101600">
                    <a:srgbClr val="000000">
                      <a:alpha val="75000"/>
                    </a:srgbClr>
                  </a:glow>
                </a:effectLst>
                <a:latin typeface="Arial Narrow" charset="0"/>
                <a:cs typeface="Arial"/>
              </a:rPr>
              <a:t>CHRIST &amp; CREATION</a:t>
            </a:r>
          </a:p>
          <a:p>
            <a:pPr algn="ctr">
              <a:lnSpc>
                <a:spcPct val="80000"/>
              </a:lnSpc>
              <a:spcBef>
                <a:spcPct val="50000"/>
              </a:spcBef>
              <a:defRPr/>
            </a:pPr>
            <a:r>
              <a:rPr lang="en-US" sz="2000" b="1" dirty="0">
                <a:solidFill>
                  <a:srgbClr val="FFFFFF"/>
                </a:solidFill>
                <a:effectLst>
                  <a:glow rad="101600">
                    <a:srgbClr val="000000">
                      <a:alpha val="75000"/>
                    </a:srgbClr>
                  </a:glow>
                </a:effectLst>
                <a:latin typeface="Arial Narrow" charset="0"/>
                <a:cs typeface="Arial"/>
              </a:rPr>
              <a:t>SIN          DEATH</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18690" name="Rectangle 2"/>
          <p:cNvSpPr>
            <a:spLocks noGrp="1" noChangeArrowheads="1"/>
          </p:cNvSpPr>
          <p:nvPr>
            <p:ph type="title"/>
          </p:nvPr>
        </p:nvSpPr>
        <p:spPr>
          <a:xfrm>
            <a:off x="2971800" y="2805113"/>
            <a:ext cx="2819400" cy="1143000"/>
          </a:xfrm>
        </p:spPr>
        <p:txBody>
          <a:bodyPr/>
          <a:lstStyle/>
          <a:p>
            <a:pPr eaLnBrk="1" hangingPunct="1">
              <a:defRPr/>
            </a:pPr>
            <a:r>
              <a:rPr lang="en-US" smtClean="0">
                <a:solidFill>
                  <a:schemeClr val="tx1"/>
                </a:solidFill>
              </a:rPr>
              <a:t>Blocks – Stumbling Block/Creation Based </a:t>
            </a:r>
          </a:p>
        </p:txBody>
      </p:sp>
      <p:pic>
        <p:nvPicPr>
          <p:cNvPr id="212995" name="Picture 3" descr="1 Triple-Block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87475" y="0"/>
            <a:ext cx="6365875"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2819400" y="304800"/>
            <a:ext cx="3276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en-US" sz="4000" b="1" spc="-170" dirty="0" smtClean="0">
                <a:solidFill>
                  <a:srgbClr val="FFFFFF"/>
                </a:solidFill>
                <a:effectLst>
                  <a:glow rad="101600">
                    <a:srgbClr val="000000">
                      <a:alpha val="75000"/>
                    </a:srgbClr>
                  </a:glow>
                </a:effectLst>
                <a:latin typeface="Futura Condensed"/>
                <a:ea typeface="ＭＳ Ｐゴシック"/>
                <a:cs typeface="Futura Condensed"/>
              </a:rPr>
              <a:t>STUMBLING BLOCK</a:t>
            </a:r>
          </a:p>
        </p:txBody>
      </p:sp>
      <p:sp>
        <p:nvSpPr>
          <p:cNvPr id="5" name="Rectangle 2"/>
          <p:cNvSpPr txBox="1">
            <a:spLocks noChangeArrowheads="1"/>
          </p:cNvSpPr>
          <p:nvPr/>
        </p:nvSpPr>
        <p:spPr bwMode="auto">
          <a:xfrm>
            <a:off x="2819400" y="1447800"/>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en-US" sz="3200" b="1" spc="-170" dirty="0" smtClean="0">
                <a:solidFill>
                  <a:srgbClr val="FFFFFF"/>
                </a:solidFill>
                <a:effectLst>
                  <a:glow rad="101600">
                    <a:srgbClr val="000000">
                      <a:alpha val="75000"/>
                    </a:srgbClr>
                  </a:glow>
                </a:effectLst>
                <a:latin typeface="Futura Condensed"/>
                <a:ea typeface="ＭＳ Ｐゴシック"/>
                <a:cs typeface="Futura Condensed"/>
              </a:rPr>
              <a:t>JESUS AND RESURRECTION</a:t>
            </a:r>
          </a:p>
        </p:txBody>
      </p:sp>
      <p:sp>
        <p:nvSpPr>
          <p:cNvPr id="7" name="Rectangle 2"/>
          <p:cNvSpPr txBox="1">
            <a:spLocks noChangeArrowheads="1"/>
          </p:cNvSpPr>
          <p:nvPr/>
        </p:nvSpPr>
        <p:spPr bwMode="auto">
          <a:xfrm>
            <a:off x="2819400" y="2514600"/>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en-US" sz="4000" b="1" spc="-170" dirty="0" smtClean="0">
                <a:solidFill>
                  <a:srgbClr val="FFFFFF"/>
                </a:solidFill>
                <a:effectLst>
                  <a:glow rad="101600">
                    <a:srgbClr val="000000">
                      <a:alpha val="75000"/>
                    </a:srgbClr>
                  </a:glow>
                </a:effectLst>
                <a:latin typeface="Futura Condensed"/>
                <a:ea typeface="ＭＳ Ｐゴシック"/>
                <a:cs typeface="Futura Condensed"/>
              </a:rPr>
              <a:t>UNDERSTAND</a:t>
            </a:r>
          </a:p>
        </p:txBody>
      </p:sp>
      <p:sp>
        <p:nvSpPr>
          <p:cNvPr id="8" name="Rectangle 2"/>
          <p:cNvSpPr txBox="1">
            <a:spLocks noChangeArrowheads="1"/>
          </p:cNvSpPr>
          <p:nvPr/>
        </p:nvSpPr>
        <p:spPr bwMode="auto">
          <a:xfrm>
            <a:off x="2819400" y="3581400"/>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en-US" sz="4000" b="1" spc="-170" dirty="0" smtClean="0">
                <a:solidFill>
                  <a:srgbClr val="FFFFFF"/>
                </a:solidFill>
                <a:effectLst>
                  <a:glow rad="101600">
                    <a:srgbClr val="000000">
                      <a:alpha val="75000"/>
                    </a:srgbClr>
                  </a:glow>
                </a:effectLst>
                <a:latin typeface="Futura Condensed"/>
                <a:ea typeface="ＭＳ Ｐゴシック"/>
                <a:cs typeface="Futura Condensed"/>
              </a:rPr>
              <a:t>GOD-SIN-DEATH</a:t>
            </a:r>
          </a:p>
        </p:txBody>
      </p:sp>
      <p:sp>
        <p:nvSpPr>
          <p:cNvPr id="9" name="Rectangle 2"/>
          <p:cNvSpPr txBox="1">
            <a:spLocks noChangeArrowheads="1"/>
          </p:cNvSpPr>
          <p:nvPr/>
        </p:nvSpPr>
        <p:spPr bwMode="auto">
          <a:xfrm>
            <a:off x="2819400" y="4800600"/>
            <a:ext cx="32766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en-US" sz="5400" b="1" spc="-170" dirty="0" smtClean="0">
                <a:solidFill>
                  <a:srgbClr val="FFFFFF"/>
                </a:solidFill>
                <a:effectLst>
                  <a:glow rad="101600">
                    <a:srgbClr val="000000">
                      <a:alpha val="75000"/>
                    </a:srgbClr>
                  </a:glow>
                </a:effectLst>
                <a:latin typeface="Futura Condensed"/>
                <a:ea typeface="ＭＳ Ｐゴシック"/>
                <a:cs typeface="Futura Condensed"/>
              </a:rPr>
              <a:t>CREATION BASED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0738" name="Rectangle 2"/>
          <p:cNvSpPr>
            <a:spLocks noGrp="1" noChangeArrowheads="1"/>
          </p:cNvSpPr>
          <p:nvPr>
            <p:ph type="title"/>
          </p:nvPr>
        </p:nvSpPr>
        <p:spPr/>
        <p:txBody>
          <a:bodyPr/>
          <a:lstStyle/>
          <a:p>
            <a:pPr eaLnBrk="1" hangingPunct="1">
              <a:defRPr/>
            </a:pPr>
            <a:r>
              <a:rPr lang="en-US" smtClean="0"/>
              <a:t>02 Greeks jump road</a:t>
            </a:r>
          </a:p>
        </p:txBody>
      </p:sp>
      <p:pic>
        <p:nvPicPr>
          <p:cNvPr id="2420739" name="Picture 3" descr="02 Greeks jump roa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20740" name="Text Box 4"/>
          <p:cNvSpPr txBox="1">
            <a:spLocks noChangeArrowheads="1"/>
          </p:cNvSpPr>
          <p:nvPr/>
        </p:nvSpPr>
        <p:spPr bwMode="auto">
          <a:xfrm>
            <a:off x="4659313" y="1916113"/>
            <a:ext cx="2819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600" dirty="0">
                <a:solidFill>
                  <a:srgbClr val="000000"/>
                </a:solidFill>
                <a:latin typeface="Comic Sans MS" charset="0"/>
                <a:cs typeface="Arial"/>
              </a:rPr>
              <a:t>HA!   FOOLISHNESS!</a:t>
            </a:r>
          </a:p>
        </p:txBody>
      </p:sp>
      <p:sp>
        <p:nvSpPr>
          <p:cNvPr id="2420741" name="Text Box 5"/>
          <p:cNvSpPr txBox="1">
            <a:spLocks noChangeArrowheads="1"/>
          </p:cNvSpPr>
          <p:nvPr/>
        </p:nvSpPr>
        <p:spPr bwMode="auto">
          <a:xfrm>
            <a:off x="52388" y="2025650"/>
            <a:ext cx="2024062" cy="360363"/>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80000"/>
              </a:lnSpc>
              <a:spcBef>
                <a:spcPct val="50000"/>
              </a:spcBef>
              <a:defRPr/>
            </a:pPr>
            <a:r>
              <a:rPr lang="en-US" sz="2200" b="1">
                <a:solidFill>
                  <a:srgbClr val="000000"/>
                </a:solidFill>
                <a:latin typeface="Futura Lt BT" charset="0"/>
                <a:cs typeface="Arial"/>
              </a:rPr>
              <a:t>GENESIS</a:t>
            </a:r>
          </a:p>
        </p:txBody>
      </p:sp>
      <p:sp>
        <p:nvSpPr>
          <p:cNvPr id="215045" name="WordArt 6"/>
          <p:cNvSpPr>
            <a:spLocks noChangeArrowheads="1" noChangeShapeType="1" noTextEdit="1"/>
          </p:cNvSpPr>
          <p:nvPr/>
        </p:nvSpPr>
        <p:spPr bwMode="auto">
          <a:xfrm>
            <a:off x="258763" y="304800"/>
            <a:ext cx="2341562" cy="5429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000000"/>
                </a:solidFill>
                <a:latin typeface="Futura XBlk BT"/>
                <a:ea typeface="Futura XBlk BT"/>
                <a:cs typeface="Futura XBlk BT"/>
              </a:rPr>
              <a:t>GREEKS</a:t>
            </a:r>
          </a:p>
        </p:txBody>
      </p:sp>
      <p:sp>
        <p:nvSpPr>
          <p:cNvPr id="2420743" name="Text Box 7"/>
          <p:cNvSpPr txBox="1">
            <a:spLocks noChangeArrowheads="1"/>
          </p:cNvSpPr>
          <p:nvPr/>
        </p:nvSpPr>
        <p:spPr bwMode="auto">
          <a:xfrm>
            <a:off x="2819400" y="141288"/>
            <a:ext cx="6248400" cy="126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50000"/>
              </a:spcBef>
              <a:defRPr/>
            </a:pPr>
            <a:r>
              <a:rPr lang="en-US" sz="3200">
                <a:solidFill>
                  <a:srgbClr val="000000"/>
                </a:solidFill>
                <a:latin typeface="Times New Roman" charset="0"/>
                <a:cs typeface="Times New Roman" charset="0"/>
              </a:rPr>
              <a:t>But we preach Christ crucified,</a:t>
            </a:r>
            <a:br>
              <a:rPr lang="en-US" sz="3200">
                <a:solidFill>
                  <a:srgbClr val="000000"/>
                </a:solidFill>
                <a:latin typeface="Times New Roman" charset="0"/>
                <a:cs typeface="Times New Roman" charset="0"/>
              </a:rPr>
            </a:br>
            <a:r>
              <a:rPr lang="en-US" sz="3200">
                <a:solidFill>
                  <a:srgbClr val="000000"/>
                </a:solidFill>
                <a:latin typeface="Times New Roman" charset="0"/>
                <a:cs typeface="Times New Roman" charset="0"/>
              </a:rPr>
              <a:t>unto the Jews a stumblingblock,</a:t>
            </a:r>
            <a:br>
              <a:rPr lang="en-US" sz="3200">
                <a:solidFill>
                  <a:srgbClr val="000000"/>
                </a:solidFill>
                <a:latin typeface="Times New Roman" charset="0"/>
                <a:cs typeface="Times New Roman" charset="0"/>
              </a:rPr>
            </a:br>
            <a:r>
              <a:rPr lang="en-US" sz="3200">
                <a:solidFill>
                  <a:srgbClr val="000000"/>
                </a:solidFill>
                <a:latin typeface="Times New Roman" charset="0"/>
                <a:cs typeface="Times New Roman" charset="0"/>
              </a:rPr>
              <a:t>and </a:t>
            </a:r>
            <a:r>
              <a:rPr lang="en-US" sz="3200">
                <a:solidFill>
                  <a:srgbClr val="CC0000"/>
                </a:solidFill>
                <a:latin typeface="Times New Roman" charset="0"/>
                <a:cs typeface="Times New Roman" charset="0"/>
              </a:rPr>
              <a:t>unto the Greeks foolishness</a:t>
            </a:r>
            <a:r>
              <a:rPr lang="en-US" sz="3200">
                <a:solidFill>
                  <a:srgbClr val="000000"/>
                </a:solidFill>
                <a:latin typeface="Times New Roman" charset="0"/>
                <a:cs typeface="Times New Roman" charset="0"/>
              </a:rPr>
              <a:t>;</a:t>
            </a:r>
          </a:p>
        </p:txBody>
      </p:sp>
      <p:sp>
        <p:nvSpPr>
          <p:cNvPr id="2420744" name="Text Box 8"/>
          <p:cNvSpPr txBox="1">
            <a:spLocks noChangeArrowheads="1"/>
          </p:cNvSpPr>
          <p:nvPr/>
        </p:nvSpPr>
        <p:spPr bwMode="auto">
          <a:xfrm>
            <a:off x="6350000" y="1331913"/>
            <a:ext cx="26114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en-US" b="1">
                <a:solidFill>
                  <a:srgbClr val="000000"/>
                </a:solidFill>
                <a:latin typeface="Times New Roman" charset="0"/>
                <a:cs typeface="Times New Roman" charset="0"/>
              </a:rPr>
              <a:t>1 Corinthians 1:23</a:t>
            </a:r>
          </a:p>
        </p:txBody>
      </p:sp>
      <p:sp>
        <p:nvSpPr>
          <p:cNvPr id="2420745" name="Text Box 9"/>
          <p:cNvSpPr txBox="1">
            <a:spLocks noChangeArrowheads="1"/>
          </p:cNvSpPr>
          <p:nvPr/>
        </p:nvSpPr>
        <p:spPr bwMode="auto">
          <a:xfrm rot="-940369">
            <a:off x="587375" y="592137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400" b="1">
                <a:solidFill>
                  <a:srgbClr val="000000"/>
                </a:solidFill>
                <a:latin typeface="Times New Roman" charset="0"/>
                <a:cs typeface="Times New Roman" charset="0"/>
              </a:rPr>
              <a:t>Greek Road</a:t>
            </a:r>
          </a:p>
        </p:txBody>
      </p:sp>
      <p:grpSp>
        <p:nvGrpSpPr>
          <p:cNvPr id="215049" name="Group 9"/>
          <p:cNvGrpSpPr>
            <a:grpSpLocks/>
          </p:cNvGrpSpPr>
          <p:nvPr/>
        </p:nvGrpSpPr>
        <p:grpSpPr bwMode="auto">
          <a:xfrm>
            <a:off x="8458200" y="4419600"/>
            <a:ext cx="5257800" cy="2624138"/>
            <a:chOff x="4624380" y="4226787"/>
            <a:chExt cx="5258027" cy="2624601"/>
          </a:xfrm>
        </p:grpSpPr>
        <p:sp>
          <p:nvSpPr>
            <p:cNvPr id="11" name="Trapezoid 10"/>
            <p:cNvSpPr/>
            <p:nvPr/>
          </p:nvSpPr>
          <p:spPr>
            <a:xfrm rot="17641720">
              <a:off x="6619823" y="3588803"/>
              <a:ext cx="1970436" cy="4554734"/>
            </a:xfrm>
            <a:prstGeom prst="trapezoid">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5062" name="TextBox 1"/>
            <p:cNvSpPr>
              <a:spLocks noChangeArrowheads="1"/>
            </p:cNvSpPr>
            <p:nvPr/>
          </p:nvSpPr>
          <p:spPr bwMode="auto">
            <a:xfrm rot="1784547">
              <a:off x="4624380" y="4226787"/>
              <a:ext cx="5105818" cy="248855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algn="ctr"/>
              <a:r>
                <a:rPr lang="en-US" altLang="zh-CN" sz="6600" b="1">
                  <a:solidFill>
                    <a:srgbClr val="FF0000"/>
                  </a:solidFill>
                  <a:cs typeface="Arial" charset="0"/>
                </a:rPr>
                <a:t>W</a:t>
              </a:r>
              <a:r>
                <a:rPr lang="en-US" altLang="zh-CN" sz="8800" b="1">
                  <a:solidFill>
                    <a:srgbClr val="FF0000"/>
                  </a:solidFill>
                  <a:cs typeface="Arial" charset="0"/>
                </a:rPr>
                <a:t>O</a:t>
              </a:r>
              <a:r>
                <a:rPr lang="en-US" altLang="zh-CN" sz="9600" b="1">
                  <a:solidFill>
                    <a:srgbClr val="FF0000"/>
                  </a:solidFill>
                  <a:cs typeface="Arial" charset="0"/>
                </a:rPr>
                <a:t>R</a:t>
              </a:r>
              <a:r>
                <a:rPr lang="en-US" altLang="zh-CN" sz="11500" b="1">
                  <a:solidFill>
                    <a:srgbClr val="FF0000"/>
                  </a:solidFill>
                  <a:cs typeface="Arial" charset="0"/>
                </a:rPr>
                <a:t>D</a:t>
              </a:r>
              <a:endParaRPr lang="en-US" sz="6000" b="1">
                <a:solidFill>
                  <a:srgbClr val="FF0000"/>
                </a:solidFill>
                <a:cs typeface="Arial" charset="0"/>
              </a:endParaRPr>
            </a:p>
          </p:txBody>
        </p:sp>
      </p:grpSp>
      <p:grpSp>
        <p:nvGrpSpPr>
          <p:cNvPr id="215050" name="Group 12"/>
          <p:cNvGrpSpPr>
            <a:grpSpLocks/>
          </p:cNvGrpSpPr>
          <p:nvPr/>
        </p:nvGrpSpPr>
        <p:grpSpPr bwMode="auto">
          <a:xfrm>
            <a:off x="9906000" y="3733800"/>
            <a:ext cx="1524000" cy="609600"/>
            <a:chOff x="9232195" y="3886200"/>
            <a:chExt cx="1389779" cy="553058"/>
          </a:xfrm>
        </p:grpSpPr>
        <p:grpSp>
          <p:nvGrpSpPr>
            <p:cNvPr id="215057" name="Group 13"/>
            <p:cNvGrpSpPr>
              <a:grpSpLocks/>
            </p:cNvGrpSpPr>
            <p:nvPr/>
          </p:nvGrpSpPr>
          <p:grpSpPr bwMode="auto">
            <a:xfrm>
              <a:off x="9296400" y="3886200"/>
              <a:ext cx="1325574" cy="553058"/>
              <a:chOff x="4137619" y="3777496"/>
              <a:chExt cx="1325574" cy="553058"/>
            </a:xfrm>
          </p:grpSpPr>
          <p:sp>
            <p:nvSpPr>
              <p:cNvPr id="16" name="Trapezoid 15"/>
              <p:cNvSpPr/>
              <p:nvPr/>
            </p:nvSpPr>
            <p:spPr>
              <a:xfrm rot="17997962">
                <a:off x="4461602" y="3453006"/>
                <a:ext cx="361505" cy="1010485"/>
              </a:xfrm>
              <a:prstGeom prst="trapezoid">
                <a:avLst>
                  <a:gd name="adj" fmla="val 19227"/>
                </a:avLst>
              </a:prstGeom>
              <a:solidFill>
                <a:srgbClr val="99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Isosceles Triangle 16"/>
              <p:cNvSpPr/>
              <p:nvPr/>
            </p:nvSpPr>
            <p:spPr>
              <a:xfrm rot="20282097">
                <a:off x="4920311" y="3989214"/>
                <a:ext cx="542882" cy="341340"/>
              </a:xfrm>
              <a:prstGeom prst="triangle">
                <a:avLst/>
              </a:prstGeom>
              <a:solidFill>
                <a:srgbClr val="99663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15058" name="TextBox 11"/>
            <p:cNvSpPr txBox="1">
              <a:spLocks noChangeArrowheads="1"/>
            </p:cNvSpPr>
            <p:nvPr/>
          </p:nvSpPr>
          <p:spPr bwMode="auto">
            <a:xfrm rot="1762498">
              <a:off x="9232195" y="3894584"/>
              <a:ext cx="13015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000" b="1">
                  <a:cs typeface="Arial" charset="0"/>
                </a:rPr>
                <a:t>GOSPEL</a:t>
              </a:r>
              <a:endParaRPr lang="en-US" sz="2000" b="1">
                <a:cs typeface="Arial" charset="0"/>
              </a:endParaRPr>
            </a:p>
          </p:txBody>
        </p:sp>
      </p:grpSp>
      <p:grpSp>
        <p:nvGrpSpPr>
          <p:cNvPr id="215051" name="Group 17"/>
          <p:cNvGrpSpPr>
            <a:grpSpLocks/>
          </p:cNvGrpSpPr>
          <p:nvPr/>
        </p:nvGrpSpPr>
        <p:grpSpPr bwMode="auto">
          <a:xfrm>
            <a:off x="9169400" y="1752600"/>
            <a:ext cx="2851150" cy="846138"/>
            <a:chOff x="971596" y="3268823"/>
            <a:chExt cx="2850914" cy="845977"/>
          </a:xfrm>
        </p:grpSpPr>
        <p:grpSp>
          <p:nvGrpSpPr>
            <p:cNvPr id="215052" name="Group 18"/>
            <p:cNvGrpSpPr>
              <a:grpSpLocks/>
            </p:cNvGrpSpPr>
            <p:nvPr/>
          </p:nvGrpSpPr>
          <p:grpSpPr bwMode="auto">
            <a:xfrm>
              <a:off x="971596" y="3268823"/>
              <a:ext cx="2836395" cy="845977"/>
              <a:chOff x="971596" y="3268823"/>
              <a:chExt cx="2836395" cy="845977"/>
            </a:xfrm>
          </p:grpSpPr>
          <p:sp>
            <p:nvSpPr>
              <p:cNvPr id="21" name="Trapezoid 20"/>
              <p:cNvSpPr/>
              <p:nvPr/>
            </p:nvSpPr>
            <p:spPr>
              <a:xfrm rot="17643011">
                <a:off x="1918483" y="2399709"/>
                <a:ext cx="395212" cy="2288985"/>
              </a:xfrm>
              <a:prstGeom prst="trapezoid">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Trapezoid 21"/>
              <p:cNvSpPr/>
              <p:nvPr/>
            </p:nvSpPr>
            <p:spPr>
              <a:xfrm rot="17096980">
                <a:off x="2466125" y="2321936"/>
                <a:ext cx="395213" cy="2288985"/>
              </a:xfrm>
              <a:prstGeom prst="trapezoid">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Oval 22"/>
              <p:cNvSpPr/>
              <p:nvPr/>
            </p:nvSpPr>
            <p:spPr>
              <a:xfrm>
                <a:off x="2819293" y="3505316"/>
                <a:ext cx="838131" cy="609484"/>
              </a:xfrm>
              <a:prstGeom prst="ellipse">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15053" name="TextBox 1"/>
            <p:cNvSpPr>
              <a:spLocks noChangeArrowheads="1"/>
            </p:cNvSpPr>
            <p:nvPr/>
          </p:nvSpPr>
          <p:spPr bwMode="auto">
            <a:xfrm rot="1096610">
              <a:off x="1966722" y="3321536"/>
              <a:ext cx="1855788" cy="69215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algn="ctr"/>
              <a:r>
                <a:rPr lang="en-US" altLang="zh-CN" sz="3200" b="1">
                  <a:solidFill>
                    <a:srgbClr val="FF0000"/>
                  </a:solidFill>
                  <a:cs typeface="Arial" charset="0"/>
                </a:rPr>
                <a:t>GOD'S</a:t>
              </a:r>
              <a:endParaRPr lang="en-US" sz="3200" b="1">
                <a:solidFill>
                  <a:srgbClr val="FF0000"/>
                </a:solidFill>
                <a:cs typeface="Arial" charset="0"/>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2"/>
          <p:cNvSpPr>
            <a:spLocks noGrp="1" noChangeArrowheads="1"/>
          </p:cNvSpPr>
          <p:nvPr>
            <p:ph type="title"/>
          </p:nvPr>
        </p:nvSpPr>
        <p:spPr>
          <a:xfrm>
            <a:off x="457200" y="381000"/>
            <a:ext cx="8229600" cy="1143000"/>
          </a:xfrm>
        </p:spPr>
        <p:txBody>
          <a:bodyPr/>
          <a:lstStyle/>
          <a:p>
            <a:pPr eaLnBrk="1" hangingPunct="1">
              <a:defRPr/>
            </a:pPr>
            <a:r>
              <a:rPr lang="en-US" sz="6000" b="1" smtClean="0"/>
              <a:t>Acts 17:18 NAS</a:t>
            </a:r>
          </a:p>
        </p:txBody>
      </p:sp>
      <p:pic>
        <p:nvPicPr>
          <p:cNvPr id="217090"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4788" name="Text Box 4"/>
          <p:cNvSpPr txBox="1">
            <a:spLocks noChangeArrowheads="1"/>
          </p:cNvSpPr>
          <p:nvPr/>
        </p:nvSpPr>
        <p:spPr bwMode="auto">
          <a:xfrm>
            <a:off x="914400" y="1425575"/>
            <a:ext cx="7391400" cy="3800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5000"/>
              </a:lnSpc>
              <a:defRPr/>
            </a:pPr>
            <a:r>
              <a:rPr lang="en-US" sz="3200" b="1">
                <a:solidFill>
                  <a:srgbClr val="FFFFFF"/>
                </a:solidFill>
                <a:cs typeface="Arial"/>
              </a:rPr>
              <a:t>And also some of the </a:t>
            </a:r>
            <a:r>
              <a:rPr lang="en-US" sz="3200" b="1">
                <a:solidFill>
                  <a:srgbClr val="FFFF00"/>
                </a:solidFill>
                <a:cs typeface="Arial"/>
              </a:rPr>
              <a:t>Epicurean and Stoic philosophers</a:t>
            </a:r>
            <a:r>
              <a:rPr lang="en-US" sz="3200" b="1">
                <a:solidFill>
                  <a:srgbClr val="FFFFFF"/>
                </a:solidFill>
                <a:cs typeface="Arial"/>
              </a:rPr>
              <a:t> were conversing with him. Some were saying, </a:t>
            </a:r>
            <a:r>
              <a:rPr lang="ja-JP" altLang="en-US" sz="3200" b="1">
                <a:solidFill>
                  <a:srgbClr val="FFFFFF"/>
                </a:solidFill>
                <a:latin typeface="Arial"/>
                <a:cs typeface="Arial"/>
              </a:rPr>
              <a:t>“</a:t>
            </a:r>
            <a:r>
              <a:rPr lang="en-US" sz="3200" b="1">
                <a:solidFill>
                  <a:srgbClr val="FFFF00"/>
                </a:solidFill>
                <a:cs typeface="Arial"/>
              </a:rPr>
              <a:t>What would this idle babbler wish to say?</a:t>
            </a:r>
            <a:r>
              <a:rPr lang="ja-JP" altLang="en-US" sz="3200" b="1">
                <a:solidFill>
                  <a:srgbClr val="FFFFFF"/>
                </a:solidFill>
                <a:latin typeface="Arial"/>
                <a:cs typeface="Arial"/>
              </a:rPr>
              <a:t>”</a:t>
            </a:r>
            <a:r>
              <a:rPr lang="en-US" sz="3200" b="1">
                <a:solidFill>
                  <a:srgbClr val="FFFFFF"/>
                </a:solidFill>
                <a:cs typeface="Arial"/>
              </a:rPr>
              <a:t> Others, </a:t>
            </a:r>
            <a:r>
              <a:rPr lang="ja-JP" altLang="en-US" sz="3200" b="1">
                <a:solidFill>
                  <a:srgbClr val="FFFFFF"/>
                </a:solidFill>
                <a:latin typeface="Arial"/>
                <a:cs typeface="Arial"/>
              </a:rPr>
              <a:t>“</a:t>
            </a:r>
            <a:r>
              <a:rPr lang="en-US" sz="3200" b="1">
                <a:solidFill>
                  <a:srgbClr val="FFFFFF"/>
                </a:solidFill>
                <a:cs typeface="Arial"/>
              </a:rPr>
              <a:t>He seems to be a proclaimer of strange deities,</a:t>
            </a:r>
            <a:r>
              <a:rPr lang="ja-JP" altLang="en-US" sz="3200" b="1">
                <a:solidFill>
                  <a:srgbClr val="FFFFFF"/>
                </a:solidFill>
                <a:latin typeface="Arial"/>
                <a:cs typeface="Arial"/>
              </a:rPr>
              <a:t>”</a:t>
            </a:r>
            <a:r>
              <a:rPr lang="en-US" sz="3200" b="1">
                <a:solidFill>
                  <a:srgbClr val="FFFFFF"/>
                </a:solidFill>
                <a:cs typeface="Arial"/>
              </a:rPr>
              <a:t>—</a:t>
            </a:r>
            <a:r>
              <a:rPr lang="en-US" sz="3200" b="1">
                <a:solidFill>
                  <a:srgbClr val="FFFF00"/>
                </a:solidFill>
                <a:cs typeface="Arial"/>
              </a:rPr>
              <a:t>because he was preaching Jesus and the resurrection.</a:t>
            </a:r>
            <a:endParaRPr lang="en-US" sz="3200">
              <a:solidFill>
                <a:srgbClr val="FFFF00"/>
              </a:solidFill>
              <a:cs typeface="Arial"/>
            </a:endParaRPr>
          </a:p>
        </p:txBody>
      </p:sp>
      <p:sp>
        <p:nvSpPr>
          <p:cNvPr id="1654789" name="Text Box 5"/>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5400" b="1">
                <a:solidFill>
                  <a:srgbClr val="00FF00"/>
                </a:solidFill>
                <a:cs typeface="Arial" charset="0"/>
              </a:rPr>
              <a:t>Acts 17:18</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4834" name="Rectangle 2"/>
          <p:cNvSpPr>
            <a:spLocks noGrp="1" noChangeArrowheads="1"/>
          </p:cNvSpPr>
          <p:nvPr>
            <p:ph type="title"/>
          </p:nvPr>
        </p:nvSpPr>
        <p:spPr/>
        <p:txBody>
          <a:bodyPr/>
          <a:lstStyle/>
          <a:p>
            <a:pPr eaLnBrk="1" hangingPunct="1">
              <a:defRPr/>
            </a:pPr>
            <a:r>
              <a:rPr lang="en-US" smtClean="0"/>
              <a:t>Blocks – Creation/Evol. Based </a:t>
            </a:r>
          </a:p>
        </p:txBody>
      </p:sp>
      <p:pic>
        <p:nvPicPr>
          <p:cNvPr id="219138" name="Picture 3" descr="Block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800100"/>
            <a:ext cx="11277600" cy="845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304800" y="304800"/>
            <a:ext cx="3276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en-US" sz="4000" b="1" spc="-170" dirty="0" smtClean="0">
                <a:solidFill>
                  <a:srgbClr val="FFFFFF"/>
                </a:solidFill>
                <a:effectLst>
                  <a:glow rad="101600">
                    <a:srgbClr val="000000">
                      <a:alpha val="75000"/>
                    </a:srgbClr>
                  </a:glow>
                </a:effectLst>
                <a:latin typeface="Futura Condensed"/>
                <a:ea typeface="ＭＳ Ｐゴシック"/>
                <a:cs typeface="Futura Condensed"/>
              </a:rPr>
              <a:t>STUMBLING BLOCK</a:t>
            </a:r>
          </a:p>
        </p:txBody>
      </p:sp>
      <p:sp>
        <p:nvSpPr>
          <p:cNvPr id="5" name="Rectangle 2"/>
          <p:cNvSpPr txBox="1">
            <a:spLocks noChangeArrowheads="1"/>
          </p:cNvSpPr>
          <p:nvPr/>
        </p:nvSpPr>
        <p:spPr bwMode="auto">
          <a:xfrm>
            <a:off x="304800" y="1676400"/>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en-US" sz="3200" b="1" spc="-170" dirty="0" smtClean="0">
                <a:solidFill>
                  <a:srgbClr val="FFFFFF"/>
                </a:solidFill>
                <a:effectLst>
                  <a:glow rad="101600">
                    <a:srgbClr val="000000">
                      <a:alpha val="75000"/>
                    </a:srgbClr>
                  </a:glow>
                </a:effectLst>
                <a:latin typeface="Futura Condensed"/>
                <a:ea typeface="ＭＳ Ｐゴシック"/>
                <a:cs typeface="Futura Condensed"/>
              </a:rPr>
              <a:t>JESUS AND RESURRECTION</a:t>
            </a:r>
          </a:p>
        </p:txBody>
      </p:sp>
      <p:sp>
        <p:nvSpPr>
          <p:cNvPr id="6" name="Rectangle 2"/>
          <p:cNvSpPr txBox="1">
            <a:spLocks noChangeArrowheads="1"/>
          </p:cNvSpPr>
          <p:nvPr/>
        </p:nvSpPr>
        <p:spPr bwMode="auto">
          <a:xfrm>
            <a:off x="304800" y="2971800"/>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en-US" sz="4000" b="1" spc="-170" dirty="0" smtClean="0">
                <a:solidFill>
                  <a:srgbClr val="FFFFFF"/>
                </a:solidFill>
                <a:effectLst>
                  <a:glow rad="101600">
                    <a:srgbClr val="000000">
                      <a:alpha val="75000"/>
                    </a:srgbClr>
                  </a:glow>
                </a:effectLst>
                <a:latin typeface="Futura Condensed"/>
                <a:ea typeface="ＭＳ Ｐゴシック"/>
                <a:cs typeface="Futura Condensed"/>
              </a:rPr>
              <a:t>UNDERSTAND</a:t>
            </a:r>
          </a:p>
        </p:txBody>
      </p:sp>
      <p:sp>
        <p:nvSpPr>
          <p:cNvPr id="7" name="Rectangle 2"/>
          <p:cNvSpPr txBox="1">
            <a:spLocks noChangeArrowheads="1"/>
          </p:cNvSpPr>
          <p:nvPr/>
        </p:nvSpPr>
        <p:spPr bwMode="auto">
          <a:xfrm>
            <a:off x="304800" y="4038600"/>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en-US" sz="4000" b="1" spc="-170" dirty="0" smtClean="0">
                <a:solidFill>
                  <a:srgbClr val="FFFFFF"/>
                </a:solidFill>
                <a:effectLst>
                  <a:glow rad="101600">
                    <a:srgbClr val="000000">
                      <a:alpha val="75000"/>
                    </a:srgbClr>
                  </a:glow>
                </a:effectLst>
                <a:latin typeface="Futura Condensed"/>
                <a:ea typeface="ＭＳ Ｐゴシック"/>
                <a:cs typeface="Futura Condensed"/>
              </a:rPr>
              <a:t>GOD-SIN-DEATH</a:t>
            </a:r>
          </a:p>
        </p:txBody>
      </p:sp>
      <p:sp>
        <p:nvSpPr>
          <p:cNvPr id="8" name="Rectangle 2"/>
          <p:cNvSpPr txBox="1">
            <a:spLocks noChangeArrowheads="1"/>
          </p:cNvSpPr>
          <p:nvPr/>
        </p:nvSpPr>
        <p:spPr bwMode="auto">
          <a:xfrm>
            <a:off x="304800" y="4953000"/>
            <a:ext cx="32766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en-US" sz="5400" b="1" spc="-170" dirty="0" smtClean="0">
                <a:solidFill>
                  <a:srgbClr val="FFFFFF"/>
                </a:solidFill>
                <a:effectLst>
                  <a:glow rad="101600">
                    <a:srgbClr val="000000">
                      <a:alpha val="75000"/>
                    </a:srgbClr>
                  </a:glow>
                </a:effectLst>
                <a:latin typeface="Futura Condensed"/>
                <a:ea typeface="ＭＳ Ｐゴシック"/>
                <a:cs typeface="Futura Condensed"/>
              </a:rPr>
              <a:t>CREATION BASED</a:t>
            </a:r>
          </a:p>
        </p:txBody>
      </p:sp>
      <p:sp>
        <p:nvSpPr>
          <p:cNvPr id="9" name="Rectangle 2"/>
          <p:cNvSpPr txBox="1">
            <a:spLocks noChangeArrowheads="1"/>
          </p:cNvSpPr>
          <p:nvPr/>
        </p:nvSpPr>
        <p:spPr bwMode="auto">
          <a:xfrm>
            <a:off x="5486400" y="152400"/>
            <a:ext cx="3276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en-US" sz="4000" b="1" spc="-170" dirty="0" smtClean="0">
                <a:solidFill>
                  <a:srgbClr val="FFFFFF"/>
                </a:solidFill>
                <a:effectLst>
                  <a:glow rad="101600">
                    <a:srgbClr val="000000">
                      <a:alpha val="75000"/>
                    </a:srgbClr>
                  </a:glow>
                </a:effectLst>
                <a:latin typeface="Futura Condensed"/>
                <a:ea typeface="ＭＳ Ｐゴシック"/>
                <a:cs typeface="Futura Condensed"/>
              </a:rPr>
              <a:t>FOOLISHNESS</a:t>
            </a:r>
          </a:p>
        </p:txBody>
      </p:sp>
      <p:sp>
        <p:nvSpPr>
          <p:cNvPr id="10" name="Rectangle 2"/>
          <p:cNvSpPr txBox="1">
            <a:spLocks noChangeArrowheads="1"/>
          </p:cNvSpPr>
          <p:nvPr/>
        </p:nvSpPr>
        <p:spPr bwMode="auto">
          <a:xfrm>
            <a:off x="5486400" y="1524000"/>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en-US" sz="3200" b="1" spc="-170" dirty="0" smtClean="0">
                <a:solidFill>
                  <a:srgbClr val="FFFFFF"/>
                </a:solidFill>
                <a:effectLst>
                  <a:glow rad="101600">
                    <a:srgbClr val="000000">
                      <a:alpha val="75000"/>
                    </a:srgbClr>
                  </a:glow>
                </a:effectLst>
                <a:latin typeface="Futura Condensed"/>
                <a:ea typeface="ＭＳ Ｐゴシック"/>
                <a:cs typeface="Futura Condensed"/>
              </a:rPr>
              <a:t>JESUS AND RESURRECTION</a:t>
            </a:r>
          </a:p>
        </p:txBody>
      </p:sp>
      <p:sp>
        <p:nvSpPr>
          <p:cNvPr id="11" name="Rectangle 2"/>
          <p:cNvSpPr txBox="1">
            <a:spLocks noChangeArrowheads="1"/>
          </p:cNvSpPr>
          <p:nvPr/>
        </p:nvSpPr>
        <p:spPr bwMode="auto">
          <a:xfrm>
            <a:off x="5334000" y="3048000"/>
            <a:ext cx="3657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en-US" sz="4000" b="1" spc="-170" dirty="0" smtClean="0">
                <a:solidFill>
                  <a:srgbClr val="FFFFFF"/>
                </a:solidFill>
                <a:effectLst>
                  <a:glow rad="101600">
                    <a:srgbClr val="000000">
                      <a:alpha val="75000"/>
                    </a:srgbClr>
                  </a:glow>
                </a:effectLst>
                <a:latin typeface="Futura Condensed"/>
                <a:ea typeface="ＭＳ Ｐゴシック"/>
                <a:cs typeface="Futura Condensed"/>
              </a:rPr>
              <a:t>NO UNDERSTANDING OF</a:t>
            </a:r>
          </a:p>
        </p:txBody>
      </p:sp>
      <p:sp>
        <p:nvSpPr>
          <p:cNvPr id="12" name="Rectangle 2"/>
          <p:cNvSpPr txBox="1">
            <a:spLocks noChangeArrowheads="1"/>
          </p:cNvSpPr>
          <p:nvPr/>
        </p:nvSpPr>
        <p:spPr bwMode="auto">
          <a:xfrm>
            <a:off x="5486400" y="4191000"/>
            <a:ext cx="3352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en-US" sz="4000" b="1" spc="-170" dirty="0" smtClean="0">
                <a:solidFill>
                  <a:srgbClr val="FFFFFF"/>
                </a:solidFill>
                <a:effectLst>
                  <a:glow rad="101600">
                    <a:srgbClr val="000000">
                      <a:alpha val="75000"/>
                    </a:srgbClr>
                  </a:glow>
                </a:effectLst>
                <a:latin typeface="Futura Condensed"/>
                <a:ea typeface="ＭＳ Ｐゴシック"/>
                <a:cs typeface="Futura Condensed"/>
              </a:rPr>
              <a:t>GOD-SIN-DEATH</a:t>
            </a:r>
          </a:p>
        </p:txBody>
      </p:sp>
      <p:sp>
        <p:nvSpPr>
          <p:cNvPr id="13" name="Rectangle 2"/>
          <p:cNvSpPr txBox="1">
            <a:spLocks noChangeArrowheads="1"/>
          </p:cNvSpPr>
          <p:nvPr/>
        </p:nvSpPr>
        <p:spPr bwMode="auto">
          <a:xfrm>
            <a:off x="5486400" y="4953000"/>
            <a:ext cx="32766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en-US" sz="5400" b="1" spc="-170" dirty="0" smtClean="0">
                <a:solidFill>
                  <a:srgbClr val="FFFFFF"/>
                </a:solidFill>
                <a:effectLst>
                  <a:glow rad="101600">
                    <a:srgbClr val="000000">
                      <a:alpha val="75000"/>
                    </a:srgbClr>
                  </a:glow>
                </a:effectLst>
                <a:latin typeface="Futura Condensed"/>
                <a:ea typeface="ＭＳ Ｐゴシック"/>
                <a:cs typeface="Futura Condensed"/>
              </a:rPr>
              <a:t>EVOLUTION BASED</a:t>
            </a:r>
          </a:p>
        </p:txBody>
      </p:sp>
      <p:sp>
        <p:nvSpPr>
          <p:cNvPr id="14" name="Rectangle 4"/>
          <p:cNvSpPr>
            <a:spLocks noChangeArrowheads="1"/>
          </p:cNvSpPr>
          <p:nvPr/>
        </p:nvSpPr>
        <p:spPr bwMode="auto">
          <a:xfrm>
            <a:off x="0" y="-152400"/>
            <a:ext cx="4800600" cy="7239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a:endParaRPr>
          </a:p>
        </p:txBody>
      </p:sp>
      <p:pic>
        <p:nvPicPr>
          <p:cNvPr id="219150" name="Picture 3" descr="01 CreatBlocksnew96"/>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591800" y="7620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4" fill="hold" grpId="0" nodeType="clickEffect">
                                  <p:stCondLst>
                                    <p:cond delay="0"/>
                                  </p:stCondLst>
                                  <p:childTnLst>
                                    <p:animEffect transition="out" filter="wipe(down)">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82" name="Rectangle 2"/>
          <p:cNvSpPr>
            <a:spLocks noGrp="1" noChangeArrowheads="1"/>
          </p:cNvSpPr>
          <p:nvPr>
            <p:ph type="title"/>
          </p:nvPr>
        </p:nvSpPr>
        <p:spPr>
          <a:xfrm>
            <a:off x="457200" y="381000"/>
            <a:ext cx="8229600" cy="1143000"/>
          </a:xfrm>
        </p:spPr>
        <p:txBody>
          <a:bodyPr/>
          <a:lstStyle/>
          <a:p>
            <a:pPr eaLnBrk="1" hangingPunct="1">
              <a:defRPr/>
            </a:pPr>
            <a:r>
              <a:rPr lang="en-US" sz="6000" b="1" smtClean="0"/>
              <a:t>Acts 17:23 NAS</a:t>
            </a:r>
          </a:p>
        </p:txBody>
      </p:sp>
      <p:pic>
        <p:nvPicPr>
          <p:cNvPr id="22118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884" name="Text Box 4"/>
          <p:cNvSpPr txBox="1">
            <a:spLocks noChangeArrowheads="1"/>
          </p:cNvSpPr>
          <p:nvPr/>
        </p:nvSpPr>
        <p:spPr bwMode="auto">
          <a:xfrm>
            <a:off x="914400" y="1698625"/>
            <a:ext cx="7391400" cy="27209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defRPr/>
            </a:pPr>
            <a:r>
              <a:rPr lang="en-US" sz="3200" b="1">
                <a:solidFill>
                  <a:srgbClr val="FFFFFF"/>
                </a:solidFill>
                <a:cs typeface="Arial"/>
              </a:rPr>
              <a:t>For while I was passing through and examining the objects of your worship, </a:t>
            </a:r>
            <a:r>
              <a:rPr lang="en-US" sz="3200" b="1">
                <a:solidFill>
                  <a:srgbClr val="FFFF00"/>
                </a:solidFill>
                <a:cs typeface="Arial"/>
              </a:rPr>
              <a:t>I also found an altar with this inscription, </a:t>
            </a:r>
            <a:r>
              <a:rPr lang="ja-JP" altLang="en-US" sz="3200" b="1">
                <a:solidFill>
                  <a:srgbClr val="FFFF00"/>
                </a:solidFill>
                <a:latin typeface="Arial"/>
                <a:cs typeface="Arial"/>
              </a:rPr>
              <a:t>“</a:t>
            </a:r>
            <a:r>
              <a:rPr lang="en-US" sz="3200" b="1">
                <a:solidFill>
                  <a:srgbClr val="FFFF00"/>
                </a:solidFill>
                <a:cs typeface="Arial"/>
              </a:rPr>
              <a:t>TO AN UNKNOWN GOD.</a:t>
            </a:r>
            <a:r>
              <a:rPr lang="ja-JP" altLang="en-US" sz="3200" b="1">
                <a:solidFill>
                  <a:srgbClr val="FFFF00"/>
                </a:solidFill>
                <a:latin typeface="Arial"/>
                <a:cs typeface="Arial"/>
              </a:rPr>
              <a:t>”</a:t>
            </a:r>
            <a:r>
              <a:rPr lang="en-US" sz="3200" b="1">
                <a:solidFill>
                  <a:srgbClr val="FFFF00"/>
                </a:solidFill>
                <a:cs typeface="Arial"/>
              </a:rPr>
              <a:t> Therefore what you worship in ignorance, this I proclaim to you.</a:t>
            </a:r>
            <a:r>
              <a:rPr lang="en-US" sz="3200">
                <a:solidFill>
                  <a:srgbClr val="FFFFFF"/>
                </a:solidFill>
                <a:cs typeface="Arial"/>
              </a:rPr>
              <a:t> </a:t>
            </a:r>
          </a:p>
        </p:txBody>
      </p:sp>
      <p:sp>
        <p:nvSpPr>
          <p:cNvPr id="1658885" name="Text Box 5"/>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5400" b="1">
                <a:solidFill>
                  <a:srgbClr val="00FF00"/>
                </a:solidFill>
                <a:cs typeface="Arial" charset="0"/>
              </a:rPr>
              <a:t>Acts 17:23</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4194" name="Rectangle 2"/>
          <p:cNvSpPr>
            <a:spLocks noGrp="1" noChangeArrowheads="1"/>
          </p:cNvSpPr>
          <p:nvPr>
            <p:ph type="title"/>
          </p:nvPr>
        </p:nvSpPr>
        <p:spPr>
          <a:xfrm>
            <a:off x="457200" y="381000"/>
            <a:ext cx="8229600" cy="1143000"/>
          </a:xfrm>
        </p:spPr>
        <p:txBody>
          <a:bodyPr/>
          <a:lstStyle/>
          <a:p>
            <a:pPr eaLnBrk="1" hangingPunct="1">
              <a:defRPr/>
            </a:pPr>
            <a:r>
              <a:rPr lang="en-US" sz="6000" b="1" smtClean="0"/>
              <a:t>Acts 17:24-25 NAS</a:t>
            </a:r>
          </a:p>
        </p:txBody>
      </p:sp>
      <p:pic>
        <p:nvPicPr>
          <p:cNvPr id="22323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4196" name="Text Box 4"/>
          <p:cNvSpPr txBox="1">
            <a:spLocks noChangeArrowheads="1"/>
          </p:cNvSpPr>
          <p:nvPr/>
        </p:nvSpPr>
        <p:spPr bwMode="auto">
          <a:xfrm>
            <a:off x="762000" y="1371600"/>
            <a:ext cx="7696200" cy="39909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3200" b="1">
                <a:solidFill>
                  <a:srgbClr val="FFFFFF"/>
                </a:solidFill>
                <a:cs typeface="Arial" charset="0"/>
              </a:rPr>
              <a:t>24.  </a:t>
            </a:r>
            <a:r>
              <a:rPr lang="en-US" sz="3200" b="1">
                <a:solidFill>
                  <a:srgbClr val="FFFF00"/>
                </a:solidFill>
                <a:cs typeface="Arial" charset="0"/>
              </a:rPr>
              <a:t>The God who made the world and all things in it, since He is Lord of heaven and earth</a:t>
            </a:r>
            <a:r>
              <a:rPr lang="en-US" sz="3200" b="1">
                <a:solidFill>
                  <a:srgbClr val="FFFFFF"/>
                </a:solidFill>
                <a:cs typeface="Arial" charset="0"/>
              </a:rPr>
              <a:t>, does not dwell in temples made with hands;</a:t>
            </a:r>
          </a:p>
          <a:p>
            <a:pPr>
              <a:defRPr/>
            </a:pPr>
            <a:r>
              <a:rPr lang="en-US" sz="3200" b="1">
                <a:solidFill>
                  <a:srgbClr val="FFFFFF"/>
                </a:solidFill>
                <a:cs typeface="Arial" charset="0"/>
              </a:rPr>
              <a:t>25.  nor is He served by human hands, as though He needed anything, since He Himself gives to all people life and breath and all things;</a:t>
            </a:r>
          </a:p>
        </p:txBody>
      </p:sp>
      <p:sp>
        <p:nvSpPr>
          <p:cNvPr id="1544197" name="Text Box 5"/>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5400" b="1">
                <a:solidFill>
                  <a:srgbClr val="00FF00"/>
                </a:solidFill>
                <a:cs typeface="Arial" charset="0"/>
              </a:rPr>
              <a:t>Acts 17:24-25</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42" name="Rectangle 2"/>
          <p:cNvSpPr>
            <a:spLocks noGrp="1" noChangeArrowheads="1"/>
          </p:cNvSpPr>
          <p:nvPr>
            <p:ph type="title"/>
          </p:nvPr>
        </p:nvSpPr>
        <p:spPr>
          <a:xfrm>
            <a:off x="457200" y="381000"/>
            <a:ext cx="8229600" cy="1143000"/>
          </a:xfrm>
        </p:spPr>
        <p:txBody>
          <a:bodyPr/>
          <a:lstStyle/>
          <a:p>
            <a:pPr eaLnBrk="1" hangingPunct="1">
              <a:defRPr/>
            </a:pPr>
            <a:r>
              <a:rPr lang="en-US" sz="6000" b="1" smtClean="0"/>
              <a:t>Acts 17:26-27 NAS</a:t>
            </a:r>
          </a:p>
        </p:txBody>
      </p:sp>
      <p:pic>
        <p:nvPicPr>
          <p:cNvPr id="225282"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44" name="Text Box 4"/>
          <p:cNvSpPr txBox="1">
            <a:spLocks noChangeArrowheads="1"/>
          </p:cNvSpPr>
          <p:nvPr/>
        </p:nvSpPr>
        <p:spPr bwMode="auto">
          <a:xfrm>
            <a:off x="762000" y="1371600"/>
            <a:ext cx="7696200" cy="44783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3200" b="1">
                <a:solidFill>
                  <a:srgbClr val="FFFFFF"/>
                </a:solidFill>
                <a:cs typeface="Arial" charset="0"/>
              </a:rPr>
              <a:t>26.  and </a:t>
            </a:r>
            <a:r>
              <a:rPr lang="en-US" sz="3200" b="1">
                <a:solidFill>
                  <a:srgbClr val="FFFF00"/>
                </a:solidFill>
                <a:cs typeface="Arial" charset="0"/>
              </a:rPr>
              <a:t>He made from one man every nation of mankind</a:t>
            </a:r>
            <a:r>
              <a:rPr lang="en-US" sz="3200" b="1">
                <a:solidFill>
                  <a:srgbClr val="FFFFFF"/>
                </a:solidFill>
                <a:cs typeface="Arial" charset="0"/>
              </a:rPr>
              <a:t> to live on all the face of the earth, having determined their appointed times and the boundaries of their habitation,</a:t>
            </a:r>
          </a:p>
          <a:p>
            <a:pPr>
              <a:defRPr/>
            </a:pPr>
            <a:r>
              <a:rPr lang="en-US" sz="3200" b="1">
                <a:solidFill>
                  <a:srgbClr val="FFFFFF"/>
                </a:solidFill>
                <a:cs typeface="Arial" charset="0"/>
              </a:rPr>
              <a:t>27.  that they would seek God, if perhaps they might grope for Him and find Him, though He is not far from each one of us;</a:t>
            </a:r>
          </a:p>
        </p:txBody>
      </p:sp>
      <p:sp>
        <p:nvSpPr>
          <p:cNvPr id="1546245" name="Text Box 5"/>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5400" b="1">
                <a:solidFill>
                  <a:srgbClr val="00FF00"/>
                </a:solidFill>
                <a:cs typeface="Arial" charset="0"/>
              </a:rPr>
              <a:t>Acts 17:26-27</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0018" name="Rectangle 2"/>
          <p:cNvSpPr>
            <a:spLocks noGrp="1" noChangeArrowheads="1"/>
          </p:cNvSpPr>
          <p:nvPr>
            <p:ph type="ctrTitle"/>
          </p:nvPr>
        </p:nvSpPr>
        <p:spPr/>
        <p:txBody>
          <a:bodyPr/>
          <a:lstStyle/>
          <a:p>
            <a:pPr eaLnBrk="1" hangingPunct="1">
              <a:defRPr/>
            </a:pPr>
            <a:r>
              <a:rPr lang="en-US" smtClean="0">
                <a:cs typeface="+mj-cs"/>
              </a:rPr>
              <a:t>Terry for tea #1</a:t>
            </a:r>
          </a:p>
        </p:txBody>
      </p:sp>
      <p:pic>
        <p:nvPicPr>
          <p:cNvPr id="153602" name="Picture 3" descr="Terry for tea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175" y="-93663"/>
            <a:ext cx="9404350" cy="704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0020" name="Text Box 4"/>
          <p:cNvSpPr txBox="1">
            <a:spLocks noChangeArrowheads="1"/>
          </p:cNvSpPr>
          <p:nvPr/>
        </p:nvSpPr>
        <p:spPr bwMode="auto">
          <a:xfrm>
            <a:off x="609600" y="822325"/>
            <a:ext cx="3276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000" b="1" dirty="0">
                <a:solidFill>
                  <a:srgbClr val="000000"/>
                </a:solidFill>
                <a:latin typeface="Comic Sans MS" charset="0"/>
              </a:rPr>
              <a:t>TERRY, WE</a:t>
            </a:r>
            <a:r>
              <a:rPr lang="fr-FR" altLang="ja-JP" sz="3000" b="1" dirty="0">
                <a:solidFill>
                  <a:srgbClr val="000000"/>
                </a:solidFill>
                <a:latin typeface="Arial"/>
              </a:rPr>
              <a:t>'</a:t>
            </a:r>
            <a:r>
              <a:rPr lang="en-US" sz="3000" b="1" dirty="0">
                <a:solidFill>
                  <a:srgbClr val="000000"/>
                </a:solidFill>
                <a:latin typeface="Comic Sans MS" charset="0"/>
              </a:rPr>
              <a:t>D</a:t>
            </a:r>
            <a:br>
              <a:rPr lang="en-US" sz="3000" b="1" dirty="0">
                <a:solidFill>
                  <a:srgbClr val="000000"/>
                </a:solidFill>
                <a:latin typeface="Comic Sans MS" charset="0"/>
              </a:rPr>
            </a:br>
            <a:r>
              <a:rPr lang="en-US" sz="3000" b="1" dirty="0">
                <a:solidFill>
                  <a:srgbClr val="000000"/>
                </a:solidFill>
                <a:latin typeface="Comic Sans MS" charset="0"/>
              </a:rPr>
              <a:t>LOVE TO HAVE </a:t>
            </a:r>
            <a:br>
              <a:rPr lang="en-US" sz="3000" b="1" dirty="0">
                <a:solidFill>
                  <a:srgbClr val="000000"/>
                </a:solidFill>
                <a:latin typeface="Comic Sans MS" charset="0"/>
              </a:rPr>
            </a:br>
            <a:r>
              <a:rPr lang="en-US" sz="3000" b="1" dirty="0">
                <a:solidFill>
                  <a:srgbClr val="000000"/>
                </a:solidFill>
                <a:latin typeface="Comic Sans MS" charset="0"/>
              </a:rPr>
              <a:t>YOU OVER </a:t>
            </a:r>
            <a:br>
              <a:rPr lang="en-US" sz="3000" b="1" dirty="0">
                <a:solidFill>
                  <a:srgbClr val="000000"/>
                </a:solidFill>
                <a:latin typeface="Comic Sans MS" charset="0"/>
              </a:rPr>
            </a:br>
            <a:r>
              <a:rPr lang="en-US" sz="3000" b="1" dirty="0">
                <a:solidFill>
                  <a:srgbClr val="000000"/>
                </a:solidFill>
                <a:latin typeface="Comic Sans MS" charset="0"/>
              </a:rPr>
              <a:t>FOR TEA.</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338" name="Rectangle 2"/>
          <p:cNvSpPr>
            <a:spLocks noGrp="1" noChangeArrowheads="1"/>
          </p:cNvSpPr>
          <p:nvPr>
            <p:ph type="title"/>
          </p:nvPr>
        </p:nvSpPr>
        <p:spPr>
          <a:xfrm>
            <a:off x="457200" y="381000"/>
            <a:ext cx="8229600" cy="1143000"/>
          </a:xfrm>
        </p:spPr>
        <p:txBody>
          <a:bodyPr/>
          <a:lstStyle/>
          <a:p>
            <a:pPr eaLnBrk="1" hangingPunct="1">
              <a:defRPr/>
            </a:pPr>
            <a:r>
              <a:rPr lang="en-US" sz="6000" b="1" smtClean="0"/>
              <a:t>Acts 17:30-31 NAS</a:t>
            </a:r>
          </a:p>
        </p:txBody>
      </p:sp>
      <p:pic>
        <p:nvPicPr>
          <p:cNvPr id="227330"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0340" name="Text Box 4"/>
          <p:cNvSpPr txBox="1">
            <a:spLocks noChangeArrowheads="1"/>
          </p:cNvSpPr>
          <p:nvPr/>
        </p:nvSpPr>
        <p:spPr bwMode="auto">
          <a:xfrm>
            <a:off x="762000" y="1371600"/>
            <a:ext cx="7696200" cy="4965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3200" b="1">
                <a:solidFill>
                  <a:srgbClr val="FFFFFF"/>
                </a:solidFill>
                <a:cs typeface="Arial" charset="0"/>
              </a:rPr>
              <a:t>30.  Therefore having overlooked the times of ignorance, God is now declaring to men that </a:t>
            </a:r>
            <a:r>
              <a:rPr lang="en-US" sz="3200" b="1">
                <a:solidFill>
                  <a:srgbClr val="FFFF00"/>
                </a:solidFill>
                <a:cs typeface="Arial" charset="0"/>
              </a:rPr>
              <a:t>all people everywhere should repent</a:t>
            </a:r>
            <a:r>
              <a:rPr lang="en-US" sz="3200" b="1">
                <a:solidFill>
                  <a:srgbClr val="FFFFFF"/>
                </a:solidFill>
                <a:cs typeface="Arial" charset="0"/>
              </a:rPr>
              <a:t>,</a:t>
            </a:r>
          </a:p>
          <a:p>
            <a:pPr>
              <a:defRPr/>
            </a:pPr>
            <a:r>
              <a:rPr lang="en-US" sz="3200" b="1">
                <a:solidFill>
                  <a:srgbClr val="FFFFFF"/>
                </a:solidFill>
                <a:cs typeface="Arial" charset="0"/>
              </a:rPr>
              <a:t>31.  because He has fixed a day in which </a:t>
            </a:r>
            <a:r>
              <a:rPr lang="en-US" sz="3200" b="1">
                <a:solidFill>
                  <a:srgbClr val="FFFF00"/>
                </a:solidFill>
                <a:cs typeface="Arial" charset="0"/>
              </a:rPr>
              <a:t>He will judge the world</a:t>
            </a:r>
            <a:r>
              <a:rPr lang="en-US" sz="3200" b="1">
                <a:solidFill>
                  <a:srgbClr val="FFFFFF"/>
                </a:solidFill>
                <a:cs typeface="Arial" charset="0"/>
              </a:rPr>
              <a:t> in righteousness through a Man whom He has appointed, </a:t>
            </a:r>
            <a:r>
              <a:rPr lang="en-US" sz="3200" b="1">
                <a:solidFill>
                  <a:srgbClr val="FFFF00"/>
                </a:solidFill>
                <a:cs typeface="Arial" charset="0"/>
              </a:rPr>
              <a:t>having furnished proof to all men by raising Him from the dead</a:t>
            </a:r>
            <a:r>
              <a:rPr lang="en-US" sz="3200" b="1">
                <a:solidFill>
                  <a:srgbClr val="FFFFFF"/>
                </a:solidFill>
                <a:cs typeface="Arial" charset="0"/>
              </a:rPr>
              <a:t>.</a:t>
            </a:r>
          </a:p>
        </p:txBody>
      </p:sp>
      <p:sp>
        <p:nvSpPr>
          <p:cNvPr id="1550341" name="Text Box 5"/>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5400" b="1">
                <a:solidFill>
                  <a:srgbClr val="00FF00"/>
                </a:solidFill>
                <a:cs typeface="Arial" charset="0"/>
              </a:rPr>
              <a:t>Acts 17:30-31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2"/>
          <p:cNvSpPr>
            <a:spLocks noGrp="1" noChangeArrowheads="1"/>
          </p:cNvSpPr>
          <p:nvPr>
            <p:ph type="title"/>
          </p:nvPr>
        </p:nvSpPr>
        <p:spPr/>
        <p:txBody>
          <a:bodyPr/>
          <a:lstStyle/>
          <a:p>
            <a:pPr eaLnBrk="1" hangingPunct="1">
              <a:defRPr/>
            </a:pPr>
            <a:r>
              <a:rPr lang="en-US" smtClean="0"/>
              <a:t>Acts 17:32 &amp; 34 NAS</a:t>
            </a:r>
          </a:p>
        </p:txBody>
      </p:sp>
      <p:pic>
        <p:nvPicPr>
          <p:cNvPr id="22937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9300" name="Text Box 4"/>
          <p:cNvSpPr txBox="1">
            <a:spLocks noChangeArrowheads="1"/>
          </p:cNvSpPr>
          <p:nvPr/>
        </p:nvSpPr>
        <p:spPr bwMode="auto">
          <a:xfrm>
            <a:off x="457200" y="457200"/>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5400" b="1">
                <a:solidFill>
                  <a:srgbClr val="00FF00"/>
                </a:solidFill>
                <a:cs typeface="Arial"/>
              </a:rPr>
              <a:t>Acts 17:32 &amp; 34</a:t>
            </a:r>
          </a:p>
        </p:txBody>
      </p:sp>
      <p:sp>
        <p:nvSpPr>
          <p:cNvPr id="1079301" name="Text Box 5"/>
          <p:cNvSpPr txBox="1">
            <a:spLocks noChangeArrowheads="1"/>
          </p:cNvSpPr>
          <p:nvPr/>
        </p:nvSpPr>
        <p:spPr bwMode="auto">
          <a:xfrm>
            <a:off x="838200" y="1600200"/>
            <a:ext cx="7467600" cy="44735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defRPr/>
            </a:pPr>
            <a:r>
              <a:rPr lang="en-US" sz="3200" b="1">
                <a:solidFill>
                  <a:srgbClr val="FFFFFF"/>
                </a:solidFill>
                <a:cs typeface="Arial"/>
              </a:rPr>
              <a:t>32. Now when they heard of the resurrection of the dead, </a:t>
            </a:r>
            <a:r>
              <a:rPr lang="en-US" sz="3200" b="1">
                <a:solidFill>
                  <a:srgbClr val="FFFF00"/>
                </a:solidFill>
                <a:cs typeface="Arial"/>
              </a:rPr>
              <a:t>some began to sneer</a:t>
            </a:r>
            <a:r>
              <a:rPr lang="en-US" sz="3200" b="1">
                <a:solidFill>
                  <a:srgbClr val="FFFFFF"/>
                </a:solidFill>
                <a:cs typeface="Arial"/>
              </a:rPr>
              <a:t>, but </a:t>
            </a:r>
            <a:r>
              <a:rPr lang="en-US" sz="3200" b="1">
                <a:solidFill>
                  <a:srgbClr val="FFFF00"/>
                </a:solidFill>
                <a:cs typeface="Arial"/>
              </a:rPr>
              <a:t>others said, </a:t>
            </a:r>
            <a:r>
              <a:rPr lang="ja-JP" altLang="en-US" sz="3200" b="1">
                <a:solidFill>
                  <a:srgbClr val="FFFF00"/>
                </a:solidFill>
                <a:latin typeface="Arial"/>
                <a:cs typeface="Arial"/>
              </a:rPr>
              <a:t>“</a:t>
            </a:r>
            <a:r>
              <a:rPr lang="en-US" sz="3200" b="1">
                <a:solidFill>
                  <a:srgbClr val="FFFF00"/>
                </a:solidFill>
                <a:cs typeface="Arial"/>
              </a:rPr>
              <a:t>We shall hear you again</a:t>
            </a:r>
            <a:r>
              <a:rPr lang="en-US" sz="3200" b="1">
                <a:solidFill>
                  <a:srgbClr val="FFFFFF"/>
                </a:solidFill>
                <a:cs typeface="Arial"/>
              </a:rPr>
              <a:t> concerning this.</a:t>
            </a:r>
            <a:r>
              <a:rPr lang="ja-JP" altLang="en-US" sz="3200" b="1">
                <a:solidFill>
                  <a:srgbClr val="FFFFFF"/>
                </a:solidFill>
                <a:latin typeface="Arial"/>
                <a:cs typeface="Arial"/>
              </a:rPr>
              <a:t>”</a:t>
            </a:r>
            <a:r>
              <a:rPr lang="en-US" sz="3200" b="1">
                <a:solidFill>
                  <a:srgbClr val="FFFFFF"/>
                </a:solidFill>
                <a:cs typeface="Arial"/>
              </a:rPr>
              <a:t> </a:t>
            </a:r>
            <a:br>
              <a:rPr lang="en-US" sz="3200" b="1">
                <a:solidFill>
                  <a:srgbClr val="FFFFFF"/>
                </a:solidFill>
                <a:cs typeface="Arial"/>
              </a:rPr>
            </a:br>
            <a:r>
              <a:rPr lang="en-US" sz="3200" b="1">
                <a:solidFill>
                  <a:srgbClr val="FFFFFF"/>
                </a:solidFill>
                <a:cs typeface="Arial"/>
              </a:rPr>
              <a:t>33. So Paul went out of their midst. </a:t>
            </a:r>
            <a:br>
              <a:rPr lang="en-US" sz="3200" b="1">
                <a:solidFill>
                  <a:srgbClr val="FFFFFF"/>
                </a:solidFill>
                <a:cs typeface="Arial"/>
              </a:rPr>
            </a:br>
            <a:r>
              <a:rPr lang="en-US" sz="3200" b="1">
                <a:solidFill>
                  <a:srgbClr val="FFFFFF"/>
                </a:solidFill>
                <a:cs typeface="Arial"/>
              </a:rPr>
              <a:t>34. But </a:t>
            </a:r>
            <a:r>
              <a:rPr lang="en-US" sz="3200" b="1">
                <a:solidFill>
                  <a:srgbClr val="FFFF00"/>
                </a:solidFill>
                <a:cs typeface="Arial"/>
              </a:rPr>
              <a:t>some men</a:t>
            </a:r>
            <a:r>
              <a:rPr lang="en-US" sz="3200" b="1">
                <a:solidFill>
                  <a:srgbClr val="FFFFFF"/>
                </a:solidFill>
                <a:cs typeface="Arial"/>
              </a:rPr>
              <a:t> joined him and </a:t>
            </a:r>
            <a:r>
              <a:rPr lang="en-US" sz="3200" b="1">
                <a:solidFill>
                  <a:srgbClr val="FFFF00"/>
                </a:solidFill>
                <a:cs typeface="Arial"/>
              </a:rPr>
              <a:t>believed</a:t>
            </a:r>
            <a:r>
              <a:rPr lang="en-US" sz="3200" b="1">
                <a:solidFill>
                  <a:srgbClr val="FFFFFF"/>
                </a:solidFill>
                <a:cs typeface="Arial"/>
              </a:rPr>
              <a:t>, among whom also were Dionysius the Areopagite and a woman named Damaris and others with them.</a:t>
            </a:r>
            <a:r>
              <a:rPr lang="en-US" sz="3200">
                <a:solidFill>
                  <a:srgbClr val="FFFFFF"/>
                </a:solidFill>
                <a:cs typeface="Arial"/>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82" name="Rectangle 2"/>
          <p:cNvSpPr>
            <a:spLocks noGrp="1" noChangeArrowheads="1"/>
          </p:cNvSpPr>
          <p:nvPr>
            <p:ph type="title"/>
          </p:nvPr>
        </p:nvSpPr>
        <p:spPr/>
        <p:txBody>
          <a:bodyPr/>
          <a:lstStyle/>
          <a:p>
            <a:pPr eaLnBrk="1" hangingPunct="1">
              <a:defRPr/>
            </a:pPr>
            <a:r>
              <a:rPr lang="en-US" smtClean="0"/>
              <a:t>Acts 17 – Paul &amp; Greeks Remove</a:t>
            </a:r>
          </a:p>
        </p:txBody>
      </p:sp>
      <p:pic>
        <p:nvPicPr>
          <p:cNvPr id="2426883" name="Picture 3" descr="Acts17-Greeks Altar 00127"/>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0" y="304800"/>
            <a:ext cx="9144000" cy="6273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26884" name="Text Box 4"/>
          <p:cNvSpPr txBox="1">
            <a:spLocks noChangeArrowheads="1"/>
          </p:cNvSpPr>
          <p:nvPr/>
        </p:nvSpPr>
        <p:spPr bwMode="auto">
          <a:xfrm>
            <a:off x="133350" y="374650"/>
            <a:ext cx="3295650" cy="74930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80000"/>
              </a:lnSpc>
              <a:spcBef>
                <a:spcPct val="50000"/>
              </a:spcBef>
              <a:defRPr/>
            </a:pPr>
            <a:r>
              <a:rPr lang="en-US" sz="5400" b="1">
                <a:solidFill>
                  <a:srgbClr val="FFFFFF"/>
                </a:solidFill>
                <a:cs typeface="Arial" charset="0"/>
              </a:rPr>
              <a:t>Acts 17</a:t>
            </a:r>
          </a:p>
        </p:txBody>
      </p:sp>
      <p:sp>
        <p:nvSpPr>
          <p:cNvPr id="2426888" name="Text Box 8"/>
          <p:cNvSpPr txBox="1">
            <a:spLocks noChangeArrowheads="1"/>
          </p:cNvSpPr>
          <p:nvPr/>
        </p:nvSpPr>
        <p:spPr bwMode="auto">
          <a:xfrm>
            <a:off x="4743450" y="5432425"/>
            <a:ext cx="2895600" cy="72707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en-US" sz="2600" b="1" dirty="0">
                <a:solidFill>
                  <a:srgbClr val="FFFFFF"/>
                </a:solidFill>
                <a:latin typeface="Arial Narrow" charset="0"/>
                <a:cs typeface="Arial"/>
              </a:rPr>
              <a:t>NO CHRISTIAN BASIS</a:t>
            </a:r>
          </a:p>
        </p:txBody>
      </p:sp>
      <p:sp>
        <p:nvSpPr>
          <p:cNvPr id="2426889" name="Text Box 9"/>
          <p:cNvSpPr txBox="1">
            <a:spLocks noChangeArrowheads="1"/>
          </p:cNvSpPr>
          <p:nvPr/>
        </p:nvSpPr>
        <p:spPr bwMode="auto">
          <a:xfrm>
            <a:off x="2971800" y="5432425"/>
            <a:ext cx="1905000" cy="82550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en-US" sz="2000" b="1">
                <a:solidFill>
                  <a:srgbClr val="CC0000"/>
                </a:solidFill>
                <a:latin typeface="Arial Narrow" charset="0"/>
                <a:cs typeface="Arial"/>
              </a:rPr>
              <a:t>REMOVE OLD </a:t>
            </a:r>
            <a:br>
              <a:rPr lang="en-US" sz="2000" b="1">
                <a:solidFill>
                  <a:srgbClr val="CC0000"/>
                </a:solidFill>
                <a:latin typeface="Arial Narrow" charset="0"/>
                <a:cs typeface="Arial"/>
              </a:rPr>
            </a:br>
            <a:r>
              <a:rPr lang="en-US" sz="2000" b="1">
                <a:solidFill>
                  <a:srgbClr val="CC0000"/>
                </a:solidFill>
                <a:latin typeface="Arial Narrow" charset="0"/>
                <a:cs typeface="Arial"/>
              </a:rPr>
              <a:t>FOUNDATION FIRST</a:t>
            </a:r>
          </a:p>
        </p:txBody>
      </p:sp>
      <p:sp>
        <p:nvSpPr>
          <p:cNvPr id="2426890" name="Text Box 10"/>
          <p:cNvSpPr txBox="1">
            <a:spLocks noChangeArrowheads="1"/>
          </p:cNvSpPr>
          <p:nvPr/>
        </p:nvSpPr>
        <p:spPr bwMode="auto">
          <a:xfrm>
            <a:off x="7467600" y="2654300"/>
            <a:ext cx="1447800" cy="106997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en-US" sz="2000" b="1" dirty="0">
                <a:solidFill>
                  <a:srgbClr val="FFFFFF"/>
                </a:solidFill>
                <a:latin typeface="Arial Narrow" charset="0"/>
                <a:cs typeface="Arial"/>
              </a:rPr>
              <a:t>ALTAR</a:t>
            </a:r>
            <a:br>
              <a:rPr lang="en-US" sz="2000" b="1" dirty="0">
                <a:solidFill>
                  <a:srgbClr val="FFFFFF"/>
                </a:solidFill>
                <a:latin typeface="Arial Narrow" charset="0"/>
                <a:cs typeface="Arial"/>
              </a:rPr>
            </a:br>
            <a:r>
              <a:rPr lang="en-US" sz="2000" b="1" dirty="0">
                <a:solidFill>
                  <a:srgbClr val="FFFFFF"/>
                </a:solidFill>
                <a:latin typeface="Arial Narrow" charset="0"/>
                <a:cs typeface="Arial"/>
              </a:rPr>
              <a:t>TO THE</a:t>
            </a:r>
            <a:br>
              <a:rPr lang="en-US" sz="2000" b="1" dirty="0">
                <a:solidFill>
                  <a:srgbClr val="FFFFFF"/>
                </a:solidFill>
                <a:latin typeface="Arial Narrow" charset="0"/>
                <a:cs typeface="Arial"/>
              </a:rPr>
            </a:br>
            <a:r>
              <a:rPr lang="en-US" sz="2000" b="1" dirty="0">
                <a:solidFill>
                  <a:srgbClr val="FFFFFF"/>
                </a:solidFill>
                <a:latin typeface="Arial Narrow" charset="0"/>
                <a:cs typeface="Arial"/>
              </a:rPr>
              <a:t>UNKNOWN</a:t>
            </a:r>
            <a:br>
              <a:rPr lang="en-US" sz="2000" b="1" dirty="0">
                <a:solidFill>
                  <a:srgbClr val="FFFFFF"/>
                </a:solidFill>
                <a:latin typeface="Arial Narrow" charset="0"/>
                <a:cs typeface="Arial"/>
              </a:rPr>
            </a:br>
            <a:r>
              <a:rPr lang="en-US" sz="2000" b="1" dirty="0">
                <a:solidFill>
                  <a:srgbClr val="FFFFFF"/>
                </a:solidFill>
                <a:latin typeface="Arial Narrow" charset="0"/>
                <a:cs typeface="Arial"/>
              </a:rPr>
              <a:t>GOD</a:t>
            </a:r>
          </a:p>
        </p:txBody>
      </p:sp>
      <p:sp>
        <p:nvSpPr>
          <p:cNvPr id="2426891" name="AutoShape 11"/>
          <p:cNvSpPr>
            <a:spLocks noChangeArrowheads="1"/>
          </p:cNvSpPr>
          <p:nvPr/>
        </p:nvSpPr>
        <p:spPr bwMode="auto">
          <a:xfrm>
            <a:off x="1458913" y="5870575"/>
            <a:ext cx="457200" cy="152400"/>
          </a:xfrm>
          <a:prstGeom prst="rightArrow">
            <a:avLst>
              <a:gd name="adj1" fmla="val 50000"/>
              <a:gd name="adj2" fmla="val 75000"/>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a:endParaRPr>
          </a:p>
        </p:txBody>
      </p:sp>
      <p:sp>
        <p:nvSpPr>
          <p:cNvPr id="2426892" name="Text Box 12"/>
          <p:cNvSpPr txBox="1">
            <a:spLocks noChangeArrowheads="1"/>
          </p:cNvSpPr>
          <p:nvPr/>
        </p:nvSpPr>
        <p:spPr bwMode="auto">
          <a:xfrm>
            <a:off x="2765425" y="469900"/>
            <a:ext cx="57912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b="1">
                <a:solidFill>
                  <a:srgbClr val="000000"/>
                </a:solidFill>
                <a:latin typeface="Comic Sans MS" charset="0"/>
                <a:cs typeface="Arial"/>
              </a:rPr>
              <a:t>…I Found an altar with</a:t>
            </a:r>
            <a:br>
              <a:rPr lang="en-US" b="1">
                <a:solidFill>
                  <a:srgbClr val="000000"/>
                </a:solidFill>
                <a:latin typeface="Comic Sans MS" charset="0"/>
                <a:cs typeface="Arial"/>
              </a:rPr>
            </a:br>
            <a:r>
              <a:rPr lang="en-US" b="1">
                <a:solidFill>
                  <a:srgbClr val="000000"/>
                </a:solidFill>
                <a:latin typeface="Comic Sans MS" charset="0"/>
                <a:cs typeface="Arial"/>
              </a:rPr>
              <a:t>this inscription, to the unknown god.</a:t>
            </a:r>
            <a:br>
              <a:rPr lang="en-US" b="1">
                <a:solidFill>
                  <a:srgbClr val="000000"/>
                </a:solidFill>
                <a:latin typeface="Comic Sans MS" charset="0"/>
                <a:cs typeface="Arial"/>
              </a:rPr>
            </a:br>
            <a:r>
              <a:rPr lang="en-US" b="1">
                <a:solidFill>
                  <a:srgbClr val="000000"/>
                </a:solidFill>
                <a:latin typeface="Comic Sans MS" charset="0"/>
                <a:cs typeface="Arial"/>
              </a:rPr>
              <a:t>Whom therefore ye ignorantly worship,Him declare I unto you. God that made the world </a:t>
            </a:r>
            <a:br>
              <a:rPr lang="en-US" b="1">
                <a:solidFill>
                  <a:srgbClr val="000000"/>
                </a:solidFill>
                <a:latin typeface="Comic Sans MS" charset="0"/>
                <a:cs typeface="Arial"/>
              </a:rPr>
            </a:br>
            <a:r>
              <a:rPr lang="en-US" b="1">
                <a:solidFill>
                  <a:srgbClr val="000000"/>
                </a:solidFill>
                <a:latin typeface="Comic Sans MS" charset="0"/>
                <a:cs typeface="Arial"/>
              </a:rPr>
              <a:t>and all things therein, seeing that He is </a:t>
            </a:r>
            <a:br>
              <a:rPr lang="en-US" b="1">
                <a:solidFill>
                  <a:srgbClr val="000000"/>
                </a:solidFill>
                <a:latin typeface="Comic Sans MS" charset="0"/>
                <a:cs typeface="Arial"/>
              </a:rPr>
            </a:br>
            <a:r>
              <a:rPr lang="en-US" b="1">
                <a:solidFill>
                  <a:srgbClr val="000000"/>
                </a:solidFill>
                <a:latin typeface="Comic Sans MS" charset="0"/>
                <a:cs typeface="Arial"/>
              </a:rPr>
              <a:t>Lord of heaven and earth…</a:t>
            </a:r>
            <a:br>
              <a:rPr lang="en-US" b="1">
                <a:solidFill>
                  <a:srgbClr val="000000"/>
                </a:solidFill>
                <a:latin typeface="Comic Sans MS" charset="0"/>
                <a:cs typeface="Arial"/>
              </a:rPr>
            </a:br>
            <a:r>
              <a:rPr lang="en-US" b="1">
                <a:solidFill>
                  <a:srgbClr val="000000"/>
                </a:solidFill>
                <a:latin typeface="Comic Sans MS" charset="0"/>
                <a:cs typeface="Arial"/>
              </a:rPr>
              <a:t>Acts 17:23-24</a:t>
            </a:r>
          </a:p>
        </p:txBody>
      </p:sp>
      <p:sp>
        <p:nvSpPr>
          <p:cNvPr id="2426893" name="AutoShape 13"/>
          <p:cNvSpPr>
            <a:spLocks noChangeArrowheads="1"/>
          </p:cNvSpPr>
          <p:nvPr/>
        </p:nvSpPr>
        <p:spPr bwMode="auto">
          <a:xfrm>
            <a:off x="7566025" y="5791200"/>
            <a:ext cx="1338263" cy="2286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0000"/>
          </a:solidFill>
          <a:ln w="31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solidFill>
                <a:srgbClr val="CC0000"/>
              </a:solidFill>
              <a:cs typeface="Arial"/>
            </a:endParaRPr>
          </a:p>
        </p:txBody>
      </p:sp>
      <p:sp>
        <p:nvSpPr>
          <p:cNvPr id="16" name="Text Box 10"/>
          <p:cNvSpPr txBox="1">
            <a:spLocks noChangeArrowheads="1"/>
          </p:cNvSpPr>
          <p:nvPr/>
        </p:nvSpPr>
        <p:spPr bwMode="auto">
          <a:xfrm>
            <a:off x="762000" y="3200400"/>
            <a:ext cx="2133600" cy="595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en-US" sz="2000" b="1" dirty="0">
                <a:solidFill>
                  <a:srgbClr val="FFFFFF"/>
                </a:solidFill>
                <a:effectLst>
                  <a:glow rad="101600">
                    <a:srgbClr val="000000">
                      <a:alpha val="75000"/>
                    </a:srgbClr>
                  </a:glow>
                </a:effectLst>
                <a:latin typeface="Arial Narrow" charset="0"/>
                <a:cs typeface="Arial"/>
              </a:rPr>
              <a:t>CONSUMMATION OF ALL THINGS</a:t>
            </a:r>
          </a:p>
        </p:txBody>
      </p:sp>
      <p:sp>
        <p:nvSpPr>
          <p:cNvPr id="17" name="Text Box 10"/>
          <p:cNvSpPr txBox="1">
            <a:spLocks noChangeArrowheads="1"/>
          </p:cNvSpPr>
          <p:nvPr/>
        </p:nvSpPr>
        <p:spPr bwMode="auto">
          <a:xfrm>
            <a:off x="685800" y="4038600"/>
            <a:ext cx="2133600" cy="1087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en-US" sz="2000" b="1" dirty="0">
                <a:solidFill>
                  <a:srgbClr val="FFFFFF"/>
                </a:solidFill>
                <a:effectLst>
                  <a:glow rad="101600">
                    <a:srgbClr val="000000">
                      <a:alpha val="75000"/>
                    </a:srgbClr>
                  </a:glow>
                </a:effectLst>
                <a:latin typeface="Arial Narrow" charset="0"/>
                <a:cs typeface="Arial"/>
              </a:rPr>
              <a:t>JESUS CHRIST CRUCIFIED &amp; RAISED FROM THE DEAD</a:t>
            </a:r>
          </a:p>
        </p:txBody>
      </p:sp>
      <p:sp>
        <p:nvSpPr>
          <p:cNvPr id="18" name="Text Box 10"/>
          <p:cNvSpPr txBox="1">
            <a:spLocks noChangeArrowheads="1"/>
          </p:cNvSpPr>
          <p:nvPr/>
        </p:nvSpPr>
        <p:spPr bwMode="auto">
          <a:xfrm>
            <a:off x="762000" y="5181600"/>
            <a:ext cx="2133600" cy="99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en-US" sz="2000" b="1" dirty="0">
                <a:solidFill>
                  <a:srgbClr val="FFFFFF"/>
                </a:solidFill>
                <a:effectLst>
                  <a:glow rad="101600">
                    <a:srgbClr val="000000">
                      <a:alpha val="75000"/>
                    </a:srgbClr>
                  </a:glow>
                </a:effectLst>
                <a:latin typeface="Arial Narrow" charset="0"/>
                <a:cs typeface="Arial"/>
              </a:rPr>
              <a:t>CHRIST &amp; CREATION</a:t>
            </a:r>
          </a:p>
          <a:p>
            <a:pPr algn="ctr">
              <a:lnSpc>
                <a:spcPct val="80000"/>
              </a:lnSpc>
              <a:spcBef>
                <a:spcPct val="50000"/>
              </a:spcBef>
              <a:defRPr/>
            </a:pPr>
            <a:r>
              <a:rPr lang="en-US" sz="2000" b="1" dirty="0">
                <a:solidFill>
                  <a:srgbClr val="FFFFFF"/>
                </a:solidFill>
                <a:effectLst>
                  <a:glow rad="101600">
                    <a:srgbClr val="000000">
                      <a:alpha val="75000"/>
                    </a:srgbClr>
                  </a:glow>
                </a:effectLst>
                <a:latin typeface="Arial Narrow" charset="0"/>
                <a:cs typeface="Arial"/>
              </a:rPr>
              <a:t>SIN          DEATH</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22" name="Rectangle 2"/>
          <p:cNvSpPr>
            <a:spLocks noGrp="1" noChangeArrowheads="1"/>
          </p:cNvSpPr>
          <p:nvPr>
            <p:ph type="title" idx="4294967295"/>
          </p:nvPr>
        </p:nvSpPr>
        <p:spPr/>
        <p:txBody>
          <a:bodyPr/>
          <a:lstStyle/>
          <a:p>
            <a:pPr eaLnBrk="1" hangingPunct="1">
              <a:defRPr/>
            </a:pPr>
            <a:r>
              <a:rPr lang="en-US" smtClean="0"/>
              <a:t>Acts 17 – Paul &amp; Greeks no base</a:t>
            </a:r>
          </a:p>
        </p:txBody>
      </p:sp>
      <p:pic>
        <p:nvPicPr>
          <p:cNvPr id="233474" name="Picture 5" descr="\\.psf\Host\Users\mmurphy\Desktop\Acts17-Greeks Altar 0012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28600"/>
            <a:ext cx="9144000" cy="623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0"/>
            <a:ext cx="2971800" cy="9906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a typeface="ＭＳ Ｐゴシック"/>
              <a:cs typeface="Arial"/>
            </a:endParaRPr>
          </a:p>
        </p:txBody>
      </p:sp>
      <p:sp>
        <p:nvSpPr>
          <p:cNvPr id="233476" name="TextBox 2"/>
          <p:cNvSpPr txBox="1">
            <a:spLocks noChangeArrowheads="1"/>
          </p:cNvSpPr>
          <p:nvPr/>
        </p:nvSpPr>
        <p:spPr bwMode="auto">
          <a:xfrm>
            <a:off x="152400" y="19050"/>
            <a:ext cx="2895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5400" b="1">
                <a:solidFill>
                  <a:srgbClr val="FFFFFF"/>
                </a:solidFill>
                <a:cs typeface="Arial" charset="0"/>
              </a:rPr>
              <a:t>Acts 17</a:t>
            </a:r>
          </a:p>
        </p:txBody>
      </p:sp>
      <p:sp>
        <p:nvSpPr>
          <p:cNvPr id="233477" name="TextBox 5"/>
          <p:cNvSpPr txBox="1">
            <a:spLocks noChangeArrowheads="1"/>
          </p:cNvSpPr>
          <p:nvPr/>
        </p:nvSpPr>
        <p:spPr bwMode="auto">
          <a:xfrm>
            <a:off x="3181350" y="342900"/>
            <a:ext cx="51054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solidFill>
                  <a:srgbClr val="000000"/>
                </a:solidFill>
                <a:cs typeface="Arial" charset="0"/>
              </a:rPr>
              <a:t> ... I found an altar with </a:t>
            </a:r>
          </a:p>
          <a:p>
            <a:pPr algn="ctr" eaLnBrk="1" hangingPunct="1"/>
            <a:r>
              <a:rPr lang="en-US" sz="1800" b="1">
                <a:solidFill>
                  <a:srgbClr val="000000"/>
                </a:solidFill>
                <a:cs typeface="Arial" charset="0"/>
              </a:rPr>
              <a:t>This inscription, to the unknown God.</a:t>
            </a:r>
          </a:p>
          <a:p>
            <a:pPr algn="ctr" eaLnBrk="1" hangingPunct="1"/>
            <a:r>
              <a:rPr lang="en-US" sz="1800" b="1">
                <a:solidFill>
                  <a:srgbClr val="000000"/>
                </a:solidFill>
                <a:cs typeface="Arial" charset="0"/>
              </a:rPr>
              <a:t>Whom therefore ye ignorantly worship, Him declare I unto you. God that made</a:t>
            </a:r>
          </a:p>
          <a:p>
            <a:pPr algn="ctr" eaLnBrk="1" hangingPunct="1"/>
            <a:r>
              <a:rPr lang="en-US" sz="1800" b="1">
                <a:solidFill>
                  <a:srgbClr val="000000"/>
                </a:solidFill>
                <a:cs typeface="Arial" charset="0"/>
              </a:rPr>
              <a:t>the world and all things therein seeing</a:t>
            </a:r>
          </a:p>
          <a:p>
            <a:pPr algn="ctr" eaLnBrk="1" hangingPunct="1"/>
            <a:r>
              <a:rPr lang="en-US" sz="1800" b="1">
                <a:solidFill>
                  <a:srgbClr val="000000"/>
                </a:solidFill>
                <a:cs typeface="Arial" charset="0"/>
              </a:rPr>
              <a:t>that he is Lord of Heaven and Earth ...</a:t>
            </a:r>
          </a:p>
          <a:p>
            <a:pPr algn="ctr" eaLnBrk="1" hangingPunct="1"/>
            <a:r>
              <a:rPr lang="en-US" sz="1800" b="1">
                <a:solidFill>
                  <a:srgbClr val="000000"/>
                </a:solidFill>
                <a:cs typeface="Arial" charset="0"/>
              </a:rPr>
              <a:t>Acts 17:23-24 </a:t>
            </a:r>
          </a:p>
        </p:txBody>
      </p:sp>
      <p:sp>
        <p:nvSpPr>
          <p:cNvPr id="233478" name="TextBox 6"/>
          <p:cNvSpPr txBox="1">
            <a:spLocks noChangeArrowheads="1"/>
          </p:cNvSpPr>
          <p:nvPr/>
        </p:nvSpPr>
        <p:spPr bwMode="auto">
          <a:xfrm>
            <a:off x="152400" y="2012950"/>
            <a:ext cx="121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srgbClr val="000000"/>
                </a:solidFill>
                <a:cs typeface="Arial" charset="0"/>
              </a:rPr>
              <a:t>Paul</a:t>
            </a:r>
          </a:p>
        </p:txBody>
      </p:sp>
      <p:sp>
        <p:nvSpPr>
          <p:cNvPr id="233479" name="TextBox 11"/>
          <p:cNvSpPr txBox="1">
            <a:spLocks noChangeArrowheads="1"/>
          </p:cNvSpPr>
          <p:nvPr/>
        </p:nvSpPr>
        <p:spPr bwMode="auto">
          <a:xfrm>
            <a:off x="5181600" y="2438400"/>
            <a:ext cx="1828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srgbClr val="000000"/>
                </a:solidFill>
                <a:cs typeface="Arial" charset="0"/>
              </a:rPr>
              <a:t>Greeks</a:t>
            </a:r>
          </a:p>
        </p:txBody>
      </p:sp>
      <p:sp>
        <p:nvSpPr>
          <p:cNvPr id="233480" name="TextBox 12"/>
          <p:cNvSpPr txBox="1">
            <a:spLocks noChangeArrowheads="1"/>
          </p:cNvSpPr>
          <p:nvPr/>
        </p:nvSpPr>
        <p:spPr bwMode="auto">
          <a:xfrm>
            <a:off x="2895600" y="5641975"/>
            <a:ext cx="19812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1800" b="1">
                <a:solidFill>
                  <a:srgbClr val="FF0000"/>
                </a:solidFill>
                <a:cs typeface="Arial" charset="0"/>
              </a:rPr>
              <a:t>REPLACE WITH THE CORRECT FOUNDATION</a:t>
            </a:r>
          </a:p>
        </p:txBody>
      </p:sp>
      <p:sp>
        <p:nvSpPr>
          <p:cNvPr id="9" name="Right Arrow 8"/>
          <p:cNvSpPr/>
          <p:nvPr/>
        </p:nvSpPr>
        <p:spPr>
          <a:xfrm>
            <a:off x="1370013" y="5738813"/>
            <a:ext cx="609600" cy="277812"/>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a typeface="ＭＳ Ｐゴシック"/>
              <a:cs typeface="Arial"/>
            </a:endParaRPr>
          </a:p>
        </p:txBody>
      </p:sp>
      <p:sp>
        <p:nvSpPr>
          <p:cNvPr id="14" name="Text Box 10"/>
          <p:cNvSpPr txBox="1">
            <a:spLocks noChangeArrowheads="1"/>
          </p:cNvSpPr>
          <p:nvPr/>
        </p:nvSpPr>
        <p:spPr bwMode="auto">
          <a:xfrm>
            <a:off x="762000" y="3124200"/>
            <a:ext cx="2133600" cy="595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en-US" sz="2000" b="1" dirty="0">
                <a:solidFill>
                  <a:srgbClr val="FFFFFF"/>
                </a:solidFill>
                <a:effectLst>
                  <a:glow rad="101600">
                    <a:srgbClr val="000000">
                      <a:alpha val="75000"/>
                    </a:srgbClr>
                  </a:glow>
                </a:effectLst>
                <a:latin typeface="Arial Narrow" charset="0"/>
                <a:cs typeface="Arial"/>
              </a:rPr>
              <a:t>CONSUMMATION OF ALL THINGS</a:t>
            </a:r>
          </a:p>
        </p:txBody>
      </p:sp>
      <p:sp>
        <p:nvSpPr>
          <p:cNvPr id="17" name="Text Box 10"/>
          <p:cNvSpPr txBox="1">
            <a:spLocks noChangeArrowheads="1"/>
          </p:cNvSpPr>
          <p:nvPr/>
        </p:nvSpPr>
        <p:spPr bwMode="auto">
          <a:xfrm>
            <a:off x="685800" y="3962400"/>
            <a:ext cx="2133600" cy="1087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en-US" sz="2000" b="1" dirty="0">
                <a:solidFill>
                  <a:srgbClr val="FFFFFF"/>
                </a:solidFill>
                <a:effectLst>
                  <a:glow rad="101600">
                    <a:srgbClr val="000000">
                      <a:alpha val="75000"/>
                    </a:srgbClr>
                  </a:glow>
                </a:effectLst>
                <a:latin typeface="Arial Narrow" charset="0"/>
                <a:cs typeface="Arial"/>
              </a:rPr>
              <a:t>JESUS CHRIST CRUCIFIED &amp; RAISED FROM THE DEAD</a:t>
            </a:r>
          </a:p>
        </p:txBody>
      </p:sp>
      <p:sp>
        <p:nvSpPr>
          <p:cNvPr id="18" name="Text Box 10"/>
          <p:cNvSpPr txBox="1">
            <a:spLocks noChangeArrowheads="1"/>
          </p:cNvSpPr>
          <p:nvPr/>
        </p:nvSpPr>
        <p:spPr bwMode="auto">
          <a:xfrm>
            <a:off x="762000" y="5105400"/>
            <a:ext cx="2133600" cy="99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en-US" sz="2000" b="1" dirty="0">
                <a:solidFill>
                  <a:srgbClr val="FFFFFF"/>
                </a:solidFill>
                <a:effectLst>
                  <a:glow rad="101600">
                    <a:srgbClr val="000000">
                      <a:alpha val="75000"/>
                    </a:srgbClr>
                  </a:glow>
                </a:effectLst>
                <a:latin typeface="Arial Narrow" charset="0"/>
                <a:cs typeface="Arial"/>
              </a:rPr>
              <a:t>CHRIST &amp; CREATION</a:t>
            </a:r>
          </a:p>
          <a:p>
            <a:pPr algn="ctr">
              <a:lnSpc>
                <a:spcPct val="80000"/>
              </a:lnSpc>
              <a:spcBef>
                <a:spcPct val="50000"/>
              </a:spcBef>
              <a:defRPr/>
            </a:pPr>
            <a:r>
              <a:rPr lang="en-US" sz="2000" b="1" dirty="0">
                <a:solidFill>
                  <a:srgbClr val="FFFFFF"/>
                </a:solidFill>
                <a:effectLst>
                  <a:glow rad="101600">
                    <a:srgbClr val="000000">
                      <a:alpha val="75000"/>
                    </a:srgbClr>
                  </a:glow>
                </a:effectLst>
                <a:latin typeface="Arial Narrow" charset="0"/>
                <a:cs typeface="Arial"/>
              </a:rPr>
              <a:t>SIN            DEATH</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3026" name="Rectangle 2"/>
          <p:cNvSpPr>
            <a:spLocks noChangeArrowheads="1"/>
          </p:cNvSpPr>
          <p:nvPr/>
        </p:nvSpPr>
        <p:spPr bwMode="auto">
          <a:xfrm>
            <a:off x="2147888" y="2805113"/>
            <a:ext cx="464026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0" tIns="45716" rIns="91430" bIns="45716" anchor="ctr"/>
          <a:lstStyle/>
          <a:p>
            <a:pPr algn="ctr">
              <a:defRPr/>
            </a:pPr>
            <a:r>
              <a:rPr lang="en-US" sz="4400">
                <a:solidFill>
                  <a:srgbClr val="FFFFFF"/>
                </a:solidFill>
                <a:latin typeface="Times New Roman" charset="0"/>
                <a:cs typeface="Arial" charset="0"/>
              </a:rPr>
              <a:t>02 Greeks jump road</a:t>
            </a:r>
          </a:p>
        </p:txBody>
      </p:sp>
      <p:sp>
        <p:nvSpPr>
          <p:cNvPr id="2433027" name="Rectangle 3"/>
          <p:cNvSpPr>
            <a:spLocks noGrp="1" noChangeArrowheads="1"/>
          </p:cNvSpPr>
          <p:nvPr>
            <p:ph type="title"/>
          </p:nvPr>
        </p:nvSpPr>
        <p:spPr/>
        <p:txBody>
          <a:bodyPr/>
          <a:lstStyle/>
          <a:p>
            <a:pPr eaLnBrk="1" hangingPunct="1">
              <a:defRPr/>
            </a:pPr>
            <a:r>
              <a:rPr lang="en-US" smtClean="0"/>
              <a:t>03 reach Greeks – old clothes</a:t>
            </a:r>
          </a:p>
        </p:txBody>
      </p:sp>
      <p:pic>
        <p:nvPicPr>
          <p:cNvPr id="2433028" name="Picture 4" descr="03 reach Greeks – old clothe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33029" name="Text Box 5"/>
          <p:cNvSpPr txBox="1">
            <a:spLocks noChangeArrowheads="1"/>
          </p:cNvSpPr>
          <p:nvPr/>
        </p:nvSpPr>
        <p:spPr bwMode="auto">
          <a:xfrm>
            <a:off x="4754563" y="423863"/>
            <a:ext cx="2819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000" dirty="0">
                <a:solidFill>
                  <a:srgbClr val="000000"/>
                </a:solidFill>
                <a:latin typeface="Comic Sans MS" charset="0"/>
                <a:cs typeface="Arial"/>
              </a:rPr>
              <a:t>LET</a:t>
            </a:r>
            <a:r>
              <a:rPr lang="fr-FR" altLang="ja-JP" sz="2000" dirty="0">
                <a:solidFill>
                  <a:srgbClr val="000000"/>
                </a:solidFill>
                <a:latin typeface="Arial"/>
                <a:cs typeface="Arial"/>
              </a:rPr>
              <a:t>'</a:t>
            </a:r>
            <a:r>
              <a:rPr lang="en-US" sz="2000" dirty="0">
                <a:solidFill>
                  <a:srgbClr val="000000"/>
                </a:solidFill>
                <a:latin typeface="Comic Sans MS" charset="0"/>
                <a:cs typeface="Arial"/>
              </a:rPr>
              <a:t>S START FROM</a:t>
            </a:r>
            <a:br>
              <a:rPr lang="en-US" sz="2000" dirty="0">
                <a:solidFill>
                  <a:srgbClr val="000000"/>
                </a:solidFill>
                <a:latin typeface="Comic Sans MS" charset="0"/>
                <a:cs typeface="Arial"/>
              </a:rPr>
            </a:br>
            <a:r>
              <a:rPr lang="en-US" sz="2000" dirty="0">
                <a:solidFill>
                  <a:srgbClr val="000000"/>
                </a:solidFill>
                <a:latin typeface="Comic Sans MS" charset="0"/>
                <a:cs typeface="Arial"/>
              </a:rPr>
              <a:t>THE BEGINNING!</a:t>
            </a:r>
          </a:p>
        </p:txBody>
      </p:sp>
      <p:sp>
        <p:nvSpPr>
          <p:cNvPr id="2433030" name="Text Box 6"/>
          <p:cNvSpPr txBox="1">
            <a:spLocks noChangeArrowheads="1"/>
          </p:cNvSpPr>
          <p:nvPr/>
        </p:nvSpPr>
        <p:spPr bwMode="auto">
          <a:xfrm>
            <a:off x="52388" y="2209800"/>
            <a:ext cx="2024062" cy="360363"/>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80000"/>
              </a:lnSpc>
              <a:spcBef>
                <a:spcPct val="50000"/>
              </a:spcBef>
              <a:defRPr/>
            </a:pPr>
            <a:r>
              <a:rPr lang="en-US" sz="2200" b="1" dirty="0">
                <a:solidFill>
                  <a:srgbClr val="000000"/>
                </a:solidFill>
                <a:latin typeface="Futura Lt BT" charset="0"/>
                <a:cs typeface="Arial"/>
              </a:rPr>
              <a:t>GENESIS</a:t>
            </a:r>
          </a:p>
        </p:txBody>
      </p:sp>
      <p:sp>
        <p:nvSpPr>
          <p:cNvPr id="235526" name="WordArt 7"/>
          <p:cNvSpPr>
            <a:spLocks noChangeArrowheads="1" noChangeShapeType="1" noTextEdit="1"/>
          </p:cNvSpPr>
          <p:nvPr/>
        </p:nvSpPr>
        <p:spPr bwMode="auto">
          <a:xfrm>
            <a:off x="455613" y="806450"/>
            <a:ext cx="2341562" cy="5429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000000"/>
                </a:solidFill>
                <a:latin typeface="Futura XBlk BT"/>
                <a:ea typeface="Futura XBlk BT"/>
                <a:cs typeface="Futura XBlk BT"/>
              </a:rPr>
              <a:t>GREEKS</a:t>
            </a:r>
          </a:p>
        </p:txBody>
      </p:sp>
      <p:sp>
        <p:nvSpPr>
          <p:cNvPr id="2433032" name="Text Box 8"/>
          <p:cNvSpPr txBox="1">
            <a:spLocks noChangeArrowheads="1"/>
          </p:cNvSpPr>
          <p:nvPr/>
        </p:nvSpPr>
        <p:spPr bwMode="auto">
          <a:xfrm rot="-916496">
            <a:off x="606425" y="6119813"/>
            <a:ext cx="2290763"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200" b="1">
                <a:solidFill>
                  <a:srgbClr val="000000"/>
                </a:solidFill>
                <a:latin typeface="Futura Md BT" charset="0"/>
                <a:cs typeface="Times New Roman" charset="0"/>
              </a:rPr>
              <a:t>Greek Road</a:t>
            </a:r>
          </a:p>
        </p:txBody>
      </p:sp>
      <p:sp>
        <p:nvSpPr>
          <p:cNvPr id="2433033" name="Text Box 9"/>
          <p:cNvSpPr txBox="1">
            <a:spLocks noChangeArrowheads="1"/>
          </p:cNvSpPr>
          <p:nvPr/>
        </p:nvSpPr>
        <p:spPr bwMode="auto">
          <a:xfrm>
            <a:off x="455613" y="371475"/>
            <a:ext cx="2590800" cy="360363"/>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80000"/>
              </a:lnSpc>
              <a:spcBef>
                <a:spcPct val="50000"/>
              </a:spcBef>
              <a:defRPr/>
            </a:pPr>
            <a:r>
              <a:rPr lang="en-US" sz="2200" dirty="0">
                <a:solidFill>
                  <a:srgbClr val="000000"/>
                </a:solidFill>
                <a:latin typeface="Futura Md BT" charset="0"/>
                <a:cs typeface="Arial"/>
              </a:rPr>
              <a:t>REACHING THE</a:t>
            </a:r>
          </a:p>
        </p:txBody>
      </p:sp>
      <p:grpSp>
        <p:nvGrpSpPr>
          <p:cNvPr id="235529" name="Group 6"/>
          <p:cNvGrpSpPr>
            <a:grpSpLocks/>
          </p:cNvGrpSpPr>
          <p:nvPr/>
        </p:nvGrpSpPr>
        <p:grpSpPr bwMode="auto">
          <a:xfrm>
            <a:off x="8458200" y="4419600"/>
            <a:ext cx="5257800" cy="2624138"/>
            <a:chOff x="4624380" y="4226787"/>
            <a:chExt cx="5258027" cy="2624601"/>
          </a:xfrm>
        </p:grpSpPr>
        <p:sp>
          <p:nvSpPr>
            <p:cNvPr id="20" name="Trapezoid 19"/>
            <p:cNvSpPr/>
            <p:nvPr/>
          </p:nvSpPr>
          <p:spPr>
            <a:xfrm rot="17641720">
              <a:off x="6619823" y="3588803"/>
              <a:ext cx="1970436" cy="4554734"/>
            </a:xfrm>
            <a:prstGeom prst="trapezoid">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5542" name="TextBox 1"/>
            <p:cNvSpPr>
              <a:spLocks noChangeArrowheads="1"/>
            </p:cNvSpPr>
            <p:nvPr/>
          </p:nvSpPr>
          <p:spPr bwMode="auto">
            <a:xfrm rot="1784547">
              <a:off x="4624380" y="4226787"/>
              <a:ext cx="5105818" cy="248855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algn="ctr"/>
              <a:r>
                <a:rPr lang="en-US" altLang="zh-CN" sz="6600" b="1">
                  <a:solidFill>
                    <a:srgbClr val="FF0000"/>
                  </a:solidFill>
                  <a:cs typeface="Arial" charset="0"/>
                </a:rPr>
                <a:t>W</a:t>
              </a:r>
              <a:r>
                <a:rPr lang="en-US" altLang="zh-CN" sz="8800" b="1">
                  <a:solidFill>
                    <a:srgbClr val="FF0000"/>
                  </a:solidFill>
                  <a:cs typeface="Arial" charset="0"/>
                </a:rPr>
                <a:t>O</a:t>
              </a:r>
              <a:r>
                <a:rPr lang="en-US" altLang="zh-CN" sz="9600" b="1">
                  <a:solidFill>
                    <a:srgbClr val="FF0000"/>
                  </a:solidFill>
                  <a:cs typeface="Arial" charset="0"/>
                </a:rPr>
                <a:t>R</a:t>
              </a:r>
              <a:r>
                <a:rPr lang="en-US" altLang="zh-CN" sz="11500" b="1">
                  <a:solidFill>
                    <a:srgbClr val="FF0000"/>
                  </a:solidFill>
                  <a:cs typeface="Arial" charset="0"/>
                </a:rPr>
                <a:t>D</a:t>
              </a:r>
              <a:endParaRPr lang="en-US" sz="6000" b="1">
                <a:solidFill>
                  <a:srgbClr val="FF0000"/>
                </a:solidFill>
                <a:cs typeface="Arial" charset="0"/>
              </a:endParaRPr>
            </a:p>
          </p:txBody>
        </p:sp>
      </p:grpSp>
      <p:grpSp>
        <p:nvGrpSpPr>
          <p:cNvPr id="235530" name="Group 7"/>
          <p:cNvGrpSpPr>
            <a:grpSpLocks/>
          </p:cNvGrpSpPr>
          <p:nvPr/>
        </p:nvGrpSpPr>
        <p:grpSpPr bwMode="auto">
          <a:xfrm>
            <a:off x="9906000" y="3733800"/>
            <a:ext cx="1524000" cy="609600"/>
            <a:chOff x="9232195" y="3886200"/>
            <a:chExt cx="1389779" cy="553058"/>
          </a:xfrm>
        </p:grpSpPr>
        <p:grpSp>
          <p:nvGrpSpPr>
            <p:cNvPr id="235537" name="Group 5"/>
            <p:cNvGrpSpPr>
              <a:grpSpLocks/>
            </p:cNvGrpSpPr>
            <p:nvPr/>
          </p:nvGrpSpPr>
          <p:grpSpPr bwMode="auto">
            <a:xfrm>
              <a:off x="9296400" y="3886200"/>
              <a:ext cx="1325574" cy="553058"/>
              <a:chOff x="4137619" y="3777496"/>
              <a:chExt cx="1325574" cy="553058"/>
            </a:xfrm>
          </p:grpSpPr>
          <p:sp>
            <p:nvSpPr>
              <p:cNvPr id="22" name="Trapezoid 21"/>
              <p:cNvSpPr/>
              <p:nvPr/>
            </p:nvSpPr>
            <p:spPr>
              <a:xfrm rot="17997962">
                <a:off x="4461602" y="3453006"/>
                <a:ext cx="361505" cy="1010485"/>
              </a:xfrm>
              <a:prstGeom prst="trapezoid">
                <a:avLst>
                  <a:gd name="adj" fmla="val 19227"/>
                </a:avLst>
              </a:prstGeom>
              <a:solidFill>
                <a:srgbClr val="99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Isosceles Triangle 4"/>
              <p:cNvSpPr/>
              <p:nvPr/>
            </p:nvSpPr>
            <p:spPr>
              <a:xfrm rot="20282097">
                <a:off x="4920311" y="3989214"/>
                <a:ext cx="542882" cy="341340"/>
              </a:xfrm>
              <a:prstGeom prst="triangle">
                <a:avLst/>
              </a:prstGeom>
              <a:solidFill>
                <a:srgbClr val="99663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35538" name="TextBox 11"/>
            <p:cNvSpPr txBox="1">
              <a:spLocks noChangeArrowheads="1"/>
            </p:cNvSpPr>
            <p:nvPr/>
          </p:nvSpPr>
          <p:spPr bwMode="auto">
            <a:xfrm rot="1762498">
              <a:off x="9232195" y="3894584"/>
              <a:ext cx="13015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000" b="1">
                  <a:cs typeface="Arial" charset="0"/>
                </a:rPr>
                <a:t>GOSPEL</a:t>
              </a:r>
              <a:endParaRPr lang="en-US" sz="2000" b="1">
                <a:cs typeface="Arial" charset="0"/>
              </a:endParaRPr>
            </a:p>
          </p:txBody>
        </p:sp>
      </p:grpSp>
      <p:grpSp>
        <p:nvGrpSpPr>
          <p:cNvPr id="235531" name="Group 8"/>
          <p:cNvGrpSpPr>
            <a:grpSpLocks/>
          </p:cNvGrpSpPr>
          <p:nvPr/>
        </p:nvGrpSpPr>
        <p:grpSpPr bwMode="auto">
          <a:xfrm>
            <a:off x="9169400" y="1752600"/>
            <a:ext cx="2851150" cy="846138"/>
            <a:chOff x="971596" y="3268823"/>
            <a:chExt cx="2850914" cy="845977"/>
          </a:xfrm>
        </p:grpSpPr>
        <p:grpSp>
          <p:nvGrpSpPr>
            <p:cNvPr id="235532" name="Group 3"/>
            <p:cNvGrpSpPr>
              <a:grpSpLocks/>
            </p:cNvGrpSpPr>
            <p:nvPr/>
          </p:nvGrpSpPr>
          <p:grpSpPr bwMode="auto">
            <a:xfrm>
              <a:off x="971596" y="3268823"/>
              <a:ext cx="2836395" cy="845977"/>
              <a:chOff x="971596" y="3268823"/>
              <a:chExt cx="2836395" cy="845977"/>
            </a:xfrm>
          </p:grpSpPr>
          <p:sp>
            <p:nvSpPr>
              <p:cNvPr id="2" name="Trapezoid 1"/>
              <p:cNvSpPr/>
              <p:nvPr/>
            </p:nvSpPr>
            <p:spPr>
              <a:xfrm rot="17643011">
                <a:off x="1918483" y="2399709"/>
                <a:ext cx="395212" cy="2288985"/>
              </a:xfrm>
              <a:prstGeom prst="trapezoid">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Trapezoid 13"/>
              <p:cNvSpPr/>
              <p:nvPr/>
            </p:nvSpPr>
            <p:spPr>
              <a:xfrm rot="17096980">
                <a:off x="2466125" y="2321936"/>
                <a:ext cx="395213" cy="2288985"/>
              </a:xfrm>
              <a:prstGeom prst="trapezoid">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Oval 2"/>
              <p:cNvSpPr/>
              <p:nvPr/>
            </p:nvSpPr>
            <p:spPr>
              <a:xfrm>
                <a:off x="2819293" y="3505316"/>
                <a:ext cx="838131" cy="609484"/>
              </a:xfrm>
              <a:prstGeom prst="ellipse">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35533" name="TextBox 1"/>
            <p:cNvSpPr>
              <a:spLocks noChangeArrowheads="1"/>
            </p:cNvSpPr>
            <p:nvPr/>
          </p:nvSpPr>
          <p:spPr bwMode="auto">
            <a:xfrm rot="1096610">
              <a:off x="1966722" y="3321536"/>
              <a:ext cx="1855788" cy="69215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algn="ctr"/>
              <a:r>
                <a:rPr lang="en-US" altLang="zh-CN" sz="3200" b="1">
                  <a:solidFill>
                    <a:srgbClr val="FF0000"/>
                  </a:solidFill>
                  <a:cs typeface="Arial" charset="0"/>
                </a:rPr>
                <a:t>GOD'S</a:t>
              </a:r>
              <a:endParaRPr lang="en-US" sz="3200" b="1">
                <a:solidFill>
                  <a:srgbClr val="FF0000"/>
                </a:solidFill>
                <a:cs typeface="Arial" charset="0"/>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0114" name="Rectangle 2"/>
          <p:cNvSpPr>
            <a:spLocks noGrp="1" noChangeArrowheads="1"/>
          </p:cNvSpPr>
          <p:nvPr>
            <p:ph type="title" idx="4294967295"/>
          </p:nvPr>
        </p:nvSpPr>
        <p:spPr/>
        <p:txBody>
          <a:bodyPr/>
          <a:lstStyle/>
          <a:p>
            <a:pPr eaLnBrk="1" hangingPunct="1">
              <a:defRPr/>
            </a:pPr>
            <a:r>
              <a:rPr lang="en-US" smtClean="0"/>
              <a:t>Church Witness to World</a:t>
            </a:r>
          </a:p>
        </p:txBody>
      </p:sp>
      <p:pic>
        <p:nvPicPr>
          <p:cNvPr id="237570" name="Picture 8" descr="\\.psf\Host\Users\mmurphy\Desktop\Church in culture-evangelism-layered.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WordArt 5"/>
          <p:cNvSpPr>
            <a:spLocks noChangeArrowheads="1" noChangeShapeType="1" noTextEdit="1"/>
          </p:cNvSpPr>
          <p:nvPr/>
        </p:nvSpPr>
        <p:spPr bwMode="auto">
          <a:xfrm>
            <a:off x="5257800" y="5772150"/>
            <a:ext cx="3352800"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ea typeface="Arial Black"/>
                <a:cs typeface="Arial Black"/>
              </a:rPr>
              <a:t>"JEWS"</a:t>
            </a:r>
          </a:p>
        </p:txBody>
      </p:sp>
      <p:sp>
        <p:nvSpPr>
          <p:cNvPr id="10247" name="WordArt 7"/>
          <p:cNvSpPr>
            <a:spLocks noChangeArrowheads="1" noChangeShapeType="1" noTextEdit="1"/>
          </p:cNvSpPr>
          <p:nvPr/>
        </p:nvSpPr>
        <p:spPr bwMode="auto">
          <a:xfrm>
            <a:off x="6172200" y="2222500"/>
            <a:ext cx="2438400" cy="381000"/>
          </a:xfrm>
          <a:prstGeom prst="rect">
            <a:avLst/>
          </a:prstGeom>
        </p:spPr>
        <p:txBody>
          <a:bodyPr wrap="none" fromWordArt="1">
            <a:prstTxWarp prst="textPlain">
              <a:avLst>
                <a:gd name="adj" fmla="val 50000"/>
              </a:avLst>
            </a:prstTxWarp>
          </a:bodyPr>
          <a:lstStyle/>
          <a:p>
            <a:pPr algn="ctr"/>
            <a:r>
              <a:rPr lang="en-US" sz="2000" kern="10">
                <a:ln w="9525">
                  <a:solidFill>
                    <a:srgbClr val="000000"/>
                  </a:solidFill>
                  <a:round/>
                  <a:headEnd/>
                  <a:tailEnd/>
                </a:ln>
                <a:solidFill>
                  <a:srgbClr val="000000"/>
                </a:solidFill>
                <a:latin typeface="Arial Black"/>
                <a:ea typeface="Arial Black"/>
                <a:cs typeface="Arial Black"/>
              </a:rPr>
              <a:t>I understand.</a:t>
            </a:r>
          </a:p>
        </p:txBody>
      </p:sp>
      <p:sp>
        <p:nvSpPr>
          <p:cNvPr id="237573" name="TextBox 1"/>
          <p:cNvSpPr txBox="1">
            <a:spLocks noChangeArrowheads="1"/>
          </p:cNvSpPr>
          <p:nvPr/>
        </p:nvSpPr>
        <p:spPr bwMode="auto">
          <a:xfrm>
            <a:off x="914400" y="1447800"/>
            <a:ext cx="1981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THE </a:t>
            </a:r>
          </a:p>
          <a:p>
            <a:pPr eaLnBrk="1" hangingPunct="1"/>
            <a:r>
              <a:rPr lang="en-US" b="1">
                <a:solidFill>
                  <a:srgbClr val="FFFFFF"/>
                </a:solidFill>
                <a:cs typeface="Arial" charset="0"/>
              </a:rPr>
              <a:t>CHURCH</a:t>
            </a:r>
          </a:p>
        </p:txBody>
      </p:sp>
      <p:sp>
        <p:nvSpPr>
          <p:cNvPr id="237574" name="TextBox 2"/>
          <p:cNvSpPr txBox="1">
            <a:spLocks noChangeArrowheads="1"/>
          </p:cNvSpPr>
          <p:nvPr/>
        </p:nvSpPr>
        <p:spPr bwMode="auto">
          <a:xfrm>
            <a:off x="3429000" y="384175"/>
            <a:ext cx="3352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latin typeface="Arial Black" charset="0"/>
                <a:cs typeface="Arial" charset="0"/>
              </a:rPr>
              <a:t>REPENT!</a:t>
            </a:r>
          </a:p>
          <a:p>
            <a:pPr algn="ctr" eaLnBrk="1" hangingPunct="1"/>
            <a:r>
              <a:rPr lang="en-US" b="1">
                <a:solidFill>
                  <a:srgbClr val="000000"/>
                </a:solidFill>
                <a:latin typeface="Arial Black" charset="0"/>
                <a:cs typeface="Arial" charset="0"/>
              </a:rPr>
              <a:t>JESUS DIED FOR</a:t>
            </a:r>
          </a:p>
          <a:p>
            <a:pPr algn="ctr" eaLnBrk="1" hangingPunct="1"/>
            <a:r>
              <a:rPr lang="en-US" b="1">
                <a:solidFill>
                  <a:srgbClr val="000000"/>
                </a:solidFill>
                <a:latin typeface="Arial Black" charset="0"/>
                <a:cs typeface="Arial" charset="0"/>
              </a:rPr>
              <a:t>YOUR SINS!</a:t>
            </a:r>
          </a:p>
        </p:txBody>
      </p:sp>
      <p:sp>
        <p:nvSpPr>
          <p:cNvPr id="17" name="Right Arrow 16"/>
          <p:cNvSpPr/>
          <p:nvPr/>
        </p:nvSpPr>
        <p:spPr>
          <a:xfrm>
            <a:off x="1295400" y="6221413"/>
            <a:ext cx="609600" cy="2794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a typeface="ＭＳ Ｐゴシック"/>
              <a:cs typeface="Arial"/>
            </a:endParaRPr>
          </a:p>
        </p:txBody>
      </p:sp>
      <p:sp>
        <p:nvSpPr>
          <p:cNvPr id="237576" name="TextBox 3"/>
          <p:cNvSpPr txBox="1">
            <a:spLocks noChangeArrowheads="1"/>
          </p:cNvSpPr>
          <p:nvPr/>
        </p:nvSpPr>
        <p:spPr bwMode="auto">
          <a:xfrm>
            <a:off x="5410200" y="3576638"/>
            <a:ext cx="2438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b="1">
                <a:solidFill>
                  <a:srgbClr val="FFFFFF"/>
                </a:solidFill>
                <a:cs typeface="Arial" charset="0"/>
              </a:rPr>
              <a:t>THE </a:t>
            </a:r>
          </a:p>
          <a:p>
            <a:pPr eaLnBrk="1" hangingPunct="1"/>
            <a:r>
              <a:rPr lang="en-US" sz="4000" b="1">
                <a:solidFill>
                  <a:srgbClr val="FFFFFF"/>
                </a:solidFill>
                <a:cs typeface="Arial" charset="0"/>
              </a:rPr>
              <a:t>WORLD</a:t>
            </a:r>
          </a:p>
        </p:txBody>
      </p:sp>
      <p:sp>
        <p:nvSpPr>
          <p:cNvPr id="13" name="Text Box 10"/>
          <p:cNvSpPr txBox="1">
            <a:spLocks noChangeArrowheads="1"/>
          </p:cNvSpPr>
          <p:nvPr/>
        </p:nvSpPr>
        <p:spPr bwMode="auto">
          <a:xfrm>
            <a:off x="533400" y="3343025"/>
            <a:ext cx="2438400" cy="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en-US" sz="2400" b="1" dirty="0">
                <a:solidFill>
                  <a:srgbClr val="FFFFFF"/>
                </a:solidFill>
                <a:effectLst>
                  <a:glow rad="101600">
                    <a:srgbClr val="000000">
                      <a:alpha val="75000"/>
                    </a:srgbClr>
                  </a:glow>
                </a:effectLst>
                <a:latin typeface="Arial Narrow" charset="0"/>
                <a:cs typeface="Arial"/>
              </a:rPr>
              <a:t>CONSUMMATION OF ALL THINGS</a:t>
            </a:r>
          </a:p>
        </p:txBody>
      </p:sp>
      <p:sp>
        <p:nvSpPr>
          <p:cNvPr id="18" name="Text Box 10"/>
          <p:cNvSpPr txBox="1">
            <a:spLocks noChangeArrowheads="1"/>
          </p:cNvSpPr>
          <p:nvPr/>
        </p:nvSpPr>
        <p:spPr bwMode="auto">
          <a:xfrm>
            <a:off x="533400" y="4199894"/>
            <a:ext cx="2438400" cy="1286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en-US" sz="2400" b="1" dirty="0">
                <a:solidFill>
                  <a:srgbClr val="FFFFFF"/>
                </a:solidFill>
                <a:effectLst>
                  <a:glow rad="101600">
                    <a:srgbClr val="000000">
                      <a:alpha val="75000"/>
                    </a:srgbClr>
                  </a:glow>
                </a:effectLst>
                <a:latin typeface="Arial Narrow" charset="0"/>
                <a:cs typeface="Arial"/>
              </a:rPr>
              <a:t>JESUS CHRIST CRUCIFIED &amp; RAISED FROM THE DEAD</a:t>
            </a:r>
          </a:p>
        </p:txBody>
      </p:sp>
      <p:sp>
        <p:nvSpPr>
          <p:cNvPr id="19" name="Text Box 10"/>
          <p:cNvSpPr txBox="1">
            <a:spLocks noChangeArrowheads="1"/>
          </p:cNvSpPr>
          <p:nvPr/>
        </p:nvSpPr>
        <p:spPr bwMode="auto">
          <a:xfrm>
            <a:off x="609600" y="5453694"/>
            <a:ext cx="2438400" cy="117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en-US" sz="2400" b="1" dirty="0">
                <a:solidFill>
                  <a:srgbClr val="FFFFFF"/>
                </a:solidFill>
                <a:effectLst>
                  <a:glow rad="101600">
                    <a:srgbClr val="000000">
                      <a:alpha val="75000"/>
                    </a:srgbClr>
                  </a:glow>
                </a:effectLst>
                <a:latin typeface="Arial Narrow" charset="0"/>
                <a:cs typeface="Arial"/>
              </a:rPr>
              <a:t>CHRIST &amp; CREATION</a:t>
            </a:r>
          </a:p>
          <a:p>
            <a:pPr algn="ctr">
              <a:lnSpc>
                <a:spcPct val="80000"/>
              </a:lnSpc>
              <a:spcBef>
                <a:spcPct val="50000"/>
              </a:spcBef>
              <a:defRPr/>
            </a:pPr>
            <a:r>
              <a:rPr lang="en-US" sz="2400" b="1" dirty="0">
                <a:solidFill>
                  <a:srgbClr val="FFFFFF"/>
                </a:solidFill>
                <a:effectLst>
                  <a:glow rad="101600">
                    <a:srgbClr val="000000">
                      <a:alpha val="75000"/>
                    </a:srgbClr>
                  </a:glow>
                </a:effectLst>
                <a:latin typeface="Arial Narrow" charset="0"/>
                <a:cs typeface="Arial"/>
              </a:rPr>
              <a:t>SIN           DEATH</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0" fill="hold" grpId="0" nodeType="withEffect">
                                  <p:stCondLst>
                                    <p:cond delay="0"/>
                                  </p:stCondLst>
                                  <p:childTnLst>
                                    <p:set>
                                      <p:cBhvr>
                                        <p:cTn id="6" dur="1" fill="hold">
                                          <p:stCondLst>
                                            <p:cond delay="0"/>
                                          </p:stCondLst>
                                        </p:cTn>
                                        <p:tgtEl>
                                          <p:spTgt spid="10245"/>
                                        </p:tgtEl>
                                        <p:attrNameLst>
                                          <p:attrName>style.visibility</p:attrName>
                                        </p:attrNameLst>
                                      </p:cBhvr>
                                      <p:to>
                                        <p:strVal val="visible"/>
                                      </p:to>
                                    </p:set>
                                  </p:childTnLst>
                                </p:cTn>
                              </p:par>
                              <p:par>
                                <p:cTn id="7" presetID="3" presetClass="entr" presetSubtype="0" fill="hold" grpId="0" nodeType="withEffect">
                                  <p:stCondLst>
                                    <p:cond delay="0"/>
                                  </p:stCondLst>
                                  <p:childTnLst>
                                    <p:set>
                                      <p:cBhvr>
                                        <p:cTn id="8" dur="1" fill="hold">
                                          <p:stCondLst>
                                            <p:cond delay="0"/>
                                          </p:stCondLst>
                                        </p:cTn>
                                        <p:tgtEl>
                                          <p:spTgt spid="10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animBg="1"/>
      <p:bldP spid="1024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62" name="Rectangle 2"/>
          <p:cNvSpPr>
            <a:spLocks noGrp="1" noChangeArrowheads="1"/>
          </p:cNvSpPr>
          <p:nvPr>
            <p:ph type="title" idx="4294967295"/>
          </p:nvPr>
        </p:nvSpPr>
        <p:spPr/>
        <p:txBody>
          <a:bodyPr/>
          <a:lstStyle/>
          <a:p>
            <a:pPr eaLnBrk="1" hangingPunct="1">
              <a:defRPr/>
            </a:pPr>
            <a:r>
              <a:rPr lang="en-US" smtClean="0"/>
              <a:t>Church Witness to World</a:t>
            </a:r>
          </a:p>
        </p:txBody>
      </p:sp>
      <p:sp>
        <p:nvSpPr>
          <p:cNvPr id="2652163" name="Oval 4"/>
          <p:cNvSpPr>
            <a:spLocks noChangeArrowheads="1"/>
          </p:cNvSpPr>
          <p:nvPr/>
        </p:nvSpPr>
        <p:spPr bwMode="auto">
          <a:xfrm>
            <a:off x="5791200" y="1219200"/>
            <a:ext cx="2971800" cy="12954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charset="0"/>
            </a:endParaRPr>
          </a:p>
        </p:txBody>
      </p:sp>
      <p:pic>
        <p:nvPicPr>
          <p:cNvPr id="239619" name="Picture 8" descr="\\.psf\Host\Users\mmurphy\Desktop\Church in culture-evangelism-layered.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WordArt 5"/>
          <p:cNvSpPr>
            <a:spLocks noChangeArrowheads="1" noChangeShapeType="1" noTextEdit="1"/>
          </p:cNvSpPr>
          <p:nvPr/>
        </p:nvSpPr>
        <p:spPr bwMode="auto">
          <a:xfrm>
            <a:off x="5257800" y="5791200"/>
            <a:ext cx="3352800"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ea typeface="Arial Black"/>
                <a:cs typeface="Arial Black"/>
              </a:rPr>
              <a:t>"GREEKS"</a:t>
            </a:r>
          </a:p>
        </p:txBody>
      </p:sp>
      <p:sp>
        <p:nvSpPr>
          <p:cNvPr id="13" name="WordArt 7"/>
          <p:cNvSpPr>
            <a:spLocks noChangeArrowheads="1" noChangeShapeType="1" noTextEdit="1"/>
          </p:cNvSpPr>
          <p:nvPr/>
        </p:nvSpPr>
        <p:spPr bwMode="auto">
          <a:xfrm>
            <a:off x="6172200" y="2222500"/>
            <a:ext cx="2438400" cy="381000"/>
          </a:xfrm>
          <a:prstGeom prst="rect">
            <a:avLst/>
          </a:prstGeom>
        </p:spPr>
        <p:txBody>
          <a:bodyPr wrap="none" fromWordArt="1">
            <a:prstTxWarp prst="textPlain">
              <a:avLst>
                <a:gd name="adj" fmla="val 50000"/>
              </a:avLst>
            </a:prstTxWarp>
          </a:bodyPr>
          <a:lstStyle/>
          <a:p>
            <a:pPr algn="ctr"/>
            <a:r>
              <a:rPr lang="en-US" sz="2000" kern="10">
                <a:ln w="9525">
                  <a:solidFill>
                    <a:srgbClr val="000000"/>
                  </a:solidFill>
                  <a:round/>
                  <a:headEnd/>
                  <a:tailEnd/>
                </a:ln>
                <a:solidFill>
                  <a:srgbClr val="000000"/>
                </a:solidFill>
                <a:latin typeface="Arial Black"/>
                <a:ea typeface="Arial Black"/>
                <a:cs typeface="Arial Black"/>
              </a:rPr>
              <a:t>FOOLISHNESS</a:t>
            </a:r>
          </a:p>
        </p:txBody>
      </p:sp>
      <p:sp>
        <p:nvSpPr>
          <p:cNvPr id="239622" name="TextBox 13"/>
          <p:cNvSpPr txBox="1">
            <a:spLocks noChangeArrowheads="1"/>
          </p:cNvSpPr>
          <p:nvPr/>
        </p:nvSpPr>
        <p:spPr bwMode="auto">
          <a:xfrm>
            <a:off x="914400" y="1447800"/>
            <a:ext cx="1981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THE </a:t>
            </a:r>
          </a:p>
          <a:p>
            <a:pPr eaLnBrk="1" hangingPunct="1"/>
            <a:r>
              <a:rPr lang="en-US" b="1">
                <a:solidFill>
                  <a:srgbClr val="FFFFFF"/>
                </a:solidFill>
                <a:cs typeface="Arial" charset="0"/>
              </a:rPr>
              <a:t>CHURCH</a:t>
            </a:r>
          </a:p>
        </p:txBody>
      </p:sp>
      <p:sp>
        <p:nvSpPr>
          <p:cNvPr id="239623" name="TextBox 14"/>
          <p:cNvSpPr txBox="1">
            <a:spLocks noChangeArrowheads="1"/>
          </p:cNvSpPr>
          <p:nvPr/>
        </p:nvSpPr>
        <p:spPr bwMode="auto">
          <a:xfrm>
            <a:off x="3429000" y="384175"/>
            <a:ext cx="3352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latin typeface="Arial Black" charset="0"/>
                <a:cs typeface="Arial" charset="0"/>
              </a:rPr>
              <a:t>REPENT!</a:t>
            </a:r>
          </a:p>
          <a:p>
            <a:pPr algn="ctr" eaLnBrk="1" hangingPunct="1"/>
            <a:r>
              <a:rPr lang="en-US" b="1">
                <a:solidFill>
                  <a:srgbClr val="000000"/>
                </a:solidFill>
                <a:latin typeface="Arial Black" charset="0"/>
                <a:cs typeface="Arial" charset="0"/>
              </a:rPr>
              <a:t>JESUS DIED FOR</a:t>
            </a:r>
          </a:p>
          <a:p>
            <a:pPr algn="ctr" eaLnBrk="1" hangingPunct="1"/>
            <a:r>
              <a:rPr lang="en-US" b="1">
                <a:solidFill>
                  <a:srgbClr val="000000"/>
                </a:solidFill>
                <a:latin typeface="Arial Black" charset="0"/>
                <a:cs typeface="Arial" charset="0"/>
              </a:rPr>
              <a:t>YOUR SINS!</a:t>
            </a:r>
          </a:p>
        </p:txBody>
      </p:sp>
      <p:sp>
        <p:nvSpPr>
          <p:cNvPr id="19" name="Right Arrow 18"/>
          <p:cNvSpPr/>
          <p:nvPr/>
        </p:nvSpPr>
        <p:spPr>
          <a:xfrm>
            <a:off x="1295400" y="6221413"/>
            <a:ext cx="609600" cy="2794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a typeface="ＭＳ Ｐゴシック"/>
              <a:cs typeface="Arial"/>
            </a:endParaRPr>
          </a:p>
        </p:txBody>
      </p:sp>
      <p:sp>
        <p:nvSpPr>
          <p:cNvPr id="239625" name="TextBox 19"/>
          <p:cNvSpPr txBox="1">
            <a:spLocks noChangeArrowheads="1"/>
          </p:cNvSpPr>
          <p:nvPr/>
        </p:nvSpPr>
        <p:spPr bwMode="auto">
          <a:xfrm>
            <a:off x="5410200" y="3576638"/>
            <a:ext cx="2438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b="1">
                <a:solidFill>
                  <a:srgbClr val="FFFFFF"/>
                </a:solidFill>
                <a:cs typeface="Arial" charset="0"/>
              </a:rPr>
              <a:t>THE </a:t>
            </a:r>
          </a:p>
          <a:p>
            <a:pPr eaLnBrk="1" hangingPunct="1"/>
            <a:r>
              <a:rPr lang="en-US" sz="4000" b="1">
                <a:solidFill>
                  <a:srgbClr val="FFFFFF"/>
                </a:solidFill>
                <a:cs typeface="Arial" charset="0"/>
              </a:rPr>
              <a:t>WORLD</a:t>
            </a:r>
          </a:p>
        </p:txBody>
      </p:sp>
      <p:sp>
        <p:nvSpPr>
          <p:cNvPr id="14" name="Text Box 10"/>
          <p:cNvSpPr txBox="1">
            <a:spLocks noChangeArrowheads="1"/>
          </p:cNvSpPr>
          <p:nvPr/>
        </p:nvSpPr>
        <p:spPr bwMode="auto">
          <a:xfrm>
            <a:off x="533400" y="3343025"/>
            <a:ext cx="2438400" cy="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en-US" sz="2400" b="1" dirty="0">
                <a:solidFill>
                  <a:srgbClr val="FFFFFF"/>
                </a:solidFill>
                <a:effectLst>
                  <a:glow rad="101600">
                    <a:srgbClr val="000000">
                      <a:alpha val="75000"/>
                    </a:srgbClr>
                  </a:glow>
                </a:effectLst>
                <a:latin typeface="Arial Narrow" charset="0"/>
                <a:cs typeface="Arial"/>
              </a:rPr>
              <a:t>CONSUMMATION OF ALL THINGS</a:t>
            </a:r>
          </a:p>
        </p:txBody>
      </p:sp>
      <p:sp>
        <p:nvSpPr>
          <p:cNvPr id="15" name="Text Box 10"/>
          <p:cNvSpPr txBox="1">
            <a:spLocks noChangeArrowheads="1"/>
          </p:cNvSpPr>
          <p:nvPr/>
        </p:nvSpPr>
        <p:spPr bwMode="auto">
          <a:xfrm>
            <a:off x="533400" y="4199894"/>
            <a:ext cx="2438400" cy="1286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en-US" sz="2400" b="1" dirty="0">
                <a:solidFill>
                  <a:srgbClr val="FFFFFF"/>
                </a:solidFill>
                <a:effectLst>
                  <a:glow rad="101600">
                    <a:srgbClr val="000000">
                      <a:alpha val="75000"/>
                    </a:srgbClr>
                  </a:glow>
                </a:effectLst>
                <a:latin typeface="Arial Narrow" charset="0"/>
                <a:cs typeface="Arial"/>
              </a:rPr>
              <a:t>JESUS CHRIST CRUCIFIED &amp; RAISED FROM THE DEAD</a:t>
            </a:r>
          </a:p>
        </p:txBody>
      </p:sp>
      <p:sp>
        <p:nvSpPr>
          <p:cNvPr id="20" name="Text Box 10"/>
          <p:cNvSpPr txBox="1">
            <a:spLocks noChangeArrowheads="1"/>
          </p:cNvSpPr>
          <p:nvPr/>
        </p:nvSpPr>
        <p:spPr bwMode="auto">
          <a:xfrm>
            <a:off x="609600" y="5453694"/>
            <a:ext cx="2438400" cy="117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en-US" sz="2400" b="1" dirty="0">
                <a:solidFill>
                  <a:srgbClr val="FFFFFF"/>
                </a:solidFill>
                <a:effectLst>
                  <a:glow rad="101600">
                    <a:srgbClr val="000000">
                      <a:alpha val="75000"/>
                    </a:srgbClr>
                  </a:glow>
                </a:effectLst>
                <a:latin typeface="Arial Narrow" charset="0"/>
                <a:cs typeface="Arial"/>
              </a:rPr>
              <a:t>CHRIST &amp; CREATION</a:t>
            </a:r>
          </a:p>
          <a:p>
            <a:pPr algn="ctr">
              <a:lnSpc>
                <a:spcPct val="80000"/>
              </a:lnSpc>
              <a:spcBef>
                <a:spcPct val="50000"/>
              </a:spcBef>
              <a:defRPr/>
            </a:pPr>
            <a:r>
              <a:rPr lang="en-US" sz="2400" b="1" dirty="0">
                <a:solidFill>
                  <a:srgbClr val="FFFFFF"/>
                </a:solidFill>
                <a:effectLst>
                  <a:glow rad="101600">
                    <a:srgbClr val="000000">
                      <a:alpha val="75000"/>
                    </a:srgbClr>
                  </a:glow>
                </a:effectLst>
                <a:latin typeface="Arial Narrow" charset="0"/>
                <a:cs typeface="Arial"/>
              </a:rPr>
              <a:t>SIN           DEATH</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3"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4210" name="Rectangle 2"/>
          <p:cNvSpPr>
            <a:spLocks noGrp="1" noChangeArrowheads="1"/>
          </p:cNvSpPr>
          <p:nvPr>
            <p:ph type="title" idx="4294967295"/>
          </p:nvPr>
        </p:nvSpPr>
        <p:spPr/>
        <p:txBody>
          <a:bodyPr/>
          <a:lstStyle/>
          <a:p>
            <a:pPr eaLnBrk="1" hangingPunct="1">
              <a:defRPr/>
            </a:pPr>
            <a:r>
              <a:rPr lang="en-US" smtClean="0"/>
              <a:t>05 Greeks today</a:t>
            </a:r>
          </a:p>
        </p:txBody>
      </p:sp>
      <p:pic>
        <p:nvPicPr>
          <p:cNvPr id="241666" name="Picture 3" descr="05 Grks today7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7" name="Picture 4" descr="\\.psf\Host\Users\mmurphy\Desktop\Road 5-Today's Greeks 0037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8" name="TextBox 1"/>
          <p:cNvSpPr txBox="1">
            <a:spLocks noChangeArrowheads="1"/>
          </p:cNvSpPr>
          <p:nvPr/>
        </p:nvSpPr>
        <p:spPr bwMode="auto">
          <a:xfrm>
            <a:off x="4267200" y="1030288"/>
            <a:ext cx="2209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srgbClr val="000000"/>
                </a:solidFill>
                <a:cs typeface="Arial" charset="0"/>
              </a:rPr>
              <a:t>REPENT!</a:t>
            </a:r>
          </a:p>
        </p:txBody>
      </p:sp>
      <p:sp>
        <p:nvSpPr>
          <p:cNvPr id="241669" name="TextBox 7"/>
          <p:cNvSpPr txBox="1">
            <a:spLocks noChangeArrowheads="1"/>
          </p:cNvSpPr>
          <p:nvPr/>
        </p:nvSpPr>
        <p:spPr bwMode="auto">
          <a:xfrm>
            <a:off x="2667000" y="4953000"/>
            <a:ext cx="2971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cs typeface="Arial" charset="0"/>
              </a:rPr>
              <a:t>HA! FOOLISHNESS!</a:t>
            </a:r>
          </a:p>
        </p:txBody>
      </p:sp>
      <p:sp>
        <p:nvSpPr>
          <p:cNvPr id="241670" name="TextBox 8"/>
          <p:cNvSpPr txBox="1">
            <a:spLocks noChangeArrowheads="1"/>
          </p:cNvSpPr>
          <p:nvPr/>
        </p:nvSpPr>
        <p:spPr bwMode="auto">
          <a:xfrm>
            <a:off x="304800" y="1689100"/>
            <a:ext cx="2362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srgbClr val="000000"/>
                </a:solidFill>
                <a:cs typeface="Arial" charset="0"/>
              </a:rPr>
              <a:t>GENESIS</a:t>
            </a:r>
          </a:p>
        </p:txBody>
      </p:sp>
      <p:sp>
        <p:nvSpPr>
          <p:cNvPr id="241671" name="TextBox 9"/>
          <p:cNvSpPr txBox="1">
            <a:spLocks noChangeArrowheads="1"/>
          </p:cNvSpPr>
          <p:nvPr/>
        </p:nvSpPr>
        <p:spPr bwMode="auto">
          <a:xfrm>
            <a:off x="471488" y="152400"/>
            <a:ext cx="3276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srgbClr val="000000"/>
                </a:solidFill>
                <a:latin typeface="Gill Sans Ultra Bold" charset="0"/>
                <a:cs typeface="Arial" charset="0"/>
              </a:rPr>
              <a:t>TODAY</a:t>
            </a:r>
            <a:r>
              <a:rPr lang="fr-FR" altLang="ja-JP" sz="3600" b="1">
                <a:solidFill>
                  <a:srgbClr val="000000"/>
                </a:solidFill>
                <a:latin typeface="Gill Sans Ultra Bold" charset="0"/>
                <a:cs typeface="Arial" charset="0"/>
              </a:rPr>
              <a:t>'</a:t>
            </a:r>
            <a:r>
              <a:rPr lang="en-US" altLang="ja-JP" sz="3600" b="1">
                <a:solidFill>
                  <a:srgbClr val="000000"/>
                </a:solidFill>
                <a:latin typeface="Gill Sans Ultra Bold" charset="0"/>
                <a:cs typeface="Arial" charset="0"/>
              </a:rPr>
              <a:t>S</a:t>
            </a:r>
          </a:p>
          <a:p>
            <a:pPr eaLnBrk="1" hangingPunct="1"/>
            <a:r>
              <a:rPr lang="ja-JP" altLang="en-US" sz="3600" b="1">
                <a:solidFill>
                  <a:srgbClr val="000000"/>
                </a:solidFill>
                <a:latin typeface="Gill Sans Ultra Bold" charset="0"/>
                <a:cs typeface="Arial" charset="0"/>
              </a:rPr>
              <a:t>“</a:t>
            </a:r>
            <a:r>
              <a:rPr lang="en-US" altLang="ja-JP" sz="3600" b="1">
                <a:solidFill>
                  <a:srgbClr val="000000"/>
                </a:solidFill>
                <a:latin typeface="Gill Sans Ultra Bold" charset="0"/>
                <a:cs typeface="Arial" charset="0"/>
              </a:rPr>
              <a:t>GREEKS</a:t>
            </a:r>
            <a:r>
              <a:rPr lang="ja-JP" altLang="en-US" sz="3600" b="1">
                <a:solidFill>
                  <a:srgbClr val="000000"/>
                </a:solidFill>
                <a:latin typeface="Gill Sans Ultra Bold" charset="0"/>
                <a:cs typeface="Arial" charset="0"/>
              </a:rPr>
              <a:t>”</a:t>
            </a:r>
            <a:endParaRPr lang="en-US" sz="3600" b="1">
              <a:solidFill>
                <a:srgbClr val="000000"/>
              </a:solidFill>
              <a:latin typeface="Gill Sans Ultra Bold" charset="0"/>
              <a:cs typeface="Arial" charset="0"/>
            </a:endParaRPr>
          </a:p>
        </p:txBody>
      </p:sp>
      <p:sp>
        <p:nvSpPr>
          <p:cNvPr id="241672" name="TextBox 10"/>
          <p:cNvSpPr txBox="1">
            <a:spLocks noChangeArrowheads="1"/>
          </p:cNvSpPr>
          <p:nvPr/>
        </p:nvSpPr>
        <p:spPr bwMode="auto">
          <a:xfrm rot="1665097">
            <a:off x="4067175" y="3903663"/>
            <a:ext cx="2135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0000"/>
                </a:solidFill>
                <a:cs typeface="Arial" charset="0"/>
              </a:rPr>
              <a:t>GOSPEL</a:t>
            </a:r>
          </a:p>
        </p:txBody>
      </p:sp>
      <p:sp>
        <p:nvSpPr>
          <p:cNvPr id="241673" name="TextBox 11"/>
          <p:cNvSpPr txBox="1">
            <a:spLocks noChangeArrowheads="1"/>
          </p:cNvSpPr>
          <p:nvPr/>
        </p:nvSpPr>
        <p:spPr bwMode="auto">
          <a:xfrm rot="1173130">
            <a:off x="2405063" y="3435350"/>
            <a:ext cx="18399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C00000"/>
                </a:solidFill>
                <a:latin typeface="Arial Black" charset="0"/>
                <a:cs typeface="Arial" charset="0"/>
              </a:rPr>
              <a:t>GOD</a:t>
            </a:r>
            <a:r>
              <a:rPr lang="fr-FR" altLang="ja-JP" sz="2800" b="1">
                <a:solidFill>
                  <a:srgbClr val="C00000"/>
                </a:solidFill>
                <a:latin typeface="Arial Black" charset="0"/>
                <a:cs typeface="Arial" charset="0"/>
              </a:rPr>
              <a:t>'</a:t>
            </a:r>
            <a:r>
              <a:rPr lang="en-US" altLang="ja-JP" sz="2800" b="1">
                <a:solidFill>
                  <a:srgbClr val="C00000"/>
                </a:solidFill>
                <a:latin typeface="Arial Black" charset="0"/>
                <a:cs typeface="Arial" charset="0"/>
              </a:rPr>
              <a:t>S</a:t>
            </a:r>
            <a:endParaRPr lang="en-US" sz="2800" b="1">
              <a:solidFill>
                <a:srgbClr val="C00000"/>
              </a:solidFill>
              <a:latin typeface="Arial Black" charset="0"/>
              <a:cs typeface="Arial" charset="0"/>
            </a:endParaRPr>
          </a:p>
        </p:txBody>
      </p:sp>
      <p:sp>
        <p:nvSpPr>
          <p:cNvPr id="241674" name="TextBox 12"/>
          <p:cNvSpPr txBox="1">
            <a:spLocks noChangeArrowheads="1"/>
          </p:cNvSpPr>
          <p:nvPr/>
        </p:nvSpPr>
        <p:spPr bwMode="auto">
          <a:xfrm rot="1833750">
            <a:off x="5673725" y="5319713"/>
            <a:ext cx="354647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600" b="1">
                <a:solidFill>
                  <a:srgbClr val="C00000"/>
                </a:solidFill>
                <a:latin typeface="Arial Black" charset="0"/>
                <a:cs typeface="Arial" charset="0"/>
              </a:rPr>
              <a:t>WORD</a:t>
            </a:r>
          </a:p>
        </p:txBody>
      </p:sp>
      <p:sp>
        <p:nvSpPr>
          <p:cNvPr id="241675" name="TextBox 13"/>
          <p:cNvSpPr txBox="1">
            <a:spLocks noChangeArrowheads="1"/>
          </p:cNvSpPr>
          <p:nvPr/>
        </p:nvSpPr>
        <p:spPr bwMode="auto">
          <a:xfrm rot="-955170">
            <a:off x="360363" y="5946775"/>
            <a:ext cx="2362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cs typeface="Arial" charset="0"/>
              </a:rPr>
              <a:t>GREEK ROAD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82" name="Rectangle 2"/>
          <p:cNvSpPr>
            <a:spLocks noGrp="1" noChangeArrowheads="1"/>
          </p:cNvSpPr>
          <p:nvPr>
            <p:ph type="title"/>
          </p:nvPr>
        </p:nvSpPr>
        <p:spPr/>
        <p:txBody>
          <a:bodyPr/>
          <a:lstStyle/>
          <a:p>
            <a:pPr eaLnBrk="1" hangingPunct="1">
              <a:defRPr/>
            </a:pPr>
            <a:r>
              <a:rPr lang="en-US" smtClean="0"/>
              <a:t>Huxley 1893 #1</a:t>
            </a:r>
          </a:p>
        </p:txBody>
      </p:sp>
      <p:pic>
        <p:nvPicPr>
          <p:cNvPr id="1710083"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112713"/>
            <a:ext cx="9296400" cy="697071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10084" name="Text Box 4"/>
          <p:cNvSpPr txBox="1">
            <a:spLocks noChangeArrowheads="1"/>
          </p:cNvSpPr>
          <p:nvPr/>
        </p:nvSpPr>
        <p:spPr bwMode="auto">
          <a:xfrm>
            <a:off x="914400" y="5562600"/>
            <a:ext cx="7391400" cy="6953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spcBef>
                <a:spcPct val="50000"/>
              </a:spcBef>
              <a:defRPr/>
            </a:pPr>
            <a:r>
              <a:rPr lang="en-GB" sz="2200" b="1">
                <a:solidFill>
                  <a:srgbClr val="FFFFFF"/>
                </a:solidFill>
                <a:cs typeface="Arial" charset="0"/>
              </a:rPr>
              <a:t>Thomas H. Huxley, </a:t>
            </a:r>
            <a:r>
              <a:rPr lang="en-GB" sz="2200" b="1" i="1">
                <a:solidFill>
                  <a:srgbClr val="FFFFFF"/>
                </a:solidFill>
                <a:cs typeface="Arial" charset="0"/>
              </a:rPr>
              <a:t>Science and Hebrew Tradition</a:t>
            </a:r>
            <a:r>
              <a:rPr lang="en-GB" sz="2200" b="1">
                <a:solidFill>
                  <a:srgbClr val="FFFFFF"/>
                </a:solidFill>
                <a:cs typeface="Arial" charset="0"/>
              </a:rPr>
              <a:t> (New York: D. Appleton, 1893), p. 207-8.</a:t>
            </a:r>
            <a:endParaRPr lang="en-US" sz="2200" b="1">
              <a:solidFill>
                <a:srgbClr val="FFFFFF"/>
              </a:solidFill>
              <a:cs typeface="Arial" charset="0"/>
            </a:endParaRPr>
          </a:p>
        </p:txBody>
      </p:sp>
      <p:sp>
        <p:nvSpPr>
          <p:cNvPr id="1710085" name="Text Box 5"/>
          <p:cNvSpPr txBox="1">
            <a:spLocks noChangeArrowheads="1"/>
          </p:cNvSpPr>
          <p:nvPr/>
        </p:nvSpPr>
        <p:spPr bwMode="auto">
          <a:xfrm>
            <a:off x="914400" y="609600"/>
            <a:ext cx="7391400" cy="29702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defRPr/>
            </a:pPr>
            <a:r>
              <a:rPr lang="en-GB" sz="3000" b="1">
                <a:solidFill>
                  <a:srgbClr val="FFFFFF"/>
                </a:solidFill>
                <a:cs typeface="Arial" charset="0"/>
              </a:rPr>
              <a:t>“I am fairly at a loss to </a:t>
            </a:r>
          </a:p>
          <a:p>
            <a:pPr>
              <a:lnSpc>
                <a:spcPct val="90000"/>
              </a:lnSpc>
              <a:defRPr/>
            </a:pPr>
            <a:r>
              <a:rPr lang="en-GB" sz="3000" b="1">
                <a:solidFill>
                  <a:srgbClr val="FFFFFF"/>
                </a:solidFill>
                <a:cs typeface="Arial" charset="0"/>
              </a:rPr>
              <a:t>comprehend how any one, </a:t>
            </a:r>
          </a:p>
          <a:p>
            <a:pPr>
              <a:lnSpc>
                <a:spcPct val="90000"/>
              </a:lnSpc>
              <a:defRPr/>
            </a:pPr>
            <a:r>
              <a:rPr lang="en-GB" sz="3000" b="1">
                <a:solidFill>
                  <a:srgbClr val="FFFFFF"/>
                </a:solidFill>
                <a:cs typeface="Arial" charset="0"/>
              </a:rPr>
              <a:t>for a moment, can doubt </a:t>
            </a:r>
          </a:p>
          <a:p>
            <a:pPr>
              <a:lnSpc>
                <a:spcPct val="90000"/>
              </a:lnSpc>
              <a:defRPr/>
            </a:pPr>
            <a:r>
              <a:rPr lang="en-GB" sz="3000" b="1">
                <a:solidFill>
                  <a:srgbClr val="FFFFFF"/>
                </a:solidFill>
                <a:cs typeface="Arial" charset="0"/>
              </a:rPr>
              <a:t>that </a:t>
            </a:r>
            <a:r>
              <a:rPr lang="en-GB" sz="3000" b="1">
                <a:solidFill>
                  <a:srgbClr val="FFFF00"/>
                </a:solidFill>
                <a:cs typeface="Arial" charset="0"/>
              </a:rPr>
              <a:t>Christian theology </a:t>
            </a:r>
          </a:p>
          <a:p>
            <a:pPr>
              <a:lnSpc>
                <a:spcPct val="90000"/>
              </a:lnSpc>
              <a:defRPr/>
            </a:pPr>
            <a:r>
              <a:rPr lang="en-GB" sz="3000" b="1">
                <a:solidFill>
                  <a:srgbClr val="FFFF00"/>
                </a:solidFill>
                <a:cs typeface="Arial" charset="0"/>
              </a:rPr>
              <a:t>must stand or fall with the </a:t>
            </a:r>
          </a:p>
          <a:p>
            <a:pPr>
              <a:lnSpc>
                <a:spcPct val="90000"/>
              </a:lnSpc>
              <a:defRPr/>
            </a:pPr>
            <a:r>
              <a:rPr lang="en-GB" sz="3000" b="1">
                <a:solidFill>
                  <a:srgbClr val="FFFF00"/>
                </a:solidFill>
                <a:cs typeface="Arial" charset="0"/>
              </a:rPr>
              <a:t>historical trustworthiness </a:t>
            </a:r>
          </a:p>
          <a:p>
            <a:pPr>
              <a:lnSpc>
                <a:spcPct val="90000"/>
              </a:lnSpc>
              <a:defRPr/>
            </a:pPr>
            <a:r>
              <a:rPr lang="en-GB" sz="3000" b="1">
                <a:solidFill>
                  <a:srgbClr val="FFFF00"/>
                </a:solidFill>
                <a:cs typeface="Arial" charset="0"/>
              </a:rPr>
              <a:t>of the Jewish Scriptures</a:t>
            </a:r>
            <a:r>
              <a:rPr lang="en-GB" sz="3000" b="1">
                <a:solidFill>
                  <a:srgbClr val="FFFFFF"/>
                </a:solidFill>
                <a:cs typeface="Arial" charset="0"/>
              </a:rPr>
              <a:t>.”</a:t>
            </a:r>
          </a:p>
        </p:txBody>
      </p:sp>
      <p:sp>
        <p:nvSpPr>
          <p:cNvPr id="1710086" name="Rectangle 6"/>
          <p:cNvSpPr>
            <a:spLocks noChangeArrowheads="1"/>
          </p:cNvSpPr>
          <p:nvPr/>
        </p:nvSpPr>
        <p:spPr bwMode="auto">
          <a:xfrm>
            <a:off x="6172200" y="609600"/>
            <a:ext cx="2133600" cy="2895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a:endParaRPr>
          </a:p>
        </p:txBody>
      </p:sp>
      <p:pic>
        <p:nvPicPr>
          <p:cNvPr id="243718" name="Picture 7" descr="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48400" y="685800"/>
            <a:ext cx="20034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2130" name="Rectangle 2"/>
          <p:cNvSpPr>
            <a:spLocks noGrp="1" noChangeArrowheads="1"/>
          </p:cNvSpPr>
          <p:nvPr>
            <p:ph type="title"/>
          </p:nvPr>
        </p:nvSpPr>
        <p:spPr/>
        <p:txBody>
          <a:bodyPr/>
          <a:lstStyle/>
          <a:p>
            <a:pPr eaLnBrk="1" hangingPunct="1">
              <a:defRPr/>
            </a:pPr>
            <a:r>
              <a:rPr lang="en-US" smtClean="0"/>
              <a:t>Huxley 1893 #2</a:t>
            </a:r>
          </a:p>
        </p:txBody>
      </p:sp>
      <p:pic>
        <p:nvPicPr>
          <p:cNvPr id="1712131"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8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12132" name="Rectangle 4"/>
          <p:cNvSpPr>
            <a:spLocks noChangeArrowheads="1"/>
          </p:cNvSpPr>
          <p:nvPr/>
        </p:nvSpPr>
        <p:spPr bwMode="auto">
          <a:xfrm>
            <a:off x="6172200" y="609600"/>
            <a:ext cx="2133600" cy="2895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a:endParaRPr>
          </a:p>
        </p:txBody>
      </p:sp>
      <p:pic>
        <p:nvPicPr>
          <p:cNvPr id="245764" name="Picture 5" descr="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48400" y="685800"/>
            <a:ext cx="20034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2134" name="Text Box 6"/>
          <p:cNvSpPr txBox="1">
            <a:spLocks noChangeArrowheads="1"/>
          </p:cNvSpPr>
          <p:nvPr/>
        </p:nvSpPr>
        <p:spPr bwMode="auto">
          <a:xfrm>
            <a:off x="914400" y="5562600"/>
            <a:ext cx="7391400" cy="6953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spcBef>
                <a:spcPct val="50000"/>
              </a:spcBef>
              <a:defRPr/>
            </a:pPr>
            <a:r>
              <a:rPr lang="en-GB" sz="2200" b="1">
                <a:solidFill>
                  <a:srgbClr val="FFFFFF"/>
                </a:solidFill>
                <a:cs typeface="Arial" charset="0"/>
              </a:rPr>
              <a:t>Thomas H. Huxley, </a:t>
            </a:r>
            <a:r>
              <a:rPr lang="en-GB" sz="2200" b="1" i="1">
                <a:solidFill>
                  <a:srgbClr val="FFFFFF"/>
                </a:solidFill>
                <a:cs typeface="Arial" charset="0"/>
              </a:rPr>
              <a:t>Science and Hebrew Tradition</a:t>
            </a:r>
            <a:r>
              <a:rPr lang="en-GB" sz="2200" b="1">
                <a:solidFill>
                  <a:srgbClr val="FFFFFF"/>
                </a:solidFill>
                <a:cs typeface="Arial" charset="0"/>
              </a:rPr>
              <a:t> (New York: D. Appleton, 1893), p. 207-8.</a:t>
            </a:r>
            <a:endParaRPr lang="en-US" sz="2200" b="1">
              <a:solidFill>
                <a:srgbClr val="FFFFFF"/>
              </a:solidFill>
              <a:cs typeface="Arial" charset="0"/>
            </a:endParaRPr>
          </a:p>
        </p:txBody>
      </p:sp>
      <p:sp>
        <p:nvSpPr>
          <p:cNvPr id="1712135" name="Text Box 7"/>
          <p:cNvSpPr txBox="1">
            <a:spLocks noChangeArrowheads="1"/>
          </p:cNvSpPr>
          <p:nvPr/>
        </p:nvSpPr>
        <p:spPr bwMode="auto">
          <a:xfrm>
            <a:off x="914400" y="609600"/>
            <a:ext cx="7391400" cy="46148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defRPr/>
            </a:pPr>
            <a:r>
              <a:rPr lang="en-GB" sz="3000" b="1" dirty="0">
                <a:solidFill>
                  <a:srgbClr val="FFFFFF"/>
                </a:solidFill>
                <a:cs typeface="Arial" charset="0"/>
              </a:rPr>
              <a:t>“The very conception of the </a:t>
            </a:r>
          </a:p>
          <a:p>
            <a:pPr>
              <a:lnSpc>
                <a:spcPct val="90000"/>
              </a:lnSpc>
              <a:defRPr/>
            </a:pPr>
            <a:r>
              <a:rPr lang="en-GB" sz="3000" b="1" dirty="0">
                <a:solidFill>
                  <a:srgbClr val="FFFFFF"/>
                </a:solidFill>
                <a:cs typeface="Arial" charset="0"/>
              </a:rPr>
              <a:t>Messiah, or Christ, is </a:t>
            </a:r>
          </a:p>
          <a:p>
            <a:pPr>
              <a:lnSpc>
                <a:spcPct val="90000"/>
              </a:lnSpc>
              <a:defRPr/>
            </a:pPr>
            <a:r>
              <a:rPr lang="en-GB" sz="3000" b="1" dirty="0">
                <a:solidFill>
                  <a:srgbClr val="FFFF00"/>
                </a:solidFill>
                <a:cs typeface="Arial" charset="0"/>
              </a:rPr>
              <a:t>inextricably interwoven with </a:t>
            </a:r>
          </a:p>
          <a:p>
            <a:pPr>
              <a:lnSpc>
                <a:spcPct val="90000"/>
              </a:lnSpc>
              <a:defRPr/>
            </a:pPr>
            <a:r>
              <a:rPr lang="en-GB" sz="3000" b="1" dirty="0">
                <a:solidFill>
                  <a:srgbClr val="FFFF00"/>
                </a:solidFill>
                <a:cs typeface="Arial" charset="0"/>
              </a:rPr>
              <a:t>Jewish history</a:t>
            </a:r>
            <a:r>
              <a:rPr lang="en-GB" sz="3000" b="1" dirty="0">
                <a:solidFill>
                  <a:srgbClr val="FFFFFF"/>
                </a:solidFill>
                <a:cs typeface="Arial" charset="0"/>
              </a:rPr>
              <a:t>; the </a:t>
            </a:r>
            <a:r>
              <a:rPr lang="en-GB" sz="3000" b="1" dirty="0" err="1">
                <a:solidFill>
                  <a:srgbClr val="FFFFFF"/>
                </a:solidFill>
                <a:cs typeface="Arial" charset="0"/>
              </a:rPr>
              <a:t>identifi</a:t>
            </a:r>
            <a:r>
              <a:rPr lang="en-GB" sz="3000" b="1" dirty="0">
                <a:solidFill>
                  <a:srgbClr val="FFFFFF"/>
                </a:solidFill>
                <a:cs typeface="Arial" charset="0"/>
              </a:rPr>
              <a:t>-</a:t>
            </a:r>
          </a:p>
          <a:p>
            <a:pPr>
              <a:lnSpc>
                <a:spcPct val="90000"/>
              </a:lnSpc>
              <a:defRPr/>
            </a:pPr>
            <a:r>
              <a:rPr lang="en-GB" sz="3000" b="1" dirty="0" err="1">
                <a:solidFill>
                  <a:srgbClr val="FFFFFF"/>
                </a:solidFill>
                <a:cs typeface="Arial" charset="0"/>
              </a:rPr>
              <a:t>cation</a:t>
            </a:r>
            <a:r>
              <a:rPr lang="en-GB" sz="3000" b="1" dirty="0">
                <a:solidFill>
                  <a:srgbClr val="FFFFFF"/>
                </a:solidFill>
                <a:cs typeface="Arial" charset="0"/>
              </a:rPr>
              <a:t> of Jesus of Nazareth </a:t>
            </a:r>
          </a:p>
          <a:p>
            <a:pPr>
              <a:lnSpc>
                <a:spcPct val="90000"/>
              </a:lnSpc>
              <a:defRPr/>
            </a:pPr>
            <a:r>
              <a:rPr lang="en-GB" sz="3000" b="1" dirty="0">
                <a:solidFill>
                  <a:srgbClr val="FFFFFF"/>
                </a:solidFill>
                <a:cs typeface="Arial" charset="0"/>
              </a:rPr>
              <a:t>with that Messiah rests </a:t>
            </a:r>
          </a:p>
          <a:p>
            <a:pPr>
              <a:lnSpc>
                <a:spcPct val="90000"/>
              </a:lnSpc>
              <a:defRPr/>
            </a:pPr>
            <a:r>
              <a:rPr lang="en-GB" sz="3000" b="1" dirty="0">
                <a:solidFill>
                  <a:srgbClr val="FFFFFF"/>
                </a:solidFill>
                <a:cs typeface="Arial" charset="0"/>
              </a:rPr>
              <a:t>upon the interpretation of </a:t>
            </a:r>
          </a:p>
          <a:p>
            <a:pPr>
              <a:lnSpc>
                <a:spcPct val="90000"/>
              </a:lnSpc>
              <a:defRPr/>
            </a:pPr>
            <a:r>
              <a:rPr lang="en-GB" sz="3000" b="1" dirty="0">
                <a:solidFill>
                  <a:srgbClr val="FFFFFF"/>
                </a:solidFill>
                <a:cs typeface="Arial" charset="0"/>
              </a:rPr>
              <a:t>the passages of the Hebrew </a:t>
            </a:r>
          </a:p>
          <a:p>
            <a:pPr>
              <a:lnSpc>
                <a:spcPct val="90000"/>
              </a:lnSpc>
              <a:defRPr/>
            </a:pPr>
            <a:r>
              <a:rPr lang="en-GB" sz="3000" b="1" dirty="0">
                <a:solidFill>
                  <a:srgbClr val="FFFFFF"/>
                </a:solidFill>
                <a:cs typeface="Arial" charset="0"/>
              </a:rPr>
              <a:t>Scriptures which have no evidential value </a:t>
            </a:r>
            <a:r>
              <a:rPr lang="en-GB" sz="3000" b="1" dirty="0">
                <a:solidFill>
                  <a:srgbClr val="FFFF00"/>
                </a:solidFill>
                <a:cs typeface="Arial" charset="0"/>
              </a:rPr>
              <a:t>unless they possess the historical character assigned to them</a:t>
            </a:r>
            <a:r>
              <a:rPr lang="en-GB" sz="3000" b="1" dirty="0">
                <a:solidFill>
                  <a:srgbClr val="FFFFFF"/>
                </a:solidFill>
                <a:cs typeface="Arial" charset="0"/>
              </a:rPr>
              <a:t>.”</a:t>
            </a:r>
            <a:r>
              <a:rPr lang="en-GB" sz="3000" dirty="0">
                <a:solidFill>
                  <a:srgbClr val="FFFFFF"/>
                </a:solidFill>
                <a:cs typeface="Arial" charset="0"/>
              </a:rPr>
              <a:t> </a:t>
            </a:r>
            <a:endParaRPr lang="en-US" sz="3000" dirty="0">
              <a:solidFill>
                <a:srgbClr val="FFFFFF"/>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2066" name="Rectangle 2"/>
          <p:cNvSpPr>
            <a:spLocks noGrp="1" noChangeArrowheads="1"/>
          </p:cNvSpPr>
          <p:nvPr>
            <p:ph type="ctrTitle"/>
          </p:nvPr>
        </p:nvSpPr>
        <p:spPr/>
        <p:txBody>
          <a:bodyPr/>
          <a:lstStyle/>
          <a:p>
            <a:pPr eaLnBrk="1" hangingPunct="1">
              <a:defRPr/>
            </a:pPr>
            <a:r>
              <a:rPr lang="en-US" smtClean="0">
                <a:cs typeface="+mj-cs"/>
              </a:rPr>
              <a:t>Terry for tea #2</a:t>
            </a:r>
          </a:p>
        </p:txBody>
      </p:sp>
      <p:pic>
        <p:nvPicPr>
          <p:cNvPr id="155650" name="Picture 3" descr="Terry for tea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175" y="-93663"/>
            <a:ext cx="9404350" cy="704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2068" name="Text Box 4"/>
          <p:cNvSpPr txBox="1">
            <a:spLocks noChangeArrowheads="1"/>
          </p:cNvSpPr>
          <p:nvPr/>
        </p:nvSpPr>
        <p:spPr bwMode="auto">
          <a:xfrm>
            <a:off x="609600" y="822325"/>
            <a:ext cx="3276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000" b="1" dirty="0">
                <a:solidFill>
                  <a:srgbClr val="000000"/>
                </a:solidFill>
                <a:latin typeface="Comic Sans MS" charset="0"/>
              </a:rPr>
              <a:t>TERRY, WE</a:t>
            </a:r>
            <a:r>
              <a:rPr lang="fr-FR" altLang="ja-JP" sz="3000" b="1" dirty="0">
                <a:solidFill>
                  <a:srgbClr val="000000"/>
                </a:solidFill>
                <a:latin typeface="Arial"/>
              </a:rPr>
              <a:t>'</a:t>
            </a:r>
            <a:r>
              <a:rPr lang="en-US" sz="3000" b="1" dirty="0">
                <a:solidFill>
                  <a:srgbClr val="000000"/>
                </a:solidFill>
                <a:latin typeface="Comic Sans MS" charset="0"/>
              </a:rPr>
              <a:t>D</a:t>
            </a:r>
            <a:br>
              <a:rPr lang="en-US" sz="3000" b="1" dirty="0">
                <a:solidFill>
                  <a:srgbClr val="000000"/>
                </a:solidFill>
                <a:latin typeface="Comic Sans MS" charset="0"/>
              </a:rPr>
            </a:br>
            <a:r>
              <a:rPr lang="en-US" sz="3000" b="1" dirty="0">
                <a:solidFill>
                  <a:srgbClr val="000000"/>
                </a:solidFill>
                <a:latin typeface="Comic Sans MS" charset="0"/>
              </a:rPr>
              <a:t>LOVE TO HAVE </a:t>
            </a:r>
            <a:br>
              <a:rPr lang="en-US" sz="3000" b="1" dirty="0">
                <a:solidFill>
                  <a:srgbClr val="000000"/>
                </a:solidFill>
                <a:latin typeface="Comic Sans MS" charset="0"/>
              </a:rPr>
            </a:br>
            <a:r>
              <a:rPr lang="en-US" sz="3000" b="1" dirty="0">
                <a:solidFill>
                  <a:srgbClr val="000000"/>
                </a:solidFill>
                <a:latin typeface="Comic Sans MS" charset="0"/>
              </a:rPr>
              <a:t>YOU OVER </a:t>
            </a:r>
            <a:br>
              <a:rPr lang="en-US" sz="3000" b="1" dirty="0">
                <a:solidFill>
                  <a:srgbClr val="000000"/>
                </a:solidFill>
                <a:latin typeface="Comic Sans MS" charset="0"/>
              </a:rPr>
            </a:br>
            <a:r>
              <a:rPr lang="en-US" sz="3000" b="1" dirty="0">
                <a:solidFill>
                  <a:srgbClr val="000000"/>
                </a:solidFill>
                <a:latin typeface="Comic Sans MS" charset="0"/>
              </a:rPr>
              <a:t>FOR TEA.</a:t>
            </a:r>
          </a:p>
        </p:txBody>
      </p:sp>
      <p:sp>
        <p:nvSpPr>
          <p:cNvPr id="2392069" name="Text Box 5"/>
          <p:cNvSpPr txBox="1">
            <a:spLocks noChangeArrowheads="1"/>
          </p:cNvSpPr>
          <p:nvPr/>
        </p:nvSpPr>
        <p:spPr bwMode="auto">
          <a:xfrm>
            <a:off x="5300663" y="685800"/>
            <a:ext cx="3276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000" b="1" dirty="0">
                <a:solidFill>
                  <a:srgbClr val="000000"/>
                </a:solidFill>
                <a:latin typeface="Comic Sans MS" charset="0"/>
              </a:rPr>
              <a:t>GREAT!</a:t>
            </a:r>
            <a:br>
              <a:rPr lang="en-US" sz="3000" b="1" dirty="0">
                <a:solidFill>
                  <a:srgbClr val="000000"/>
                </a:solidFill>
                <a:latin typeface="Comic Sans MS" charset="0"/>
              </a:rPr>
            </a:br>
            <a:r>
              <a:rPr lang="en-US" sz="3000" b="1" dirty="0">
                <a:solidFill>
                  <a:srgbClr val="000000"/>
                </a:solidFill>
                <a:latin typeface="Comic Sans MS" charset="0"/>
              </a:rPr>
              <a:t>WE</a:t>
            </a:r>
            <a:r>
              <a:rPr lang="fr-FR" altLang="ja-JP" sz="3000" b="1" dirty="0">
                <a:solidFill>
                  <a:srgbClr val="000000"/>
                </a:solidFill>
                <a:latin typeface="Arial"/>
              </a:rPr>
              <a:t>'</a:t>
            </a:r>
            <a:r>
              <a:rPr lang="en-US" sz="3000" b="1" dirty="0">
                <a:solidFill>
                  <a:srgbClr val="000000"/>
                </a:solidFill>
                <a:latin typeface="Comic Sans MS" charset="0"/>
              </a:rPr>
              <a:t>D LOVE TO COME OVER </a:t>
            </a:r>
            <a:br>
              <a:rPr lang="en-US" sz="3000" b="1" dirty="0">
                <a:solidFill>
                  <a:srgbClr val="000000"/>
                </a:solidFill>
                <a:latin typeface="Comic Sans MS" charset="0"/>
              </a:rPr>
            </a:br>
            <a:r>
              <a:rPr lang="en-US" sz="3000" b="1" dirty="0">
                <a:solidFill>
                  <a:srgbClr val="000000"/>
                </a:solidFill>
                <a:latin typeface="Comic Sans MS" charset="0"/>
              </a:rPr>
              <a:t>FOR TEA.</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3154" name="Rectangle 2"/>
          <p:cNvSpPr>
            <a:spLocks noGrp="1" noChangeArrowheads="1"/>
          </p:cNvSpPr>
          <p:nvPr>
            <p:ph type="title"/>
          </p:nvPr>
        </p:nvSpPr>
        <p:spPr/>
        <p:txBody>
          <a:bodyPr/>
          <a:lstStyle/>
          <a:p>
            <a:pPr eaLnBrk="1" hangingPunct="1">
              <a:defRPr/>
            </a:pPr>
            <a:r>
              <a:rPr lang="en-US" smtClean="0"/>
              <a:t>Huxley 1893 #3</a:t>
            </a:r>
          </a:p>
        </p:txBody>
      </p:sp>
      <p:pic>
        <p:nvPicPr>
          <p:cNvPr id="1713155"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8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13156" name="Rectangle 4"/>
          <p:cNvSpPr>
            <a:spLocks noChangeArrowheads="1"/>
          </p:cNvSpPr>
          <p:nvPr/>
        </p:nvSpPr>
        <p:spPr bwMode="auto">
          <a:xfrm>
            <a:off x="6172200" y="609600"/>
            <a:ext cx="2133600" cy="2895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a:endParaRPr>
          </a:p>
        </p:txBody>
      </p:sp>
      <p:pic>
        <p:nvPicPr>
          <p:cNvPr id="247812" name="Picture 5" descr="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48400" y="685800"/>
            <a:ext cx="20034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3158" name="Text Box 6"/>
          <p:cNvSpPr txBox="1">
            <a:spLocks noChangeArrowheads="1"/>
          </p:cNvSpPr>
          <p:nvPr/>
        </p:nvSpPr>
        <p:spPr bwMode="auto">
          <a:xfrm>
            <a:off x="914400" y="5562600"/>
            <a:ext cx="7391400" cy="6953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spcBef>
                <a:spcPct val="50000"/>
              </a:spcBef>
              <a:defRPr/>
            </a:pPr>
            <a:r>
              <a:rPr lang="en-GB" sz="2200" b="1">
                <a:solidFill>
                  <a:srgbClr val="FFFFFF"/>
                </a:solidFill>
                <a:cs typeface="Arial" charset="0"/>
              </a:rPr>
              <a:t>Thomas H. Huxley, </a:t>
            </a:r>
            <a:r>
              <a:rPr lang="en-GB" sz="2200" b="1" i="1">
                <a:solidFill>
                  <a:srgbClr val="FFFFFF"/>
                </a:solidFill>
                <a:cs typeface="Arial" charset="0"/>
              </a:rPr>
              <a:t>Science and Hebrew Tradition</a:t>
            </a:r>
            <a:r>
              <a:rPr lang="en-GB" sz="2200" b="1">
                <a:solidFill>
                  <a:srgbClr val="FFFFFF"/>
                </a:solidFill>
                <a:cs typeface="Arial" charset="0"/>
              </a:rPr>
              <a:t> (New York: D. Appleton, 1893), p. 207-8.</a:t>
            </a:r>
            <a:endParaRPr lang="en-US" sz="2200" b="1">
              <a:solidFill>
                <a:srgbClr val="FFFFFF"/>
              </a:solidFill>
              <a:cs typeface="Arial" charset="0"/>
            </a:endParaRPr>
          </a:p>
        </p:txBody>
      </p:sp>
      <p:sp>
        <p:nvSpPr>
          <p:cNvPr id="1713159" name="Text Box 7"/>
          <p:cNvSpPr txBox="1">
            <a:spLocks noChangeArrowheads="1"/>
          </p:cNvSpPr>
          <p:nvPr/>
        </p:nvSpPr>
        <p:spPr bwMode="auto">
          <a:xfrm>
            <a:off x="914400" y="533400"/>
            <a:ext cx="7391400" cy="5086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defRPr/>
            </a:pPr>
            <a:r>
              <a:rPr lang="en-GB" sz="3000" b="1" dirty="0">
                <a:solidFill>
                  <a:srgbClr val="FFFFFF"/>
                </a:solidFill>
                <a:cs typeface="Arial" charset="0"/>
              </a:rPr>
              <a:t>“If the </a:t>
            </a:r>
            <a:r>
              <a:rPr lang="en-GB" sz="3000" b="1" dirty="0">
                <a:solidFill>
                  <a:srgbClr val="FFFF00"/>
                </a:solidFill>
                <a:cs typeface="Arial" charset="0"/>
              </a:rPr>
              <a:t>covenant with </a:t>
            </a:r>
          </a:p>
          <a:p>
            <a:pPr>
              <a:lnSpc>
                <a:spcPct val="90000"/>
              </a:lnSpc>
              <a:defRPr/>
            </a:pPr>
            <a:r>
              <a:rPr lang="en-GB" sz="3000" b="1" dirty="0">
                <a:solidFill>
                  <a:srgbClr val="FFFF00"/>
                </a:solidFill>
                <a:cs typeface="Arial" charset="0"/>
              </a:rPr>
              <a:t>Abraham</a:t>
            </a:r>
            <a:r>
              <a:rPr lang="en-GB" sz="3000" b="1" dirty="0">
                <a:solidFill>
                  <a:srgbClr val="FFFFFF"/>
                </a:solidFill>
                <a:cs typeface="Arial" charset="0"/>
              </a:rPr>
              <a:t> was not made; if </a:t>
            </a:r>
          </a:p>
          <a:p>
            <a:pPr>
              <a:lnSpc>
                <a:spcPct val="90000"/>
              </a:lnSpc>
              <a:defRPr/>
            </a:pPr>
            <a:r>
              <a:rPr lang="en-GB" sz="3000" b="1" dirty="0">
                <a:solidFill>
                  <a:srgbClr val="FFFFFF"/>
                </a:solidFill>
                <a:cs typeface="Arial" charset="0"/>
              </a:rPr>
              <a:t>circumcision and sacrifices </a:t>
            </a:r>
          </a:p>
          <a:p>
            <a:pPr>
              <a:lnSpc>
                <a:spcPct val="90000"/>
              </a:lnSpc>
              <a:defRPr/>
            </a:pPr>
            <a:r>
              <a:rPr lang="en-GB" sz="3000" b="1" dirty="0">
                <a:solidFill>
                  <a:srgbClr val="FFFFFF"/>
                </a:solidFill>
                <a:cs typeface="Arial" charset="0"/>
              </a:rPr>
              <a:t>were not ordained by </a:t>
            </a:r>
          </a:p>
          <a:p>
            <a:pPr>
              <a:lnSpc>
                <a:spcPct val="90000"/>
              </a:lnSpc>
              <a:defRPr/>
            </a:pPr>
            <a:r>
              <a:rPr lang="en-GB" sz="3000" b="1" dirty="0">
                <a:solidFill>
                  <a:srgbClr val="FFFFFF"/>
                </a:solidFill>
                <a:cs typeface="Arial" charset="0"/>
              </a:rPr>
              <a:t>Jahveh; if the </a:t>
            </a:r>
            <a:r>
              <a:rPr lang="en-GB" sz="3000" b="1" dirty="0">
                <a:solidFill>
                  <a:srgbClr val="FFFF00"/>
                </a:solidFill>
                <a:cs typeface="Arial" charset="0"/>
              </a:rPr>
              <a:t>'ten words'</a:t>
            </a:r>
            <a:r>
              <a:rPr lang="en-GB" sz="3000" b="1" dirty="0">
                <a:solidFill>
                  <a:srgbClr val="FFFFFF"/>
                </a:solidFill>
                <a:cs typeface="Arial" charset="0"/>
              </a:rPr>
              <a:t> </a:t>
            </a:r>
          </a:p>
          <a:p>
            <a:pPr>
              <a:lnSpc>
                <a:spcPct val="90000"/>
              </a:lnSpc>
              <a:defRPr/>
            </a:pPr>
            <a:r>
              <a:rPr lang="en-GB" sz="3000" b="1" dirty="0">
                <a:solidFill>
                  <a:srgbClr val="FFFFFF"/>
                </a:solidFill>
                <a:cs typeface="Arial" charset="0"/>
              </a:rPr>
              <a:t>were not written by God</a:t>
            </a:r>
            <a:r>
              <a:rPr lang="fr-FR" sz="3000" b="1" dirty="0">
                <a:solidFill>
                  <a:srgbClr val="FFFFFF"/>
                </a:solidFill>
                <a:cs typeface="Arial" charset="0"/>
              </a:rPr>
              <a:t>'</a:t>
            </a:r>
            <a:r>
              <a:rPr lang="en-GB" sz="3000" b="1" dirty="0">
                <a:solidFill>
                  <a:srgbClr val="FFFFFF"/>
                </a:solidFill>
                <a:cs typeface="Arial" charset="0"/>
              </a:rPr>
              <a:t>s </a:t>
            </a:r>
          </a:p>
          <a:p>
            <a:pPr>
              <a:lnSpc>
                <a:spcPct val="90000"/>
              </a:lnSpc>
              <a:defRPr/>
            </a:pPr>
            <a:r>
              <a:rPr lang="en-GB" sz="3000" b="1" dirty="0">
                <a:solidFill>
                  <a:srgbClr val="FFFFFF"/>
                </a:solidFill>
                <a:cs typeface="Arial" charset="0"/>
              </a:rPr>
              <a:t>hand on the stone tables; if </a:t>
            </a:r>
          </a:p>
          <a:p>
            <a:pPr>
              <a:lnSpc>
                <a:spcPct val="90000"/>
              </a:lnSpc>
              <a:defRPr/>
            </a:pPr>
            <a:r>
              <a:rPr lang="en-GB" sz="3000" b="1" dirty="0">
                <a:solidFill>
                  <a:srgbClr val="FFFFFF"/>
                </a:solidFill>
                <a:cs typeface="Arial" charset="0"/>
              </a:rPr>
              <a:t>Abraham is more or less a </a:t>
            </a:r>
          </a:p>
          <a:p>
            <a:pPr>
              <a:lnSpc>
                <a:spcPct val="90000"/>
              </a:lnSpc>
              <a:defRPr/>
            </a:pPr>
            <a:r>
              <a:rPr lang="en-GB" sz="3000" b="1" dirty="0">
                <a:solidFill>
                  <a:srgbClr val="FFFFFF"/>
                </a:solidFill>
                <a:cs typeface="Arial" charset="0"/>
              </a:rPr>
              <a:t>mythical hero, such as Theseus; the Story of the </a:t>
            </a:r>
            <a:r>
              <a:rPr lang="en-GB" sz="3000" b="1" dirty="0">
                <a:solidFill>
                  <a:srgbClr val="FFFF00"/>
                </a:solidFill>
                <a:cs typeface="Arial" charset="0"/>
              </a:rPr>
              <a:t>Deluge</a:t>
            </a:r>
            <a:r>
              <a:rPr lang="en-GB" sz="3000" b="1" dirty="0">
                <a:solidFill>
                  <a:srgbClr val="FFFFFF"/>
                </a:solidFill>
                <a:cs typeface="Arial" charset="0"/>
              </a:rPr>
              <a:t> a fiction; that of the </a:t>
            </a:r>
            <a:r>
              <a:rPr lang="en-GB" sz="3000" b="1" dirty="0">
                <a:solidFill>
                  <a:srgbClr val="FFFF00"/>
                </a:solidFill>
                <a:cs typeface="Arial" charset="0"/>
              </a:rPr>
              <a:t>Fall</a:t>
            </a:r>
            <a:r>
              <a:rPr lang="en-GB" sz="3000" b="1" dirty="0">
                <a:solidFill>
                  <a:srgbClr val="FFFFFF"/>
                </a:solidFill>
                <a:cs typeface="Arial" charset="0"/>
              </a:rPr>
              <a:t> a legend; and that of the </a:t>
            </a:r>
            <a:r>
              <a:rPr lang="en-GB" sz="3000" b="1" dirty="0">
                <a:solidFill>
                  <a:srgbClr val="FFFF00"/>
                </a:solidFill>
                <a:cs typeface="Arial" charset="0"/>
              </a:rPr>
              <a:t>Creation</a:t>
            </a:r>
            <a:r>
              <a:rPr lang="en-GB" sz="3000" b="1" dirty="0">
                <a:solidFill>
                  <a:srgbClr val="FFFFFF"/>
                </a:solidFill>
                <a:cs typeface="Arial" charset="0"/>
              </a:rPr>
              <a:t> the dream of a seer;”</a:t>
            </a:r>
            <a:endParaRPr lang="en-US" sz="3000" b="1" dirty="0">
              <a:solidFill>
                <a:srgbClr val="FFFFFF"/>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4178" name="Rectangle 2"/>
          <p:cNvSpPr>
            <a:spLocks noGrp="1" noChangeArrowheads="1"/>
          </p:cNvSpPr>
          <p:nvPr>
            <p:ph type="title"/>
          </p:nvPr>
        </p:nvSpPr>
        <p:spPr/>
        <p:txBody>
          <a:bodyPr/>
          <a:lstStyle/>
          <a:p>
            <a:pPr eaLnBrk="1" hangingPunct="1">
              <a:defRPr/>
            </a:pPr>
            <a:r>
              <a:rPr lang="en-US" smtClean="0"/>
              <a:t>Huxley 1893 #4</a:t>
            </a:r>
          </a:p>
        </p:txBody>
      </p:sp>
      <p:pic>
        <p:nvPicPr>
          <p:cNvPr id="1714179"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8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14180" name="Rectangle 4"/>
          <p:cNvSpPr>
            <a:spLocks noChangeArrowheads="1"/>
          </p:cNvSpPr>
          <p:nvPr/>
        </p:nvSpPr>
        <p:spPr bwMode="auto">
          <a:xfrm>
            <a:off x="6172200" y="609600"/>
            <a:ext cx="2133600" cy="2895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a:endParaRPr>
          </a:p>
        </p:txBody>
      </p:sp>
      <p:pic>
        <p:nvPicPr>
          <p:cNvPr id="249860" name="Picture 5" descr="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48400" y="685800"/>
            <a:ext cx="20034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4182" name="Text Box 6"/>
          <p:cNvSpPr txBox="1">
            <a:spLocks noChangeArrowheads="1"/>
          </p:cNvSpPr>
          <p:nvPr/>
        </p:nvSpPr>
        <p:spPr bwMode="auto">
          <a:xfrm>
            <a:off x="914400" y="5562600"/>
            <a:ext cx="7391400" cy="7080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spcBef>
                <a:spcPct val="50000"/>
              </a:spcBef>
              <a:defRPr/>
            </a:pPr>
            <a:r>
              <a:rPr lang="en-GB" sz="2200" b="1" dirty="0">
                <a:solidFill>
                  <a:srgbClr val="FFFFFF"/>
                </a:solidFill>
                <a:cs typeface="Arial" charset="0"/>
              </a:rPr>
              <a:t>Thomas H. Huxley, </a:t>
            </a:r>
            <a:r>
              <a:rPr lang="en-GB" sz="2200" b="1" i="1" dirty="0">
                <a:solidFill>
                  <a:srgbClr val="FFFFFF"/>
                </a:solidFill>
                <a:cs typeface="Arial" charset="0"/>
              </a:rPr>
              <a:t>Science and Hebrew Tradition</a:t>
            </a:r>
            <a:r>
              <a:rPr lang="en-GB" sz="2200" b="1" dirty="0">
                <a:solidFill>
                  <a:srgbClr val="FFFFFF"/>
                </a:solidFill>
                <a:cs typeface="Arial" charset="0"/>
              </a:rPr>
              <a:t> (New York: D. Appleton, 1893), pp. 207-8.</a:t>
            </a:r>
            <a:endParaRPr lang="en-US" sz="2200" b="1" dirty="0">
              <a:solidFill>
                <a:srgbClr val="FFFFFF"/>
              </a:solidFill>
              <a:cs typeface="Arial" charset="0"/>
            </a:endParaRPr>
          </a:p>
        </p:txBody>
      </p:sp>
      <p:sp>
        <p:nvSpPr>
          <p:cNvPr id="1714183" name="Text Box 7"/>
          <p:cNvSpPr txBox="1">
            <a:spLocks noChangeArrowheads="1"/>
          </p:cNvSpPr>
          <p:nvPr/>
        </p:nvSpPr>
        <p:spPr bwMode="auto">
          <a:xfrm>
            <a:off x="914400" y="609600"/>
            <a:ext cx="7391400" cy="37925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defRPr/>
            </a:pPr>
            <a:r>
              <a:rPr lang="en-GB" sz="3000" b="1">
                <a:solidFill>
                  <a:srgbClr val="FFFFFF"/>
                </a:solidFill>
                <a:cs typeface="Arial" charset="0"/>
              </a:rPr>
              <a:t>“if all </a:t>
            </a:r>
            <a:r>
              <a:rPr lang="en-GB" sz="3000" b="1">
                <a:solidFill>
                  <a:srgbClr val="FFFF00"/>
                </a:solidFill>
                <a:cs typeface="Arial" charset="0"/>
              </a:rPr>
              <a:t>these definite and </a:t>
            </a:r>
          </a:p>
          <a:p>
            <a:pPr>
              <a:lnSpc>
                <a:spcPct val="90000"/>
              </a:lnSpc>
              <a:defRPr/>
            </a:pPr>
            <a:r>
              <a:rPr lang="en-GB" sz="3000" b="1">
                <a:solidFill>
                  <a:srgbClr val="FFFF00"/>
                </a:solidFill>
                <a:cs typeface="Arial" charset="0"/>
              </a:rPr>
              <a:t>detailed narratives of </a:t>
            </a:r>
          </a:p>
          <a:p>
            <a:pPr>
              <a:lnSpc>
                <a:spcPct val="90000"/>
              </a:lnSpc>
              <a:defRPr/>
            </a:pPr>
            <a:r>
              <a:rPr lang="en-GB" sz="3000" b="1">
                <a:solidFill>
                  <a:srgbClr val="FFFF00"/>
                </a:solidFill>
                <a:cs typeface="Arial" charset="0"/>
              </a:rPr>
              <a:t>apparently real events</a:t>
            </a:r>
            <a:r>
              <a:rPr lang="en-GB" sz="3000" b="1">
                <a:solidFill>
                  <a:srgbClr val="FFFFFF"/>
                </a:solidFill>
                <a:cs typeface="Arial" charset="0"/>
              </a:rPr>
              <a:t> have </a:t>
            </a:r>
          </a:p>
          <a:p>
            <a:pPr>
              <a:lnSpc>
                <a:spcPct val="90000"/>
              </a:lnSpc>
              <a:defRPr/>
            </a:pPr>
            <a:r>
              <a:rPr lang="en-GB" sz="3000" b="1">
                <a:solidFill>
                  <a:srgbClr val="FFFFFF"/>
                </a:solidFill>
                <a:cs typeface="Arial" charset="0"/>
              </a:rPr>
              <a:t>no more value as history </a:t>
            </a:r>
          </a:p>
          <a:p>
            <a:pPr>
              <a:lnSpc>
                <a:spcPct val="90000"/>
              </a:lnSpc>
              <a:defRPr/>
            </a:pPr>
            <a:r>
              <a:rPr lang="en-GB" sz="3000" b="1">
                <a:solidFill>
                  <a:srgbClr val="FFFFFF"/>
                </a:solidFill>
                <a:cs typeface="Arial" charset="0"/>
              </a:rPr>
              <a:t>than have the stories of the </a:t>
            </a:r>
          </a:p>
          <a:p>
            <a:pPr>
              <a:lnSpc>
                <a:spcPct val="90000"/>
              </a:lnSpc>
              <a:defRPr/>
            </a:pPr>
            <a:r>
              <a:rPr lang="en-GB" sz="3000" b="1">
                <a:solidFill>
                  <a:srgbClr val="FFFFFF"/>
                </a:solidFill>
                <a:cs typeface="Arial" charset="0"/>
              </a:rPr>
              <a:t>regal period of Rome--what </a:t>
            </a:r>
          </a:p>
          <a:p>
            <a:pPr>
              <a:lnSpc>
                <a:spcPct val="90000"/>
              </a:lnSpc>
              <a:defRPr/>
            </a:pPr>
            <a:r>
              <a:rPr lang="en-GB" sz="3000" b="1">
                <a:solidFill>
                  <a:srgbClr val="FFFFFF"/>
                </a:solidFill>
                <a:cs typeface="Arial" charset="0"/>
              </a:rPr>
              <a:t>is to be said about the </a:t>
            </a:r>
          </a:p>
          <a:p>
            <a:pPr>
              <a:lnSpc>
                <a:spcPct val="90000"/>
              </a:lnSpc>
              <a:defRPr/>
            </a:pPr>
            <a:r>
              <a:rPr lang="en-GB" sz="3000" b="1">
                <a:solidFill>
                  <a:srgbClr val="FFFFFF"/>
                </a:solidFill>
                <a:cs typeface="Arial" charset="0"/>
              </a:rPr>
              <a:t>Messianic doctrine, which </a:t>
            </a:r>
          </a:p>
          <a:p>
            <a:pPr>
              <a:lnSpc>
                <a:spcPct val="90000"/>
              </a:lnSpc>
              <a:defRPr/>
            </a:pPr>
            <a:r>
              <a:rPr lang="en-GB" sz="3000" b="1">
                <a:solidFill>
                  <a:srgbClr val="FFFFFF"/>
                </a:solidFill>
                <a:cs typeface="Arial" charset="0"/>
              </a:rPr>
              <a:t>is so much less clearly enunciated?</a:t>
            </a:r>
            <a:endParaRPr lang="en-US" sz="3000" b="1">
              <a:solidFill>
                <a:srgbClr val="000000"/>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5202" name="Rectangle 2"/>
          <p:cNvSpPr>
            <a:spLocks noGrp="1" noChangeArrowheads="1"/>
          </p:cNvSpPr>
          <p:nvPr>
            <p:ph type="title"/>
          </p:nvPr>
        </p:nvSpPr>
        <p:spPr/>
        <p:txBody>
          <a:bodyPr/>
          <a:lstStyle/>
          <a:p>
            <a:pPr eaLnBrk="1" hangingPunct="1">
              <a:defRPr/>
            </a:pPr>
            <a:r>
              <a:rPr lang="en-US" smtClean="0"/>
              <a:t>Huxley 1893 #5</a:t>
            </a:r>
          </a:p>
        </p:txBody>
      </p:sp>
      <p:pic>
        <p:nvPicPr>
          <p:cNvPr id="1715203"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8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15204" name="Rectangle 4"/>
          <p:cNvSpPr>
            <a:spLocks noChangeArrowheads="1"/>
          </p:cNvSpPr>
          <p:nvPr/>
        </p:nvSpPr>
        <p:spPr bwMode="auto">
          <a:xfrm>
            <a:off x="6172200" y="609600"/>
            <a:ext cx="2133600" cy="2895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a:endParaRPr>
          </a:p>
        </p:txBody>
      </p:sp>
      <p:pic>
        <p:nvPicPr>
          <p:cNvPr id="251908" name="Picture 5" descr="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48400" y="685800"/>
            <a:ext cx="20034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5206" name="Text Box 6"/>
          <p:cNvSpPr txBox="1">
            <a:spLocks noChangeArrowheads="1"/>
          </p:cNvSpPr>
          <p:nvPr/>
        </p:nvSpPr>
        <p:spPr bwMode="auto">
          <a:xfrm>
            <a:off x="914400" y="5562600"/>
            <a:ext cx="7391400" cy="7080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spcBef>
                <a:spcPct val="50000"/>
              </a:spcBef>
              <a:defRPr/>
            </a:pPr>
            <a:r>
              <a:rPr lang="en-GB" sz="2200" b="1" dirty="0">
                <a:solidFill>
                  <a:srgbClr val="FFFFFF"/>
                </a:solidFill>
                <a:cs typeface="Arial" charset="0"/>
              </a:rPr>
              <a:t>Thomas H. Huxley, </a:t>
            </a:r>
            <a:r>
              <a:rPr lang="en-GB" sz="2200" b="1" i="1" dirty="0">
                <a:solidFill>
                  <a:srgbClr val="FFFFFF"/>
                </a:solidFill>
                <a:cs typeface="Arial" charset="0"/>
              </a:rPr>
              <a:t>Science and Hebrew Tradition</a:t>
            </a:r>
            <a:r>
              <a:rPr lang="en-GB" sz="2200" b="1" dirty="0">
                <a:solidFill>
                  <a:srgbClr val="FFFFFF"/>
                </a:solidFill>
                <a:cs typeface="Arial" charset="0"/>
              </a:rPr>
              <a:t> (New York: D. Appleton, 1893), pp. 207-8.</a:t>
            </a:r>
            <a:endParaRPr lang="en-US" sz="2200" b="1" dirty="0">
              <a:solidFill>
                <a:srgbClr val="FFFFFF"/>
              </a:solidFill>
              <a:cs typeface="Arial" charset="0"/>
            </a:endParaRPr>
          </a:p>
        </p:txBody>
      </p:sp>
      <p:sp>
        <p:nvSpPr>
          <p:cNvPr id="1715207" name="Text Box 7"/>
          <p:cNvSpPr txBox="1">
            <a:spLocks noChangeArrowheads="1"/>
          </p:cNvSpPr>
          <p:nvPr/>
        </p:nvSpPr>
        <p:spPr bwMode="auto">
          <a:xfrm>
            <a:off x="914400" y="609600"/>
            <a:ext cx="7391400" cy="4203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defRPr/>
            </a:pPr>
            <a:r>
              <a:rPr lang="en-GB" sz="3000" b="1">
                <a:solidFill>
                  <a:srgbClr val="FFFFFF"/>
                </a:solidFill>
                <a:cs typeface="Arial" charset="0"/>
              </a:rPr>
              <a:t>“And what about the </a:t>
            </a:r>
          </a:p>
          <a:p>
            <a:pPr>
              <a:lnSpc>
                <a:spcPct val="90000"/>
              </a:lnSpc>
              <a:defRPr/>
            </a:pPr>
            <a:r>
              <a:rPr lang="en-GB" sz="3000" b="1">
                <a:solidFill>
                  <a:srgbClr val="FFFFFF"/>
                </a:solidFill>
                <a:cs typeface="Arial" charset="0"/>
              </a:rPr>
              <a:t>authority of the writers of </a:t>
            </a:r>
          </a:p>
          <a:p>
            <a:pPr>
              <a:lnSpc>
                <a:spcPct val="90000"/>
              </a:lnSpc>
              <a:defRPr/>
            </a:pPr>
            <a:r>
              <a:rPr lang="en-GB" sz="3000" b="1">
                <a:solidFill>
                  <a:srgbClr val="FFFFFF"/>
                </a:solidFill>
                <a:cs typeface="Arial" charset="0"/>
              </a:rPr>
              <a:t>the books of the New </a:t>
            </a:r>
          </a:p>
          <a:p>
            <a:pPr>
              <a:lnSpc>
                <a:spcPct val="90000"/>
              </a:lnSpc>
              <a:defRPr/>
            </a:pPr>
            <a:r>
              <a:rPr lang="en-GB" sz="3000" b="1">
                <a:solidFill>
                  <a:srgbClr val="FFFFFF"/>
                </a:solidFill>
                <a:cs typeface="Arial" charset="0"/>
              </a:rPr>
              <a:t>Testament, who, on this </a:t>
            </a:r>
          </a:p>
          <a:p>
            <a:pPr>
              <a:lnSpc>
                <a:spcPct val="90000"/>
              </a:lnSpc>
              <a:defRPr/>
            </a:pPr>
            <a:r>
              <a:rPr lang="en-GB" sz="3000" b="1">
                <a:solidFill>
                  <a:srgbClr val="FFFFFF"/>
                </a:solidFill>
                <a:cs typeface="Arial" charset="0"/>
              </a:rPr>
              <a:t>theory, have not merely </a:t>
            </a:r>
          </a:p>
          <a:p>
            <a:pPr>
              <a:lnSpc>
                <a:spcPct val="90000"/>
              </a:lnSpc>
              <a:defRPr/>
            </a:pPr>
            <a:r>
              <a:rPr lang="en-GB" sz="3000" b="1">
                <a:solidFill>
                  <a:srgbClr val="FFFFFF"/>
                </a:solidFill>
                <a:cs typeface="Arial" charset="0"/>
              </a:rPr>
              <a:t>accepted flimsy fictions for </a:t>
            </a:r>
          </a:p>
          <a:p>
            <a:pPr>
              <a:lnSpc>
                <a:spcPct val="90000"/>
              </a:lnSpc>
              <a:defRPr/>
            </a:pPr>
            <a:r>
              <a:rPr lang="en-GB" sz="3000" b="1">
                <a:solidFill>
                  <a:srgbClr val="FFFFFF"/>
                </a:solidFill>
                <a:cs typeface="Arial" charset="0"/>
              </a:rPr>
              <a:t>solid truths, but have </a:t>
            </a:r>
            <a:r>
              <a:rPr lang="en-GB" sz="3000" b="1">
                <a:solidFill>
                  <a:srgbClr val="FFFF00"/>
                </a:solidFill>
                <a:cs typeface="Arial" charset="0"/>
              </a:rPr>
              <a:t>built </a:t>
            </a:r>
          </a:p>
          <a:p>
            <a:pPr>
              <a:lnSpc>
                <a:spcPct val="90000"/>
              </a:lnSpc>
              <a:defRPr/>
            </a:pPr>
            <a:r>
              <a:rPr lang="en-GB" sz="3000" b="1">
                <a:solidFill>
                  <a:srgbClr val="FFFF00"/>
                </a:solidFill>
                <a:cs typeface="Arial" charset="0"/>
              </a:rPr>
              <a:t>the very foundations of </a:t>
            </a:r>
          </a:p>
          <a:p>
            <a:pPr>
              <a:lnSpc>
                <a:spcPct val="90000"/>
              </a:lnSpc>
              <a:defRPr/>
            </a:pPr>
            <a:r>
              <a:rPr lang="en-GB" sz="3000" b="1">
                <a:solidFill>
                  <a:srgbClr val="FFFF00"/>
                </a:solidFill>
                <a:cs typeface="Arial" charset="0"/>
              </a:rPr>
              <a:t>Christian dogma upon legendary quicksands</a:t>
            </a:r>
            <a:r>
              <a:rPr lang="en-GB" sz="3000" b="1">
                <a:solidFill>
                  <a:srgbClr val="FFFFFF"/>
                </a:solidFill>
                <a:cs typeface="Arial" charset="0"/>
              </a:rPr>
              <a:t>?”</a:t>
            </a:r>
            <a:endParaRPr lang="en-US" sz="3000" b="1">
              <a:solidFill>
                <a:srgbClr val="FFFFFF"/>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6226" name="Rectangle 2"/>
          <p:cNvSpPr>
            <a:spLocks noGrp="1" noChangeArrowheads="1"/>
          </p:cNvSpPr>
          <p:nvPr>
            <p:ph type="title"/>
          </p:nvPr>
        </p:nvSpPr>
        <p:spPr/>
        <p:txBody>
          <a:bodyPr/>
          <a:lstStyle/>
          <a:p>
            <a:pPr eaLnBrk="1" hangingPunct="1">
              <a:defRPr/>
            </a:pPr>
            <a:r>
              <a:rPr lang="en-US" smtClean="0"/>
              <a:t>Bozarth 1979 meaning of evolution</a:t>
            </a:r>
          </a:p>
        </p:txBody>
      </p:sp>
      <p:pic>
        <p:nvPicPr>
          <p:cNvPr id="1716227"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8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16228" name="Text Box 4"/>
          <p:cNvSpPr txBox="1">
            <a:spLocks noChangeArrowheads="1"/>
          </p:cNvSpPr>
          <p:nvPr/>
        </p:nvSpPr>
        <p:spPr bwMode="auto">
          <a:xfrm>
            <a:off x="838200" y="5486400"/>
            <a:ext cx="7467600" cy="7493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spcBef>
                <a:spcPct val="50000"/>
              </a:spcBef>
              <a:defRPr/>
            </a:pPr>
            <a:r>
              <a:rPr lang="en-US" sz="2400" b="1">
                <a:solidFill>
                  <a:srgbClr val="FFFFFF"/>
                </a:solidFill>
                <a:cs typeface="Arial"/>
              </a:rPr>
              <a:t>G. Richard Bozarth, </a:t>
            </a:r>
            <a:r>
              <a:rPr lang="ja-JP" altLang="en-US" sz="2400" b="1">
                <a:solidFill>
                  <a:srgbClr val="FFFFFF"/>
                </a:solidFill>
                <a:latin typeface="Arial"/>
                <a:cs typeface="Arial"/>
              </a:rPr>
              <a:t>“</a:t>
            </a:r>
            <a:r>
              <a:rPr lang="en-US" sz="2400" b="1">
                <a:solidFill>
                  <a:srgbClr val="FFFFFF"/>
                </a:solidFill>
                <a:cs typeface="Arial"/>
              </a:rPr>
              <a:t>The Meaning of Evolution,</a:t>
            </a:r>
            <a:r>
              <a:rPr lang="ja-JP" altLang="en-US" sz="2400" b="1">
                <a:solidFill>
                  <a:srgbClr val="FFFFFF"/>
                </a:solidFill>
                <a:latin typeface="Arial"/>
                <a:cs typeface="Arial"/>
              </a:rPr>
              <a:t>”</a:t>
            </a:r>
            <a:r>
              <a:rPr lang="en-US" sz="2400" b="1">
                <a:solidFill>
                  <a:srgbClr val="FFFFFF"/>
                </a:solidFill>
                <a:cs typeface="Arial"/>
              </a:rPr>
              <a:t> </a:t>
            </a:r>
            <a:r>
              <a:rPr lang="en-US" sz="2400" b="1" i="1">
                <a:solidFill>
                  <a:srgbClr val="FFFFFF"/>
                </a:solidFill>
                <a:cs typeface="Arial"/>
              </a:rPr>
              <a:t>American Atheist</a:t>
            </a:r>
            <a:r>
              <a:rPr lang="en-US" sz="2400" b="1">
                <a:solidFill>
                  <a:srgbClr val="FFFFFF"/>
                </a:solidFill>
                <a:cs typeface="Arial"/>
              </a:rPr>
              <a:t>, 20 Sept. 1979, p. 30</a:t>
            </a:r>
          </a:p>
        </p:txBody>
      </p:sp>
      <p:sp>
        <p:nvSpPr>
          <p:cNvPr id="1716229" name="Text Box 5"/>
          <p:cNvSpPr txBox="1">
            <a:spLocks noChangeArrowheads="1"/>
          </p:cNvSpPr>
          <p:nvPr/>
        </p:nvSpPr>
        <p:spPr bwMode="auto">
          <a:xfrm>
            <a:off x="838200" y="612775"/>
            <a:ext cx="7467600" cy="43068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5000"/>
              </a:lnSpc>
              <a:spcBef>
                <a:spcPct val="50000"/>
              </a:spcBef>
              <a:defRPr/>
            </a:pPr>
            <a:r>
              <a:rPr lang="en-US" sz="3200" b="1" dirty="0">
                <a:solidFill>
                  <a:srgbClr val="FFFFFF"/>
                </a:solidFill>
                <a:cs typeface="Arial"/>
              </a:rPr>
              <a:t>It becomes clear now that the whole justification of Jesus</a:t>
            </a:r>
            <a:r>
              <a:rPr lang="fr-FR" sz="3200" b="1" dirty="0">
                <a:solidFill>
                  <a:srgbClr val="FFFFFF"/>
                </a:solidFill>
                <a:cs typeface="Arial"/>
              </a:rPr>
              <a:t>'</a:t>
            </a:r>
            <a:r>
              <a:rPr lang="en-US" sz="3200" b="1" dirty="0">
                <a:solidFill>
                  <a:srgbClr val="FFFFFF"/>
                </a:solidFill>
                <a:cs typeface="Arial"/>
              </a:rPr>
              <a:t> life and death is predicated on the existence of Adam and the forbidden fruit he and Eve ate.  Without the original sin, who needs to be redeemed? Without Adam</a:t>
            </a:r>
            <a:r>
              <a:rPr lang="fr-FR" sz="3200" b="1" dirty="0">
                <a:solidFill>
                  <a:srgbClr val="FFFFFF"/>
                </a:solidFill>
                <a:cs typeface="Arial"/>
              </a:rPr>
              <a:t>'</a:t>
            </a:r>
            <a:r>
              <a:rPr lang="en-US" sz="3200" b="1" dirty="0">
                <a:solidFill>
                  <a:srgbClr val="FFFFFF"/>
                </a:solidFill>
                <a:cs typeface="Arial"/>
              </a:rPr>
              <a:t>s fall into a life of constant sin terminated by death, what purpose is there to Christianity? None.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3" descr="Gospel 3-Part 008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
          <p:cNvSpPr txBox="1">
            <a:spLocks noChangeArrowheads="1"/>
          </p:cNvSpPr>
          <p:nvPr/>
        </p:nvSpPr>
        <p:spPr bwMode="auto">
          <a:xfrm>
            <a:off x="0" y="0"/>
            <a:ext cx="9144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en-US" sz="9600" b="1" smtClean="0">
                <a:solidFill>
                  <a:srgbClr val="FFFFFF"/>
                </a:solidFill>
                <a:latin typeface="Futura Condensed"/>
                <a:ea typeface="ＭＳ Ｐゴシック"/>
                <a:cs typeface="Futura Condensed"/>
              </a:rPr>
              <a:t>THE GOSPEL</a:t>
            </a:r>
            <a:endParaRPr lang="en-US" sz="9600" b="1" dirty="0" smtClean="0">
              <a:solidFill>
                <a:srgbClr val="FFFFFF"/>
              </a:solidFill>
              <a:latin typeface="Futura Condensed"/>
              <a:ea typeface="ＭＳ Ｐゴシック"/>
              <a:cs typeface="Futura Condensed"/>
            </a:endParaRPr>
          </a:p>
        </p:txBody>
      </p:sp>
      <p:sp>
        <p:nvSpPr>
          <p:cNvPr id="15" name="Rectangle 2"/>
          <p:cNvSpPr txBox="1">
            <a:spLocks noChangeArrowheads="1"/>
          </p:cNvSpPr>
          <p:nvPr/>
        </p:nvSpPr>
        <p:spPr bwMode="auto">
          <a:xfrm>
            <a:off x="1066800" y="1676400"/>
            <a:ext cx="25908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en-US" sz="2800" b="1" spc="-170" dirty="0" smtClean="0">
                <a:solidFill>
                  <a:srgbClr val="FFFFFF"/>
                </a:solidFill>
                <a:effectLst>
                  <a:glow rad="101600">
                    <a:srgbClr val="000000">
                      <a:alpha val="75000"/>
                    </a:srgbClr>
                  </a:glow>
                </a:effectLst>
                <a:latin typeface="Futura Condensed"/>
                <a:ea typeface="ＭＳ Ｐゴシック"/>
                <a:cs typeface="Futura Condensed"/>
              </a:rPr>
              <a:t>CONSUMMATION OF ALL THINGS</a:t>
            </a:r>
          </a:p>
        </p:txBody>
      </p:sp>
      <p:sp>
        <p:nvSpPr>
          <p:cNvPr id="16" name="Rectangle 2"/>
          <p:cNvSpPr txBox="1">
            <a:spLocks noChangeArrowheads="1"/>
          </p:cNvSpPr>
          <p:nvPr/>
        </p:nvSpPr>
        <p:spPr bwMode="auto">
          <a:xfrm>
            <a:off x="1066800" y="3276600"/>
            <a:ext cx="2514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en-US" sz="2800" b="1" spc="-170" dirty="0" smtClean="0">
                <a:solidFill>
                  <a:srgbClr val="FFFFFF"/>
                </a:solidFill>
                <a:effectLst>
                  <a:glow rad="101600">
                    <a:srgbClr val="000000">
                      <a:alpha val="75000"/>
                    </a:srgbClr>
                  </a:glow>
                </a:effectLst>
                <a:latin typeface="Futura Condensed"/>
                <a:ea typeface="ＭＳ Ｐゴシック"/>
                <a:cs typeface="Futura Condensed"/>
              </a:rPr>
              <a:t>JESUS CHRIST CRUCIFIED AND RAISED FROM THE DEAD</a:t>
            </a:r>
          </a:p>
        </p:txBody>
      </p:sp>
      <p:sp>
        <p:nvSpPr>
          <p:cNvPr id="17" name="Rectangle 2"/>
          <p:cNvSpPr txBox="1">
            <a:spLocks noChangeArrowheads="1"/>
          </p:cNvSpPr>
          <p:nvPr/>
        </p:nvSpPr>
        <p:spPr bwMode="auto">
          <a:xfrm>
            <a:off x="1066800" y="4876800"/>
            <a:ext cx="2514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en-US" sz="2400" b="1" spc="-170" dirty="0" smtClean="0">
                <a:solidFill>
                  <a:srgbClr val="FFFFFF"/>
                </a:solidFill>
                <a:effectLst>
                  <a:glow rad="101600">
                    <a:srgbClr val="000000">
                      <a:alpha val="75000"/>
                    </a:srgbClr>
                  </a:glow>
                </a:effectLst>
                <a:latin typeface="Futura Condensed"/>
                <a:ea typeface="ＭＳ Ｐゴシック"/>
                <a:cs typeface="Futura Condensed"/>
              </a:rPr>
              <a:t>CHRIST &amp; CREATION</a:t>
            </a:r>
          </a:p>
        </p:txBody>
      </p:sp>
      <p:sp>
        <p:nvSpPr>
          <p:cNvPr id="18" name="Rectangle 2"/>
          <p:cNvSpPr txBox="1">
            <a:spLocks noChangeArrowheads="1"/>
          </p:cNvSpPr>
          <p:nvPr/>
        </p:nvSpPr>
        <p:spPr bwMode="auto">
          <a:xfrm>
            <a:off x="990600" y="56388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en-US" sz="2400" b="1" spc="-170" dirty="0" smtClean="0">
                <a:solidFill>
                  <a:srgbClr val="FFFFFF"/>
                </a:solidFill>
                <a:effectLst>
                  <a:glow rad="101600">
                    <a:srgbClr val="000000">
                      <a:alpha val="75000"/>
                    </a:srgbClr>
                  </a:glow>
                </a:effectLst>
                <a:latin typeface="Futura Condensed"/>
                <a:ea typeface="ＭＳ Ｐゴシック"/>
                <a:cs typeface="Futura Condensed"/>
              </a:rPr>
              <a:t>SIN</a:t>
            </a:r>
          </a:p>
        </p:txBody>
      </p:sp>
      <p:sp>
        <p:nvSpPr>
          <p:cNvPr id="19" name="Rectangle 2"/>
          <p:cNvSpPr txBox="1">
            <a:spLocks noChangeArrowheads="1"/>
          </p:cNvSpPr>
          <p:nvPr/>
        </p:nvSpPr>
        <p:spPr bwMode="auto">
          <a:xfrm>
            <a:off x="2438400" y="56388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eaLnBrk="1" hangingPunct="1">
              <a:spcAft>
                <a:spcPts val="13"/>
              </a:spcAft>
              <a:defRPr/>
            </a:pPr>
            <a:r>
              <a:rPr lang="en-US" sz="2400" b="1" spc="-170" dirty="0" smtClean="0">
                <a:solidFill>
                  <a:srgbClr val="FFFFFF"/>
                </a:solidFill>
                <a:effectLst>
                  <a:glow rad="101600">
                    <a:srgbClr val="000000">
                      <a:alpha val="75000"/>
                    </a:srgbClr>
                  </a:glow>
                </a:effectLst>
                <a:latin typeface="Futura Condensed"/>
                <a:ea typeface="ＭＳ Ｐゴシック"/>
                <a:cs typeface="Futura Condensed"/>
              </a:rPr>
              <a:t>DEATH</a:t>
            </a:r>
          </a:p>
        </p:txBody>
      </p:sp>
      <p:sp>
        <p:nvSpPr>
          <p:cNvPr id="2155522" name="Rectangle 2" hidden="1"/>
          <p:cNvSpPr>
            <a:spLocks noGrp="1" noChangeArrowheads="1"/>
          </p:cNvSpPr>
          <p:nvPr>
            <p:ph type="title"/>
          </p:nvPr>
        </p:nvSpPr>
        <p:spPr/>
        <p:txBody>
          <a:bodyPr/>
          <a:lstStyle/>
          <a:p>
            <a:pPr eaLnBrk="1" hangingPunct="1">
              <a:defRPr/>
            </a:pPr>
            <a:r>
              <a:rPr lang="en-US" smtClean="0"/>
              <a:t>Gospel blocks-new</a:t>
            </a:r>
          </a:p>
        </p:txBody>
      </p:sp>
      <p:sp>
        <p:nvSpPr>
          <p:cNvPr id="2155524" name="Rectangle 4"/>
          <p:cNvSpPr>
            <a:spLocks noChangeArrowheads="1"/>
          </p:cNvSpPr>
          <p:nvPr/>
        </p:nvSpPr>
        <p:spPr bwMode="auto">
          <a:xfrm>
            <a:off x="1066800" y="4876800"/>
            <a:ext cx="2438400" cy="1524000"/>
          </a:xfrm>
          <a:prstGeom prst="rect">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a:endParaRPr>
          </a:p>
        </p:txBody>
      </p:sp>
      <p:sp>
        <p:nvSpPr>
          <p:cNvPr id="2155525" name="Text Box 5"/>
          <p:cNvSpPr txBox="1">
            <a:spLocks noChangeArrowheads="1"/>
          </p:cNvSpPr>
          <p:nvPr/>
        </p:nvSpPr>
        <p:spPr bwMode="auto">
          <a:xfrm>
            <a:off x="1143000" y="5087938"/>
            <a:ext cx="2286000" cy="11636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20000"/>
              </a:spcBef>
              <a:defRPr/>
            </a:pPr>
            <a:r>
              <a:rPr lang="en-US" sz="3200" b="1" dirty="0">
                <a:solidFill>
                  <a:srgbClr val="FFFFFF"/>
                </a:solidFill>
                <a:cs typeface="Arial"/>
              </a:rPr>
              <a:t>Evolution</a:t>
            </a:r>
          </a:p>
          <a:p>
            <a:pPr algn="ctr">
              <a:spcBef>
                <a:spcPct val="20000"/>
              </a:spcBef>
              <a:defRPr/>
            </a:pPr>
            <a:r>
              <a:rPr lang="en-US" sz="3200" b="1" dirty="0">
                <a:solidFill>
                  <a:srgbClr val="FFFFFF"/>
                </a:solidFill>
                <a:cs typeface="Arial"/>
              </a:rPr>
              <a:t>&amp; Mill. Yrs.</a:t>
            </a:r>
          </a:p>
        </p:txBody>
      </p:sp>
      <p:sp>
        <p:nvSpPr>
          <p:cNvPr id="2155526" name="Rectangle 6"/>
          <p:cNvSpPr>
            <a:spLocks noChangeArrowheads="1"/>
          </p:cNvSpPr>
          <p:nvPr/>
        </p:nvSpPr>
        <p:spPr bwMode="auto">
          <a:xfrm>
            <a:off x="4970463" y="3698875"/>
            <a:ext cx="3657600" cy="685800"/>
          </a:xfrm>
          <a:prstGeom prst="rect">
            <a:avLst/>
          </a:prstGeom>
          <a:solidFill>
            <a:srgbClr val="00CC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a:endParaRPr>
          </a:p>
        </p:txBody>
      </p:sp>
      <p:sp>
        <p:nvSpPr>
          <p:cNvPr id="2155527" name="Text Box 7"/>
          <p:cNvSpPr txBox="1">
            <a:spLocks noChangeArrowheads="1"/>
          </p:cNvSpPr>
          <p:nvPr/>
        </p:nvSpPr>
        <p:spPr bwMode="auto">
          <a:xfrm>
            <a:off x="5029200" y="3640138"/>
            <a:ext cx="3505200" cy="7318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4200" b="1" dirty="0">
                <a:solidFill>
                  <a:srgbClr val="FFFF00"/>
                </a:solidFill>
                <a:cs typeface="Arial"/>
              </a:rPr>
              <a:t>Unbelievable</a:t>
            </a:r>
          </a:p>
        </p:txBody>
      </p:sp>
      <p:sp>
        <p:nvSpPr>
          <p:cNvPr id="2155528" name="Rectangle 8"/>
          <p:cNvSpPr>
            <a:spLocks noChangeArrowheads="1"/>
          </p:cNvSpPr>
          <p:nvPr/>
        </p:nvSpPr>
        <p:spPr bwMode="auto">
          <a:xfrm>
            <a:off x="4953000" y="2095500"/>
            <a:ext cx="3657600" cy="6731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a:endParaRPr>
          </a:p>
        </p:txBody>
      </p:sp>
      <p:sp>
        <p:nvSpPr>
          <p:cNvPr id="2155529" name="Text Box 9"/>
          <p:cNvSpPr txBox="1">
            <a:spLocks noChangeArrowheads="1"/>
          </p:cNvSpPr>
          <p:nvPr/>
        </p:nvSpPr>
        <p:spPr bwMode="auto">
          <a:xfrm>
            <a:off x="5067300" y="2076450"/>
            <a:ext cx="3352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a:spAutoFit/>
          </a:bodyPr>
          <a:lstStyle/>
          <a:p>
            <a:pPr>
              <a:spcBef>
                <a:spcPct val="50000"/>
              </a:spcBef>
              <a:defRPr/>
            </a:pPr>
            <a:r>
              <a:rPr lang="en-US" sz="4000" b="1" dirty="0">
                <a:solidFill>
                  <a:srgbClr val="663300"/>
                </a:solidFill>
                <a:cs typeface="Arial"/>
              </a:rPr>
              <a:t>Ridiculous</a:t>
            </a:r>
          </a:p>
        </p:txBody>
      </p:sp>
      <p:sp>
        <p:nvSpPr>
          <p:cNvPr id="2155530" name="Rectangle 10"/>
          <p:cNvSpPr>
            <a:spLocks noChangeArrowheads="1"/>
          </p:cNvSpPr>
          <p:nvPr/>
        </p:nvSpPr>
        <p:spPr bwMode="auto">
          <a:xfrm>
            <a:off x="0" y="0"/>
            <a:ext cx="3657600" cy="1219200"/>
          </a:xfrm>
          <a:prstGeom prst="rect">
            <a:avLst/>
          </a:prstGeom>
          <a:solidFill>
            <a:srgbClr val="64646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a:endParaRPr>
          </a:p>
        </p:txBody>
      </p:sp>
      <p:sp>
        <p:nvSpPr>
          <p:cNvPr id="2155532" name="WordArt 12"/>
          <p:cNvSpPr>
            <a:spLocks noChangeArrowheads="1" noChangeShapeType="1" noTextEdit="1"/>
          </p:cNvSpPr>
          <p:nvPr/>
        </p:nvSpPr>
        <p:spPr bwMode="auto">
          <a:xfrm>
            <a:off x="1093788" y="3276600"/>
            <a:ext cx="2386012" cy="1524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2155533" name="WordArt 13"/>
          <p:cNvSpPr>
            <a:spLocks noChangeArrowheads="1" noChangeShapeType="1" noTextEdit="1"/>
          </p:cNvSpPr>
          <p:nvPr/>
        </p:nvSpPr>
        <p:spPr bwMode="auto">
          <a:xfrm>
            <a:off x="1143000" y="1828800"/>
            <a:ext cx="2286000" cy="13716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25" name="Rectangle 2"/>
          <p:cNvSpPr txBox="1">
            <a:spLocks noChangeArrowheads="1"/>
          </p:cNvSpPr>
          <p:nvPr/>
        </p:nvSpPr>
        <p:spPr bwMode="auto">
          <a:xfrm>
            <a:off x="4953000" y="5181600"/>
            <a:ext cx="3733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en-US" sz="3600" b="1" kern="0" spc="-170" dirty="0" smtClean="0">
                <a:solidFill>
                  <a:srgbClr val="FFFFFF"/>
                </a:solidFill>
                <a:effectLst>
                  <a:glow rad="101600">
                    <a:srgbClr val="000000">
                      <a:alpha val="75000"/>
                    </a:srgbClr>
                  </a:glow>
                </a:effectLst>
                <a:latin typeface="Futura Condensed"/>
                <a:ea typeface="ＭＳ Ｐゴシック"/>
                <a:cs typeface="Futura Condensed"/>
              </a:rPr>
              <a:t>FOUNDATIONAL KNOWLEDGE</a:t>
            </a:r>
          </a:p>
        </p:txBody>
      </p:sp>
      <p:sp>
        <p:nvSpPr>
          <p:cNvPr id="2155531" name="Text Box 11"/>
          <p:cNvSpPr txBox="1">
            <a:spLocks noChangeArrowheads="1"/>
          </p:cNvSpPr>
          <p:nvPr/>
        </p:nvSpPr>
        <p:spPr bwMode="auto">
          <a:xfrm>
            <a:off x="381000" y="-28575"/>
            <a:ext cx="3657600"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8000" b="1" dirty="0">
                <a:solidFill>
                  <a:srgbClr val="FFFF00"/>
                </a:solidFill>
                <a:latin typeface="Arial Black" charset="0"/>
                <a:cs typeface="Arial"/>
              </a:rPr>
              <a:t>ANTI-</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grpId="0" nodeType="clickEffect">
                                  <p:stCondLst>
                                    <p:cond delay="0"/>
                                  </p:stCondLst>
                                  <p:childTnLst>
                                    <p:set>
                                      <p:cBhvr>
                                        <p:cTn id="6" dur="1" fill="hold">
                                          <p:stCondLst>
                                            <p:cond delay="0"/>
                                          </p:stCondLst>
                                        </p:cTn>
                                        <p:tgtEl>
                                          <p:spTgt spid="2155525"/>
                                        </p:tgtEl>
                                        <p:attrNameLst>
                                          <p:attrName>style.visibility</p:attrName>
                                        </p:attrNameLst>
                                      </p:cBhvr>
                                      <p:to>
                                        <p:strVal val="visible"/>
                                      </p:to>
                                    </p:set>
                                    <p:anim calcmode="lin" valueType="num">
                                      <p:cBhvr additive="base">
                                        <p:cTn id="7" dur="500" fill="hold"/>
                                        <p:tgtEl>
                                          <p:spTgt spid="2155525"/>
                                        </p:tgtEl>
                                        <p:attrNameLst>
                                          <p:attrName>ppt_x</p:attrName>
                                        </p:attrNameLst>
                                      </p:cBhvr>
                                      <p:tavLst>
                                        <p:tav tm="0">
                                          <p:val>
                                            <p:strVal val="0-#ppt_w/2"/>
                                          </p:val>
                                        </p:tav>
                                        <p:tav tm="100000">
                                          <p:val>
                                            <p:strVal val="#ppt_x"/>
                                          </p:val>
                                        </p:tav>
                                      </p:tavLst>
                                    </p:anim>
                                    <p:anim calcmode="lin" valueType="num">
                                      <p:cBhvr additive="base">
                                        <p:cTn id="8" dur="500" fill="hold"/>
                                        <p:tgtEl>
                                          <p:spTgt spid="2155525"/>
                                        </p:tgtEl>
                                        <p:attrNameLst>
                                          <p:attrName>ppt_y</p:attrName>
                                        </p:attrNameLst>
                                      </p:cBhvr>
                                      <p:tavLst>
                                        <p:tav tm="0">
                                          <p:val>
                                            <p:strVal val="#ppt_y"/>
                                          </p:val>
                                        </p:tav>
                                        <p:tav tm="100000">
                                          <p:val>
                                            <p:strVal val="#ppt_y"/>
                                          </p:val>
                                        </p:tav>
                                      </p:tavLst>
                                    </p:anim>
                                  </p:childTnLst>
                                </p:cTn>
                              </p:par>
                              <p:par>
                                <p:cTn id="9" presetID="7" presetClass="entr" presetSubtype="8" fill="hold" grpId="0" nodeType="withEffect">
                                  <p:stCondLst>
                                    <p:cond delay="0"/>
                                  </p:stCondLst>
                                  <p:childTnLst>
                                    <p:set>
                                      <p:cBhvr>
                                        <p:cTn id="10" dur="1" fill="hold">
                                          <p:stCondLst>
                                            <p:cond delay="0"/>
                                          </p:stCondLst>
                                        </p:cTn>
                                        <p:tgtEl>
                                          <p:spTgt spid="2155524"/>
                                        </p:tgtEl>
                                        <p:attrNameLst>
                                          <p:attrName>style.visibility</p:attrName>
                                        </p:attrNameLst>
                                      </p:cBhvr>
                                      <p:to>
                                        <p:strVal val="visible"/>
                                      </p:to>
                                    </p:set>
                                    <p:anim calcmode="lin" valueType="num">
                                      <p:cBhvr additive="base">
                                        <p:cTn id="11" dur="500" fill="hold"/>
                                        <p:tgtEl>
                                          <p:spTgt spid="2155524"/>
                                        </p:tgtEl>
                                        <p:attrNameLst>
                                          <p:attrName>ppt_x</p:attrName>
                                        </p:attrNameLst>
                                      </p:cBhvr>
                                      <p:tavLst>
                                        <p:tav tm="0">
                                          <p:val>
                                            <p:strVal val="0-#ppt_w/2"/>
                                          </p:val>
                                        </p:tav>
                                        <p:tav tm="100000">
                                          <p:val>
                                            <p:strVal val="#ppt_x"/>
                                          </p:val>
                                        </p:tav>
                                      </p:tavLst>
                                    </p:anim>
                                    <p:anim calcmode="lin" valueType="num">
                                      <p:cBhvr additive="base">
                                        <p:cTn id="12" dur="500" fill="hold"/>
                                        <p:tgtEl>
                                          <p:spTgt spid="2155524"/>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7" presetClass="entr" presetSubtype="4" fill="hold" grpId="0" nodeType="clickEffect">
                                  <p:stCondLst>
                                    <p:cond delay="0"/>
                                  </p:stCondLst>
                                  <p:childTnLst>
                                    <p:set>
                                      <p:cBhvr>
                                        <p:cTn id="16" dur="1" fill="hold">
                                          <p:stCondLst>
                                            <p:cond delay="0"/>
                                          </p:stCondLst>
                                        </p:cTn>
                                        <p:tgtEl>
                                          <p:spTgt spid="2155527"/>
                                        </p:tgtEl>
                                        <p:attrNameLst>
                                          <p:attrName>style.visibility</p:attrName>
                                        </p:attrNameLst>
                                      </p:cBhvr>
                                      <p:to>
                                        <p:strVal val="visible"/>
                                      </p:to>
                                    </p:set>
                                    <p:anim calcmode="lin" valueType="num">
                                      <p:cBhvr additive="base">
                                        <p:cTn id="17" dur="500" fill="hold"/>
                                        <p:tgtEl>
                                          <p:spTgt spid="2155527"/>
                                        </p:tgtEl>
                                        <p:attrNameLst>
                                          <p:attrName>ppt_x</p:attrName>
                                        </p:attrNameLst>
                                      </p:cBhvr>
                                      <p:tavLst>
                                        <p:tav tm="0">
                                          <p:val>
                                            <p:strVal val="#ppt_x"/>
                                          </p:val>
                                        </p:tav>
                                        <p:tav tm="100000">
                                          <p:val>
                                            <p:strVal val="#ppt_x"/>
                                          </p:val>
                                        </p:tav>
                                      </p:tavLst>
                                    </p:anim>
                                    <p:anim calcmode="lin" valueType="num">
                                      <p:cBhvr additive="base">
                                        <p:cTn id="18" dur="500" fill="hold"/>
                                        <p:tgtEl>
                                          <p:spTgt spid="2155527"/>
                                        </p:tgtEl>
                                        <p:attrNameLst>
                                          <p:attrName>ppt_y</p:attrName>
                                        </p:attrNameLst>
                                      </p:cBhvr>
                                      <p:tavLst>
                                        <p:tav tm="0">
                                          <p:val>
                                            <p:strVal val="1+#ppt_h/2"/>
                                          </p:val>
                                        </p:tav>
                                        <p:tav tm="100000">
                                          <p:val>
                                            <p:strVal val="#ppt_y"/>
                                          </p:val>
                                        </p:tav>
                                      </p:tavLst>
                                    </p:anim>
                                  </p:childTnLst>
                                </p:cTn>
                              </p:par>
                              <p:par>
                                <p:cTn id="19" presetID="7" presetClass="entr" presetSubtype="4" fill="hold" grpId="0" nodeType="withEffect">
                                  <p:stCondLst>
                                    <p:cond delay="0"/>
                                  </p:stCondLst>
                                  <p:childTnLst>
                                    <p:set>
                                      <p:cBhvr>
                                        <p:cTn id="20" dur="1" fill="hold">
                                          <p:stCondLst>
                                            <p:cond delay="0"/>
                                          </p:stCondLst>
                                        </p:cTn>
                                        <p:tgtEl>
                                          <p:spTgt spid="2155526"/>
                                        </p:tgtEl>
                                        <p:attrNameLst>
                                          <p:attrName>style.visibility</p:attrName>
                                        </p:attrNameLst>
                                      </p:cBhvr>
                                      <p:to>
                                        <p:strVal val="visible"/>
                                      </p:to>
                                    </p:set>
                                    <p:anim calcmode="lin" valueType="num">
                                      <p:cBhvr additive="base">
                                        <p:cTn id="21" dur="500" fill="hold"/>
                                        <p:tgtEl>
                                          <p:spTgt spid="2155526"/>
                                        </p:tgtEl>
                                        <p:attrNameLst>
                                          <p:attrName>ppt_x</p:attrName>
                                        </p:attrNameLst>
                                      </p:cBhvr>
                                      <p:tavLst>
                                        <p:tav tm="0">
                                          <p:val>
                                            <p:strVal val="#ppt_x"/>
                                          </p:val>
                                        </p:tav>
                                        <p:tav tm="100000">
                                          <p:val>
                                            <p:strVal val="#ppt_x"/>
                                          </p:val>
                                        </p:tav>
                                      </p:tavLst>
                                    </p:anim>
                                    <p:anim calcmode="lin" valueType="num">
                                      <p:cBhvr additive="base">
                                        <p:cTn id="22" dur="500" fill="hold"/>
                                        <p:tgtEl>
                                          <p:spTgt spid="2155526"/>
                                        </p:tgtEl>
                                        <p:attrNameLst>
                                          <p:attrName>ppt_y</p:attrName>
                                        </p:attrNameLst>
                                      </p:cBhvr>
                                      <p:tavLst>
                                        <p:tav tm="0">
                                          <p:val>
                                            <p:strVal val="1+#ppt_h/2"/>
                                          </p:val>
                                        </p:tav>
                                        <p:tav tm="100000">
                                          <p:val>
                                            <p:strVal val="#ppt_y"/>
                                          </p:val>
                                        </p:tav>
                                      </p:tavLst>
                                    </p:anim>
                                  </p:childTnLst>
                                </p:cTn>
                              </p:par>
                            </p:childTnLst>
                          </p:cTn>
                        </p:par>
                        <p:par>
                          <p:cTn id="23" fill="hold" nodeType="afterGroup">
                            <p:stCondLst>
                              <p:cond delay="500"/>
                            </p:stCondLst>
                            <p:childTnLst>
                              <p:par>
                                <p:cTn id="24" presetID="53" presetClass="entr" presetSubtype="0" fill="hold" grpId="0" nodeType="afterEffect">
                                  <p:stCondLst>
                                    <p:cond delay="0"/>
                                  </p:stCondLst>
                                  <p:childTnLst>
                                    <p:set>
                                      <p:cBhvr>
                                        <p:cTn id="25" dur="1" fill="hold">
                                          <p:stCondLst>
                                            <p:cond delay="0"/>
                                          </p:stCondLst>
                                        </p:cTn>
                                        <p:tgtEl>
                                          <p:spTgt spid="2155532"/>
                                        </p:tgtEl>
                                        <p:attrNameLst>
                                          <p:attrName>style.visibility</p:attrName>
                                        </p:attrNameLst>
                                      </p:cBhvr>
                                      <p:to>
                                        <p:strVal val="visible"/>
                                      </p:to>
                                    </p:set>
                                    <p:anim calcmode="lin" valueType="num">
                                      <p:cBhvr>
                                        <p:cTn id="26" dur="500" fill="hold"/>
                                        <p:tgtEl>
                                          <p:spTgt spid="2155532"/>
                                        </p:tgtEl>
                                        <p:attrNameLst>
                                          <p:attrName>ppt_w</p:attrName>
                                        </p:attrNameLst>
                                      </p:cBhvr>
                                      <p:tavLst>
                                        <p:tav tm="0">
                                          <p:val>
                                            <p:fltVal val="0"/>
                                          </p:val>
                                        </p:tav>
                                        <p:tav tm="100000">
                                          <p:val>
                                            <p:strVal val="#ppt_w"/>
                                          </p:val>
                                        </p:tav>
                                      </p:tavLst>
                                    </p:anim>
                                    <p:anim calcmode="lin" valueType="num">
                                      <p:cBhvr>
                                        <p:cTn id="27" dur="500" fill="hold"/>
                                        <p:tgtEl>
                                          <p:spTgt spid="2155532"/>
                                        </p:tgtEl>
                                        <p:attrNameLst>
                                          <p:attrName>ppt_h</p:attrName>
                                        </p:attrNameLst>
                                      </p:cBhvr>
                                      <p:tavLst>
                                        <p:tav tm="0">
                                          <p:val>
                                            <p:fltVal val="0"/>
                                          </p:val>
                                        </p:tav>
                                        <p:tav tm="100000">
                                          <p:val>
                                            <p:strVal val="#ppt_h"/>
                                          </p:val>
                                        </p:tav>
                                      </p:tavLst>
                                    </p:anim>
                                    <p:animEffect transition="in" filter="fade">
                                      <p:cBhvr>
                                        <p:cTn id="28" dur="500"/>
                                        <p:tgtEl>
                                          <p:spTgt spid="215553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7" presetClass="entr" presetSubtype="2" fill="hold" grpId="0" nodeType="clickEffect">
                                  <p:stCondLst>
                                    <p:cond delay="0"/>
                                  </p:stCondLst>
                                  <p:childTnLst>
                                    <p:set>
                                      <p:cBhvr>
                                        <p:cTn id="32" dur="1" fill="hold">
                                          <p:stCondLst>
                                            <p:cond delay="0"/>
                                          </p:stCondLst>
                                        </p:cTn>
                                        <p:tgtEl>
                                          <p:spTgt spid="2155529"/>
                                        </p:tgtEl>
                                        <p:attrNameLst>
                                          <p:attrName>style.visibility</p:attrName>
                                        </p:attrNameLst>
                                      </p:cBhvr>
                                      <p:to>
                                        <p:strVal val="visible"/>
                                      </p:to>
                                    </p:set>
                                    <p:anim calcmode="lin" valueType="num">
                                      <p:cBhvr additive="base">
                                        <p:cTn id="33" dur="500" fill="hold"/>
                                        <p:tgtEl>
                                          <p:spTgt spid="2155529"/>
                                        </p:tgtEl>
                                        <p:attrNameLst>
                                          <p:attrName>ppt_x</p:attrName>
                                        </p:attrNameLst>
                                      </p:cBhvr>
                                      <p:tavLst>
                                        <p:tav tm="0">
                                          <p:val>
                                            <p:strVal val="1+#ppt_w/2"/>
                                          </p:val>
                                        </p:tav>
                                        <p:tav tm="100000">
                                          <p:val>
                                            <p:strVal val="#ppt_x"/>
                                          </p:val>
                                        </p:tav>
                                      </p:tavLst>
                                    </p:anim>
                                    <p:anim calcmode="lin" valueType="num">
                                      <p:cBhvr additive="base">
                                        <p:cTn id="34" dur="500" fill="hold"/>
                                        <p:tgtEl>
                                          <p:spTgt spid="2155529"/>
                                        </p:tgtEl>
                                        <p:attrNameLst>
                                          <p:attrName>ppt_y</p:attrName>
                                        </p:attrNameLst>
                                      </p:cBhvr>
                                      <p:tavLst>
                                        <p:tav tm="0">
                                          <p:val>
                                            <p:strVal val="#ppt_y"/>
                                          </p:val>
                                        </p:tav>
                                        <p:tav tm="100000">
                                          <p:val>
                                            <p:strVal val="#ppt_y"/>
                                          </p:val>
                                        </p:tav>
                                      </p:tavLst>
                                    </p:anim>
                                  </p:childTnLst>
                                </p:cTn>
                              </p:par>
                              <p:par>
                                <p:cTn id="35" presetID="7" presetClass="entr" presetSubtype="2" fill="hold" grpId="0" nodeType="withEffect">
                                  <p:stCondLst>
                                    <p:cond delay="0"/>
                                  </p:stCondLst>
                                  <p:childTnLst>
                                    <p:set>
                                      <p:cBhvr>
                                        <p:cTn id="36" dur="1" fill="hold">
                                          <p:stCondLst>
                                            <p:cond delay="0"/>
                                          </p:stCondLst>
                                        </p:cTn>
                                        <p:tgtEl>
                                          <p:spTgt spid="2155528"/>
                                        </p:tgtEl>
                                        <p:attrNameLst>
                                          <p:attrName>style.visibility</p:attrName>
                                        </p:attrNameLst>
                                      </p:cBhvr>
                                      <p:to>
                                        <p:strVal val="visible"/>
                                      </p:to>
                                    </p:set>
                                    <p:anim calcmode="lin" valueType="num">
                                      <p:cBhvr additive="base">
                                        <p:cTn id="37" dur="500" fill="hold"/>
                                        <p:tgtEl>
                                          <p:spTgt spid="2155528"/>
                                        </p:tgtEl>
                                        <p:attrNameLst>
                                          <p:attrName>ppt_x</p:attrName>
                                        </p:attrNameLst>
                                      </p:cBhvr>
                                      <p:tavLst>
                                        <p:tav tm="0">
                                          <p:val>
                                            <p:strVal val="1+#ppt_w/2"/>
                                          </p:val>
                                        </p:tav>
                                        <p:tav tm="100000">
                                          <p:val>
                                            <p:strVal val="#ppt_x"/>
                                          </p:val>
                                        </p:tav>
                                      </p:tavLst>
                                    </p:anim>
                                    <p:anim calcmode="lin" valueType="num">
                                      <p:cBhvr additive="base">
                                        <p:cTn id="38" dur="500" fill="hold"/>
                                        <p:tgtEl>
                                          <p:spTgt spid="2155528"/>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500"/>
                            </p:stCondLst>
                            <p:childTnLst>
                              <p:par>
                                <p:cTn id="40" presetID="53" presetClass="entr" presetSubtype="0" fill="hold" grpId="0" nodeType="afterEffect">
                                  <p:stCondLst>
                                    <p:cond delay="0"/>
                                  </p:stCondLst>
                                  <p:childTnLst>
                                    <p:set>
                                      <p:cBhvr>
                                        <p:cTn id="41" dur="1" fill="hold">
                                          <p:stCondLst>
                                            <p:cond delay="0"/>
                                          </p:stCondLst>
                                        </p:cTn>
                                        <p:tgtEl>
                                          <p:spTgt spid="2155533"/>
                                        </p:tgtEl>
                                        <p:attrNameLst>
                                          <p:attrName>style.visibility</p:attrName>
                                        </p:attrNameLst>
                                      </p:cBhvr>
                                      <p:to>
                                        <p:strVal val="visible"/>
                                      </p:to>
                                    </p:set>
                                    <p:anim calcmode="lin" valueType="num">
                                      <p:cBhvr>
                                        <p:cTn id="42" dur="500" fill="hold"/>
                                        <p:tgtEl>
                                          <p:spTgt spid="2155533"/>
                                        </p:tgtEl>
                                        <p:attrNameLst>
                                          <p:attrName>ppt_w</p:attrName>
                                        </p:attrNameLst>
                                      </p:cBhvr>
                                      <p:tavLst>
                                        <p:tav tm="0">
                                          <p:val>
                                            <p:fltVal val="0"/>
                                          </p:val>
                                        </p:tav>
                                        <p:tav tm="100000">
                                          <p:val>
                                            <p:strVal val="#ppt_w"/>
                                          </p:val>
                                        </p:tav>
                                      </p:tavLst>
                                    </p:anim>
                                    <p:anim calcmode="lin" valueType="num">
                                      <p:cBhvr>
                                        <p:cTn id="43" dur="500" fill="hold"/>
                                        <p:tgtEl>
                                          <p:spTgt spid="2155533"/>
                                        </p:tgtEl>
                                        <p:attrNameLst>
                                          <p:attrName>ppt_h</p:attrName>
                                        </p:attrNameLst>
                                      </p:cBhvr>
                                      <p:tavLst>
                                        <p:tav tm="0">
                                          <p:val>
                                            <p:fltVal val="0"/>
                                          </p:val>
                                        </p:tav>
                                        <p:tav tm="100000">
                                          <p:val>
                                            <p:strVal val="#ppt_h"/>
                                          </p:val>
                                        </p:tav>
                                      </p:tavLst>
                                    </p:anim>
                                    <p:animEffect transition="in" filter="fade">
                                      <p:cBhvr>
                                        <p:cTn id="44" dur="500"/>
                                        <p:tgtEl>
                                          <p:spTgt spid="215553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2155530"/>
                                        </p:tgtEl>
                                        <p:attrNameLst>
                                          <p:attrName>style.visibility</p:attrName>
                                        </p:attrNameLst>
                                      </p:cBhvr>
                                      <p:to>
                                        <p:strVal val="visible"/>
                                      </p:to>
                                    </p:set>
                                    <p:anim calcmode="lin" valueType="num">
                                      <p:cBhvr>
                                        <p:cTn id="49" dur="500" fill="hold"/>
                                        <p:tgtEl>
                                          <p:spTgt spid="2155530"/>
                                        </p:tgtEl>
                                        <p:attrNameLst>
                                          <p:attrName>ppt_w</p:attrName>
                                        </p:attrNameLst>
                                      </p:cBhvr>
                                      <p:tavLst>
                                        <p:tav tm="0">
                                          <p:val>
                                            <p:fltVal val="0"/>
                                          </p:val>
                                        </p:tav>
                                        <p:tav tm="100000">
                                          <p:val>
                                            <p:strVal val="#ppt_w"/>
                                          </p:val>
                                        </p:tav>
                                      </p:tavLst>
                                    </p:anim>
                                    <p:anim calcmode="lin" valueType="num">
                                      <p:cBhvr>
                                        <p:cTn id="50" dur="500" fill="hold"/>
                                        <p:tgtEl>
                                          <p:spTgt spid="2155530"/>
                                        </p:tgtEl>
                                        <p:attrNameLst>
                                          <p:attrName>ppt_h</p:attrName>
                                        </p:attrNameLst>
                                      </p:cBhvr>
                                      <p:tavLst>
                                        <p:tav tm="0">
                                          <p:val>
                                            <p:fltVal val="0"/>
                                          </p:val>
                                        </p:tav>
                                        <p:tav tm="100000">
                                          <p:val>
                                            <p:strVal val="#ppt_h"/>
                                          </p:val>
                                        </p:tav>
                                      </p:tavLst>
                                    </p:anim>
                                    <p:animEffect transition="in" filter="fade">
                                      <p:cBhvr>
                                        <p:cTn id="51" dur="500"/>
                                        <p:tgtEl>
                                          <p:spTgt spid="2155530"/>
                                        </p:tgtEl>
                                      </p:cBhvr>
                                    </p:animEffect>
                                  </p:childTnLst>
                                </p:cTn>
                              </p:par>
                              <p:par>
                                <p:cTn id="52" presetID="53" presetClass="entr" presetSubtype="0" fill="hold" grpId="0" nodeType="withEffect">
                                  <p:stCondLst>
                                    <p:cond delay="0"/>
                                  </p:stCondLst>
                                  <p:childTnLst>
                                    <p:set>
                                      <p:cBhvr>
                                        <p:cTn id="53" dur="1" fill="hold">
                                          <p:stCondLst>
                                            <p:cond delay="0"/>
                                          </p:stCondLst>
                                        </p:cTn>
                                        <p:tgtEl>
                                          <p:spTgt spid="2155531"/>
                                        </p:tgtEl>
                                        <p:attrNameLst>
                                          <p:attrName>style.visibility</p:attrName>
                                        </p:attrNameLst>
                                      </p:cBhvr>
                                      <p:to>
                                        <p:strVal val="visible"/>
                                      </p:to>
                                    </p:set>
                                    <p:anim calcmode="lin" valueType="num">
                                      <p:cBhvr>
                                        <p:cTn id="54" dur="500" fill="hold"/>
                                        <p:tgtEl>
                                          <p:spTgt spid="2155531"/>
                                        </p:tgtEl>
                                        <p:attrNameLst>
                                          <p:attrName>ppt_w</p:attrName>
                                        </p:attrNameLst>
                                      </p:cBhvr>
                                      <p:tavLst>
                                        <p:tav tm="0">
                                          <p:val>
                                            <p:fltVal val="0"/>
                                          </p:val>
                                        </p:tav>
                                        <p:tav tm="100000">
                                          <p:val>
                                            <p:strVal val="#ppt_w"/>
                                          </p:val>
                                        </p:tav>
                                      </p:tavLst>
                                    </p:anim>
                                    <p:anim calcmode="lin" valueType="num">
                                      <p:cBhvr>
                                        <p:cTn id="55" dur="500" fill="hold"/>
                                        <p:tgtEl>
                                          <p:spTgt spid="2155531"/>
                                        </p:tgtEl>
                                        <p:attrNameLst>
                                          <p:attrName>ppt_h</p:attrName>
                                        </p:attrNameLst>
                                      </p:cBhvr>
                                      <p:tavLst>
                                        <p:tav tm="0">
                                          <p:val>
                                            <p:fltVal val="0"/>
                                          </p:val>
                                        </p:tav>
                                        <p:tav tm="100000">
                                          <p:val>
                                            <p:strVal val="#ppt_h"/>
                                          </p:val>
                                        </p:tav>
                                      </p:tavLst>
                                    </p:anim>
                                    <p:animEffect transition="in" filter="fade">
                                      <p:cBhvr>
                                        <p:cTn id="56" dur="500"/>
                                        <p:tgtEl>
                                          <p:spTgt spid="2155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5524" grpId="0" animBg="1"/>
      <p:bldP spid="2155525" grpId="0"/>
      <p:bldP spid="2155526" grpId="0" animBg="1"/>
      <p:bldP spid="2155527" grpId="0"/>
      <p:bldP spid="2155528" grpId="0" animBg="1"/>
      <p:bldP spid="2155529" grpId="0"/>
      <p:bldP spid="2155530" grpId="0" animBg="1"/>
      <p:bldP spid="2155532" grpId="0" animBg="1"/>
      <p:bldP spid="2155533" grpId="0" animBg="1"/>
      <p:bldP spid="215553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8450" name="Rectangle 2"/>
          <p:cNvSpPr>
            <a:spLocks noGrp="1" noChangeArrowheads="1"/>
          </p:cNvSpPr>
          <p:nvPr>
            <p:ph type="title"/>
          </p:nvPr>
        </p:nvSpPr>
        <p:spPr/>
        <p:txBody>
          <a:bodyPr/>
          <a:lstStyle/>
          <a:p>
            <a:pPr algn="l" eaLnBrk="1" hangingPunct="1">
              <a:defRPr/>
            </a:pPr>
            <a:r>
              <a:rPr lang="en-US" sz="2000" dirty="0" smtClean="0">
                <a:solidFill>
                  <a:schemeClr val="bg1"/>
                </a:solidFill>
              </a:rPr>
              <a:t>7 C</a:t>
            </a:r>
            <a:r>
              <a:rPr lang="fr-FR" altLang="ja-JP" sz="2000" dirty="0" smtClean="0">
                <a:solidFill>
                  <a:schemeClr val="bg1"/>
                </a:solidFill>
                <a:latin typeface="Arial"/>
              </a:rPr>
              <a:t>'</a:t>
            </a:r>
            <a:r>
              <a:rPr lang="en-US" sz="2000" dirty="0" smtClean="0">
                <a:solidFill>
                  <a:schemeClr val="bg1"/>
                </a:solidFill>
              </a:rPr>
              <a:t>s Animated—Gen. 1:31 omitted</a:t>
            </a:r>
          </a:p>
        </p:txBody>
      </p:sp>
      <p:pic>
        <p:nvPicPr>
          <p:cNvPr id="258050"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51"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52675" y="809625"/>
            <a:ext cx="18034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52"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4463" y="2436813"/>
            <a:ext cx="1785937"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53"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98688" y="4144963"/>
            <a:ext cx="1839912"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54"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53200" y="4876800"/>
            <a:ext cx="17780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55"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00538" y="152400"/>
            <a:ext cx="1795462"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56"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53200" y="152400"/>
            <a:ext cx="1839913"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57"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11638" y="4872038"/>
            <a:ext cx="1893887"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txBox="1">
            <a:spLocks noChangeArrowheads="1"/>
          </p:cNvSpPr>
          <p:nvPr/>
        </p:nvSpPr>
        <p:spPr bwMode="auto">
          <a:xfrm>
            <a:off x="3505200" y="2743200"/>
            <a:ext cx="52578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en-US" sz="6000" b="1" spc="-170" dirty="0" smtClean="0">
                <a:solidFill>
                  <a:srgbClr val="FF9900"/>
                </a:solidFill>
                <a:effectLst>
                  <a:glow rad="101600">
                    <a:srgbClr val="000000">
                      <a:alpha val="75000"/>
                    </a:srgbClr>
                  </a:glow>
                </a:effectLst>
                <a:latin typeface="Arial Narrow"/>
                <a:ea typeface="ＭＳ Ｐゴシック"/>
                <a:cs typeface="Arial Narrow"/>
              </a:rPr>
              <a:t>THE SEVEN C's OF HISTORY</a:t>
            </a:r>
          </a:p>
        </p:txBody>
      </p:sp>
      <p:sp>
        <p:nvSpPr>
          <p:cNvPr id="13" name="Rectangle 2"/>
          <p:cNvSpPr txBox="1">
            <a:spLocks noChangeArrowheads="1"/>
          </p:cNvSpPr>
          <p:nvPr/>
        </p:nvSpPr>
        <p:spPr bwMode="auto">
          <a:xfrm>
            <a:off x="1752600" y="3810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en-US" sz="3600" b="1" spc="-170" dirty="0" smtClean="0">
                <a:solidFill>
                  <a:srgbClr val="FFFFFF"/>
                </a:solidFill>
                <a:effectLst>
                  <a:glow rad="101600">
                    <a:srgbClr val="000000">
                      <a:alpha val="75000"/>
                    </a:srgbClr>
                  </a:glow>
                </a:effectLst>
                <a:latin typeface="Arial"/>
                <a:ea typeface="ＭＳ Ｐゴシック"/>
                <a:cs typeface="Arial"/>
              </a:rPr>
              <a:t>CORRUPTION</a:t>
            </a:r>
          </a:p>
        </p:txBody>
      </p:sp>
      <p:sp>
        <p:nvSpPr>
          <p:cNvPr id="15" name="Rectangle 2"/>
          <p:cNvSpPr txBox="1">
            <a:spLocks noChangeArrowheads="1"/>
          </p:cNvSpPr>
          <p:nvPr/>
        </p:nvSpPr>
        <p:spPr bwMode="auto">
          <a:xfrm>
            <a:off x="2971800" y="61722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en-US" sz="3600" b="1" spc="-170" dirty="0" smtClean="0">
                <a:solidFill>
                  <a:srgbClr val="FFFFFF"/>
                </a:solidFill>
                <a:effectLst>
                  <a:glow rad="101600">
                    <a:srgbClr val="000000">
                      <a:alpha val="75000"/>
                    </a:srgbClr>
                  </a:glow>
                </a:effectLst>
                <a:latin typeface="Arial"/>
                <a:ea typeface="ＭＳ Ｐゴシック"/>
                <a:cs typeface="Arial"/>
              </a:rPr>
              <a:t>CROSS</a:t>
            </a:r>
          </a:p>
        </p:txBody>
      </p:sp>
      <p:sp>
        <p:nvSpPr>
          <p:cNvPr id="16" name="Rectangle 2"/>
          <p:cNvSpPr txBox="1">
            <a:spLocks noChangeArrowheads="1"/>
          </p:cNvSpPr>
          <p:nvPr/>
        </p:nvSpPr>
        <p:spPr bwMode="auto">
          <a:xfrm>
            <a:off x="1143000" y="49530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en-US" sz="3600" b="1" spc="-170" dirty="0" smtClean="0">
                <a:solidFill>
                  <a:srgbClr val="FFFFFF"/>
                </a:solidFill>
                <a:effectLst>
                  <a:glow rad="101600">
                    <a:srgbClr val="000000">
                      <a:alpha val="75000"/>
                    </a:srgbClr>
                  </a:glow>
                </a:effectLst>
                <a:latin typeface="Arial"/>
                <a:ea typeface="ＭＳ Ｐゴシック"/>
                <a:cs typeface="Arial"/>
              </a:rPr>
              <a:t>CHRIST</a:t>
            </a:r>
          </a:p>
        </p:txBody>
      </p:sp>
      <p:sp>
        <p:nvSpPr>
          <p:cNvPr id="17" name="Rectangle 2"/>
          <p:cNvSpPr txBox="1">
            <a:spLocks noChangeArrowheads="1"/>
          </p:cNvSpPr>
          <p:nvPr/>
        </p:nvSpPr>
        <p:spPr bwMode="auto">
          <a:xfrm>
            <a:off x="228600" y="35052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en-US" sz="3600" b="1" spc="-170" dirty="0" smtClean="0">
                <a:solidFill>
                  <a:srgbClr val="FFFFFF"/>
                </a:solidFill>
                <a:effectLst>
                  <a:glow rad="101600">
                    <a:srgbClr val="000000">
                      <a:alpha val="75000"/>
                    </a:srgbClr>
                  </a:glow>
                </a:effectLst>
                <a:latin typeface="Arial"/>
                <a:ea typeface="ＭＳ Ｐゴシック"/>
                <a:cs typeface="Arial"/>
              </a:rPr>
              <a:t>CONFUSION</a:t>
            </a:r>
          </a:p>
        </p:txBody>
      </p:sp>
      <p:sp>
        <p:nvSpPr>
          <p:cNvPr id="18" name="Rectangle 2"/>
          <p:cNvSpPr txBox="1">
            <a:spLocks noChangeArrowheads="1"/>
          </p:cNvSpPr>
          <p:nvPr/>
        </p:nvSpPr>
        <p:spPr bwMode="auto">
          <a:xfrm>
            <a:off x="228600" y="18288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en-US" sz="3600" b="1" spc="-170" dirty="0" smtClean="0">
                <a:solidFill>
                  <a:srgbClr val="FFFFFF"/>
                </a:solidFill>
                <a:effectLst>
                  <a:glow rad="101600">
                    <a:srgbClr val="000000">
                      <a:alpha val="75000"/>
                    </a:srgbClr>
                  </a:glow>
                </a:effectLst>
                <a:latin typeface="Arial"/>
                <a:ea typeface="ＭＳ Ｐゴシック"/>
                <a:cs typeface="Arial"/>
              </a:rPr>
              <a:t>CATASTROPHE</a:t>
            </a:r>
          </a:p>
        </p:txBody>
      </p:sp>
      <p:sp>
        <p:nvSpPr>
          <p:cNvPr id="19" name="Rectangle 2"/>
          <p:cNvSpPr txBox="1">
            <a:spLocks noChangeArrowheads="1"/>
          </p:cNvSpPr>
          <p:nvPr/>
        </p:nvSpPr>
        <p:spPr bwMode="auto">
          <a:xfrm>
            <a:off x="5715000" y="0"/>
            <a:ext cx="3124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en-US" sz="3600" b="1" spc="-170" dirty="0" smtClean="0">
                <a:solidFill>
                  <a:srgbClr val="FFFFFF"/>
                </a:solidFill>
                <a:effectLst>
                  <a:glow rad="101600">
                    <a:srgbClr val="000000">
                      <a:alpha val="75000"/>
                    </a:srgbClr>
                  </a:glow>
                </a:effectLst>
                <a:latin typeface="Arial"/>
                <a:ea typeface="ＭＳ Ｐゴシック"/>
                <a:cs typeface="Arial"/>
              </a:rPr>
              <a:t>CREATION</a:t>
            </a:r>
          </a:p>
        </p:txBody>
      </p:sp>
      <p:sp>
        <p:nvSpPr>
          <p:cNvPr id="20" name="Rectangle 2"/>
          <p:cNvSpPr txBox="1">
            <a:spLocks noChangeArrowheads="1"/>
          </p:cNvSpPr>
          <p:nvPr/>
        </p:nvSpPr>
        <p:spPr bwMode="auto">
          <a:xfrm>
            <a:off x="5410200" y="5867400"/>
            <a:ext cx="3810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en-US" sz="3600" b="1" spc="-170" dirty="0" smtClean="0">
                <a:solidFill>
                  <a:srgbClr val="FFFFFF"/>
                </a:solidFill>
                <a:effectLst>
                  <a:glow rad="101600">
                    <a:srgbClr val="000000">
                      <a:alpha val="75000"/>
                    </a:srgbClr>
                  </a:glow>
                </a:effectLst>
                <a:latin typeface="Arial"/>
                <a:ea typeface="ＭＳ Ｐゴシック"/>
                <a:cs typeface="Arial"/>
              </a:rPr>
              <a:t>CONSUMMATION</a:t>
            </a:r>
          </a:p>
        </p:txBody>
      </p:sp>
      <p:sp>
        <p:nvSpPr>
          <p:cNvPr id="21" name="Rectangle 4"/>
          <p:cNvSpPr>
            <a:spLocks noChangeArrowheads="1"/>
          </p:cNvSpPr>
          <p:nvPr/>
        </p:nvSpPr>
        <p:spPr bwMode="auto">
          <a:xfrm>
            <a:off x="0" y="0"/>
            <a:ext cx="9144000" cy="4191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a:endParaRPr>
          </a:p>
        </p:txBody>
      </p:sp>
      <p:sp>
        <p:nvSpPr>
          <p:cNvPr id="22" name="Rectangle 5"/>
          <p:cNvSpPr>
            <a:spLocks noChangeArrowheads="1"/>
          </p:cNvSpPr>
          <p:nvPr/>
        </p:nvSpPr>
        <p:spPr bwMode="auto">
          <a:xfrm>
            <a:off x="0" y="4114800"/>
            <a:ext cx="9144000" cy="2743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82" name="Rectangle 2"/>
          <p:cNvSpPr>
            <a:spLocks noGrp="1" noChangeArrowheads="1"/>
          </p:cNvSpPr>
          <p:nvPr>
            <p:ph type="title"/>
          </p:nvPr>
        </p:nvSpPr>
        <p:spPr/>
        <p:txBody>
          <a:bodyPr/>
          <a:lstStyle/>
          <a:p>
            <a:pPr algn="l" eaLnBrk="1" hangingPunct="1">
              <a:defRPr/>
            </a:pPr>
            <a:r>
              <a:rPr lang="en-US" sz="2000" dirty="0" smtClean="0">
                <a:solidFill>
                  <a:schemeClr val="bg1"/>
                </a:solidFill>
              </a:rPr>
              <a:t>7 C</a:t>
            </a:r>
            <a:r>
              <a:rPr lang="fr-FR" altLang="ja-JP" sz="2000" dirty="0" smtClean="0">
                <a:solidFill>
                  <a:schemeClr val="bg1"/>
                </a:solidFill>
                <a:latin typeface="Arial"/>
              </a:rPr>
              <a:t>'</a:t>
            </a:r>
            <a:r>
              <a:rPr lang="en-US" sz="2000" dirty="0" smtClean="0">
                <a:solidFill>
                  <a:schemeClr val="bg1"/>
                </a:solidFill>
              </a:rPr>
              <a:t>s Animated—Gen. 1:31 omitted</a:t>
            </a:r>
          </a:p>
        </p:txBody>
      </p:sp>
      <p:pic>
        <p:nvPicPr>
          <p:cNvPr id="260098"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099"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52675" y="809625"/>
            <a:ext cx="18034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0"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4463" y="2436813"/>
            <a:ext cx="1785937"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1"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98688" y="4144963"/>
            <a:ext cx="1839912"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2"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53200" y="4876800"/>
            <a:ext cx="17780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3"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00538" y="152400"/>
            <a:ext cx="1795462"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4"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53200" y="152400"/>
            <a:ext cx="1839913"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5"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11638" y="4872038"/>
            <a:ext cx="1893887"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txBox="1">
            <a:spLocks noChangeArrowheads="1"/>
          </p:cNvSpPr>
          <p:nvPr/>
        </p:nvSpPr>
        <p:spPr bwMode="auto">
          <a:xfrm>
            <a:off x="3505200" y="2667000"/>
            <a:ext cx="52578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en-US" sz="6000" b="1" spc="-170" dirty="0" smtClean="0">
                <a:solidFill>
                  <a:srgbClr val="FF9900"/>
                </a:solidFill>
                <a:effectLst>
                  <a:glow rad="101600">
                    <a:srgbClr val="000000">
                      <a:alpha val="75000"/>
                    </a:srgbClr>
                  </a:glow>
                </a:effectLst>
                <a:latin typeface="Arial Narrow"/>
                <a:ea typeface="ＭＳ Ｐゴシック"/>
                <a:cs typeface="Arial Narrow"/>
              </a:rPr>
              <a:t>THE SEVEN C's OF HISTORY</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1218" name="Rectangle 2"/>
          <p:cNvSpPr>
            <a:spLocks noChangeArrowheads="1"/>
          </p:cNvSpPr>
          <p:nvPr/>
        </p:nvSpPr>
        <p:spPr bwMode="auto">
          <a:xfrm>
            <a:off x="2147888" y="2805113"/>
            <a:ext cx="464026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0" tIns="45716" rIns="91430" bIns="45716" anchor="ctr"/>
          <a:lstStyle/>
          <a:p>
            <a:pPr algn="ctr">
              <a:defRPr/>
            </a:pPr>
            <a:r>
              <a:rPr lang="en-US" sz="4400">
                <a:solidFill>
                  <a:srgbClr val="FFFFFF"/>
                </a:solidFill>
                <a:latin typeface="Times New Roman" charset="0"/>
                <a:cs typeface="Arial" charset="0"/>
              </a:rPr>
              <a:t>02 Greeks jump road</a:t>
            </a:r>
          </a:p>
        </p:txBody>
      </p:sp>
      <p:sp>
        <p:nvSpPr>
          <p:cNvPr id="2441219" name="Rectangle 3"/>
          <p:cNvSpPr>
            <a:spLocks noGrp="1" noChangeArrowheads="1"/>
          </p:cNvSpPr>
          <p:nvPr>
            <p:ph type="title"/>
          </p:nvPr>
        </p:nvSpPr>
        <p:spPr/>
        <p:txBody>
          <a:bodyPr/>
          <a:lstStyle/>
          <a:p>
            <a:pPr eaLnBrk="1" hangingPunct="1">
              <a:defRPr/>
            </a:pPr>
            <a:r>
              <a:rPr lang="en-US" smtClean="0"/>
              <a:t>04 Greeks educating Greeks</a:t>
            </a:r>
          </a:p>
        </p:txBody>
      </p:sp>
      <p:pic>
        <p:nvPicPr>
          <p:cNvPr id="2441220" name="Picture 4" descr="04 Greeks educating Greek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41221" name="Text Box 5"/>
          <p:cNvSpPr txBox="1">
            <a:spLocks noChangeArrowheads="1"/>
          </p:cNvSpPr>
          <p:nvPr/>
        </p:nvSpPr>
        <p:spPr bwMode="auto">
          <a:xfrm>
            <a:off x="5867400" y="2133600"/>
            <a:ext cx="2819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000" b="1">
                <a:solidFill>
                  <a:srgbClr val="000000"/>
                </a:solidFill>
                <a:latin typeface="Comic Sans MS" charset="0"/>
                <a:cs typeface="Arial"/>
              </a:rPr>
              <a:t>HA! FOOLISHNESS!</a:t>
            </a:r>
          </a:p>
        </p:txBody>
      </p:sp>
      <p:sp>
        <p:nvSpPr>
          <p:cNvPr id="262149" name="WordArt 6"/>
          <p:cNvSpPr>
            <a:spLocks noChangeArrowheads="1" noChangeShapeType="1" noTextEdit="1"/>
          </p:cNvSpPr>
          <p:nvPr/>
        </p:nvSpPr>
        <p:spPr bwMode="auto">
          <a:xfrm>
            <a:off x="728663" y="338138"/>
            <a:ext cx="2341562" cy="5429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000000"/>
                </a:solidFill>
                <a:latin typeface="Futura XBlk BT"/>
                <a:ea typeface="Futura XBlk BT"/>
                <a:cs typeface="Futura XBlk BT"/>
              </a:rPr>
              <a:t>GREEKS</a:t>
            </a:r>
          </a:p>
        </p:txBody>
      </p:sp>
      <p:sp>
        <p:nvSpPr>
          <p:cNvPr id="2441223" name="Text Box 7"/>
          <p:cNvSpPr txBox="1">
            <a:spLocks noChangeArrowheads="1"/>
          </p:cNvSpPr>
          <p:nvPr/>
        </p:nvSpPr>
        <p:spPr bwMode="auto">
          <a:xfrm rot="-534785">
            <a:off x="239713" y="6234113"/>
            <a:ext cx="22907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b="1">
                <a:solidFill>
                  <a:srgbClr val="000000"/>
                </a:solidFill>
                <a:latin typeface="Futura Md BT" charset="0"/>
                <a:cs typeface="Times New Roman" charset="0"/>
              </a:rPr>
              <a:t>Greek Road</a:t>
            </a:r>
          </a:p>
        </p:txBody>
      </p:sp>
      <p:sp>
        <p:nvSpPr>
          <p:cNvPr id="2441224" name="Text Box 8"/>
          <p:cNvSpPr txBox="1">
            <a:spLocks noChangeArrowheads="1"/>
          </p:cNvSpPr>
          <p:nvPr/>
        </p:nvSpPr>
        <p:spPr bwMode="auto">
          <a:xfrm>
            <a:off x="979488" y="2771775"/>
            <a:ext cx="990600" cy="40957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en-US" sz="1300" b="1" dirty="0">
                <a:solidFill>
                  <a:srgbClr val="CC0000"/>
                </a:solidFill>
                <a:latin typeface="Arial Narrow" charset="0"/>
                <a:cs typeface="Arial"/>
              </a:rPr>
              <a:t>Secular</a:t>
            </a:r>
            <a:br>
              <a:rPr lang="en-US" sz="1300" b="1" dirty="0">
                <a:solidFill>
                  <a:srgbClr val="CC0000"/>
                </a:solidFill>
                <a:latin typeface="Arial Narrow" charset="0"/>
                <a:cs typeface="Arial"/>
              </a:rPr>
            </a:br>
            <a:r>
              <a:rPr lang="en-US" sz="1300" b="1" dirty="0">
                <a:solidFill>
                  <a:srgbClr val="CC0000"/>
                </a:solidFill>
                <a:latin typeface="Arial Narrow" charset="0"/>
                <a:cs typeface="Arial"/>
              </a:rPr>
              <a:t>Education</a:t>
            </a:r>
          </a:p>
        </p:txBody>
      </p:sp>
      <p:sp>
        <p:nvSpPr>
          <p:cNvPr id="262152" name="WordArt 9"/>
          <p:cNvSpPr>
            <a:spLocks noChangeArrowheads="1" noChangeShapeType="1" noTextEdit="1"/>
          </p:cNvSpPr>
          <p:nvPr/>
        </p:nvSpPr>
        <p:spPr bwMode="auto">
          <a:xfrm>
            <a:off x="763588" y="1554163"/>
            <a:ext cx="2341562" cy="5429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000000"/>
                </a:solidFill>
                <a:latin typeface="Futura XBlk BT"/>
                <a:ea typeface="Futura XBlk BT"/>
                <a:cs typeface="Futura XBlk BT"/>
              </a:rPr>
              <a:t>GREEKS</a:t>
            </a:r>
          </a:p>
        </p:txBody>
      </p:sp>
      <p:sp>
        <p:nvSpPr>
          <p:cNvPr id="2441226" name="Text Box 10"/>
          <p:cNvSpPr txBox="1">
            <a:spLocks noChangeArrowheads="1"/>
          </p:cNvSpPr>
          <p:nvPr/>
        </p:nvSpPr>
        <p:spPr bwMode="auto">
          <a:xfrm rot="-224563">
            <a:off x="1568450" y="4648200"/>
            <a:ext cx="2590800" cy="106997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en-US" sz="2000">
                <a:solidFill>
                  <a:srgbClr val="FFFFFF"/>
                </a:solidFill>
                <a:latin typeface="Futura Md BT" charset="0"/>
                <a:cs typeface="Arial"/>
              </a:rPr>
              <a:t>State </a:t>
            </a:r>
            <a:br>
              <a:rPr lang="en-US" sz="2000">
                <a:solidFill>
                  <a:srgbClr val="FFFFFF"/>
                </a:solidFill>
                <a:latin typeface="Futura Md BT" charset="0"/>
                <a:cs typeface="Arial"/>
              </a:rPr>
            </a:br>
            <a:r>
              <a:rPr lang="en-US" sz="2000">
                <a:solidFill>
                  <a:srgbClr val="FFFFFF"/>
                </a:solidFill>
                <a:latin typeface="Futura Md BT" charset="0"/>
                <a:cs typeface="Arial"/>
              </a:rPr>
              <a:t>Schools </a:t>
            </a:r>
            <a:br>
              <a:rPr lang="en-US" sz="2000">
                <a:solidFill>
                  <a:srgbClr val="FFFFFF"/>
                </a:solidFill>
                <a:latin typeface="Futura Md BT" charset="0"/>
                <a:cs typeface="Arial"/>
              </a:rPr>
            </a:br>
            <a:r>
              <a:rPr lang="en-US" sz="2000">
                <a:solidFill>
                  <a:srgbClr val="FFFFFF"/>
                </a:solidFill>
                <a:latin typeface="Futura Md BT" charset="0"/>
                <a:cs typeface="Arial"/>
              </a:rPr>
              <a:t>&amp; </a:t>
            </a:r>
            <a:br>
              <a:rPr lang="en-US" sz="2000">
                <a:solidFill>
                  <a:srgbClr val="FFFFFF"/>
                </a:solidFill>
                <a:latin typeface="Futura Md BT" charset="0"/>
                <a:cs typeface="Arial"/>
              </a:rPr>
            </a:br>
            <a:r>
              <a:rPr lang="en-US" sz="2000">
                <a:solidFill>
                  <a:srgbClr val="FFFFFF"/>
                </a:solidFill>
                <a:latin typeface="Futura Md BT" charset="0"/>
                <a:cs typeface="Arial"/>
              </a:rPr>
              <a:t>Colleges</a:t>
            </a:r>
          </a:p>
        </p:txBody>
      </p:sp>
      <p:sp>
        <p:nvSpPr>
          <p:cNvPr id="2441227" name="Text Box 11"/>
          <p:cNvSpPr txBox="1">
            <a:spLocks noChangeArrowheads="1"/>
          </p:cNvSpPr>
          <p:nvPr/>
        </p:nvSpPr>
        <p:spPr bwMode="auto">
          <a:xfrm>
            <a:off x="619125" y="1066800"/>
            <a:ext cx="2590800" cy="360363"/>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en-US" sz="2200">
                <a:solidFill>
                  <a:srgbClr val="000000"/>
                </a:solidFill>
                <a:latin typeface="Futura Md BT" charset="0"/>
                <a:cs typeface="Arial"/>
              </a:rPr>
              <a:t>educating</a:t>
            </a:r>
          </a:p>
        </p:txBody>
      </p:sp>
      <p:grpSp>
        <p:nvGrpSpPr>
          <p:cNvPr id="262155" name="Group 8"/>
          <p:cNvGrpSpPr>
            <a:grpSpLocks/>
          </p:cNvGrpSpPr>
          <p:nvPr/>
        </p:nvGrpSpPr>
        <p:grpSpPr bwMode="auto">
          <a:xfrm>
            <a:off x="8458200" y="4419600"/>
            <a:ext cx="5257800" cy="2624138"/>
            <a:chOff x="4624380" y="4226787"/>
            <a:chExt cx="5258027" cy="2624601"/>
          </a:xfrm>
        </p:grpSpPr>
        <p:sp>
          <p:nvSpPr>
            <p:cNvPr id="13" name="Trapezoid 12"/>
            <p:cNvSpPr/>
            <p:nvPr/>
          </p:nvSpPr>
          <p:spPr>
            <a:xfrm rot="17641720">
              <a:off x="6619823" y="3588803"/>
              <a:ext cx="1970436" cy="4554734"/>
            </a:xfrm>
            <a:prstGeom prst="trapezoid">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2168" name="TextBox 1"/>
            <p:cNvSpPr>
              <a:spLocks noChangeArrowheads="1"/>
            </p:cNvSpPr>
            <p:nvPr/>
          </p:nvSpPr>
          <p:spPr bwMode="auto">
            <a:xfrm rot="1784547">
              <a:off x="4624380" y="4226787"/>
              <a:ext cx="5105818" cy="248855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algn="ctr"/>
              <a:r>
                <a:rPr lang="en-US" altLang="zh-CN" sz="6600" b="1">
                  <a:solidFill>
                    <a:srgbClr val="FF0000"/>
                  </a:solidFill>
                  <a:cs typeface="Arial" charset="0"/>
                </a:rPr>
                <a:t>W</a:t>
              </a:r>
              <a:r>
                <a:rPr lang="en-US" altLang="zh-CN" sz="8800" b="1">
                  <a:solidFill>
                    <a:srgbClr val="FF0000"/>
                  </a:solidFill>
                  <a:cs typeface="Arial" charset="0"/>
                </a:rPr>
                <a:t>O</a:t>
              </a:r>
              <a:r>
                <a:rPr lang="en-US" altLang="zh-CN" sz="9600" b="1">
                  <a:solidFill>
                    <a:srgbClr val="FF0000"/>
                  </a:solidFill>
                  <a:cs typeface="Arial" charset="0"/>
                </a:rPr>
                <a:t>R</a:t>
              </a:r>
              <a:r>
                <a:rPr lang="en-US" altLang="zh-CN" sz="11500" b="1">
                  <a:solidFill>
                    <a:srgbClr val="FF0000"/>
                  </a:solidFill>
                  <a:cs typeface="Arial" charset="0"/>
                </a:rPr>
                <a:t>D</a:t>
              </a:r>
              <a:endParaRPr lang="en-US" sz="6000" b="1">
                <a:solidFill>
                  <a:srgbClr val="FF0000"/>
                </a:solidFill>
                <a:cs typeface="Arial" charset="0"/>
              </a:endParaRPr>
            </a:p>
          </p:txBody>
        </p:sp>
      </p:grpSp>
      <p:grpSp>
        <p:nvGrpSpPr>
          <p:cNvPr id="262156" name="Group 11"/>
          <p:cNvGrpSpPr>
            <a:grpSpLocks/>
          </p:cNvGrpSpPr>
          <p:nvPr/>
        </p:nvGrpSpPr>
        <p:grpSpPr bwMode="auto">
          <a:xfrm>
            <a:off x="9906000" y="3733800"/>
            <a:ext cx="1524000" cy="609600"/>
            <a:chOff x="9232195" y="3886200"/>
            <a:chExt cx="1389779" cy="553058"/>
          </a:xfrm>
        </p:grpSpPr>
        <p:grpSp>
          <p:nvGrpSpPr>
            <p:cNvPr id="262163" name="Group 12"/>
            <p:cNvGrpSpPr>
              <a:grpSpLocks/>
            </p:cNvGrpSpPr>
            <p:nvPr/>
          </p:nvGrpSpPr>
          <p:grpSpPr bwMode="auto">
            <a:xfrm>
              <a:off x="9296400" y="3886200"/>
              <a:ext cx="1325574" cy="553058"/>
              <a:chOff x="4137619" y="3777496"/>
              <a:chExt cx="1325574" cy="553058"/>
            </a:xfrm>
          </p:grpSpPr>
          <p:sp>
            <p:nvSpPr>
              <p:cNvPr id="18" name="Trapezoid 17"/>
              <p:cNvSpPr/>
              <p:nvPr/>
            </p:nvSpPr>
            <p:spPr>
              <a:xfrm rot="17997962">
                <a:off x="4461602" y="3453006"/>
                <a:ext cx="361505" cy="1010485"/>
              </a:xfrm>
              <a:prstGeom prst="trapezoid">
                <a:avLst>
                  <a:gd name="adj" fmla="val 19227"/>
                </a:avLst>
              </a:prstGeom>
              <a:solidFill>
                <a:srgbClr val="99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Isosceles Triangle 18"/>
              <p:cNvSpPr/>
              <p:nvPr/>
            </p:nvSpPr>
            <p:spPr>
              <a:xfrm rot="20282097">
                <a:off x="4920311" y="3989214"/>
                <a:ext cx="542882" cy="341340"/>
              </a:xfrm>
              <a:prstGeom prst="triangle">
                <a:avLst/>
              </a:prstGeom>
              <a:solidFill>
                <a:srgbClr val="99663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62164" name="TextBox 11"/>
            <p:cNvSpPr txBox="1">
              <a:spLocks noChangeArrowheads="1"/>
            </p:cNvSpPr>
            <p:nvPr/>
          </p:nvSpPr>
          <p:spPr bwMode="auto">
            <a:xfrm rot="1762498">
              <a:off x="9232195" y="3913139"/>
              <a:ext cx="1301551" cy="36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000" b="1">
                  <a:solidFill>
                    <a:schemeClr val="bg1"/>
                  </a:solidFill>
                  <a:cs typeface="Arial" charset="0"/>
                </a:rPr>
                <a:t>GOSPEL</a:t>
              </a:r>
              <a:endParaRPr lang="en-US" sz="2000" b="1">
                <a:solidFill>
                  <a:schemeClr val="bg1"/>
                </a:solidFill>
                <a:cs typeface="Arial" charset="0"/>
              </a:endParaRPr>
            </a:p>
          </p:txBody>
        </p:sp>
      </p:grpSp>
      <p:grpSp>
        <p:nvGrpSpPr>
          <p:cNvPr id="262157" name="Group 16"/>
          <p:cNvGrpSpPr>
            <a:grpSpLocks/>
          </p:cNvGrpSpPr>
          <p:nvPr/>
        </p:nvGrpSpPr>
        <p:grpSpPr bwMode="auto">
          <a:xfrm>
            <a:off x="9169400" y="1752600"/>
            <a:ext cx="2851150" cy="846138"/>
            <a:chOff x="971596" y="3268823"/>
            <a:chExt cx="2850914" cy="845977"/>
          </a:xfrm>
        </p:grpSpPr>
        <p:grpSp>
          <p:nvGrpSpPr>
            <p:cNvPr id="262158" name="Group 17"/>
            <p:cNvGrpSpPr>
              <a:grpSpLocks/>
            </p:cNvGrpSpPr>
            <p:nvPr/>
          </p:nvGrpSpPr>
          <p:grpSpPr bwMode="auto">
            <a:xfrm>
              <a:off x="971596" y="3268823"/>
              <a:ext cx="2836395" cy="845977"/>
              <a:chOff x="971596" y="3268823"/>
              <a:chExt cx="2836395" cy="845977"/>
            </a:xfrm>
          </p:grpSpPr>
          <p:sp>
            <p:nvSpPr>
              <p:cNvPr id="23" name="Trapezoid 22"/>
              <p:cNvSpPr/>
              <p:nvPr/>
            </p:nvSpPr>
            <p:spPr>
              <a:xfrm rot="17643011">
                <a:off x="1918483" y="2399709"/>
                <a:ext cx="395212" cy="2288985"/>
              </a:xfrm>
              <a:prstGeom prst="trapezoid">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Trapezoid 23"/>
              <p:cNvSpPr/>
              <p:nvPr/>
            </p:nvSpPr>
            <p:spPr>
              <a:xfrm rot="17096980">
                <a:off x="2466125" y="2321936"/>
                <a:ext cx="395213" cy="2288985"/>
              </a:xfrm>
              <a:prstGeom prst="trapezoid">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 name="Oval 24"/>
              <p:cNvSpPr/>
              <p:nvPr/>
            </p:nvSpPr>
            <p:spPr>
              <a:xfrm>
                <a:off x="2819293" y="3505316"/>
                <a:ext cx="838131" cy="609484"/>
              </a:xfrm>
              <a:prstGeom prst="ellipse">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62159" name="TextBox 1"/>
            <p:cNvSpPr>
              <a:spLocks noChangeArrowheads="1"/>
            </p:cNvSpPr>
            <p:nvPr/>
          </p:nvSpPr>
          <p:spPr bwMode="auto">
            <a:xfrm rot="1096610">
              <a:off x="1966722" y="3321536"/>
              <a:ext cx="1855788" cy="69215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algn="ctr"/>
              <a:r>
                <a:rPr lang="en-US" altLang="zh-CN" sz="3200" b="1">
                  <a:solidFill>
                    <a:srgbClr val="FF0000"/>
                  </a:solidFill>
                  <a:cs typeface="Arial" charset="0"/>
                </a:rPr>
                <a:t>GOD'S</a:t>
              </a:r>
              <a:endParaRPr lang="en-US" sz="3200" b="1">
                <a:solidFill>
                  <a:srgbClr val="FF0000"/>
                </a:solidFill>
                <a:cs typeface="Arial" charset="0"/>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3266" name="Rectangle 2"/>
          <p:cNvSpPr>
            <a:spLocks noGrp="1" noChangeArrowheads="1"/>
          </p:cNvSpPr>
          <p:nvPr>
            <p:ph type="title"/>
          </p:nvPr>
        </p:nvSpPr>
        <p:spPr/>
        <p:txBody>
          <a:bodyPr/>
          <a:lstStyle/>
          <a:p>
            <a:pPr eaLnBrk="1" hangingPunct="1">
              <a:defRPr/>
            </a:pPr>
            <a:r>
              <a:rPr lang="en-US" smtClean="0"/>
              <a:t>07 Greeks educating Jews</a:t>
            </a:r>
          </a:p>
        </p:txBody>
      </p:sp>
      <p:pic>
        <p:nvPicPr>
          <p:cNvPr id="2443267" name="Picture 3" descr="07 Greeks educating Jew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43268" name="Text Box 4"/>
          <p:cNvSpPr txBox="1">
            <a:spLocks noChangeArrowheads="1"/>
          </p:cNvSpPr>
          <p:nvPr/>
        </p:nvSpPr>
        <p:spPr bwMode="auto">
          <a:xfrm>
            <a:off x="5715000" y="2003425"/>
            <a:ext cx="2819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000" b="1">
                <a:solidFill>
                  <a:srgbClr val="000000"/>
                </a:solidFill>
                <a:latin typeface="Comic Sans MS" charset="0"/>
                <a:cs typeface="Arial"/>
              </a:rPr>
              <a:t>HA! FOOLISHNESS!</a:t>
            </a:r>
          </a:p>
        </p:txBody>
      </p:sp>
      <p:sp>
        <p:nvSpPr>
          <p:cNvPr id="264196" name="WordArt 5"/>
          <p:cNvSpPr>
            <a:spLocks noChangeArrowheads="1" noChangeShapeType="1" noTextEdit="1"/>
          </p:cNvSpPr>
          <p:nvPr/>
        </p:nvSpPr>
        <p:spPr bwMode="auto">
          <a:xfrm>
            <a:off x="479425" y="349250"/>
            <a:ext cx="2341563" cy="5429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000000"/>
                </a:solidFill>
                <a:latin typeface="Futura XBlk BT"/>
                <a:ea typeface="Futura XBlk BT"/>
                <a:cs typeface="Futura XBlk BT"/>
              </a:rPr>
              <a:t>GREEKS</a:t>
            </a:r>
          </a:p>
        </p:txBody>
      </p:sp>
      <p:sp>
        <p:nvSpPr>
          <p:cNvPr id="2443270" name="Text Box 6"/>
          <p:cNvSpPr txBox="1">
            <a:spLocks noChangeArrowheads="1"/>
          </p:cNvSpPr>
          <p:nvPr/>
        </p:nvSpPr>
        <p:spPr bwMode="auto">
          <a:xfrm rot="-534785">
            <a:off x="661988" y="6223000"/>
            <a:ext cx="22907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b="1">
                <a:solidFill>
                  <a:srgbClr val="000000"/>
                </a:solidFill>
                <a:latin typeface="Futura Md BT" charset="0"/>
                <a:cs typeface="Times New Roman" charset="0"/>
              </a:rPr>
              <a:t>Greek Road</a:t>
            </a:r>
          </a:p>
        </p:txBody>
      </p:sp>
      <p:sp>
        <p:nvSpPr>
          <p:cNvPr id="2443271" name="Text Box 7"/>
          <p:cNvSpPr txBox="1">
            <a:spLocks noChangeArrowheads="1"/>
          </p:cNvSpPr>
          <p:nvPr/>
        </p:nvSpPr>
        <p:spPr bwMode="auto">
          <a:xfrm>
            <a:off x="1785938" y="2689225"/>
            <a:ext cx="990600" cy="40957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en-US" sz="1300" b="1">
                <a:solidFill>
                  <a:srgbClr val="CC0000"/>
                </a:solidFill>
                <a:latin typeface="Arial Narrow" charset="0"/>
                <a:cs typeface="Arial"/>
              </a:rPr>
              <a:t>Secular</a:t>
            </a:r>
            <a:br>
              <a:rPr lang="en-US" sz="1300" b="1">
                <a:solidFill>
                  <a:srgbClr val="CC0000"/>
                </a:solidFill>
                <a:latin typeface="Arial Narrow" charset="0"/>
                <a:cs typeface="Arial"/>
              </a:rPr>
            </a:br>
            <a:r>
              <a:rPr lang="en-US" sz="1300" b="1">
                <a:solidFill>
                  <a:srgbClr val="CC0000"/>
                </a:solidFill>
                <a:latin typeface="Arial Narrow" charset="0"/>
                <a:cs typeface="Arial"/>
              </a:rPr>
              <a:t>Education</a:t>
            </a:r>
          </a:p>
        </p:txBody>
      </p:sp>
      <p:sp>
        <p:nvSpPr>
          <p:cNvPr id="264199" name="WordArt 8"/>
          <p:cNvSpPr>
            <a:spLocks noChangeArrowheads="1" noChangeShapeType="1" noTextEdit="1"/>
          </p:cNvSpPr>
          <p:nvPr/>
        </p:nvSpPr>
        <p:spPr bwMode="auto">
          <a:xfrm>
            <a:off x="2578100" y="1263650"/>
            <a:ext cx="2341563" cy="5429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000000"/>
                </a:solidFill>
                <a:latin typeface="Futura XBlk BT"/>
                <a:ea typeface="Futura XBlk BT"/>
                <a:cs typeface="Futura XBlk BT"/>
              </a:rPr>
              <a:t>GREEKS</a:t>
            </a:r>
          </a:p>
        </p:txBody>
      </p:sp>
      <p:sp>
        <p:nvSpPr>
          <p:cNvPr id="2443273" name="Text Box 9"/>
          <p:cNvSpPr txBox="1">
            <a:spLocks noChangeArrowheads="1"/>
          </p:cNvSpPr>
          <p:nvPr/>
        </p:nvSpPr>
        <p:spPr bwMode="auto">
          <a:xfrm rot="-224563">
            <a:off x="2351088" y="4573588"/>
            <a:ext cx="2590800" cy="116522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en-US" sz="2200" b="1">
                <a:solidFill>
                  <a:srgbClr val="FFFFFF"/>
                </a:solidFill>
                <a:latin typeface="Futura Md BT" charset="0"/>
                <a:cs typeface="Arial"/>
              </a:rPr>
              <a:t>State </a:t>
            </a:r>
            <a:br>
              <a:rPr lang="en-US" sz="2200" b="1">
                <a:solidFill>
                  <a:srgbClr val="FFFFFF"/>
                </a:solidFill>
                <a:latin typeface="Futura Md BT" charset="0"/>
                <a:cs typeface="Arial"/>
              </a:rPr>
            </a:br>
            <a:r>
              <a:rPr lang="en-US" sz="2200" b="1">
                <a:solidFill>
                  <a:srgbClr val="FFFFFF"/>
                </a:solidFill>
                <a:latin typeface="Futura Md BT" charset="0"/>
                <a:cs typeface="Arial"/>
              </a:rPr>
              <a:t>Schools </a:t>
            </a:r>
            <a:br>
              <a:rPr lang="en-US" sz="2200" b="1">
                <a:solidFill>
                  <a:srgbClr val="FFFFFF"/>
                </a:solidFill>
                <a:latin typeface="Futura Md BT" charset="0"/>
                <a:cs typeface="Arial"/>
              </a:rPr>
            </a:br>
            <a:r>
              <a:rPr lang="en-US" sz="2200" b="1">
                <a:solidFill>
                  <a:srgbClr val="FFFFFF"/>
                </a:solidFill>
                <a:latin typeface="Futura Md BT" charset="0"/>
                <a:cs typeface="Arial"/>
              </a:rPr>
              <a:t>&amp; </a:t>
            </a:r>
            <a:br>
              <a:rPr lang="en-US" sz="2200" b="1">
                <a:solidFill>
                  <a:srgbClr val="FFFFFF"/>
                </a:solidFill>
                <a:latin typeface="Futura Md BT" charset="0"/>
                <a:cs typeface="Arial"/>
              </a:rPr>
            </a:br>
            <a:r>
              <a:rPr lang="en-US" sz="2200" b="1">
                <a:solidFill>
                  <a:srgbClr val="FFFFFF"/>
                </a:solidFill>
                <a:latin typeface="Futura Md BT" charset="0"/>
                <a:cs typeface="Arial"/>
              </a:rPr>
              <a:t>Colleges</a:t>
            </a:r>
          </a:p>
        </p:txBody>
      </p:sp>
      <p:sp>
        <p:nvSpPr>
          <p:cNvPr id="264201" name="WordArt 10"/>
          <p:cNvSpPr>
            <a:spLocks noChangeArrowheads="1" noChangeShapeType="1" noTextEdit="1"/>
          </p:cNvSpPr>
          <p:nvPr/>
        </p:nvSpPr>
        <p:spPr bwMode="auto">
          <a:xfrm>
            <a:off x="5029200" y="327025"/>
            <a:ext cx="2286000" cy="5429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000000"/>
                </a:solidFill>
                <a:latin typeface="Futura XBlk BT"/>
                <a:ea typeface="Futura XBlk BT"/>
                <a:cs typeface="Futura XBlk BT"/>
              </a:rPr>
              <a:t>JEWS</a:t>
            </a:r>
          </a:p>
        </p:txBody>
      </p:sp>
      <p:sp>
        <p:nvSpPr>
          <p:cNvPr id="2443275" name="Text Box 11"/>
          <p:cNvSpPr txBox="1">
            <a:spLocks noChangeArrowheads="1"/>
          </p:cNvSpPr>
          <p:nvPr/>
        </p:nvSpPr>
        <p:spPr bwMode="auto">
          <a:xfrm>
            <a:off x="2611438" y="447675"/>
            <a:ext cx="2590800" cy="360363"/>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en-US" sz="2200">
                <a:solidFill>
                  <a:srgbClr val="000000"/>
                </a:solidFill>
                <a:latin typeface="Futura Md BT" charset="0"/>
                <a:cs typeface="Arial"/>
              </a:rPr>
              <a:t>educating</a:t>
            </a:r>
          </a:p>
        </p:txBody>
      </p:sp>
      <p:sp>
        <p:nvSpPr>
          <p:cNvPr id="2443276" name="Text Box 12"/>
          <p:cNvSpPr txBox="1">
            <a:spLocks noChangeArrowheads="1"/>
          </p:cNvSpPr>
          <p:nvPr/>
        </p:nvSpPr>
        <p:spPr bwMode="auto">
          <a:xfrm>
            <a:off x="1262063" y="1371600"/>
            <a:ext cx="1066800" cy="360363"/>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lnSpc>
                <a:spcPct val="80000"/>
              </a:lnSpc>
              <a:spcBef>
                <a:spcPct val="50000"/>
              </a:spcBef>
              <a:defRPr/>
            </a:pPr>
            <a:r>
              <a:rPr lang="en-US" sz="2200">
                <a:solidFill>
                  <a:srgbClr val="000000"/>
                </a:solidFill>
                <a:latin typeface="Futura Md BT" charset="0"/>
                <a:cs typeface="Arial"/>
              </a:rPr>
              <a:t>to be</a:t>
            </a:r>
          </a:p>
        </p:txBody>
      </p:sp>
      <p:grpSp>
        <p:nvGrpSpPr>
          <p:cNvPr id="264204" name="Group 8"/>
          <p:cNvGrpSpPr>
            <a:grpSpLocks/>
          </p:cNvGrpSpPr>
          <p:nvPr/>
        </p:nvGrpSpPr>
        <p:grpSpPr bwMode="auto">
          <a:xfrm>
            <a:off x="8458200" y="4419600"/>
            <a:ext cx="5257800" cy="2624138"/>
            <a:chOff x="4624380" y="4226787"/>
            <a:chExt cx="5258027" cy="2624601"/>
          </a:xfrm>
        </p:grpSpPr>
        <p:sp>
          <p:nvSpPr>
            <p:cNvPr id="14" name="Trapezoid 13"/>
            <p:cNvSpPr/>
            <p:nvPr/>
          </p:nvSpPr>
          <p:spPr>
            <a:xfrm rot="17641720">
              <a:off x="6619823" y="3588803"/>
              <a:ext cx="1970436" cy="4554734"/>
            </a:xfrm>
            <a:prstGeom prst="trapezoid">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4217" name="TextBox 1"/>
            <p:cNvSpPr>
              <a:spLocks noChangeArrowheads="1"/>
            </p:cNvSpPr>
            <p:nvPr/>
          </p:nvSpPr>
          <p:spPr bwMode="auto">
            <a:xfrm rot="1784547">
              <a:off x="4624380" y="4226787"/>
              <a:ext cx="5105818" cy="248855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algn="ctr"/>
              <a:r>
                <a:rPr lang="en-US" altLang="zh-CN" sz="6600" b="1">
                  <a:solidFill>
                    <a:srgbClr val="FF0000"/>
                  </a:solidFill>
                  <a:cs typeface="Arial" charset="0"/>
                </a:rPr>
                <a:t>W</a:t>
              </a:r>
              <a:r>
                <a:rPr lang="en-US" altLang="zh-CN" sz="8800" b="1">
                  <a:solidFill>
                    <a:srgbClr val="FF0000"/>
                  </a:solidFill>
                  <a:cs typeface="Arial" charset="0"/>
                </a:rPr>
                <a:t>O</a:t>
              </a:r>
              <a:r>
                <a:rPr lang="en-US" altLang="zh-CN" sz="9600" b="1">
                  <a:solidFill>
                    <a:srgbClr val="FF0000"/>
                  </a:solidFill>
                  <a:cs typeface="Arial" charset="0"/>
                </a:rPr>
                <a:t>R</a:t>
              </a:r>
              <a:r>
                <a:rPr lang="en-US" altLang="zh-CN" sz="11500" b="1">
                  <a:solidFill>
                    <a:srgbClr val="FF0000"/>
                  </a:solidFill>
                  <a:cs typeface="Arial" charset="0"/>
                </a:rPr>
                <a:t>D</a:t>
              </a:r>
              <a:endParaRPr lang="en-US" sz="6000" b="1">
                <a:solidFill>
                  <a:srgbClr val="FF0000"/>
                </a:solidFill>
                <a:cs typeface="Arial" charset="0"/>
              </a:endParaRPr>
            </a:p>
          </p:txBody>
        </p:sp>
      </p:grpSp>
      <p:grpSp>
        <p:nvGrpSpPr>
          <p:cNvPr id="264205" name="Group 11"/>
          <p:cNvGrpSpPr>
            <a:grpSpLocks/>
          </p:cNvGrpSpPr>
          <p:nvPr/>
        </p:nvGrpSpPr>
        <p:grpSpPr bwMode="auto">
          <a:xfrm>
            <a:off x="9906000" y="3733800"/>
            <a:ext cx="1524000" cy="609600"/>
            <a:chOff x="9232195" y="3886200"/>
            <a:chExt cx="1389779" cy="553058"/>
          </a:xfrm>
        </p:grpSpPr>
        <p:grpSp>
          <p:nvGrpSpPr>
            <p:cNvPr id="264212" name="Group 12"/>
            <p:cNvGrpSpPr>
              <a:grpSpLocks/>
            </p:cNvGrpSpPr>
            <p:nvPr/>
          </p:nvGrpSpPr>
          <p:grpSpPr bwMode="auto">
            <a:xfrm>
              <a:off x="9296400" y="3886200"/>
              <a:ext cx="1325574" cy="553058"/>
              <a:chOff x="4137619" y="3777496"/>
              <a:chExt cx="1325574" cy="553058"/>
            </a:xfrm>
          </p:grpSpPr>
          <p:sp>
            <p:nvSpPr>
              <p:cNvPr id="19" name="Trapezoid 18"/>
              <p:cNvSpPr/>
              <p:nvPr/>
            </p:nvSpPr>
            <p:spPr>
              <a:xfrm rot="17997962">
                <a:off x="4461602" y="3453006"/>
                <a:ext cx="361505" cy="1010485"/>
              </a:xfrm>
              <a:prstGeom prst="trapezoid">
                <a:avLst>
                  <a:gd name="adj" fmla="val 19227"/>
                </a:avLst>
              </a:prstGeom>
              <a:solidFill>
                <a:srgbClr val="99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Isosceles Triangle 19"/>
              <p:cNvSpPr/>
              <p:nvPr/>
            </p:nvSpPr>
            <p:spPr>
              <a:xfrm rot="20282097">
                <a:off x="4920311" y="3989214"/>
                <a:ext cx="542882" cy="341340"/>
              </a:xfrm>
              <a:prstGeom prst="triangle">
                <a:avLst/>
              </a:prstGeom>
              <a:solidFill>
                <a:srgbClr val="99663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64213" name="TextBox 11"/>
            <p:cNvSpPr txBox="1">
              <a:spLocks noChangeArrowheads="1"/>
            </p:cNvSpPr>
            <p:nvPr/>
          </p:nvSpPr>
          <p:spPr bwMode="auto">
            <a:xfrm rot="1762498">
              <a:off x="9232195" y="3913139"/>
              <a:ext cx="1301551" cy="36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000" b="1">
                  <a:solidFill>
                    <a:schemeClr val="bg1"/>
                  </a:solidFill>
                  <a:cs typeface="Arial" charset="0"/>
                </a:rPr>
                <a:t>GOSPEL</a:t>
              </a:r>
              <a:endParaRPr lang="en-US" sz="2000" b="1">
                <a:solidFill>
                  <a:schemeClr val="bg1"/>
                </a:solidFill>
                <a:cs typeface="Arial" charset="0"/>
              </a:endParaRPr>
            </a:p>
          </p:txBody>
        </p:sp>
      </p:grpSp>
      <p:grpSp>
        <p:nvGrpSpPr>
          <p:cNvPr id="264206" name="Group 16"/>
          <p:cNvGrpSpPr>
            <a:grpSpLocks/>
          </p:cNvGrpSpPr>
          <p:nvPr/>
        </p:nvGrpSpPr>
        <p:grpSpPr bwMode="auto">
          <a:xfrm>
            <a:off x="9169400" y="1752600"/>
            <a:ext cx="2851150" cy="846138"/>
            <a:chOff x="971596" y="3268823"/>
            <a:chExt cx="2850914" cy="845977"/>
          </a:xfrm>
        </p:grpSpPr>
        <p:grpSp>
          <p:nvGrpSpPr>
            <p:cNvPr id="264207" name="Group 17"/>
            <p:cNvGrpSpPr>
              <a:grpSpLocks/>
            </p:cNvGrpSpPr>
            <p:nvPr/>
          </p:nvGrpSpPr>
          <p:grpSpPr bwMode="auto">
            <a:xfrm>
              <a:off x="971596" y="3268823"/>
              <a:ext cx="2836395" cy="845977"/>
              <a:chOff x="971596" y="3268823"/>
              <a:chExt cx="2836395" cy="845977"/>
            </a:xfrm>
          </p:grpSpPr>
          <p:sp>
            <p:nvSpPr>
              <p:cNvPr id="24" name="Trapezoid 23"/>
              <p:cNvSpPr/>
              <p:nvPr/>
            </p:nvSpPr>
            <p:spPr>
              <a:xfrm rot="17643011">
                <a:off x="1918483" y="2399709"/>
                <a:ext cx="395212" cy="2288985"/>
              </a:xfrm>
              <a:prstGeom prst="trapezoid">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 name="Trapezoid 24"/>
              <p:cNvSpPr/>
              <p:nvPr/>
            </p:nvSpPr>
            <p:spPr>
              <a:xfrm rot="17096980">
                <a:off x="2466125" y="2321936"/>
                <a:ext cx="395213" cy="2288985"/>
              </a:xfrm>
              <a:prstGeom prst="trapezoid">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Oval 25"/>
              <p:cNvSpPr/>
              <p:nvPr/>
            </p:nvSpPr>
            <p:spPr>
              <a:xfrm>
                <a:off x="2819293" y="3505316"/>
                <a:ext cx="838131" cy="609484"/>
              </a:xfrm>
              <a:prstGeom prst="ellipse">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64208" name="TextBox 1"/>
            <p:cNvSpPr>
              <a:spLocks noChangeArrowheads="1"/>
            </p:cNvSpPr>
            <p:nvPr/>
          </p:nvSpPr>
          <p:spPr bwMode="auto">
            <a:xfrm rot="1096610">
              <a:off x="1966722" y="3321536"/>
              <a:ext cx="1855788" cy="69215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algn="ctr"/>
              <a:r>
                <a:rPr lang="en-US" altLang="zh-CN" sz="3200" b="1">
                  <a:solidFill>
                    <a:srgbClr val="FF0000"/>
                  </a:solidFill>
                  <a:cs typeface="Arial" charset="0"/>
                </a:rPr>
                <a:t>GOD'S</a:t>
              </a:r>
              <a:endParaRPr lang="en-US" sz="3200" b="1">
                <a:solidFill>
                  <a:srgbClr val="FF0000"/>
                </a:solidFill>
                <a:cs typeface="Arial" charset="0"/>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2898" name="Rectangle 2"/>
          <p:cNvSpPr>
            <a:spLocks noGrp="1" noChangeArrowheads="1"/>
          </p:cNvSpPr>
          <p:nvPr>
            <p:ph type="title"/>
          </p:nvPr>
        </p:nvSpPr>
        <p:spPr/>
        <p:txBody>
          <a:bodyPr/>
          <a:lstStyle/>
          <a:p>
            <a:pPr eaLnBrk="1" hangingPunct="1">
              <a:defRPr/>
            </a:pPr>
            <a:r>
              <a:rPr lang="en-US" smtClean="0"/>
              <a:t>08 Jews educating Jews</a:t>
            </a:r>
          </a:p>
        </p:txBody>
      </p:sp>
      <p:pic>
        <p:nvPicPr>
          <p:cNvPr id="2512899" name="Picture 3" descr="08 Jews educating Jew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512900" name="Text Box 4"/>
          <p:cNvSpPr txBox="1">
            <a:spLocks noChangeArrowheads="1"/>
          </p:cNvSpPr>
          <p:nvPr/>
        </p:nvSpPr>
        <p:spPr bwMode="auto">
          <a:xfrm>
            <a:off x="5865813" y="1350963"/>
            <a:ext cx="2819400" cy="39687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000" b="1">
                <a:solidFill>
                  <a:srgbClr val="000000"/>
                </a:solidFill>
                <a:latin typeface="Comic Sans MS" charset="0"/>
                <a:cs typeface="Arial"/>
              </a:rPr>
              <a:t>Ha! Foolishness!</a:t>
            </a:r>
          </a:p>
        </p:txBody>
      </p:sp>
      <p:sp>
        <p:nvSpPr>
          <p:cNvPr id="266244" name="WordArt 5"/>
          <p:cNvSpPr>
            <a:spLocks noChangeArrowheads="1" noChangeShapeType="1" noTextEdit="1"/>
          </p:cNvSpPr>
          <p:nvPr/>
        </p:nvSpPr>
        <p:spPr bwMode="auto">
          <a:xfrm>
            <a:off x="434975" y="293688"/>
            <a:ext cx="1698625" cy="4032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000000"/>
                </a:solidFill>
                <a:latin typeface="Futura XBlk BT"/>
                <a:ea typeface="Futura XBlk BT"/>
                <a:cs typeface="Futura XBlk BT"/>
              </a:rPr>
              <a:t>JEWS</a:t>
            </a:r>
          </a:p>
        </p:txBody>
      </p:sp>
      <p:sp>
        <p:nvSpPr>
          <p:cNvPr id="2512902" name="Text Box 6"/>
          <p:cNvSpPr txBox="1">
            <a:spLocks noChangeArrowheads="1"/>
          </p:cNvSpPr>
          <p:nvPr/>
        </p:nvSpPr>
        <p:spPr bwMode="auto">
          <a:xfrm rot="-917850">
            <a:off x="706438" y="6042025"/>
            <a:ext cx="2290762" cy="39687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b="1">
                <a:solidFill>
                  <a:srgbClr val="000000"/>
                </a:solidFill>
                <a:latin typeface="Futura Md BT" charset="0"/>
                <a:cs typeface="Times New Roman" charset="0"/>
              </a:rPr>
              <a:t>Greek Road</a:t>
            </a:r>
          </a:p>
        </p:txBody>
      </p:sp>
      <p:sp>
        <p:nvSpPr>
          <p:cNvPr id="266246" name="WordArt 7"/>
          <p:cNvSpPr>
            <a:spLocks noChangeArrowheads="1" noChangeShapeType="1" noTextEdit="1"/>
          </p:cNvSpPr>
          <p:nvPr/>
        </p:nvSpPr>
        <p:spPr bwMode="auto">
          <a:xfrm>
            <a:off x="6149975" y="282575"/>
            <a:ext cx="19812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000000"/>
                </a:solidFill>
                <a:latin typeface="Futura XBlk BT"/>
                <a:ea typeface="Futura XBlk BT"/>
                <a:cs typeface="Futura XBlk BT"/>
              </a:rPr>
              <a:t>GREEKS</a:t>
            </a:r>
          </a:p>
        </p:txBody>
      </p:sp>
      <p:sp>
        <p:nvSpPr>
          <p:cNvPr id="2512904" name="Text Box 8"/>
          <p:cNvSpPr txBox="1">
            <a:spLocks noChangeArrowheads="1"/>
          </p:cNvSpPr>
          <p:nvPr/>
        </p:nvSpPr>
        <p:spPr bwMode="auto">
          <a:xfrm>
            <a:off x="1905000" y="338138"/>
            <a:ext cx="1905000" cy="3111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80000"/>
              </a:lnSpc>
              <a:spcBef>
                <a:spcPct val="50000"/>
              </a:spcBef>
              <a:defRPr/>
            </a:pPr>
            <a:r>
              <a:rPr lang="en-US">
                <a:solidFill>
                  <a:srgbClr val="000000"/>
                </a:solidFill>
                <a:latin typeface="Futura Md BT" charset="0"/>
                <a:cs typeface="Arial"/>
              </a:rPr>
              <a:t>educating</a:t>
            </a:r>
          </a:p>
        </p:txBody>
      </p:sp>
      <p:sp>
        <p:nvSpPr>
          <p:cNvPr id="2512905" name="Text Box 9"/>
          <p:cNvSpPr txBox="1">
            <a:spLocks noChangeArrowheads="1"/>
          </p:cNvSpPr>
          <p:nvPr/>
        </p:nvSpPr>
        <p:spPr bwMode="auto">
          <a:xfrm>
            <a:off x="5289550" y="381000"/>
            <a:ext cx="804863" cy="3111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80000"/>
              </a:lnSpc>
              <a:spcBef>
                <a:spcPct val="50000"/>
              </a:spcBef>
              <a:defRPr/>
            </a:pPr>
            <a:r>
              <a:rPr lang="en-US">
                <a:solidFill>
                  <a:srgbClr val="000000"/>
                </a:solidFill>
                <a:latin typeface="Futura Md BT" charset="0"/>
                <a:cs typeface="Arial"/>
              </a:rPr>
              <a:t>to be</a:t>
            </a:r>
          </a:p>
        </p:txBody>
      </p:sp>
      <p:sp>
        <p:nvSpPr>
          <p:cNvPr id="2512906" name="Rectangle 10"/>
          <p:cNvSpPr>
            <a:spLocks noChangeArrowheads="1"/>
          </p:cNvSpPr>
          <p:nvPr/>
        </p:nvSpPr>
        <p:spPr bwMode="auto">
          <a:xfrm>
            <a:off x="3514725" y="260350"/>
            <a:ext cx="1828800" cy="533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cs typeface="Arial"/>
            </a:endParaRPr>
          </a:p>
        </p:txBody>
      </p:sp>
      <p:sp>
        <p:nvSpPr>
          <p:cNvPr id="266250" name="WordArt 11"/>
          <p:cNvSpPr>
            <a:spLocks noChangeArrowheads="1" noChangeShapeType="1" noTextEdit="1"/>
          </p:cNvSpPr>
          <p:nvPr/>
        </p:nvSpPr>
        <p:spPr bwMode="auto">
          <a:xfrm>
            <a:off x="3559175" y="327025"/>
            <a:ext cx="1698625" cy="4032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000000"/>
                </a:solidFill>
                <a:latin typeface="Futura XBlk BT"/>
                <a:ea typeface="Futura XBlk BT"/>
                <a:cs typeface="Futura XBlk BT"/>
              </a:rPr>
              <a:t>JEWS</a:t>
            </a:r>
          </a:p>
        </p:txBody>
      </p:sp>
      <p:sp>
        <p:nvSpPr>
          <p:cNvPr id="2512908" name="Text Box 12"/>
          <p:cNvSpPr txBox="1">
            <a:spLocks noChangeArrowheads="1"/>
          </p:cNvSpPr>
          <p:nvPr/>
        </p:nvSpPr>
        <p:spPr bwMode="auto">
          <a:xfrm>
            <a:off x="66675" y="2081213"/>
            <a:ext cx="1905000" cy="3111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spcBef>
                <a:spcPct val="50000"/>
              </a:spcBef>
              <a:defRPr/>
            </a:pPr>
            <a:r>
              <a:rPr lang="en-US" b="1">
                <a:solidFill>
                  <a:srgbClr val="000000"/>
                </a:solidFill>
                <a:latin typeface="Futura Lt BT" charset="0"/>
                <a:cs typeface="Arial"/>
              </a:rPr>
              <a:t>GENESIS</a:t>
            </a:r>
          </a:p>
        </p:txBody>
      </p:sp>
      <p:sp>
        <p:nvSpPr>
          <p:cNvPr id="2512909" name="Text Box 13"/>
          <p:cNvSpPr txBox="1">
            <a:spLocks noChangeArrowheads="1"/>
          </p:cNvSpPr>
          <p:nvPr/>
        </p:nvSpPr>
        <p:spPr bwMode="auto">
          <a:xfrm>
            <a:off x="2003425" y="1270000"/>
            <a:ext cx="3810000" cy="754063"/>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0000"/>
              </a:lnSpc>
              <a:spcBef>
                <a:spcPct val="50000"/>
              </a:spcBef>
              <a:defRPr/>
            </a:pPr>
            <a:r>
              <a:rPr lang="en-US" sz="1600" b="1" dirty="0">
                <a:solidFill>
                  <a:srgbClr val="000000"/>
                </a:solidFill>
                <a:latin typeface="Comic Sans MS" charset="0"/>
                <a:cs typeface="Arial"/>
              </a:rPr>
              <a:t>Christians don</a:t>
            </a:r>
            <a:r>
              <a:rPr lang="fr-FR" altLang="ja-JP" sz="1600" b="1" dirty="0">
                <a:solidFill>
                  <a:srgbClr val="000000"/>
                </a:solidFill>
                <a:latin typeface="Arial"/>
                <a:cs typeface="Arial"/>
              </a:rPr>
              <a:t>'</a:t>
            </a:r>
            <a:r>
              <a:rPr lang="en-US" sz="1600" b="1" dirty="0">
                <a:solidFill>
                  <a:srgbClr val="000000"/>
                </a:solidFill>
                <a:latin typeface="Comic Sans MS" charset="0"/>
                <a:cs typeface="Arial"/>
              </a:rPr>
              <a:t>t have to believe </a:t>
            </a:r>
            <a:br>
              <a:rPr lang="en-US" sz="1600" b="1" dirty="0">
                <a:solidFill>
                  <a:srgbClr val="000000"/>
                </a:solidFill>
                <a:latin typeface="Comic Sans MS" charset="0"/>
                <a:cs typeface="Arial"/>
              </a:rPr>
            </a:br>
            <a:r>
              <a:rPr lang="en-US" sz="1600" b="1" dirty="0">
                <a:solidFill>
                  <a:srgbClr val="000000"/>
                </a:solidFill>
                <a:latin typeface="Comic Sans MS" charset="0"/>
                <a:cs typeface="Arial"/>
              </a:rPr>
              <a:t>in six days! We can accept millions </a:t>
            </a:r>
            <a:br>
              <a:rPr lang="en-US" sz="1600" b="1" dirty="0">
                <a:solidFill>
                  <a:srgbClr val="000000"/>
                </a:solidFill>
                <a:latin typeface="Comic Sans MS" charset="0"/>
                <a:cs typeface="Arial"/>
              </a:rPr>
            </a:br>
            <a:r>
              <a:rPr lang="en-US" sz="1600" b="1" dirty="0">
                <a:solidFill>
                  <a:srgbClr val="000000"/>
                </a:solidFill>
                <a:latin typeface="Comic Sans MS" charset="0"/>
                <a:cs typeface="Arial"/>
              </a:rPr>
              <a:t>of years and the Big Bang.</a:t>
            </a:r>
          </a:p>
        </p:txBody>
      </p:sp>
      <p:grpSp>
        <p:nvGrpSpPr>
          <p:cNvPr id="266253" name="Group 8"/>
          <p:cNvGrpSpPr>
            <a:grpSpLocks/>
          </p:cNvGrpSpPr>
          <p:nvPr/>
        </p:nvGrpSpPr>
        <p:grpSpPr bwMode="auto">
          <a:xfrm>
            <a:off x="8458200" y="4419600"/>
            <a:ext cx="5257800" cy="2624138"/>
            <a:chOff x="4624380" y="4226787"/>
            <a:chExt cx="5258027" cy="2624601"/>
          </a:xfrm>
        </p:grpSpPr>
        <p:sp>
          <p:nvSpPr>
            <p:cNvPr id="15" name="Trapezoid 14"/>
            <p:cNvSpPr/>
            <p:nvPr/>
          </p:nvSpPr>
          <p:spPr>
            <a:xfrm rot="17641720">
              <a:off x="6619823" y="3588803"/>
              <a:ext cx="1970436" cy="4554734"/>
            </a:xfrm>
            <a:prstGeom prst="trapezoid">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6266" name="TextBox 1"/>
            <p:cNvSpPr>
              <a:spLocks noChangeArrowheads="1"/>
            </p:cNvSpPr>
            <p:nvPr/>
          </p:nvSpPr>
          <p:spPr bwMode="auto">
            <a:xfrm rot="1784547">
              <a:off x="4624380" y="4226787"/>
              <a:ext cx="5105818" cy="248855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algn="ctr"/>
              <a:r>
                <a:rPr lang="en-US" altLang="zh-CN" sz="6600" b="1">
                  <a:solidFill>
                    <a:srgbClr val="FF0000"/>
                  </a:solidFill>
                  <a:cs typeface="Arial" charset="0"/>
                </a:rPr>
                <a:t>W</a:t>
              </a:r>
              <a:r>
                <a:rPr lang="en-US" altLang="zh-CN" sz="8800" b="1">
                  <a:solidFill>
                    <a:srgbClr val="FF0000"/>
                  </a:solidFill>
                  <a:cs typeface="Arial" charset="0"/>
                </a:rPr>
                <a:t>O</a:t>
              </a:r>
              <a:r>
                <a:rPr lang="en-US" altLang="zh-CN" sz="9600" b="1">
                  <a:solidFill>
                    <a:srgbClr val="FF0000"/>
                  </a:solidFill>
                  <a:cs typeface="Arial" charset="0"/>
                </a:rPr>
                <a:t>R</a:t>
              </a:r>
              <a:r>
                <a:rPr lang="en-US" altLang="zh-CN" sz="11500" b="1">
                  <a:solidFill>
                    <a:srgbClr val="FF0000"/>
                  </a:solidFill>
                  <a:cs typeface="Arial" charset="0"/>
                </a:rPr>
                <a:t>D</a:t>
              </a:r>
              <a:endParaRPr lang="en-US" sz="6000" b="1">
                <a:solidFill>
                  <a:srgbClr val="FF0000"/>
                </a:solidFill>
                <a:cs typeface="Arial" charset="0"/>
              </a:endParaRPr>
            </a:p>
          </p:txBody>
        </p:sp>
      </p:grpSp>
      <p:grpSp>
        <p:nvGrpSpPr>
          <p:cNvPr id="266254" name="Group 11"/>
          <p:cNvGrpSpPr>
            <a:grpSpLocks/>
          </p:cNvGrpSpPr>
          <p:nvPr/>
        </p:nvGrpSpPr>
        <p:grpSpPr bwMode="auto">
          <a:xfrm>
            <a:off x="9906000" y="3733800"/>
            <a:ext cx="1524000" cy="609600"/>
            <a:chOff x="9232195" y="3886200"/>
            <a:chExt cx="1389779" cy="553058"/>
          </a:xfrm>
        </p:grpSpPr>
        <p:grpSp>
          <p:nvGrpSpPr>
            <p:cNvPr id="266261" name="Group 12"/>
            <p:cNvGrpSpPr>
              <a:grpSpLocks/>
            </p:cNvGrpSpPr>
            <p:nvPr/>
          </p:nvGrpSpPr>
          <p:grpSpPr bwMode="auto">
            <a:xfrm>
              <a:off x="9296400" y="3886200"/>
              <a:ext cx="1325574" cy="553058"/>
              <a:chOff x="4137619" y="3777496"/>
              <a:chExt cx="1325574" cy="553058"/>
            </a:xfrm>
          </p:grpSpPr>
          <p:sp>
            <p:nvSpPr>
              <p:cNvPr id="20" name="Trapezoid 19"/>
              <p:cNvSpPr/>
              <p:nvPr/>
            </p:nvSpPr>
            <p:spPr>
              <a:xfrm rot="17997962">
                <a:off x="4461602" y="3453006"/>
                <a:ext cx="361505" cy="1010485"/>
              </a:xfrm>
              <a:prstGeom prst="trapezoid">
                <a:avLst>
                  <a:gd name="adj" fmla="val 19227"/>
                </a:avLst>
              </a:prstGeom>
              <a:solidFill>
                <a:srgbClr val="99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Isosceles Triangle 20"/>
              <p:cNvSpPr/>
              <p:nvPr/>
            </p:nvSpPr>
            <p:spPr>
              <a:xfrm rot="20282097">
                <a:off x="4920311" y="3989214"/>
                <a:ext cx="542882" cy="341340"/>
              </a:xfrm>
              <a:prstGeom prst="triangle">
                <a:avLst/>
              </a:prstGeom>
              <a:solidFill>
                <a:srgbClr val="99663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66262" name="TextBox 11"/>
            <p:cNvSpPr txBox="1">
              <a:spLocks noChangeArrowheads="1"/>
            </p:cNvSpPr>
            <p:nvPr/>
          </p:nvSpPr>
          <p:spPr bwMode="auto">
            <a:xfrm rot="1762498">
              <a:off x="9232195" y="3913139"/>
              <a:ext cx="1301551" cy="36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000" b="1">
                  <a:solidFill>
                    <a:schemeClr val="bg1"/>
                  </a:solidFill>
                  <a:cs typeface="Arial" charset="0"/>
                </a:rPr>
                <a:t>GOSPEL</a:t>
              </a:r>
              <a:endParaRPr lang="en-US" sz="2000" b="1">
                <a:solidFill>
                  <a:schemeClr val="bg1"/>
                </a:solidFill>
                <a:cs typeface="Arial" charset="0"/>
              </a:endParaRPr>
            </a:p>
          </p:txBody>
        </p:sp>
      </p:grpSp>
      <p:grpSp>
        <p:nvGrpSpPr>
          <p:cNvPr id="266255" name="Group 16"/>
          <p:cNvGrpSpPr>
            <a:grpSpLocks/>
          </p:cNvGrpSpPr>
          <p:nvPr/>
        </p:nvGrpSpPr>
        <p:grpSpPr bwMode="auto">
          <a:xfrm>
            <a:off x="9169400" y="1752600"/>
            <a:ext cx="2851150" cy="846138"/>
            <a:chOff x="971596" y="3268823"/>
            <a:chExt cx="2850914" cy="845977"/>
          </a:xfrm>
        </p:grpSpPr>
        <p:grpSp>
          <p:nvGrpSpPr>
            <p:cNvPr id="266256" name="Group 17"/>
            <p:cNvGrpSpPr>
              <a:grpSpLocks/>
            </p:cNvGrpSpPr>
            <p:nvPr/>
          </p:nvGrpSpPr>
          <p:grpSpPr bwMode="auto">
            <a:xfrm>
              <a:off x="971596" y="3268823"/>
              <a:ext cx="2836395" cy="845977"/>
              <a:chOff x="971596" y="3268823"/>
              <a:chExt cx="2836395" cy="845977"/>
            </a:xfrm>
          </p:grpSpPr>
          <p:sp>
            <p:nvSpPr>
              <p:cNvPr id="25" name="Trapezoid 24"/>
              <p:cNvSpPr/>
              <p:nvPr/>
            </p:nvSpPr>
            <p:spPr>
              <a:xfrm rot="17643011">
                <a:off x="1918483" y="2399709"/>
                <a:ext cx="395212" cy="2288985"/>
              </a:xfrm>
              <a:prstGeom prst="trapezoid">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Trapezoid 25"/>
              <p:cNvSpPr/>
              <p:nvPr/>
            </p:nvSpPr>
            <p:spPr>
              <a:xfrm rot="17096980">
                <a:off x="2466125" y="2321936"/>
                <a:ext cx="395213" cy="2288985"/>
              </a:xfrm>
              <a:prstGeom prst="trapezoid">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 name="Oval 26"/>
              <p:cNvSpPr/>
              <p:nvPr/>
            </p:nvSpPr>
            <p:spPr>
              <a:xfrm>
                <a:off x="2819293" y="3505316"/>
                <a:ext cx="838131" cy="609484"/>
              </a:xfrm>
              <a:prstGeom prst="ellipse">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66257" name="TextBox 1"/>
            <p:cNvSpPr>
              <a:spLocks noChangeArrowheads="1"/>
            </p:cNvSpPr>
            <p:nvPr/>
          </p:nvSpPr>
          <p:spPr bwMode="auto">
            <a:xfrm rot="1096610">
              <a:off x="1966722" y="3321536"/>
              <a:ext cx="1855788" cy="69215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algn="ctr"/>
              <a:r>
                <a:rPr lang="en-US" altLang="zh-CN" sz="3200" b="1">
                  <a:solidFill>
                    <a:srgbClr val="FF0000"/>
                  </a:solidFill>
                  <a:cs typeface="Arial" charset="0"/>
                </a:rPr>
                <a:t>GOD'S</a:t>
              </a:r>
              <a:endParaRPr lang="en-US" sz="3200" b="1">
                <a:solidFill>
                  <a:srgbClr val="FF0000"/>
                </a:solidFill>
                <a:cs typeface="Arial" charset="0"/>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6611" name="Rectangle 3"/>
          <p:cNvSpPr>
            <a:spLocks noGrp="1" noChangeArrowheads="1"/>
          </p:cNvSpPr>
          <p:nvPr>
            <p:ph type="ctrTitle"/>
          </p:nvPr>
        </p:nvSpPr>
        <p:spPr/>
        <p:txBody>
          <a:bodyPr/>
          <a:lstStyle/>
          <a:p>
            <a:pPr eaLnBrk="1" hangingPunct="1">
              <a:defRPr/>
            </a:pPr>
            <a:r>
              <a:rPr lang="en-US" smtClean="0">
                <a:cs typeface="+mj-cs"/>
              </a:rPr>
              <a:t>Terry for tea #3</a:t>
            </a:r>
          </a:p>
        </p:txBody>
      </p:sp>
      <p:pic>
        <p:nvPicPr>
          <p:cNvPr id="157698" name="Picture 2" descr="Terry-tea-series-tea-thi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6994" name="Rectangle 2"/>
          <p:cNvSpPr>
            <a:spLocks noGrp="1" noChangeArrowheads="1"/>
          </p:cNvSpPr>
          <p:nvPr>
            <p:ph type="title"/>
          </p:nvPr>
        </p:nvSpPr>
        <p:spPr/>
        <p:txBody>
          <a:bodyPr/>
          <a:lstStyle/>
          <a:p>
            <a:pPr eaLnBrk="1" hangingPunct="1">
              <a:defRPr/>
            </a:pPr>
            <a:r>
              <a:rPr lang="en-US" smtClean="0"/>
              <a:t>09 Greeks in family</a:t>
            </a:r>
          </a:p>
        </p:txBody>
      </p:sp>
      <p:pic>
        <p:nvPicPr>
          <p:cNvPr id="2516995" name="Picture 3" descr="09 Greeks in family"/>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11113" y="6350"/>
            <a:ext cx="9144000" cy="68516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516996" name="Text Box 4"/>
          <p:cNvSpPr txBox="1">
            <a:spLocks noChangeArrowheads="1"/>
          </p:cNvSpPr>
          <p:nvPr/>
        </p:nvSpPr>
        <p:spPr bwMode="auto">
          <a:xfrm>
            <a:off x="5965825" y="881063"/>
            <a:ext cx="2819400" cy="39687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000" b="1">
                <a:solidFill>
                  <a:srgbClr val="000000"/>
                </a:solidFill>
                <a:latin typeface="Comic Sans MS" charset="0"/>
                <a:cs typeface="Arial"/>
              </a:rPr>
              <a:t>Ha! Foolishness!</a:t>
            </a:r>
          </a:p>
        </p:txBody>
      </p:sp>
      <p:sp>
        <p:nvSpPr>
          <p:cNvPr id="268292" name="WordArt 5"/>
          <p:cNvSpPr>
            <a:spLocks noChangeArrowheads="1" noChangeShapeType="1" noTextEdit="1"/>
          </p:cNvSpPr>
          <p:nvPr/>
        </p:nvSpPr>
        <p:spPr bwMode="auto">
          <a:xfrm>
            <a:off x="533400" y="423863"/>
            <a:ext cx="2362200" cy="609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000000"/>
                </a:solidFill>
                <a:latin typeface="Futura XBlk BT"/>
                <a:ea typeface="Futura XBlk BT"/>
                <a:cs typeface="Futura XBlk BT"/>
              </a:rPr>
              <a:t>GREEKS</a:t>
            </a:r>
          </a:p>
        </p:txBody>
      </p:sp>
      <p:sp>
        <p:nvSpPr>
          <p:cNvPr id="2516998" name="Text Box 6"/>
          <p:cNvSpPr txBox="1">
            <a:spLocks noChangeArrowheads="1"/>
          </p:cNvSpPr>
          <p:nvPr/>
        </p:nvSpPr>
        <p:spPr bwMode="auto">
          <a:xfrm>
            <a:off x="588963" y="1141413"/>
            <a:ext cx="2200275" cy="3365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80000"/>
              </a:lnSpc>
              <a:spcBef>
                <a:spcPct val="50000"/>
              </a:spcBef>
              <a:defRPr/>
            </a:pPr>
            <a:r>
              <a:rPr lang="en-US" sz="2000">
                <a:solidFill>
                  <a:srgbClr val="000000"/>
                </a:solidFill>
                <a:latin typeface="Futura Md BT" charset="0"/>
                <a:cs typeface="Arial"/>
              </a:rPr>
              <a:t>IN THE FAMILY</a:t>
            </a:r>
          </a:p>
        </p:txBody>
      </p:sp>
      <p:sp>
        <p:nvSpPr>
          <p:cNvPr id="2516999" name="Text Box 7"/>
          <p:cNvSpPr txBox="1">
            <a:spLocks noChangeArrowheads="1"/>
          </p:cNvSpPr>
          <p:nvPr/>
        </p:nvSpPr>
        <p:spPr bwMode="auto">
          <a:xfrm>
            <a:off x="66675" y="2081213"/>
            <a:ext cx="1905000" cy="3111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spcBef>
                <a:spcPct val="50000"/>
              </a:spcBef>
              <a:defRPr/>
            </a:pPr>
            <a:r>
              <a:rPr lang="en-US" b="1">
                <a:solidFill>
                  <a:srgbClr val="000000"/>
                </a:solidFill>
                <a:latin typeface="Futura Lt BT" charset="0"/>
                <a:cs typeface="Arial"/>
              </a:rPr>
              <a:t>GENESIS</a:t>
            </a:r>
          </a:p>
        </p:txBody>
      </p:sp>
      <p:sp>
        <p:nvSpPr>
          <p:cNvPr id="2517000" name="Text Box 8"/>
          <p:cNvSpPr txBox="1">
            <a:spLocks noChangeArrowheads="1"/>
          </p:cNvSpPr>
          <p:nvPr/>
        </p:nvSpPr>
        <p:spPr bwMode="auto">
          <a:xfrm>
            <a:off x="3702050" y="990600"/>
            <a:ext cx="2416175" cy="928688"/>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0000"/>
              </a:lnSpc>
              <a:spcBef>
                <a:spcPct val="50000"/>
              </a:spcBef>
              <a:defRPr/>
            </a:pPr>
            <a:r>
              <a:rPr lang="en-US" sz="2000" b="1" dirty="0">
                <a:solidFill>
                  <a:srgbClr val="000000"/>
                </a:solidFill>
                <a:latin typeface="Comic Sans MS" charset="0"/>
                <a:cs typeface="Arial"/>
              </a:rPr>
              <a:t>Why don</a:t>
            </a:r>
            <a:r>
              <a:rPr lang="fr-FR" altLang="ja-JP" sz="2000" b="1" dirty="0">
                <a:solidFill>
                  <a:srgbClr val="000000"/>
                </a:solidFill>
                <a:latin typeface="Arial"/>
                <a:cs typeface="Arial"/>
              </a:rPr>
              <a:t>'</a:t>
            </a:r>
            <a:r>
              <a:rPr lang="en-US" sz="2000" b="1" dirty="0">
                <a:solidFill>
                  <a:srgbClr val="000000"/>
                </a:solidFill>
                <a:latin typeface="Comic Sans MS" charset="0"/>
                <a:cs typeface="Arial"/>
              </a:rPr>
              <a:t>t our </a:t>
            </a:r>
            <a:br>
              <a:rPr lang="en-US" sz="2000" b="1" dirty="0">
                <a:solidFill>
                  <a:srgbClr val="000000"/>
                </a:solidFill>
                <a:latin typeface="Comic Sans MS" charset="0"/>
                <a:cs typeface="Arial"/>
              </a:rPr>
            </a:br>
            <a:r>
              <a:rPr lang="en-US" sz="2000" b="1" dirty="0">
                <a:solidFill>
                  <a:srgbClr val="000000"/>
                </a:solidFill>
                <a:latin typeface="Comic Sans MS" charset="0"/>
                <a:cs typeface="Arial"/>
              </a:rPr>
              <a:t>children share </a:t>
            </a:r>
            <a:br>
              <a:rPr lang="en-US" sz="2000" b="1" dirty="0">
                <a:solidFill>
                  <a:srgbClr val="000000"/>
                </a:solidFill>
                <a:latin typeface="Comic Sans MS" charset="0"/>
                <a:cs typeface="Arial"/>
              </a:rPr>
            </a:br>
            <a:r>
              <a:rPr lang="en-US" sz="2000" b="1" dirty="0">
                <a:solidFill>
                  <a:srgbClr val="000000"/>
                </a:solidFill>
                <a:latin typeface="Comic Sans MS" charset="0"/>
                <a:cs typeface="Arial"/>
              </a:rPr>
              <a:t>our faith?!</a:t>
            </a:r>
          </a:p>
        </p:txBody>
      </p:sp>
      <p:sp>
        <p:nvSpPr>
          <p:cNvPr id="2517001" name="Text Box 9"/>
          <p:cNvSpPr txBox="1">
            <a:spLocks noChangeArrowheads="1"/>
          </p:cNvSpPr>
          <p:nvPr/>
        </p:nvSpPr>
        <p:spPr bwMode="auto">
          <a:xfrm>
            <a:off x="411163" y="5673725"/>
            <a:ext cx="4343400" cy="735013"/>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50000"/>
              </a:lnSpc>
              <a:spcBef>
                <a:spcPct val="50000"/>
              </a:spcBef>
              <a:defRPr/>
            </a:pPr>
            <a:r>
              <a:rPr lang="en-US" sz="2800">
                <a:solidFill>
                  <a:srgbClr val="000000"/>
                </a:solidFill>
                <a:latin typeface="Futura Md BT" charset="0"/>
                <a:cs typeface="Arial"/>
              </a:rPr>
              <a:t>Parents are </a:t>
            </a:r>
            <a:r>
              <a:rPr lang="ja-JP" altLang="en-US" sz="2800">
                <a:solidFill>
                  <a:srgbClr val="000000"/>
                </a:solidFill>
                <a:latin typeface="Futura Md BT" charset="0"/>
                <a:cs typeface="Arial"/>
              </a:rPr>
              <a:t>“</a:t>
            </a:r>
            <a:r>
              <a:rPr lang="en-US" sz="2800">
                <a:solidFill>
                  <a:srgbClr val="000000"/>
                </a:solidFill>
                <a:latin typeface="Futura Md BT" charset="0"/>
                <a:cs typeface="Arial"/>
              </a:rPr>
              <a:t>JEWS</a:t>
            </a:r>
            <a:r>
              <a:rPr lang="ja-JP" altLang="en-US" sz="2800">
                <a:solidFill>
                  <a:srgbClr val="000000"/>
                </a:solidFill>
                <a:latin typeface="Futura Md BT" charset="0"/>
                <a:cs typeface="Arial"/>
              </a:rPr>
              <a:t>”</a:t>
            </a:r>
            <a:endParaRPr lang="en-US" sz="2800">
              <a:solidFill>
                <a:srgbClr val="000000"/>
              </a:solidFill>
              <a:latin typeface="Futura Md BT" charset="0"/>
              <a:cs typeface="Arial"/>
            </a:endParaRPr>
          </a:p>
          <a:p>
            <a:pPr algn="ctr">
              <a:lnSpc>
                <a:spcPct val="50000"/>
              </a:lnSpc>
              <a:spcBef>
                <a:spcPct val="50000"/>
              </a:spcBef>
              <a:defRPr/>
            </a:pPr>
            <a:r>
              <a:rPr lang="en-US" sz="2800">
                <a:solidFill>
                  <a:srgbClr val="000000"/>
                </a:solidFill>
                <a:latin typeface="Futura Md BT" charset="0"/>
                <a:cs typeface="Arial"/>
              </a:rPr>
              <a:t>Children are </a:t>
            </a:r>
            <a:r>
              <a:rPr lang="ja-JP" altLang="en-US" sz="2800">
                <a:solidFill>
                  <a:srgbClr val="000000"/>
                </a:solidFill>
                <a:latin typeface="Futura Md BT" charset="0"/>
                <a:cs typeface="Arial"/>
              </a:rPr>
              <a:t>“</a:t>
            </a:r>
            <a:r>
              <a:rPr lang="en-US" sz="2800">
                <a:solidFill>
                  <a:srgbClr val="000000"/>
                </a:solidFill>
                <a:latin typeface="Futura Md BT" charset="0"/>
                <a:cs typeface="Arial"/>
              </a:rPr>
              <a:t>GREEKS</a:t>
            </a:r>
            <a:r>
              <a:rPr lang="ja-JP" altLang="en-US" sz="2800">
                <a:solidFill>
                  <a:srgbClr val="000000"/>
                </a:solidFill>
                <a:latin typeface="Futura Md BT" charset="0"/>
                <a:cs typeface="Arial"/>
              </a:rPr>
              <a:t>”</a:t>
            </a:r>
            <a:endParaRPr lang="en-US" sz="2800">
              <a:solidFill>
                <a:srgbClr val="000000"/>
              </a:solidFill>
              <a:latin typeface="Futura Md BT" charset="0"/>
              <a:cs typeface="Arial"/>
            </a:endParaRPr>
          </a:p>
        </p:txBody>
      </p:sp>
      <p:grpSp>
        <p:nvGrpSpPr>
          <p:cNvPr id="268297" name="Group 8"/>
          <p:cNvGrpSpPr>
            <a:grpSpLocks/>
          </p:cNvGrpSpPr>
          <p:nvPr/>
        </p:nvGrpSpPr>
        <p:grpSpPr bwMode="auto">
          <a:xfrm>
            <a:off x="8458200" y="4419600"/>
            <a:ext cx="5257800" cy="2624138"/>
            <a:chOff x="4624380" y="4226787"/>
            <a:chExt cx="5258027" cy="2624601"/>
          </a:xfrm>
        </p:grpSpPr>
        <p:sp>
          <p:nvSpPr>
            <p:cNvPr id="11" name="Trapezoid 10"/>
            <p:cNvSpPr/>
            <p:nvPr/>
          </p:nvSpPr>
          <p:spPr>
            <a:xfrm rot="17641720">
              <a:off x="6619823" y="3588803"/>
              <a:ext cx="1970436" cy="4554734"/>
            </a:xfrm>
            <a:prstGeom prst="trapezoid">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8310" name="TextBox 1"/>
            <p:cNvSpPr>
              <a:spLocks noChangeArrowheads="1"/>
            </p:cNvSpPr>
            <p:nvPr/>
          </p:nvSpPr>
          <p:spPr bwMode="auto">
            <a:xfrm rot="1784547">
              <a:off x="4624380" y="4226787"/>
              <a:ext cx="5105818" cy="248855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algn="ctr"/>
              <a:r>
                <a:rPr lang="en-US" altLang="zh-CN" sz="6600" b="1">
                  <a:solidFill>
                    <a:srgbClr val="FF0000"/>
                  </a:solidFill>
                  <a:cs typeface="Arial" charset="0"/>
                </a:rPr>
                <a:t>W</a:t>
              </a:r>
              <a:r>
                <a:rPr lang="en-US" altLang="zh-CN" sz="8800" b="1">
                  <a:solidFill>
                    <a:srgbClr val="FF0000"/>
                  </a:solidFill>
                  <a:cs typeface="Arial" charset="0"/>
                </a:rPr>
                <a:t>O</a:t>
              </a:r>
              <a:r>
                <a:rPr lang="en-US" altLang="zh-CN" sz="9600" b="1">
                  <a:solidFill>
                    <a:srgbClr val="FF0000"/>
                  </a:solidFill>
                  <a:cs typeface="Arial" charset="0"/>
                </a:rPr>
                <a:t>R</a:t>
              </a:r>
              <a:r>
                <a:rPr lang="en-US" altLang="zh-CN" sz="11500" b="1">
                  <a:solidFill>
                    <a:srgbClr val="FF0000"/>
                  </a:solidFill>
                  <a:cs typeface="Arial" charset="0"/>
                </a:rPr>
                <a:t>D</a:t>
              </a:r>
              <a:endParaRPr lang="en-US" sz="6000" b="1">
                <a:solidFill>
                  <a:srgbClr val="FF0000"/>
                </a:solidFill>
                <a:cs typeface="Arial" charset="0"/>
              </a:endParaRPr>
            </a:p>
          </p:txBody>
        </p:sp>
      </p:grpSp>
      <p:grpSp>
        <p:nvGrpSpPr>
          <p:cNvPr id="268298" name="Group 11"/>
          <p:cNvGrpSpPr>
            <a:grpSpLocks/>
          </p:cNvGrpSpPr>
          <p:nvPr/>
        </p:nvGrpSpPr>
        <p:grpSpPr bwMode="auto">
          <a:xfrm>
            <a:off x="9906000" y="3733800"/>
            <a:ext cx="1524000" cy="609600"/>
            <a:chOff x="9232195" y="3886200"/>
            <a:chExt cx="1389779" cy="553058"/>
          </a:xfrm>
        </p:grpSpPr>
        <p:grpSp>
          <p:nvGrpSpPr>
            <p:cNvPr id="268305" name="Group 12"/>
            <p:cNvGrpSpPr>
              <a:grpSpLocks/>
            </p:cNvGrpSpPr>
            <p:nvPr/>
          </p:nvGrpSpPr>
          <p:grpSpPr bwMode="auto">
            <a:xfrm>
              <a:off x="9296400" y="3886200"/>
              <a:ext cx="1325574" cy="553058"/>
              <a:chOff x="4137619" y="3777496"/>
              <a:chExt cx="1325574" cy="553058"/>
            </a:xfrm>
          </p:grpSpPr>
          <p:sp>
            <p:nvSpPr>
              <p:cNvPr id="16" name="Trapezoid 15"/>
              <p:cNvSpPr/>
              <p:nvPr/>
            </p:nvSpPr>
            <p:spPr>
              <a:xfrm rot="17997962">
                <a:off x="4461602" y="3453006"/>
                <a:ext cx="361505" cy="1010485"/>
              </a:xfrm>
              <a:prstGeom prst="trapezoid">
                <a:avLst>
                  <a:gd name="adj" fmla="val 19227"/>
                </a:avLst>
              </a:prstGeom>
              <a:solidFill>
                <a:srgbClr val="99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Isosceles Triangle 16"/>
              <p:cNvSpPr/>
              <p:nvPr/>
            </p:nvSpPr>
            <p:spPr>
              <a:xfrm rot="20282097">
                <a:off x="4920311" y="3989214"/>
                <a:ext cx="542882" cy="341340"/>
              </a:xfrm>
              <a:prstGeom prst="triangle">
                <a:avLst/>
              </a:prstGeom>
              <a:solidFill>
                <a:srgbClr val="99663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68306" name="TextBox 11"/>
            <p:cNvSpPr txBox="1">
              <a:spLocks noChangeArrowheads="1"/>
            </p:cNvSpPr>
            <p:nvPr/>
          </p:nvSpPr>
          <p:spPr bwMode="auto">
            <a:xfrm rot="1762498">
              <a:off x="9232195" y="3913139"/>
              <a:ext cx="1301551" cy="36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000" b="1">
                  <a:solidFill>
                    <a:schemeClr val="bg1"/>
                  </a:solidFill>
                  <a:cs typeface="Arial" charset="0"/>
                </a:rPr>
                <a:t>GOSPEL</a:t>
              </a:r>
              <a:endParaRPr lang="en-US" sz="2000" b="1">
                <a:solidFill>
                  <a:schemeClr val="bg1"/>
                </a:solidFill>
                <a:cs typeface="Arial" charset="0"/>
              </a:endParaRPr>
            </a:p>
          </p:txBody>
        </p:sp>
      </p:grpSp>
      <p:grpSp>
        <p:nvGrpSpPr>
          <p:cNvPr id="268299" name="Group 16"/>
          <p:cNvGrpSpPr>
            <a:grpSpLocks/>
          </p:cNvGrpSpPr>
          <p:nvPr/>
        </p:nvGrpSpPr>
        <p:grpSpPr bwMode="auto">
          <a:xfrm>
            <a:off x="9169400" y="1752600"/>
            <a:ext cx="2851150" cy="846138"/>
            <a:chOff x="971596" y="3268823"/>
            <a:chExt cx="2850914" cy="845977"/>
          </a:xfrm>
        </p:grpSpPr>
        <p:grpSp>
          <p:nvGrpSpPr>
            <p:cNvPr id="268300" name="Group 17"/>
            <p:cNvGrpSpPr>
              <a:grpSpLocks/>
            </p:cNvGrpSpPr>
            <p:nvPr/>
          </p:nvGrpSpPr>
          <p:grpSpPr bwMode="auto">
            <a:xfrm>
              <a:off x="971596" y="3268823"/>
              <a:ext cx="2836395" cy="845977"/>
              <a:chOff x="971596" y="3268823"/>
              <a:chExt cx="2836395" cy="845977"/>
            </a:xfrm>
          </p:grpSpPr>
          <p:sp>
            <p:nvSpPr>
              <p:cNvPr id="21" name="Trapezoid 20"/>
              <p:cNvSpPr/>
              <p:nvPr/>
            </p:nvSpPr>
            <p:spPr>
              <a:xfrm rot="17643011">
                <a:off x="1918483" y="2399709"/>
                <a:ext cx="395212" cy="2288985"/>
              </a:xfrm>
              <a:prstGeom prst="trapezoid">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Trapezoid 21"/>
              <p:cNvSpPr/>
              <p:nvPr/>
            </p:nvSpPr>
            <p:spPr>
              <a:xfrm rot="17096980">
                <a:off x="2466125" y="2321936"/>
                <a:ext cx="395213" cy="2288985"/>
              </a:xfrm>
              <a:prstGeom prst="trapezoid">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Oval 22"/>
              <p:cNvSpPr/>
              <p:nvPr/>
            </p:nvSpPr>
            <p:spPr>
              <a:xfrm>
                <a:off x="2819293" y="3505316"/>
                <a:ext cx="838131" cy="609484"/>
              </a:xfrm>
              <a:prstGeom prst="ellipse">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68301" name="TextBox 1"/>
            <p:cNvSpPr>
              <a:spLocks noChangeArrowheads="1"/>
            </p:cNvSpPr>
            <p:nvPr/>
          </p:nvSpPr>
          <p:spPr bwMode="auto">
            <a:xfrm rot="1096610">
              <a:off x="1966722" y="3321536"/>
              <a:ext cx="1855788" cy="69215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algn="ctr"/>
              <a:r>
                <a:rPr lang="en-US" altLang="zh-CN" sz="3200" b="1">
                  <a:solidFill>
                    <a:srgbClr val="FF0000"/>
                  </a:solidFill>
                  <a:cs typeface="Arial" charset="0"/>
                </a:rPr>
                <a:t>GOD'S</a:t>
              </a:r>
              <a:endParaRPr lang="en-US" sz="3200" b="1">
                <a:solidFill>
                  <a:srgbClr val="FF0000"/>
                </a:solidFill>
                <a:cs typeface="Arial" charset="0"/>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1090" name="Rectangle 2"/>
          <p:cNvSpPr>
            <a:spLocks noChangeArrowheads="1"/>
          </p:cNvSpPr>
          <p:nvPr/>
        </p:nvSpPr>
        <p:spPr bwMode="auto">
          <a:xfrm>
            <a:off x="2147888" y="2805113"/>
            <a:ext cx="464026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0" tIns="45716" rIns="91430" bIns="45716" anchor="ctr"/>
          <a:lstStyle/>
          <a:p>
            <a:pPr algn="ctr">
              <a:defRPr/>
            </a:pPr>
            <a:r>
              <a:rPr lang="en-US" sz="4400">
                <a:solidFill>
                  <a:srgbClr val="FFFFFF"/>
                </a:solidFill>
                <a:latin typeface="Times New Roman" charset="0"/>
                <a:cs typeface="Arial" charset="0"/>
              </a:rPr>
              <a:t>02 Greeks jump road</a:t>
            </a:r>
          </a:p>
        </p:txBody>
      </p:sp>
      <p:sp>
        <p:nvSpPr>
          <p:cNvPr id="2521091" name="Rectangle 3"/>
          <p:cNvSpPr>
            <a:spLocks noGrp="1" noChangeArrowheads="1"/>
          </p:cNvSpPr>
          <p:nvPr>
            <p:ph type="title"/>
          </p:nvPr>
        </p:nvSpPr>
        <p:spPr/>
        <p:txBody>
          <a:bodyPr/>
          <a:lstStyle/>
          <a:p>
            <a:pPr eaLnBrk="1" hangingPunct="1">
              <a:defRPr/>
            </a:pPr>
            <a:r>
              <a:rPr lang="en-US" dirty="0" smtClean="0"/>
              <a:t>10 Reach today</a:t>
            </a:r>
            <a:r>
              <a:rPr lang="fr-FR" altLang="ja-JP" dirty="0" smtClean="0">
                <a:latin typeface="Arial"/>
              </a:rPr>
              <a:t>'</a:t>
            </a:r>
            <a:r>
              <a:rPr lang="en-US" dirty="0" smtClean="0"/>
              <a:t>s Greeks</a:t>
            </a:r>
          </a:p>
        </p:txBody>
      </p:sp>
      <p:pic>
        <p:nvPicPr>
          <p:cNvPr id="2521092" name="Picture 4" descr="10 Reach today’s Greek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521093" name="Text Box 5"/>
          <p:cNvSpPr txBox="1">
            <a:spLocks noChangeArrowheads="1"/>
          </p:cNvSpPr>
          <p:nvPr/>
        </p:nvSpPr>
        <p:spPr bwMode="auto">
          <a:xfrm>
            <a:off x="4975225" y="271463"/>
            <a:ext cx="3581400"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80000"/>
              </a:lnSpc>
              <a:spcBef>
                <a:spcPct val="50000"/>
              </a:spcBef>
              <a:defRPr/>
            </a:pPr>
            <a:r>
              <a:rPr lang="en-US" b="1" dirty="0">
                <a:solidFill>
                  <a:srgbClr val="000000"/>
                </a:solidFill>
                <a:latin typeface="Comic Sans MS" charset="0"/>
                <a:cs typeface="Arial"/>
              </a:rPr>
              <a:t>We can believe </a:t>
            </a:r>
            <a:br>
              <a:rPr lang="en-US" b="1" dirty="0">
                <a:solidFill>
                  <a:srgbClr val="000000"/>
                </a:solidFill>
                <a:latin typeface="Comic Sans MS" charset="0"/>
                <a:cs typeface="Arial"/>
              </a:rPr>
            </a:br>
            <a:r>
              <a:rPr lang="en-US" b="1" dirty="0">
                <a:solidFill>
                  <a:srgbClr val="000000"/>
                </a:solidFill>
                <a:latin typeface="Comic Sans MS" charset="0"/>
                <a:cs typeface="Arial"/>
              </a:rPr>
              <a:t>the Bible is true history. </a:t>
            </a:r>
            <a:br>
              <a:rPr lang="en-US" b="1" dirty="0">
                <a:solidFill>
                  <a:srgbClr val="000000"/>
                </a:solidFill>
                <a:latin typeface="Comic Sans MS" charset="0"/>
                <a:cs typeface="Arial"/>
              </a:rPr>
            </a:br>
            <a:r>
              <a:rPr lang="en-US" b="1" dirty="0">
                <a:solidFill>
                  <a:srgbClr val="000000"/>
                </a:solidFill>
                <a:latin typeface="Comic Sans MS" charset="0"/>
                <a:cs typeface="Arial"/>
              </a:rPr>
              <a:t>Let</a:t>
            </a:r>
            <a:r>
              <a:rPr lang="fr-FR" altLang="ja-JP" b="1" dirty="0">
                <a:solidFill>
                  <a:srgbClr val="000000"/>
                </a:solidFill>
                <a:latin typeface="Arial"/>
                <a:cs typeface="Arial"/>
              </a:rPr>
              <a:t>'</a:t>
            </a:r>
            <a:r>
              <a:rPr lang="en-US" b="1" dirty="0">
                <a:solidFill>
                  <a:srgbClr val="000000"/>
                </a:solidFill>
                <a:latin typeface="Comic Sans MS" charset="0"/>
                <a:cs typeface="Arial"/>
              </a:rPr>
              <a:t>s start from the </a:t>
            </a:r>
            <a:br>
              <a:rPr lang="en-US" b="1" dirty="0">
                <a:solidFill>
                  <a:srgbClr val="000000"/>
                </a:solidFill>
                <a:latin typeface="Comic Sans MS" charset="0"/>
                <a:cs typeface="Arial"/>
              </a:rPr>
            </a:br>
            <a:r>
              <a:rPr lang="en-US" b="1" dirty="0">
                <a:solidFill>
                  <a:srgbClr val="000000"/>
                </a:solidFill>
                <a:latin typeface="Comic Sans MS" charset="0"/>
                <a:cs typeface="Arial"/>
              </a:rPr>
              <a:t>beginning!</a:t>
            </a:r>
          </a:p>
        </p:txBody>
      </p:sp>
      <p:sp>
        <p:nvSpPr>
          <p:cNvPr id="2521094" name="Text Box 6"/>
          <p:cNvSpPr txBox="1">
            <a:spLocks noChangeArrowheads="1"/>
          </p:cNvSpPr>
          <p:nvPr/>
        </p:nvSpPr>
        <p:spPr bwMode="auto">
          <a:xfrm>
            <a:off x="152400" y="2209800"/>
            <a:ext cx="2024063" cy="360363"/>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80000"/>
              </a:lnSpc>
              <a:spcBef>
                <a:spcPct val="50000"/>
              </a:spcBef>
              <a:defRPr/>
            </a:pPr>
            <a:r>
              <a:rPr lang="en-US" sz="2200" b="1">
                <a:solidFill>
                  <a:srgbClr val="000000"/>
                </a:solidFill>
                <a:latin typeface="Futura Lt BT" charset="0"/>
                <a:cs typeface="Arial"/>
              </a:rPr>
              <a:t>GENESIS</a:t>
            </a:r>
          </a:p>
        </p:txBody>
      </p:sp>
      <p:sp>
        <p:nvSpPr>
          <p:cNvPr id="270342" name="WordArt 7"/>
          <p:cNvSpPr>
            <a:spLocks noChangeArrowheads="1" noChangeShapeType="1" noTextEdit="1"/>
          </p:cNvSpPr>
          <p:nvPr/>
        </p:nvSpPr>
        <p:spPr bwMode="auto">
          <a:xfrm>
            <a:off x="760413" y="839788"/>
            <a:ext cx="2341562" cy="5429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000000"/>
                </a:solidFill>
                <a:latin typeface="Futura XBlk BT"/>
                <a:ea typeface="Futura XBlk BT"/>
                <a:cs typeface="Futura XBlk BT"/>
              </a:rPr>
              <a:t>GREEKS</a:t>
            </a:r>
          </a:p>
        </p:txBody>
      </p:sp>
      <p:sp>
        <p:nvSpPr>
          <p:cNvPr id="2521096" name="Text Box 8"/>
          <p:cNvSpPr txBox="1">
            <a:spLocks noChangeArrowheads="1"/>
          </p:cNvSpPr>
          <p:nvPr/>
        </p:nvSpPr>
        <p:spPr bwMode="auto">
          <a:xfrm rot="-916496">
            <a:off x="606425" y="6119813"/>
            <a:ext cx="2290763"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200" b="1">
                <a:solidFill>
                  <a:srgbClr val="000000"/>
                </a:solidFill>
                <a:latin typeface="Futura Md BT" charset="0"/>
                <a:cs typeface="Times New Roman" charset="0"/>
              </a:rPr>
              <a:t>Greek Road</a:t>
            </a:r>
          </a:p>
        </p:txBody>
      </p:sp>
      <p:sp>
        <p:nvSpPr>
          <p:cNvPr id="2521097" name="Text Box 9"/>
          <p:cNvSpPr txBox="1">
            <a:spLocks noChangeArrowheads="1"/>
          </p:cNvSpPr>
          <p:nvPr/>
        </p:nvSpPr>
        <p:spPr bwMode="auto">
          <a:xfrm>
            <a:off x="266700" y="415925"/>
            <a:ext cx="3354388" cy="3746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en-US" sz="2200" dirty="0">
                <a:solidFill>
                  <a:srgbClr val="000000"/>
                </a:solidFill>
                <a:latin typeface="Futura Md BT" charset="0"/>
                <a:cs typeface="Arial"/>
              </a:rPr>
              <a:t>REACHING TODAY</a:t>
            </a:r>
            <a:r>
              <a:rPr lang="fr-FR" altLang="ja-JP" sz="2200" dirty="0">
                <a:solidFill>
                  <a:srgbClr val="000000"/>
                </a:solidFill>
                <a:latin typeface="Futura Md BT" charset="0"/>
                <a:cs typeface="Arial"/>
              </a:rPr>
              <a:t>'</a:t>
            </a:r>
            <a:r>
              <a:rPr lang="en-US" sz="2200" dirty="0">
                <a:solidFill>
                  <a:srgbClr val="000000"/>
                </a:solidFill>
                <a:latin typeface="Futura Md BT" charset="0"/>
                <a:cs typeface="Arial"/>
              </a:rPr>
              <a:t>S</a:t>
            </a:r>
          </a:p>
        </p:txBody>
      </p:sp>
      <p:grpSp>
        <p:nvGrpSpPr>
          <p:cNvPr id="270345" name="Group 8"/>
          <p:cNvGrpSpPr>
            <a:grpSpLocks/>
          </p:cNvGrpSpPr>
          <p:nvPr/>
        </p:nvGrpSpPr>
        <p:grpSpPr bwMode="auto">
          <a:xfrm>
            <a:off x="8458200" y="4419600"/>
            <a:ext cx="5257800" cy="2624138"/>
            <a:chOff x="4624380" y="4226787"/>
            <a:chExt cx="5258027" cy="2624601"/>
          </a:xfrm>
        </p:grpSpPr>
        <p:sp>
          <p:nvSpPr>
            <p:cNvPr id="11" name="Trapezoid 10"/>
            <p:cNvSpPr/>
            <p:nvPr/>
          </p:nvSpPr>
          <p:spPr>
            <a:xfrm rot="17641720">
              <a:off x="6619823" y="3588803"/>
              <a:ext cx="1970436" cy="4554734"/>
            </a:xfrm>
            <a:prstGeom prst="trapezoid">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0358" name="TextBox 1"/>
            <p:cNvSpPr>
              <a:spLocks noChangeArrowheads="1"/>
            </p:cNvSpPr>
            <p:nvPr/>
          </p:nvSpPr>
          <p:spPr bwMode="auto">
            <a:xfrm rot="1784547">
              <a:off x="4624380" y="4226787"/>
              <a:ext cx="5105818" cy="248855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algn="ctr"/>
              <a:r>
                <a:rPr lang="en-US" altLang="zh-CN" sz="6600" b="1">
                  <a:solidFill>
                    <a:srgbClr val="FF0000"/>
                  </a:solidFill>
                  <a:cs typeface="Arial" charset="0"/>
                </a:rPr>
                <a:t>W</a:t>
              </a:r>
              <a:r>
                <a:rPr lang="en-US" altLang="zh-CN" sz="8800" b="1">
                  <a:solidFill>
                    <a:srgbClr val="FF0000"/>
                  </a:solidFill>
                  <a:cs typeface="Arial" charset="0"/>
                </a:rPr>
                <a:t>O</a:t>
              </a:r>
              <a:r>
                <a:rPr lang="en-US" altLang="zh-CN" sz="9600" b="1">
                  <a:solidFill>
                    <a:srgbClr val="FF0000"/>
                  </a:solidFill>
                  <a:cs typeface="Arial" charset="0"/>
                </a:rPr>
                <a:t>R</a:t>
              </a:r>
              <a:r>
                <a:rPr lang="en-US" altLang="zh-CN" sz="11500" b="1">
                  <a:solidFill>
                    <a:srgbClr val="FF0000"/>
                  </a:solidFill>
                  <a:cs typeface="Arial" charset="0"/>
                </a:rPr>
                <a:t>D</a:t>
              </a:r>
              <a:endParaRPr lang="en-US" sz="6000" b="1">
                <a:solidFill>
                  <a:srgbClr val="FF0000"/>
                </a:solidFill>
                <a:cs typeface="Arial" charset="0"/>
              </a:endParaRPr>
            </a:p>
          </p:txBody>
        </p:sp>
      </p:grpSp>
      <p:grpSp>
        <p:nvGrpSpPr>
          <p:cNvPr id="270346" name="Group 11"/>
          <p:cNvGrpSpPr>
            <a:grpSpLocks/>
          </p:cNvGrpSpPr>
          <p:nvPr/>
        </p:nvGrpSpPr>
        <p:grpSpPr bwMode="auto">
          <a:xfrm>
            <a:off x="9906000" y="3733800"/>
            <a:ext cx="1524000" cy="609600"/>
            <a:chOff x="9232195" y="3886200"/>
            <a:chExt cx="1389779" cy="553058"/>
          </a:xfrm>
        </p:grpSpPr>
        <p:grpSp>
          <p:nvGrpSpPr>
            <p:cNvPr id="270353" name="Group 12"/>
            <p:cNvGrpSpPr>
              <a:grpSpLocks/>
            </p:cNvGrpSpPr>
            <p:nvPr/>
          </p:nvGrpSpPr>
          <p:grpSpPr bwMode="auto">
            <a:xfrm>
              <a:off x="9296400" y="3886200"/>
              <a:ext cx="1325574" cy="553058"/>
              <a:chOff x="4137619" y="3777496"/>
              <a:chExt cx="1325574" cy="553058"/>
            </a:xfrm>
          </p:grpSpPr>
          <p:sp>
            <p:nvSpPr>
              <p:cNvPr id="16" name="Trapezoid 15"/>
              <p:cNvSpPr/>
              <p:nvPr/>
            </p:nvSpPr>
            <p:spPr>
              <a:xfrm rot="17997962">
                <a:off x="4461602" y="3453006"/>
                <a:ext cx="361505" cy="1010485"/>
              </a:xfrm>
              <a:prstGeom prst="trapezoid">
                <a:avLst>
                  <a:gd name="adj" fmla="val 19227"/>
                </a:avLst>
              </a:prstGeom>
              <a:solidFill>
                <a:srgbClr val="99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Isosceles Triangle 16"/>
              <p:cNvSpPr/>
              <p:nvPr/>
            </p:nvSpPr>
            <p:spPr>
              <a:xfrm rot="20282097">
                <a:off x="4920311" y="3989214"/>
                <a:ext cx="542882" cy="341340"/>
              </a:xfrm>
              <a:prstGeom prst="triangle">
                <a:avLst/>
              </a:prstGeom>
              <a:solidFill>
                <a:srgbClr val="99663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70354" name="TextBox 11"/>
            <p:cNvSpPr txBox="1">
              <a:spLocks noChangeArrowheads="1"/>
            </p:cNvSpPr>
            <p:nvPr/>
          </p:nvSpPr>
          <p:spPr bwMode="auto">
            <a:xfrm rot="1762498">
              <a:off x="9232195" y="3913139"/>
              <a:ext cx="1301551" cy="36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000" b="1">
                  <a:solidFill>
                    <a:schemeClr val="bg1"/>
                  </a:solidFill>
                  <a:cs typeface="Arial" charset="0"/>
                </a:rPr>
                <a:t>GOSPEL</a:t>
              </a:r>
              <a:endParaRPr lang="en-US" sz="2000" b="1">
                <a:solidFill>
                  <a:schemeClr val="bg1"/>
                </a:solidFill>
                <a:cs typeface="Arial" charset="0"/>
              </a:endParaRPr>
            </a:p>
          </p:txBody>
        </p:sp>
      </p:grpSp>
      <p:grpSp>
        <p:nvGrpSpPr>
          <p:cNvPr id="270347" name="Group 16"/>
          <p:cNvGrpSpPr>
            <a:grpSpLocks/>
          </p:cNvGrpSpPr>
          <p:nvPr/>
        </p:nvGrpSpPr>
        <p:grpSpPr bwMode="auto">
          <a:xfrm>
            <a:off x="9169400" y="1752600"/>
            <a:ext cx="2851150" cy="846138"/>
            <a:chOff x="971596" y="3268823"/>
            <a:chExt cx="2850914" cy="845977"/>
          </a:xfrm>
        </p:grpSpPr>
        <p:grpSp>
          <p:nvGrpSpPr>
            <p:cNvPr id="270348" name="Group 17"/>
            <p:cNvGrpSpPr>
              <a:grpSpLocks/>
            </p:cNvGrpSpPr>
            <p:nvPr/>
          </p:nvGrpSpPr>
          <p:grpSpPr bwMode="auto">
            <a:xfrm>
              <a:off x="971596" y="3268823"/>
              <a:ext cx="2836395" cy="845977"/>
              <a:chOff x="971596" y="3268823"/>
              <a:chExt cx="2836395" cy="845977"/>
            </a:xfrm>
          </p:grpSpPr>
          <p:sp>
            <p:nvSpPr>
              <p:cNvPr id="21" name="Trapezoid 20"/>
              <p:cNvSpPr/>
              <p:nvPr/>
            </p:nvSpPr>
            <p:spPr>
              <a:xfrm rot="17643011">
                <a:off x="1918483" y="2399709"/>
                <a:ext cx="395212" cy="2288985"/>
              </a:xfrm>
              <a:prstGeom prst="trapezoid">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Trapezoid 21"/>
              <p:cNvSpPr/>
              <p:nvPr/>
            </p:nvSpPr>
            <p:spPr>
              <a:xfrm rot="17096980">
                <a:off x="2466125" y="2321936"/>
                <a:ext cx="395213" cy="2288985"/>
              </a:xfrm>
              <a:prstGeom prst="trapezoid">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Oval 22"/>
              <p:cNvSpPr/>
              <p:nvPr/>
            </p:nvSpPr>
            <p:spPr>
              <a:xfrm>
                <a:off x="2819293" y="3505316"/>
                <a:ext cx="838131" cy="609484"/>
              </a:xfrm>
              <a:prstGeom prst="ellipse">
                <a:avLst/>
              </a:prstGeom>
              <a:solidFill>
                <a:srgbClr val="E8DB0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70349" name="TextBox 1"/>
            <p:cNvSpPr>
              <a:spLocks noChangeArrowheads="1"/>
            </p:cNvSpPr>
            <p:nvPr/>
          </p:nvSpPr>
          <p:spPr bwMode="auto">
            <a:xfrm rot="1096610">
              <a:off x="1966722" y="3321536"/>
              <a:ext cx="1855788" cy="69215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pPr algn="ctr"/>
              <a:r>
                <a:rPr lang="en-US" altLang="zh-CN" sz="3200" b="1">
                  <a:solidFill>
                    <a:srgbClr val="FF0000"/>
                  </a:solidFill>
                  <a:cs typeface="Arial" charset="0"/>
                </a:rPr>
                <a:t>GOD'S</a:t>
              </a:r>
              <a:endParaRPr lang="en-US" sz="3200" b="1">
                <a:solidFill>
                  <a:srgbClr val="FF0000"/>
                </a:solidFill>
                <a:cs typeface="Arial" charset="0"/>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5186" name="Rectangle 2" hidden="1"/>
          <p:cNvSpPr>
            <a:spLocks noGrp="1" noChangeArrowheads="1"/>
          </p:cNvSpPr>
          <p:nvPr>
            <p:ph type="title"/>
          </p:nvPr>
        </p:nvSpPr>
        <p:spPr/>
        <p:txBody>
          <a:bodyPr/>
          <a:lstStyle/>
          <a:p>
            <a:pPr eaLnBrk="1" hangingPunct="1">
              <a:defRPr/>
            </a:pPr>
            <a:r>
              <a:rPr lang="en-US" smtClean="0"/>
              <a:t>School violence-Bible story colored</a:t>
            </a:r>
          </a:p>
        </p:txBody>
      </p:sp>
      <p:pic>
        <p:nvPicPr>
          <p:cNvPr id="272386" name="Picture 3" descr="Not Another Bible Story 009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87" name="TextBox 1"/>
          <p:cNvSpPr txBox="1">
            <a:spLocks noChangeArrowheads="1"/>
          </p:cNvSpPr>
          <p:nvPr/>
        </p:nvSpPr>
        <p:spPr bwMode="auto">
          <a:xfrm>
            <a:off x="-15875" y="71438"/>
            <a:ext cx="1539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cs typeface="Arial" charset="0"/>
              </a:rPr>
              <a:t>Monday</a:t>
            </a:r>
          </a:p>
        </p:txBody>
      </p:sp>
      <p:sp>
        <p:nvSpPr>
          <p:cNvPr id="272388" name="TextBox 6"/>
          <p:cNvSpPr txBox="1">
            <a:spLocks noChangeArrowheads="1"/>
          </p:cNvSpPr>
          <p:nvPr/>
        </p:nvSpPr>
        <p:spPr bwMode="auto">
          <a:xfrm>
            <a:off x="1493838" y="71438"/>
            <a:ext cx="15382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cs typeface="Arial" charset="0"/>
              </a:rPr>
              <a:t>Tuesday</a:t>
            </a:r>
          </a:p>
        </p:txBody>
      </p:sp>
      <p:sp>
        <p:nvSpPr>
          <p:cNvPr id="272389" name="TextBox 7"/>
          <p:cNvSpPr txBox="1">
            <a:spLocks noChangeArrowheads="1"/>
          </p:cNvSpPr>
          <p:nvPr/>
        </p:nvSpPr>
        <p:spPr bwMode="auto">
          <a:xfrm>
            <a:off x="2895600" y="71438"/>
            <a:ext cx="182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cs typeface="Arial" charset="0"/>
              </a:rPr>
              <a:t>Wednesday</a:t>
            </a:r>
          </a:p>
        </p:txBody>
      </p:sp>
      <p:sp>
        <p:nvSpPr>
          <p:cNvPr id="272390" name="TextBox 8"/>
          <p:cNvSpPr txBox="1">
            <a:spLocks noChangeArrowheads="1"/>
          </p:cNvSpPr>
          <p:nvPr/>
        </p:nvSpPr>
        <p:spPr bwMode="auto">
          <a:xfrm>
            <a:off x="4511675" y="71438"/>
            <a:ext cx="1584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cs typeface="Arial" charset="0"/>
              </a:rPr>
              <a:t>Thursday</a:t>
            </a:r>
          </a:p>
        </p:txBody>
      </p:sp>
      <p:sp>
        <p:nvSpPr>
          <p:cNvPr id="272391" name="TextBox 9"/>
          <p:cNvSpPr txBox="1">
            <a:spLocks noChangeArrowheads="1"/>
          </p:cNvSpPr>
          <p:nvPr/>
        </p:nvSpPr>
        <p:spPr bwMode="auto">
          <a:xfrm>
            <a:off x="6019800" y="71438"/>
            <a:ext cx="1539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cs typeface="Arial" charset="0"/>
              </a:rPr>
              <a:t>Friday</a:t>
            </a:r>
          </a:p>
        </p:txBody>
      </p:sp>
      <p:sp>
        <p:nvSpPr>
          <p:cNvPr id="272392" name="TextBox 10"/>
          <p:cNvSpPr txBox="1">
            <a:spLocks noChangeArrowheads="1"/>
          </p:cNvSpPr>
          <p:nvPr/>
        </p:nvSpPr>
        <p:spPr bwMode="auto">
          <a:xfrm>
            <a:off x="7527925" y="71438"/>
            <a:ext cx="1539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cs typeface="Arial" charset="0"/>
              </a:rPr>
              <a:t>Saturday</a:t>
            </a:r>
          </a:p>
        </p:txBody>
      </p:sp>
      <p:sp>
        <p:nvSpPr>
          <p:cNvPr id="236553" name="TextBox 11"/>
          <p:cNvSpPr txBox="1">
            <a:spLocks noChangeArrowheads="1"/>
          </p:cNvSpPr>
          <p:nvPr/>
        </p:nvSpPr>
        <p:spPr bwMode="auto">
          <a:xfrm>
            <a:off x="136525" y="950913"/>
            <a:ext cx="13874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solidFill>
                  <a:srgbClr val="FFFFFF"/>
                </a:solidFill>
                <a:latin typeface="acme secret agent" charset="0"/>
                <a:cs typeface="acme secret agent" charset="0"/>
              </a:rPr>
              <a:t>Evolution is true! </a:t>
            </a:r>
            <a:br>
              <a:rPr lang="en-US" sz="1400">
                <a:solidFill>
                  <a:srgbClr val="FFFFFF"/>
                </a:solidFill>
                <a:latin typeface="acme secret agent" charset="0"/>
                <a:cs typeface="acme secret agent" charset="0"/>
              </a:rPr>
            </a:br>
            <a:r>
              <a:rPr lang="en-US" sz="1400">
                <a:solidFill>
                  <a:srgbClr val="FFFFFF"/>
                </a:solidFill>
                <a:latin typeface="acme secret agent" charset="0"/>
                <a:cs typeface="acme secret agent" charset="0"/>
              </a:rPr>
              <a:t>The Bible is wrong!</a:t>
            </a:r>
          </a:p>
        </p:txBody>
      </p:sp>
      <p:sp>
        <p:nvSpPr>
          <p:cNvPr id="236554" name="TextBox 12"/>
          <p:cNvSpPr txBox="1">
            <a:spLocks noChangeArrowheads="1"/>
          </p:cNvSpPr>
          <p:nvPr/>
        </p:nvSpPr>
        <p:spPr bwMode="auto">
          <a:xfrm>
            <a:off x="1660525" y="950913"/>
            <a:ext cx="13874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solidFill>
                  <a:srgbClr val="FFFFFF"/>
                </a:solidFill>
                <a:latin typeface="acme secret agent" charset="0"/>
                <a:cs typeface="acme secret agent" charset="0"/>
              </a:rPr>
              <a:t>Evolution is true! </a:t>
            </a:r>
            <a:br>
              <a:rPr lang="en-US" sz="1400">
                <a:solidFill>
                  <a:srgbClr val="FFFFFF"/>
                </a:solidFill>
                <a:latin typeface="acme secret agent" charset="0"/>
                <a:cs typeface="acme secret agent" charset="0"/>
              </a:rPr>
            </a:br>
            <a:r>
              <a:rPr lang="en-US" sz="1400">
                <a:solidFill>
                  <a:srgbClr val="FFFFFF"/>
                </a:solidFill>
                <a:latin typeface="acme secret agent" charset="0"/>
                <a:cs typeface="acme secret agent" charset="0"/>
              </a:rPr>
              <a:t>The Bible is wrong!</a:t>
            </a:r>
          </a:p>
        </p:txBody>
      </p:sp>
      <p:sp>
        <p:nvSpPr>
          <p:cNvPr id="236555" name="TextBox 13"/>
          <p:cNvSpPr txBox="1">
            <a:spLocks noChangeArrowheads="1"/>
          </p:cNvSpPr>
          <p:nvPr/>
        </p:nvSpPr>
        <p:spPr bwMode="auto">
          <a:xfrm>
            <a:off x="3108325" y="950913"/>
            <a:ext cx="13874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solidFill>
                  <a:srgbClr val="FFFFFF"/>
                </a:solidFill>
                <a:latin typeface="acme secret agent" charset="0"/>
                <a:cs typeface="acme secret agent" charset="0"/>
              </a:rPr>
              <a:t>Evolution is true! </a:t>
            </a:r>
            <a:br>
              <a:rPr lang="en-US" sz="1400">
                <a:solidFill>
                  <a:srgbClr val="FFFFFF"/>
                </a:solidFill>
                <a:latin typeface="acme secret agent" charset="0"/>
                <a:cs typeface="acme secret agent" charset="0"/>
              </a:rPr>
            </a:br>
            <a:r>
              <a:rPr lang="en-US" sz="1400">
                <a:solidFill>
                  <a:srgbClr val="FFFFFF"/>
                </a:solidFill>
                <a:latin typeface="acme secret agent" charset="0"/>
                <a:cs typeface="acme secret agent" charset="0"/>
              </a:rPr>
              <a:t>The Bible is wrong!</a:t>
            </a:r>
          </a:p>
        </p:txBody>
      </p:sp>
      <p:sp>
        <p:nvSpPr>
          <p:cNvPr id="236556" name="TextBox 14"/>
          <p:cNvSpPr txBox="1">
            <a:spLocks noChangeArrowheads="1"/>
          </p:cNvSpPr>
          <p:nvPr/>
        </p:nvSpPr>
        <p:spPr bwMode="auto">
          <a:xfrm>
            <a:off x="4632325" y="950913"/>
            <a:ext cx="13874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solidFill>
                  <a:srgbClr val="FFFFFF"/>
                </a:solidFill>
                <a:latin typeface="acme secret agent" charset="0"/>
                <a:cs typeface="acme secret agent" charset="0"/>
              </a:rPr>
              <a:t>Evolution is true! </a:t>
            </a:r>
            <a:br>
              <a:rPr lang="en-US" sz="1400">
                <a:solidFill>
                  <a:srgbClr val="FFFFFF"/>
                </a:solidFill>
                <a:latin typeface="acme secret agent" charset="0"/>
                <a:cs typeface="acme secret agent" charset="0"/>
              </a:rPr>
            </a:br>
            <a:r>
              <a:rPr lang="en-US" sz="1400">
                <a:solidFill>
                  <a:srgbClr val="FFFFFF"/>
                </a:solidFill>
                <a:latin typeface="acme secret agent" charset="0"/>
                <a:cs typeface="acme secret agent" charset="0"/>
              </a:rPr>
              <a:t>The Bible is wrong!</a:t>
            </a:r>
          </a:p>
        </p:txBody>
      </p:sp>
      <p:sp>
        <p:nvSpPr>
          <p:cNvPr id="236557" name="TextBox 15"/>
          <p:cNvSpPr txBox="1">
            <a:spLocks noChangeArrowheads="1"/>
          </p:cNvSpPr>
          <p:nvPr/>
        </p:nvSpPr>
        <p:spPr bwMode="auto">
          <a:xfrm>
            <a:off x="6156325" y="950913"/>
            <a:ext cx="13874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solidFill>
                  <a:srgbClr val="FFFFFF"/>
                </a:solidFill>
                <a:latin typeface="acme secret agent" charset="0"/>
                <a:cs typeface="acme secret agent" charset="0"/>
              </a:rPr>
              <a:t>Evolution is true! </a:t>
            </a:r>
            <a:br>
              <a:rPr lang="en-US" sz="1400">
                <a:solidFill>
                  <a:srgbClr val="FFFFFF"/>
                </a:solidFill>
                <a:latin typeface="acme secret agent" charset="0"/>
                <a:cs typeface="acme secret agent" charset="0"/>
              </a:rPr>
            </a:br>
            <a:r>
              <a:rPr lang="en-US" sz="1400">
                <a:solidFill>
                  <a:srgbClr val="FFFFFF"/>
                </a:solidFill>
                <a:latin typeface="acme secret agent" charset="0"/>
                <a:cs typeface="acme secret agent" charset="0"/>
              </a:rPr>
              <a:t>The Bible is wrong!</a:t>
            </a:r>
          </a:p>
        </p:txBody>
      </p:sp>
      <p:sp>
        <p:nvSpPr>
          <p:cNvPr id="236558" name="TextBox 16"/>
          <p:cNvSpPr txBox="1">
            <a:spLocks noChangeArrowheads="1"/>
          </p:cNvSpPr>
          <p:nvPr/>
        </p:nvSpPr>
        <p:spPr bwMode="auto">
          <a:xfrm>
            <a:off x="7680325" y="950913"/>
            <a:ext cx="13874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solidFill>
                  <a:srgbClr val="FFFFFF"/>
                </a:solidFill>
                <a:latin typeface="acme secret agent" charset="0"/>
                <a:cs typeface="acme secret agent" charset="0"/>
              </a:rPr>
              <a:t>Evolution is true! </a:t>
            </a:r>
            <a:br>
              <a:rPr lang="en-US" sz="1400">
                <a:solidFill>
                  <a:srgbClr val="FFFFFF"/>
                </a:solidFill>
                <a:latin typeface="acme secret agent" charset="0"/>
                <a:cs typeface="acme secret agent" charset="0"/>
              </a:rPr>
            </a:br>
            <a:r>
              <a:rPr lang="en-US" sz="1400">
                <a:solidFill>
                  <a:srgbClr val="FFFFFF"/>
                </a:solidFill>
                <a:latin typeface="acme secret agent" charset="0"/>
                <a:cs typeface="acme secret agent" charset="0"/>
              </a:rPr>
              <a:t>The Bible is wrong!</a:t>
            </a:r>
          </a:p>
        </p:txBody>
      </p:sp>
      <p:sp>
        <p:nvSpPr>
          <p:cNvPr id="272399" name="TextBox 17"/>
          <p:cNvSpPr txBox="1">
            <a:spLocks noChangeArrowheads="1"/>
          </p:cNvSpPr>
          <p:nvPr/>
        </p:nvSpPr>
        <p:spPr bwMode="auto">
          <a:xfrm>
            <a:off x="0" y="4191000"/>
            <a:ext cx="2057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b="1">
                <a:solidFill>
                  <a:srgbClr val="FFFFFF"/>
                </a:solidFill>
                <a:cs typeface="Arial" charset="0"/>
              </a:rPr>
              <a:t>Sunday</a:t>
            </a:r>
          </a:p>
        </p:txBody>
      </p:sp>
      <p:sp>
        <p:nvSpPr>
          <p:cNvPr id="236560" name="TextBox 18"/>
          <p:cNvSpPr txBox="1">
            <a:spLocks noChangeArrowheads="1"/>
          </p:cNvSpPr>
          <p:nvPr/>
        </p:nvSpPr>
        <p:spPr bwMode="auto">
          <a:xfrm>
            <a:off x="304800" y="5105400"/>
            <a:ext cx="21336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solidFill>
                  <a:srgbClr val="FFFFFF"/>
                </a:solidFill>
                <a:latin typeface="acme secret agent" charset="0"/>
                <a:cs typeface="acme secret agent" charset="0"/>
              </a:rPr>
              <a:t>Not another Bible story!  This is boring!  Church is irrelevant!</a:t>
            </a:r>
          </a:p>
        </p:txBody>
      </p:sp>
      <p:sp>
        <p:nvSpPr>
          <p:cNvPr id="236561" name="TextBox 19"/>
          <p:cNvSpPr txBox="1">
            <a:spLocks noChangeArrowheads="1"/>
          </p:cNvSpPr>
          <p:nvPr/>
        </p:nvSpPr>
        <p:spPr bwMode="auto">
          <a:xfrm>
            <a:off x="5257800" y="4876800"/>
            <a:ext cx="19812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solidFill>
                  <a:srgbClr val="000000"/>
                </a:solidFill>
                <a:latin typeface="acme secret agent" charset="0"/>
                <a:cs typeface="acme secret agent" charset="0"/>
              </a:rPr>
              <a:t>Today's Bible story is Jonah and the great fish.</a:t>
            </a:r>
          </a:p>
        </p:txBody>
      </p:sp>
      <p:sp>
        <p:nvSpPr>
          <p:cNvPr id="272402" name="TextBox 20"/>
          <p:cNvSpPr txBox="1">
            <a:spLocks noChangeArrowheads="1"/>
          </p:cNvSpPr>
          <p:nvPr/>
        </p:nvSpPr>
        <p:spPr bwMode="auto">
          <a:xfrm>
            <a:off x="3657600" y="5010150"/>
            <a:ext cx="198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000000"/>
                </a:solidFill>
                <a:latin typeface="acme secret agent" charset="0"/>
                <a:cs typeface="acme secret agent" charset="0"/>
              </a:rPr>
              <a:t>Yawn!</a:t>
            </a:r>
          </a:p>
        </p:txBody>
      </p:sp>
      <p:sp>
        <p:nvSpPr>
          <p:cNvPr id="2" name="Rectangle 1"/>
          <p:cNvSpPr/>
          <p:nvPr/>
        </p:nvSpPr>
        <p:spPr>
          <a:xfrm>
            <a:off x="-609600" y="4114800"/>
            <a:ext cx="9906000" cy="27432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Times New Roman"/>
              <a:ea typeface="ＭＳ Ｐゴシック"/>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65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655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65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655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655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655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xit" presetSubtype="10" fill="hold" grpId="0" nodeType="clickEffect">
                                  <p:stCondLst>
                                    <p:cond delay="0"/>
                                  </p:stCondLst>
                                  <p:childTnLst>
                                    <p:animEffect transition="out" filter="blinds(horizontal)">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36561"/>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365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53" grpId="0"/>
      <p:bldP spid="236554" grpId="0"/>
      <p:bldP spid="236555" grpId="0"/>
      <p:bldP spid="236556" grpId="0"/>
      <p:bldP spid="236557" grpId="0"/>
      <p:bldP spid="236558" grpId="0"/>
      <p:bldP spid="236560" grpId="0"/>
      <p:bldP spid="236561" grpId="0"/>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82" name="Rectangle 2"/>
          <p:cNvSpPr>
            <a:spLocks noGrp="1" noChangeArrowheads="1"/>
          </p:cNvSpPr>
          <p:nvPr>
            <p:ph type="title"/>
          </p:nvPr>
        </p:nvSpPr>
        <p:spPr/>
        <p:txBody>
          <a:bodyPr/>
          <a:lstStyle/>
          <a:p>
            <a:pPr eaLnBrk="1" hangingPunct="1">
              <a:spcAft>
                <a:spcPts val="13"/>
              </a:spcAft>
              <a:defRPr/>
            </a:pPr>
            <a:r>
              <a:rPr lang="en-US" dirty="0" smtClean="0"/>
              <a:t>Bible </a:t>
            </a:r>
            <a:r>
              <a:rPr lang="en-US" dirty="0" err="1" smtClean="0"/>
              <a:t>Isn</a:t>
            </a:r>
            <a:r>
              <a:rPr lang="fr-FR" altLang="ja-JP" dirty="0" smtClean="0">
                <a:latin typeface="Arial"/>
              </a:rPr>
              <a:t>'</a:t>
            </a:r>
            <a:r>
              <a:rPr lang="en-US" dirty="0" smtClean="0"/>
              <a:t>t True 00167</a:t>
            </a:r>
          </a:p>
        </p:txBody>
      </p:sp>
      <p:pic>
        <p:nvPicPr>
          <p:cNvPr id="2529283" name="Picture 3" descr="Bible Isn't True 00167"/>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529284" name="Text Box 4"/>
          <p:cNvSpPr txBox="1">
            <a:spLocks noChangeArrowheads="1"/>
          </p:cNvSpPr>
          <p:nvPr/>
        </p:nvSpPr>
        <p:spPr bwMode="auto">
          <a:xfrm>
            <a:off x="-120650" y="481013"/>
            <a:ext cx="2711450" cy="69532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0000"/>
              </a:lnSpc>
              <a:spcBef>
                <a:spcPct val="50000"/>
              </a:spcBef>
              <a:defRPr/>
            </a:pPr>
            <a:r>
              <a:rPr lang="en-US" sz="2200" dirty="0">
                <a:solidFill>
                  <a:srgbClr val="000000"/>
                </a:solidFill>
                <a:latin typeface="Comic Sans MS" charset="0"/>
                <a:cs typeface="Arial"/>
              </a:rPr>
              <a:t>Jesus loves you!</a:t>
            </a:r>
            <a:br>
              <a:rPr lang="en-US" sz="2200" dirty="0">
                <a:solidFill>
                  <a:srgbClr val="000000"/>
                </a:solidFill>
                <a:latin typeface="Comic Sans MS" charset="0"/>
                <a:cs typeface="Arial"/>
              </a:rPr>
            </a:br>
            <a:r>
              <a:rPr lang="en-US" sz="2200" dirty="0">
                <a:solidFill>
                  <a:srgbClr val="000000"/>
                </a:solidFill>
                <a:latin typeface="Comic Sans MS" charset="0"/>
                <a:cs typeface="Arial"/>
              </a:rPr>
              <a:t>The Bible says so.</a:t>
            </a:r>
          </a:p>
        </p:txBody>
      </p:sp>
      <p:sp>
        <p:nvSpPr>
          <p:cNvPr id="2529285" name="Text Box 5"/>
          <p:cNvSpPr txBox="1">
            <a:spLocks noChangeArrowheads="1"/>
          </p:cNvSpPr>
          <p:nvPr/>
        </p:nvSpPr>
        <p:spPr bwMode="auto">
          <a:xfrm>
            <a:off x="2252663" y="968375"/>
            <a:ext cx="2416175" cy="70802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0000"/>
              </a:lnSpc>
              <a:spcBef>
                <a:spcPct val="50000"/>
              </a:spcBef>
              <a:defRPr/>
            </a:pPr>
            <a:r>
              <a:rPr lang="en-US" sz="2200" dirty="0">
                <a:solidFill>
                  <a:srgbClr val="000000"/>
                </a:solidFill>
                <a:latin typeface="Comic Sans MS" charset="0"/>
                <a:cs typeface="Arial"/>
              </a:rPr>
              <a:t>The Bible</a:t>
            </a:r>
            <a:br>
              <a:rPr lang="en-US" sz="2200" dirty="0">
                <a:solidFill>
                  <a:srgbClr val="000000"/>
                </a:solidFill>
                <a:latin typeface="Comic Sans MS" charset="0"/>
                <a:cs typeface="Arial"/>
              </a:rPr>
            </a:br>
            <a:r>
              <a:rPr lang="en-US" sz="2200" dirty="0" err="1">
                <a:solidFill>
                  <a:srgbClr val="000000"/>
                </a:solidFill>
                <a:latin typeface="Comic Sans MS" charset="0"/>
                <a:cs typeface="Arial"/>
              </a:rPr>
              <a:t>isn</a:t>
            </a:r>
            <a:r>
              <a:rPr lang="fr-FR" altLang="ja-JP" sz="2200" dirty="0">
                <a:solidFill>
                  <a:srgbClr val="000000"/>
                </a:solidFill>
                <a:latin typeface="Arial"/>
                <a:cs typeface="Arial"/>
              </a:rPr>
              <a:t>'</a:t>
            </a:r>
            <a:r>
              <a:rPr lang="en-US" sz="2200" dirty="0">
                <a:solidFill>
                  <a:srgbClr val="000000"/>
                </a:solidFill>
                <a:latin typeface="Comic Sans MS" charset="0"/>
                <a:cs typeface="Arial"/>
              </a:rPr>
              <a:t>t true!</a:t>
            </a:r>
          </a:p>
        </p:txBody>
      </p:sp>
      <p:sp>
        <p:nvSpPr>
          <p:cNvPr id="2529286" name="Text Box 6"/>
          <p:cNvSpPr txBox="1">
            <a:spLocks noChangeArrowheads="1"/>
          </p:cNvSpPr>
          <p:nvPr/>
        </p:nvSpPr>
        <p:spPr bwMode="auto">
          <a:xfrm>
            <a:off x="4418013" y="176213"/>
            <a:ext cx="4648200" cy="1195387"/>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0000"/>
              </a:lnSpc>
              <a:defRPr/>
            </a:pPr>
            <a:r>
              <a:rPr lang="en-US" sz="1600" dirty="0">
                <a:solidFill>
                  <a:srgbClr val="000000"/>
                </a:solidFill>
                <a:latin typeface="Comic Sans MS" charset="0"/>
                <a:cs typeface="Arial"/>
              </a:rPr>
              <a:t>Where did </a:t>
            </a:r>
          </a:p>
          <a:p>
            <a:pPr algn="ctr">
              <a:lnSpc>
                <a:spcPct val="90000"/>
              </a:lnSpc>
              <a:defRPr/>
            </a:pPr>
            <a:r>
              <a:rPr lang="en-US" sz="1600" dirty="0">
                <a:solidFill>
                  <a:srgbClr val="000000"/>
                </a:solidFill>
                <a:latin typeface="Comic Sans MS" charset="0"/>
                <a:cs typeface="Arial"/>
              </a:rPr>
              <a:t>Cain get his wife?  Where do </a:t>
            </a:r>
          </a:p>
          <a:p>
            <a:pPr algn="ctr">
              <a:lnSpc>
                <a:spcPct val="90000"/>
              </a:lnSpc>
              <a:defRPr/>
            </a:pPr>
            <a:r>
              <a:rPr lang="en-US" sz="1600" dirty="0">
                <a:solidFill>
                  <a:srgbClr val="000000"/>
                </a:solidFill>
                <a:latin typeface="Comic Sans MS" charset="0"/>
                <a:cs typeface="Arial"/>
              </a:rPr>
              <a:t>the dinosaurs fit in the Bible? Where </a:t>
            </a:r>
          </a:p>
          <a:p>
            <a:pPr algn="ctr">
              <a:lnSpc>
                <a:spcPct val="90000"/>
              </a:lnSpc>
              <a:defRPr/>
            </a:pPr>
            <a:r>
              <a:rPr lang="en-US" sz="1600" dirty="0">
                <a:solidFill>
                  <a:srgbClr val="000000"/>
                </a:solidFill>
                <a:latin typeface="Comic Sans MS" charset="0"/>
                <a:cs typeface="Arial"/>
              </a:rPr>
              <a:t>did all the races come from if </a:t>
            </a:r>
          </a:p>
          <a:p>
            <a:pPr algn="ctr">
              <a:lnSpc>
                <a:spcPct val="90000"/>
              </a:lnSpc>
              <a:defRPr/>
            </a:pPr>
            <a:r>
              <a:rPr lang="en-US" sz="1600" dirty="0">
                <a:solidFill>
                  <a:srgbClr val="000000"/>
                </a:solidFill>
                <a:latin typeface="Comic Sans MS" charset="0"/>
                <a:cs typeface="Arial"/>
              </a:rPr>
              <a:t>God created Adam and Eve?</a:t>
            </a:r>
          </a:p>
        </p:txBody>
      </p:sp>
      <p:sp>
        <p:nvSpPr>
          <p:cNvPr id="2529287" name="Text Box 7"/>
          <p:cNvSpPr txBox="1">
            <a:spLocks noChangeArrowheads="1"/>
          </p:cNvSpPr>
          <p:nvPr/>
        </p:nvSpPr>
        <p:spPr bwMode="auto">
          <a:xfrm>
            <a:off x="3429000" y="3657600"/>
            <a:ext cx="3657600" cy="164465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700">
                <a:solidFill>
                  <a:srgbClr val="000000"/>
                </a:solidFill>
                <a:latin typeface="Comic Sans MS" charset="0"/>
                <a:cs typeface="Arial"/>
              </a:rPr>
              <a:t>Dad and Mom, can you answer</a:t>
            </a:r>
            <a:br>
              <a:rPr lang="en-US" sz="1700">
                <a:solidFill>
                  <a:srgbClr val="000000"/>
                </a:solidFill>
                <a:latin typeface="Comic Sans MS" charset="0"/>
                <a:cs typeface="Arial"/>
              </a:rPr>
            </a:br>
            <a:r>
              <a:rPr lang="en-US" sz="1700">
                <a:solidFill>
                  <a:srgbClr val="000000"/>
                </a:solidFill>
                <a:latin typeface="Comic Sans MS" charset="0"/>
                <a:cs typeface="Arial"/>
              </a:rPr>
              <a:t>these questions?  Where did Cain get his wife?  Where do the dinosaurs fit in the Bible? Where did all the races come from if God created Adam and Eve?</a:t>
            </a:r>
          </a:p>
        </p:txBody>
      </p:sp>
      <p:sp>
        <p:nvSpPr>
          <p:cNvPr id="2529288" name="Text Box 8"/>
          <p:cNvSpPr txBox="1">
            <a:spLocks noChangeArrowheads="1"/>
          </p:cNvSpPr>
          <p:nvPr/>
        </p:nvSpPr>
        <p:spPr bwMode="auto">
          <a:xfrm>
            <a:off x="130175" y="3932238"/>
            <a:ext cx="1295400" cy="70802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0000"/>
              </a:lnSpc>
              <a:spcBef>
                <a:spcPct val="50000"/>
              </a:spcBef>
              <a:defRPr/>
            </a:pPr>
            <a:r>
              <a:rPr lang="en-US" sz="2200" dirty="0">
                <a:solidFill>
                  <a:srgbClr val="000000"/>
                </a:solidFill>
                <a:latin typeface="Comic Sans MS" charset="0"/>
                <a:cs typeface="Arial"/>
              </a:rPr>
              <a:t>I don</a:t>
            </a:r>
            <a:r>
              <a:rPr lang="fr-FR" altLang="ja-JP" sz="2200" dirty="0">
                <a:solidFill>
                  <a:srgbClr val="000000"/>
                </a:solidFill>
                <a:latin typeface="Arial"/>
                <a:cs typeface="Arial"/>
              </a:rPr>
              <a:t>'</a:t>
            </a:r>
            <a:r>
              <a:rPr lang="en-US" sz="2200" dirty="0">
                <a:solidFill>
                  <a:srgbClr val="000000"/>
                </a:solidFill>
                <a:latin typeface="Comic Sans MS" charset="0"/>
                <a:cs typeface="Arial"/>
              </a:rPr>
              <a:t>t</a:t>
            </a:r>
            <a:br>
              <a:rPr lang="en-US" sz="2200" dirty="0">
                <a:solidFill>
                  <a:srgbClr val="000000"/>
                </a:solidFill>
                <a:latin typeface="Comic Sans MS" charset="0"/>
                <a:cs typeface="Arial"/>
              </a:rPr>
            </a:br>
            <a:r>
              <a:rPr lang="en-US" sz="2200" dirty="0">
                <a:solidFill>
                  <a:srgbClr val="000000"/>
                </a:solidFill>
                <a:latin typeface="Comic Sans MS" charset="0"/>
                <a:cs typeface="Arial"/>
              </a:rPr>
              <a:t>know.</a:t>
            </a:r>
          </a:p>
        </p:txBody>
      </p:sp>
      <p:sp>
        <p:nvSpPr>
          <p:cNvPr id="2529289" name="Text Box 9"/>
          <p:cNvSpPr txBox="1">
            <a:spLocks noChangeArrowheads="1"/>
          </p:cNvSpPr>
          <p:nvPr/>
        </p:nvSpPr>
        <p:spPr bwMode="auto">
          <a:xfrm>
            <a:off x="1295400" y="3733800"/>
            <a:ext cx="1828800" cy="101282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0000"/>
              </a:lnSpc>
              <a:spcBef>
                <a:spcPct val="50000"/>
              </a:spcBef>
              <a:defRPr/>
            </a:pPr>
            <a:r>
              <a:rPr lang="en-US" sz="2200" dirty="0">
                <a:solidFill>
                  <a:srgbClr val="000000"/>
                </a:solidFill>
                <a:latin typeface="Comic Sans MS" charset="0"/>
                <a:cs typeface="Arial"/>
              </a:rPr>
              <a:t>I told you</a:t>
            </a:r>
            <a:br>
              <a:rPr lang="en-US" sz="2200" dirty="0">
                <a:solidFill>
                  <a:srgbClr val="000000"/>
                </a:solidFill>
                <a:latin typeface="Comic Sans MS" charset="0"/>
                <a:cs typeface="Arial"/>
              </a:rPr>
            </a:br>
            <a:r>
              <a:rPr lang="en-US" sz="2200" dirty="0">
                <a:solidFill>
                  <a:srgbClr val="000000"/>
                </a:solidFill>
                <a:latin typeface="Comic Sans MS" charset="0"/>
                <a:cs typeface="Arial"/>
              </a:rPr>
              <a:t>the Bible</a:t>
            </a:r>
            <a:r>
              <a:rPr lang="fr-FR" altLang="ja-JP" sz="2200" dirty="0">
                <a:solidFill>
                  <a:srgbClr val="000000"/>
                </a:solidFill>
                <a:latin typeface="Arial"/>
                <a:cs typeface="Arial"/>
              </a:rPr>
              <a:t>'</a:t>
            </a:r>
            <a:r>
              <a:rPr lang="en-US" sz="2200" dirty="0">
                <a:solidFill>
                  <a:srgbClr val="000000"/>
                </a:solidFill>
                <a:latin typeface="Comic Sans MS" charset="0"/>
                <a:cs typeface="Arial"/>
              </a:rPr>
              <a:t>s</a:t>
            </a:r>
            <a:br>
              <a:rPr lang="en-US" sz="2200" dirty="0">
                <a:solidFill>
                  <a:srgbClr val="000000"/>
                </a:solidFill>
                <a:latin typeface="Comic Sans MS" charset="0"/>
                <a:cs typeface="Arial"/>
              </a:rPr>
            </a:br>
            <a:r>
              <a:rPr lang="en-US" sz="2200" dirty="0">
                <a:solidFill>
                  <a:srgbClr val="000000"/>
                </a:solidFill>
                <a:latin typeface="Comic Sans MS" charset="0"/>
                <a:cs typeface="Arial"/>
              </a:rPr>
              <a:t>not true!</a:t>
            </a:r>
          </a:p>
        </p:txBody>
      </p:sp>
      <p:sp>
        <p:nvSpPr>
          <p:cNvPr id="2529290" name="Text Box 10"/>
          <p:cNvSpPr txBox="1">
            <a:spLocks noChangeArrowheads="1"/>
          </p:cNvSpPr>
          <p:nvPr/>
        </p:nvSpPr>
        <p:spPr bwMode="auto">
          <a:xfrm>
            <a:off x="7272338" y="3581400"/>
            <a:ext cx="1828800" cy="70802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0000"/>
              </a:lnSpc>
              <a:spcBef>
                <a:spcPct val="50000"/>
              </a:spcBef>
              <a:defRPr/>
            </a:pPr>
            <a:r>
              <a:rPr lang="en-US" sz="2200" dirty="0">
                <a:solidFill>
                  <a:srgbClr val="000000"/>
                </a:solidFill>
                <a:latin typeface="Comic Sans MS" charset="0"/>
                <a:cs typeface="Arial"/>
              </a:rPr>
              <a:t>We don</a:t>
            </a:r>
            <a:r>
              <a:rPr lang="fr-FR" altLang="ja-JP" sz="2200" dirty="0">
                <a:solidFill>
                  <a:srgbClr val="000000"/>
                </a:solidFill>
                <a:latin typeface="Arial"/>
                <a:cs typeface="Arial"/>
              </a:rPr>
              <a:t>'</a:t>
            </a:r>
            <a:r>
              <a:rPr lang="en-US" sz="2200" dirty="0">
                <a:solidFill>
                  <a:srgbClr val="000000"/>
                </a:solidFill>
                <a:latin typeface="Comic Sans MS" charset="0"/>
                <a:cs typeface="Arial"/>
              </a:rPr>
              <a:t>t</a:t>
            </a:r>
            <a:br>
              <a:rPr lang="en-US" sz="2200" dirty="0">
                <a:solidFill>
                  <a:srgbClr val="000000"/>
                </a:solidFill>
                <a:latin typeface="Comic Sans MS" charset="0"/>
                <a:cs typeface="Arial"/>
              </a:rPr>
            </a:br>
            <a:r>
              <a:rPr lang="en-US" sz="2200" dirty="0">
                <a:solidFill>
                  <a:srgbClr val="000000"/>
                </a:solidFill>
                <a:latin typeface="Comic Sans MS" charset="0"/>
                <a:cs typeface="Arial"/>
              </a:rPr>
              <a:t>know.</a:t>
            </a:r>
          </a:p>
        </p:txBody>
      </p:sp>
      <p:sp>
        <p:nvSpPr>
          <p:cNvPr id="2529291" name="Text Box 11"/>
          <p:cNvSpPr txBox="1">
            <a:spLocks noChangeArrowheads="1"/>
          </p:cNvSpPr>
          <p:nvPr/>
        </p:nvSpPr>
        <p:spPr bwMode="auto">
          <a:xfrm>
            <a:off x="3232150" y="3259138"/>
            <a:ext cx="2514600" cy="3937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0000"/>
              </a:lnSpc>
              <a:spcBef>
                <a:spcPct val="50000"/>
              </a:spcBef>
              <a:defRPr/>
            </a:pPr>
            <a:r>
              <a:rPr lang="en-US" sz="2200" i="1">
                <a:solidFill>
                  <a:srgbClr val="FFFFFF"/>
                </a:solidFill>
                <a:latin typeface="Futura Md BT" charset="0"/>
                <a:cs typeface="Arial"/>
              </a:rPr>
              <a:t>Later at home</a:t>
            </a:r>
          </a:p>
        </p:txBody>
      </p:sp>
      <p:sp>
        <p:nvSpPr>
          <p:cNvPr id="12" name="Rectangle 11"/>
          <p:cNvSpPr/>
          <p:nvPr/>
        </p:nvSpPr>
        <p:spPr>
          <a:xfrm>
            <a:off x="-76200" y="0"/>
            <a:ext cx="4568825" cy="32766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Times New Roman"/>
              <a:ea typeface="ＭＳ Ｐゴシック"/>
              <a:cs typeface="Arial"/>
            </a:endParaRPr>
          </a:p>
        </p:txBody>
      </p:sp>
      <p:sp>
        <p:nvSpPr>
          <p:cNvPr id="13" name="Rectangle 12"/>
          <p:cNvSpPr/>
          <p:nvPr/>
        </p:nvSpPr>
        <p:spPr>
          <a:xfrm>
            <a:off x="4419600" y="0"/>
            <a:ext cx="5334000" cy="32766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Times New Roman"/>
              <a:ea typeface="ＭＳ Ｐゴシック"/>
              <a:cs typeface="Arial"/>
            </a:endParaRPr>
          </a:p>
        </p:txBody>
      </p:sp>
      <p:sp>
        <p:nvSpPr>
          <p:cNvPr id="14" name="Rectangle 13"/>
          <p:cNvSpPr/>
          <p:nvPr/>
        </p:nvSpPr>
        <p:spPr>
          <a:xfrm>
            <a:off x="-2057400" y="3276600"/>
            <a:ext cx="5334000" cy="3581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Times New Roman"/>
              <a:ea typeface="ＭＳ Ｐゴシック"/>
              <a:cs typeface="Arial"/>
            </a:endParaRPr>
          </a:p>
        </p:txBody>
      </p:sp>
      <p:sp>
        <p:nvSpPr>
          <p:cNvPr id="15" name="Rectangle 14"/>
          <p:cNvSpPr/>
          <p:nvPr/>
        </p:nvSpPr>
        <p:spPr>
          <a:xfrm>
            <a:off x="3276600" y="3276600"/>
            <a:ext cx="6248400" cy="3581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Times New Roman"/>
              <a:ea typeface="ＭＳ Ｐゴシック"/>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0" nodeType="clickEffect">
                                  <p:stCondLst>
                                    <p:cond delay="0"/>
                                  </p:stCondLst>
                                  <p:childTnLst>
                                    <p:animEffect transition="out" filter="blinds(horizontal)">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0" nodeType="clickEffect">
                                  <p:stCondLst>
                                    <p:cond delay="0"/>
                                  </p:stCondLst>
                                  <p:childTnLst>
                                    <p:animEffect transition="out" filter="blinds(horizontal)">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grpId="0" nodeType="clickEffect">
                                  <p:stCondLst>
                                    <p:cond delay="0"/>
                                  </p:stCondLst>
                                  <p:childTnLst>
                                    <p:animEffect transition="out" filter="blinds(horizontal)">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5058" name="Rectangle 2"/>
          <p:cNvSpPr>
            <a:spLocks noGrp="1" noChangeArrowheads="1"/>
          </p:cNvSpPr>
          <p:nvPr>
            <p:ph type="title"/>
          </p:nvPr>
        </p:nvSpPr>
        <p:spPr/>
        <p:txBody>
          <a:bodyPr/>
          <a:lstStyle/>
          <a:p>
            <a:pPr eaLnBrk="1" hangingPunct="1">
              <a:spcAft>
                <a:spcPts val="13"/>
              </a:spcAft>
              <a:defRPr/>
            </a:pPr>
            <a:r>
              <a:rPr lang="en-US" dirty="0" smtClean="0"/>
              <a:t>Know Your Soil 00899</a:t>
            </a:r>
          </a:p>
        </p:txBody>
      </p:sp>
      <p:pic>
        <p:nvPicPr>
          <p:cNvPr id="276482" name="Picture 3" descr="Know Your Soil 0089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0" y="914400"/>
            <a:ext cx="2286000" cy="16002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Times New Roman"/>
              <a:ea typeface="ＭＳ Ｐゴシック"/>
              <a:cs typeface="Arial"/>
            </a:endParaRPr>
          </a:p>
        </p:txBody>
      </p:sp>
      <p:sp>
        <p:nvSpPr>
          <p:cNvPr id="276484" name="TextBox 3"/>
          <p:cNvSpPr txBox="1">
            <a:spLocks noChangeArrowheads="1"/>
          </p:cNvSpPr>
          <p:nvPr/>
        </p:nvSpPr>
        <p:spPr bwMode="auto">
          <a:xfrm>
            <a:off x="76200" y="1143000"/>
            <a:ext cx="2133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latin typeface="acme secret agent" charset="0"/>
                <a:cs typeface="acme secret agent" charset="0"/>
              </a:rPr>
              <a:t>I know where these seeds won't grow!</a:t>
            </a:r>
          </a:p>
        </p:txBody>
      </p:sp>
      <p:sp>
        <p:nvSpPr>
          <p:cNvPr id="276485" name="TextBox 2"/>
          <p:cNvSpPr txBox="1">
            <a:spLocks noChangeArrowheads="1"/>
          </p:cNvSpPr>
          <p:nvPr/>
        </p:nvSpPr>
        <p:spPr bwMode="auto">
          <a:xfrm>
            <a:off x="2133600" y="2895600"/>
            <a:ext cx="11223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solidFill>
                  <a:srgbClr val="000000"/>
                </a:solidFill>
              </a:rPr>
              <a:t>Good </a:t>
            </a:r>
            <a:br>
              <a:rPr lang="en-US" sz="2800" b="1">
                <a:solidFill>
                  <a:srgbClr val="000000"/>
                </a:solidFill>
              </a:rPr>
            </a:br>
            <a:r>
              <a:rPr lang="en-US" sz="2800" b="1">
                <a:solidFill>
                  <a:srgbClr val="000000"/>
                </a:solidFill>
              </a:rPr>
              <a:t>Soil</a:t>
            </a:r>
          </a:p>
        </p:txBody>
      </p:sp>
      <p:sp>
        <p:nvSpPr>
          <p:cNvPr id="276486" name="TextBox 7"/>
          <p:cNvSpPr txBox="1">
            <a:spLocks noChangeArrowheads="1"/>
          </p:cNvSpPr>
          <p:nvPr/>
        </p:nvSpPr>
        <p:spPr bwMode="auto">
          <a:xfrm>
            <a:off x="-76200" y="152400"/>
            <a:ext cx="9220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b="1">
                <a:solidFill>
                  <a:srgbClr val="000000"/>
                </a:solidFill>
              </a:rPr>
              <a:t>Sowers, Know Your Soil!</a:t>
            </a:r>
          </a:p>
        </p:txBody>
      </p:sp>
      <p:sp>
        <p:nvSpPr>
          <p:cNvPr id="276487" name="TextBox 8"/>
          <p:cNvSpPr txBox="1">
            <a:spLocks noChangeArrowheads="1"/>
          </p:cNvSpPr>
          <p:nvPr/>
        </p:nvSpPr>
        <p:spPr bwMode="auto">
          <a:xfrm>
            <a:off x="3978275" y="2895600"/>
            <a:ext cx="10033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solidFill>
                  <a:srgbClr val="000000"/>
                </a:solidFill>
              </a:rPr>
              <a:t>Hard </a:t>
            </a:r>
            <a:br>
              <a:rPr lang="en-US" sz="2800" b="1">
                <a:solidFill>
                  <a:srgbClr val="000000"/>
                </a:solidFill>
              </a:rPr>
            </a:br>
            <a:r>
              <a:rPr lang="en-US" sz="2800" b="1">
                <a:solidFill>
                  <a:srgbClr val="000000"/>
                </a:solidFill>
              </a:rPr>
              <a:t>Soil</a:t>
            </a:r>
          </a:p>
        </p:txBody>
      </p:sp>
      <p:sp>
        <p:nvSpPr>
          <p:cNvPr id="276488" name="TextBox 9"/>
          <p:cNvSpPr txBox="1">
            <a:spLocks noChangeArrowheads="1"/>
          </p:cNvSpPr>
          <p:nvPr/>
        </p:nvSpPr>
        <p:spPr bwMode="auto">
          <a:xfrm>
            <a:off x="5703888" y="2895600"/>
            <a:ext cx="12747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solidFill>
                  <a:srgbClr val="000000"/>
                </a:solidFill>
              </a:rPr>
              <a:t>Rocky </a:t>
            </a:r>
            <a:br>
              <a:rPr lang="en-US" sz="2800" b="1">
                <a:solidFill>
                  <a:srgbClr val="000000"/>
                </a:solidFill>
              </a:rPr>
            </a:br>
            <a:r>
              <a:rPr lang="en-US" sz="2800" b="1">
                <a:solidFill>
                  <a:srgbClr val="000000"/>
                </a:solidFill>
              </a:rPr>
              <a:t>Soil</a:t>
            </a:r>
          </a:p>
        </p:txBody>
      </p:sp>
      <p:sp>
        <p:nvSpPr>
          <p:cNvPr id="276489" name="TextBox 10"/>
          <p:cNvSpPr txBox="1">
            <a:spLocks noChangeArrowheads="1"/>
          </p:cNvSpPr>
          <p:nvPr/>
        </p:nvSpPr>
        <p:spPr bwMode="auto">
          <a:xfrm>
            <a:off x="7700963" y="2514600"/>
            <a:ext cx="14160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solidFill>
                  <a:srgbClr val="000000"/>
                </a:solidFill>
              </a:rPr>
              <a:t>Thorny </a:t>
            </a:r>
            <a:br>
              <a:rPr lang="en-US" sz="2800" b="1">
                <a:solidFill>
                  <a:srgbClr val="000000"/>
                </a:solidFill>
              </a:rPr>
            </a:br>
            <a:r>
              <a:rPr lang="en-US" sz="2800" b="1">
                <a:solidFill>
                  <a:srgbClr val="000000"/>
                </a:solidFill>
              </a:rPr>
              <a:t>Soil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9154" name="Rectangle 2" hidden="1"/>
          <p:cNvSpPr>
            <a:spLocks noGrp="1" noChangeArrowheads="1"/>
          </p:cNvSpPr>
          <p:nvPr>
            <p:ph type="title"/>
          </p:nvPr>
        </p:nvSpPr>
        <p:spPr/>
        <p:txBody>
          <a:bodyPr/>
          <a:lstStyle/>
          <a:p>
            <a:pPr eaLnBrk="1" hangingPunct="1">
              <a:defRPr/>
            </a:pPr>
            <a:r>
              <a:rPr lang="en-US" smtClean="0"/>
              <a:t>Jews plowed ground</a:t>
            </a:r>
          </a:p>
        </p:txBody>
      </p:sp>
      <p:pic>
        <p:nvPicPr>
          <p:cNvPr id="2609155" name="Picture 3" descr="Jews plowed 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16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609156" name="Text Box 4"/>
          <p:cNvSpPr txBox="1">
            <a:spLocks noChangeArrowheads="1"/>
          </p:cNvSpPr>
          <p:nvPr/>
        </p:nvSpPr>
        <p:spPr bwMode="auto">
          <a:xfrm rot="-274436">
            <a:off x="144463" y="3201988"/>
            <a:ext cx="2057400" cy="33655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600" b="1">
                <a:solidFill>
                  <a:srgbClr val="006600"/>
                </a:solidFill>
                <a:latin typeface="Comic Sans MS" charset="0"/>
                <a:cs typeface="Arial"/>
              </a:rPr>
              <a:t>HOME</a:t>
            </a:r>
          </a:p>
        </p:txBody>
      </p:sp>
      <p:sp>
        <p:nvSpPr>
          <p:cNvPr id="2609157" name="Text Box 5"/>
          <p:cNvSpPr txBox="1">
            <a:spLocks noChangeArrowheads="1"/>
          </p:cNvSpPr>
          <p:nvPr/>
        </p:nvSpPr>
        <p:spPr bwMode="auto">
          <a:xfrm>
            <a:off x="1284288" y="5681663"/>
            <a:ext cx="5345112" cy="6286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spcBef>
                <a:spcPct val="50000"/>
              </a:spcBef>
              <a:defRPr/>
            </a:pPr>
            <a:r>
              <a:rPr lang="en-US" sz="4400">
                <a:solidFill>
                  <a:srgbClr val="000000"/>
                </a:solidFill>
                <a:latin typeface="Futura Md BT" charset="0"/>
                <a:cs typeface="Arial"/>
              </a:rPr>
              <a:t>Plowed ground</a:t>
            </a:r>
          </a:p>
        </p:txBody>
      </p:sp>
      <p:sp>
        <p:nvSpPr>
          <p:cNvPr id="2609158" name="Text Box 6"/>
          <p:cNvSpPr txBox="1">
            <a:spLocks noChangeArrowheads="1"/>
          </p:cNvSpPr>
          <p:nvPr/>
        </p:nvSpPr>
        <p:spPr bwMode="auto">
          <a:xfrm rot="-274436">
            <a:off x="2244725" y="3168650"/>
            <a:ext cx="2057400" cy="33655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600" b="1" dirty="0">
                <a:solidFill>
                  <a:srgbClr val="004C72"/>
                </a:solidFill>
                <a:latin typeface="Comic Sans MS" charset="0"/>
                <a:cs typeface="Arial"/>
              </a:rPr>
              <a:t>SCHOOL</a:t>
            </a:r>
          </a:p>
        </p:txBody>
      </p:sp>
      <p:sp>
        <p:nvSpPr>
          <p:cNvPr id="2609159" name="Text Box 7"/>
          <p:cNvSpPr txBox="1">
            <a:spLocks noChangeArrowheads="1"/>
          </p:cNvSpPr>
          <p:nvPr/>
        </p:nvSpPr>
        <p:spPr bwMode="auto">
          <a:xfrm rot="-274436">
            <a:off x="4868863" y="3178175"/>
            <a:ext cx="2057400" cy="33655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600" b="1">
                <a:solidFill>
                  <a:srgbClr val="CC0000"/>
                </a:solidFill>
                <a:latin typeface="Comic Sans MS" charset="0"/>
                <a:cs typeface="Arial"/>
              </a:rPr>
              <a:t>CHURCH</a:t>
            </a:r>
          </a:p>
        </p:txBody>
      </p:sp>
      <p:sp>
        <p:nvSpPr>
          <p:cNvPr id="2609160" name="Text Box 8"/>
          <p:cNvSpPr txBox="1">
            <a:spLocks noChangeArrowheads="1"/>
          </p:cNvSpPr>
          <p:nvPr/>
        </p:nvSpPr>
        <p:spPr bwMode="auto">
          <a:xfrm>
            <a:off x="6835775" y="5638800"/>
            <a:ext cx="2200275" cy="77470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80000"/>
              </a:lnSpc>
              <a:spcBef>
                <a:spcPct val="50000"/>
              </a:spcBef>
              <a:defRPr/>
            </a:pPr>
            <a:r>
              <a:rPr lang="en-US" sz="2800">
                <a:solidFill>
                  <a:srgbClr val="000000"/>
                </a:solidFill>
                <a:latin typeface="Futura Md BT" charset="0"/>
                <a:cs typeface="Arial"/>
              </a:rPr>
              <a:t>Unplowed ground</a:t>
            </a:r>
          </a:p>
        </p:txBody>
      </p:sp>
      <p:sp>
        <p:nvSpPr>
          <p:cNvPr id="2609161" name="Text Box 9"/>
          <p:cNvSpPr txBox="1">
            <a:spLocks noChangeArrowheads="1"/>
          </p:cNvSpPr>
          <p:nvPr/>
        </p:nvSpPr>
        <p:spPr bwMode="auto">
          <a:xfrm>
            <a:off x="1828800" y="457200"/>
            <a:ext cx="5486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ja-JP" altLang="en-US" sz="5400" b="1">
                <a:solidFill>
                  <a:srgbClr val="000000"/>
                </a:solidFill>
                <a:latin typeface="Arial"/>
                <a:cs typeface="Arial"/>
              </a:rPr>
              <a:t>“</a:t>
            </a:r>
            <a:r>
              <a:rPr lang="en-US" sz="5400" b="1">
                <a:solidFill>
                  <a:srgbClr val="000000"/>
                </a:solidFill>
                <a:latin typeface="Arial Black" charset="0"/>
                <a:cs typeface="Arial"/>
              </a:rPr>
              <a:t>JEWS</a:t>
            </a:r>
            <a:r>
              <a:rPr lang="ja-JP" altLang="en-US" sz="5400" b="1">
                <a:solidFill>
                  <a:srgbClr val="000000"/>
                </a:solidFill>
                <a:latin typeface="Arial"/>
                <a:cs typeface="Arial"/>
              </a:rPr>
              <a:t>”</a:t>
            </a:r>
            <a:endParaRPr lang="en-US" sz="5400" b="1">
              <a:solidFill>
                <a:srgbClr val="000000"/>
              </a:solidFill>
              <a:latin typeface="Arial Black" charset="0"/>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3250" name="Rectangle 2"/>
          <p:cNvSpPr>
            <a:spLocks noGrp="1" noChangeArrowheads="1"/>
          </p:cNvSpPr>
          <p:nvPr>
            <p:ph type="title" idx="4294967295"/>
          </p:nvPr>
        </p:nvSpPr>
        <p:spPr/>
        <p:txBody>
          <a:bodyPr/>
          <a:lstStyle/>
          <a:p>
            <a:pPr eaLnBrk="1" hangingPunct="1">
              <a:defRPr/>
            </a:pPr>
            <a:r>
              <a:rPr lang="en-US" smtClean="0"/>
              <a:t>Church Today sowing 00895</a:t>
            </a:r>
          </a:p>
        </p:txBody>
      </p:sp>
      <p:pic>
        <p:nvPicPr>
          <p:cNvPr id="280578" name="Picture 3" descr="Church Today-Sowing 0089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p:cNvSpPr txBox="1">
            <a:spLocks noChangeArrowheads="1"/>
          </p:cNvSpPr>
          <p:nvPr/>
        </p:nvSpPr>
        <p:spPr bwMode="auto">
          <a:xfrm>
            <a:off x="457200" y="1181100"/>
            <a:ext cx="4419600" cy="133350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80000"/>
              </a:lnSpc>
              <a:spcBef>
                <a:spcPct val="50000"/>
              </a:spcBef>
              <a:defRPr/>
            </a:pPr>
            <a:r>
              <a:rPr lang="en-US" sz="2000" dirty="0">
                <a:solidFill>
                  <a:srgbClr val="000000"/>
                </a:solidFill>
                <a:latin typeface="acme secret agent"/>
                <a:cs typeface="acme secret agent"/>
              </a:rPr>
              <a:t>THIS IS THE WAY WE'VE ALWAYS SPREAD THE GOSPEL IN THE PAST.  WOW! THESE WEEDS ARE GETTING WORSE EVERY DAY!  OH WELL!</a:t>
            </a:r>
          </a:p>
        </p:txBody>
      </p:sp>
      <p:sp>
        <p:nvSpPr>
          <p:cNvPr id="6" name="Text Box 7"/>
          <p:cNvSpPr txBox="1">
            <a:spLocks noChangeArrowheads="1"/>
          </p:cNvSpPr>
          <p:nvPr/>
        </p:nvSpPr>
        <p:spPr bwMode="auto">
          <a:xfrm>
            <a:off x="0" y="130175"/>
            <a:ext cx="7391400" cy="70802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80000"/>
              </a:lnSpc>
              <a:spcBef>
                <a:spcPct val="50000"/>
              </a:spcBef>
              <a:defRPr/>
            </a:pPr>
            <a:r>
              <a:rPr lang="en-US" sz="4800" dirty="0">
                <a:solidFill>
                  <a:srgbClr val="000000"/>
                </a:solidFill>
                <a:latin typeface="acme secret agent"/>
                <a:cs typeface="acme secret agent"/>
              </a:rPr>
              <a:t>THE CHURCH TODAY</a:t>
            </a:r>
          </a:p>
        </p:txBody>
      </p:sp>
      <p:sp>
        <p:nvSpPr>
          <p:cNvPr id="7" name="Text Box 7"/>
          <p:cNvSpPr txBox="1">
            <a:spLocks noChangeArrowheads="1"/>
          </p:cNvSpPr>
          <p:nvPr/>
        </p:nvSpPr>
        <p:spPr bwMode="auto">
          <a:xfrm rot="21095291">
            <a:off x="4232275" y="4302125"/>
            <a:ext cx="1524000" cy="69532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80000"/>
              </a:lnSpc>
              <a:spcBef>
                <a:spcPct val="50000"/>
              </a:spcBef>
              <a:defRPr/>
            </a:pPr>
            <a:r>
              <a:rPr lang="en-US" sz="2400" b="1" dirty="0">
                <a:solidFill>
                  <a:srgbClr val="000000"/>
                </a:solidFill>
                <a:latin typeface="Futura Condensed"/>
                <a:cs typeface="Futura Condensed"/>
              </a:rPr>
              <a:t>GOSPEL SEEDS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7346" name="Rectangle 2"/>
          <p:cNvSpPr>
            <a:spLocks noGrp="1" noChangeArrowheads="1"/>
          </p:cNvSpPr>
          <p:nvPr>
            <p:ph type="title"/>
          </p:nvPr>
        </p:nvSpPr>
        <p:spPr/>
        <p:txBody>
          <a:bodyPr/>
          <a:lstStyle/>
          <a:p>
            <a:pPr eaLnBrk="1" hangingPunct="1">
              <a:defRPr/>
            </a:pPr>
            <a:r>
              <a:rPr lang="en-US" smtClean="0"/>
              <a:t>Greeks – Unplowed Ground</a:t>
            </a:r>
          </a:p>
        </p:txBody>
      </p:sp>
      <p:pic>
        <p:nvPicPr>
          <p:cNvPr id="2617347" name="Picture 3" descr="Greeks – Unplowed Ground"/>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57150" y="1423988"/>
            <a:ext cx="8991600" cy="469741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617348" name="Text Box 4"/>
          <p:cNvSpPr txBox="1">
            <a:spLocks noChangeArrowheads="1"/>
          </p:cNvSpPr>
          <p:nvPr/>
        </p:nvSpPr>
        <p:spPr bwMode="auto">
          <a:xfrm>
            <a:off x="2209800" y="6180138"/>
            <a:ext cx="5943600" cy="6286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80000"/>
              </a:lnSpc>
              <a:spcBef>
                <a:spcPct val="50000"/>
              </a:spcBef>
              <a:defRPr/>
            </a:pPr>
            <a:r>
              <a:rPr lang="en-US" sz="4400">
                <a:solidFill>
                  <a:srgbClr val="000000"/>
                </a:solidFill>
                <a:latin typeface="Futura Md BT" charset="0"/>
                <a:cs typeface="Arial"/>
              </a:rPr>
              <a:t>Unplowed ground</a:t>
            </a:r>
          </a:p>
        </p:txBody>
      </p:sp>
      <p:sp>
        <p:nvSpPr>
          <p:cNvPr id="2617349" name="Text Box 5"/>
          <p:cNvSpPr txBox="1">
            <a:spLocks noChangeArrowheads="1"/>
          </p:cNvSpPr>
          <p:nvPr/>
        </p:nvSpPr>
        <p:spPr bwMode="auto">
          <a:xfrm>
            <a:off x="76200" y="6083300"/>
            <a:ext cx="2200275" cy="77470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spcBef>
                <a:spcPct val="50000"/>
              </a:spcBef>
              <a:defRPr/>
            </a:pPr>
            <a:r>
              <a:rPr lang="en-US" sz="2800">
                <a:solidFill>
                  <a:srgbClr val="000000"/>
                </a:solidFill>
                <a:latin typeface="Futura Md BT" charset="0"/>
                <a:cs typeface="Arial"/>
              </a:rPr>
              <a:t>Plowed</a:t>
            </a:r>
            <a:br>
              <a:rPr lang="en-US" sz="2800">
                <a:solidFill>
                  <a:srgbClr val="000000"/>
                </a:solidFill>
                <a:latin typeface="Futura Md BT" charset="0"/>
                <a:cs typeface="Arial"/>
              </a:rPr>
            </a:br>
            <a:r>
              <a:rPr lang="en-US" sz="2800">
                <a:solidFill>
                  <a:srgbClr val="000000"/>
                </a:solidFill>
                <a:latin typeface="Futura Md BT" charset="0"/>
                <a:cs typeface="Arial"/>
              </a:rPr>
              <a:t>ground</a:t>
            </a:r>
          </a:p>
        </p:txBody>
      </p:sp>
      <p:sp>
        <p:nvSpPr>
          <p:cNvPr id="2617350" name="Text Box 6"/>
          <p:cNvSpPr txBox="1">
            <a:spLocks noChangeArrowheads="1"/>
          </p:cNvSpPr>
          <p:nvPr/>
        </p:nvSpPr>
        <p:spPr bwMode="auto">
          <a:xfrm>
            <a:off x="3957638" y="1676400"/>
            <a:ext cx="3551237" cy="38417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spcBef>
                <a:spcPct val="50000"/>
              </a:spcBef>
              <a:defRPr/>
            </a:pPr>
            <a:r>
              <a:rPr lang="en-US" sz="2400">
                <a:solidFill>
                  <a:srgbClr val="000000"/>
                </a:solidFill>
                <a:latin typeface="Futura Md BT" charset="0"/>
                <a:cs typeface="Arial"/>
              </a:rPr>
              <a:t>Contaminated seed</a:t>
            </a:r>
          </a:p>
        </p:txBody>
      </p:sp>
      <p:sp>
        <p:nvSpPr>
          <p:cNvPr id="2617351" name="Text Box 7"/>
          <p:cNvSpPr txBox="1">
            <a:spLocks noChangeArrowheads="1"/>
          </p:cNvSpPr>
          <p:nvPr/>
        </p:nvSpPr>
        <p:spPr bwMode="auto">
          <a:xfrm>
            <a:off x="533400" y="625475"/>
            <a:ext cx="8077200" cy="846138"/>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80000"/>
              </a:lnSpc>
              <a:spcBef>
                <a:spcPct val="50000"/>
              </a:spcBef>
              <a:defRPr/>
            </a:pPr>
            <a:r>
              <a:rPr lang="en-US" sz="3000" dirty="0">
                <a:solidFill>
                  <a:srgbClr val="000000"/>
                </a:solidFill>
                <a:latin typeface="Futura Md BT" charset="0"/>
                <a:cs typeface="Arial"/>
              </a:rPr>
              <a:t>Churches, schools, media &amp; homes are sowing seeds of destruction.</a:t>
            </a:r>
          </a:p>
        </p:txBody>
      </p:sp>
      <p:sp>
        <p:nvSpPr>
          <p:cNvPr id="2617352" name="Text Box 8"/>
          <p:cNvSpPr txBox="1">
            <a:spLocks noChangeArrowheads="1"/>
          </p:cNvSpPr>
          <p:nvPr/>
        </p:nvSpPr>
        <p:spPr bwMode="auto">
          <a:xfrm>
            <a:off x="1828800" y="-76200"/>
            <a:ext cx="5486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ja-JP" altLang="en-US" sz="5400" b="1" dirty="0">
                <a:solidFill>
                  <a:srgbClr val="000000"/>
                </a:solidFill>
                <a:latin typeface="Arial"/>
                <a:cs typeface="Arial"/>
              </a:rPr>
              <a:t>“</a:t>
            </a:r>
            <a:r>
              <a:rPr lang="en-US" sz="5400" b="1" dirty="0">
                <a:solidFill>
                  <a:srgbClr val="000000"/>
                </a:solidFill>
                <a:latin typeface="Arial Black" charset="0"/>
                <a:cs typeface="Arial"/>
              </a:rPr>
              <a:t>GREEKS</a:t>
            </a:r>
            <a:r>
              <a:rPr lang="ja-JP" altLang="en-US" sz="5400" b="1" dirty="0">
                <a:solidFill>
                  <a:srgbClr val="000000"/>
                </a:solidFill>
                <a:latin typeface="Arial"/>
                <a:cs typeface="Arial"/>
              </a:rPr>
              <a:t>”</a:t>
            </a:r>
            <a:endParaRPr lang="en-US" sz="5400" b="1" dirty="0">
              <a:solidFill>
                <a:srgbClr val="000000"/>
              </a:solidFill>
              <a:latin typeface="Arial Black" charset="0"/>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0578" name="Rectangle 2"/>
          <p:cNvSpPr>
            <a:spLocks noGrp="1" noChangeArrowheads="1"/>
          </p:cNvSpPr>
          <p:nvPr>
            <p:ph type="title"/>
          </p:nvPr>
        </p:nvSpPr>
        <p:spPr>
          <a:xfrm>
            <a:off x="457200" y="381000"/>
            <a:ext cx="8229600" cy="1143000"/>
          </a:xfrm>
        </p:spPr>
        <p:txBody>
          <a:bodyPr/>
          <a:lstStyle/>
          <a:p>
            <a:pPr eaLnBrk="1" hangingPunct="1">
              <a:defRPr/>
            </a:pPr>
            <a:r>
              <a:rPr lang="en-US" sz="6000" b="1" smtClean="0"/>
              <a:t>Blank NAS</a:t>
            </a:r>
          </a:p>
        </p:txBody>
      </p:sp>
      <p:pic>
        <p:nvPicPr>
          <p:cNvPr id="28467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0580" name="Text Box 4"/>
          <p:cNvSpPr txBox="1">
            <a:spLocks noChangeArrowheads="1"/>
          </p:cNvSpPr>
          <p:nvPr/>
        </p:nvSpPr>
        <p:spPr bwMode="auto">
          <a:xfrm>
            <a:off x="914400" y="1703388"/>
            <a:ext cx="7391400" cy="20955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defRPr/>
            </a:pPr>
            <a:r>
              <a:rPr lang="en-US" sz="3600" b="1" dirty="0">
                <a:solidFill>
                  <a:srgbClr val="FFFFFF"/>
                </a:solidFill>
                <a:cs typeface="Arial" charset="0"/>
              </a:rPr>
              <a:t>For thus says the L</a:t>
            </a:r>
            <a:r>
              <a:rPr lang="en-US" sz="3200" b="1" dirty="0">
                <a:solidFill>
                  <a:srgbClr val="FFFFFF"/>
                </a:solidFill>
                <a:cs typeface="Arial" charset="0"/>
              </a:rPr>
              <a:t>ORD</a:t>
            </a:r>
            <a:r>
              <a:rPr lang="en-US" sz="3600" b="1" dirty="0">
                <a:solidFill>
                  <a:srgbClr val="FFFFFF"/>
                </a:solidFill>
                <a:cs typeface="Arial" charset="0"/>
              </a:rPr>
              <a:t> to the men of Judah and to Jerusalem, "Break up your fallow ground, And do not sow among thorns."</a:t>
            </a:r>
          </a:p>
        </p:txBody>
      </p:sp>
      <p:sp>
        <p:nvSpPr>
          <p:cNvPr id="1560581" name="Text Box 5"/>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5400" b="1">
                <a:solidFill>
                  <a:srgbClr val="00FF00"/>
                </a:solidFill>
                <a:cs typeface="Arial" charset="0"/>
              </a:rPr>
              <a:t>Jeremiah 4:3</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42" name="Rectangle 2"/>
          <p:cNvSpPr>
            <a:spLocks noGrp="1" noChangeArrowheads="1"/>
          </p:cNvSpPr>
          <p:nvPr>
            <p:ph type="title"/>
          </p:nvPr>
        </p:nvSpPr>
        <p:spPr/>
        <p:txBody>
          <a:bodyPr/>
          <a:lstStyle/>
          <a:p>
            <a:pPr eaLnBrk="1" hangingPunct="1">
              <a:lnSpc>
                <a:spcPts val="4300"/>
              </a:lnSpc>
              <a:spcAft>
                <a:spcPts val="13"/>
              </a:spcAft>
              <a:defRPr/>
            </a:pPr>
            <a:r>
              <a:rPr lang="en-US" sz="3600" smtClean="0"/>
              <a:t>Creation Evangelism Bulldozer 00550</a:t>
            </a:r>
          </a:p>
        </p:txBody>
      </p:sp>
      <p:pic>
        <p:nvPicPr>
          <p:cNvPr id="286722" name="Picture 3" descr="Creation Evangelism Bulldozer 0055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44" name="Text Box 4"/>
          <p:cNvSpPr txBox="1">
            <a:spLocks noChangeArrowheads="1"/>
          </p:cNvSpPr>
          <p:nvPr/>
        </p:nvSpPr>
        <p:spPr bwMode="auto">
          <a:xfrm>
            <a:off x="2206625" y="4333875"/>
            <a:ext cx="2354263" cy="38417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80000"/>
              </a:lnSpc>
              <a:spcBef>
                <a:spcPct val="50000"/>
              </a:spcBef>
              <a:defRPr/>
            </a:pPr>
            <a:r>
              <a:rPr lang="en-US" sz="2400" dirty="0">
                <a:solidFill>
                  <a:srgbClr val="000000"/>
                </a:solidFill>
                <a:latin typeface="Futura Md BT" charset="0"/>
                <a:cs typeface="Arial"/>
              </a:rPr>
              <a:t>GENESIS</a:t>
            </a:r>
          </a:p>
        </p:txBody>
      </p:sp>
      <p:sp>
        <p:nvSpPr>
          <p:cNvPr id="286724" name="WordArt 7"/>
          <p:cNvSpPr>
            <a:spLocks noChangeArrowheads="1" noChangeShapeType="1" noTextEdit="1"/>
          </p:cNvSpPr>
          <p:nvPr/>
        </p:nvSpPr>
        <p:spPr bwMode="auto">
          <a:xfrm>
            <a:off x="609600" y="990600"/>
            <a:ext cx="3070225" cy="4572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ea typeface="Arial Black"/>
                <a:cs typeface="Arial Black"/>
              </a:rPr>
              <a:t>CREATION</a:t>
            </a:r>
          </a:p>
        </p:txBody>
      </p:sp>
      <p:sp>
        <p:nvSpPr>
          <p:cNvPr id="286725" name="WordArt 8"/>
          <p:cNvSpPr>
            <a:spLocks noChangeArrowheads="1" noChangeShapeType="1" noTextEdit="1"/>
          </p:cNvSpPr>
          <p:nvPr/>
        </p:nvSpPr>
        <p:spPr bwMode="auto">
          <a:xfrm>
            <a:off x="250825" y="1524000"/>
            <a:ext cx="3787775" cy="4572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ea typeface="Arial Black"/>
                <a:cs typeface="Arial Black"/>
              </a:rPr>
              <a:t>EVANGELISM</a:t>
            </a:r>
          </a:p>
        </p:txBody>
      </p:sp>
      <p:sp>
        <p:nvSpPr>
          <p:cNvPr id="2621449" name="Text Box 9"/>
          <p:cNvSpPr txBox="1">
            <a:spLocks noChangeArrowheads="1"/>
          </p:cNvSpPr>
          <p:nvPr/>
        </p:nvSpPr>
        <p:spPr bwMode="auto">
          <a:xfrm rot="-3598372">
            <a:off x="4465638" y="2925762"/>
            <a:ext cx="365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b="1">
                <a:solidFill>
                  <a:srgbClr val="000000"/>
                </a:solidFill>
                <a:latin typeface="Arial Black" charset="0"/>
                <a:cs typeface="Arial"/>
              </a:rPr>
              <a:t>EVOLUTION</a:t>
            </a:r>
          </a:p>
        </p:txBody>
      </p:sp>
      <p:sp>
        <p:nvSpPr>
          <p:cNvPr id="2621450" name="Text Box 10"/>
          <p:cNvSpPr txBox="1">
            <a:spLocks noChangeArrowheads="1"/>
          </p:cNvSpPr>
          <p:nvPr/>
        </p:nvSpPr>
        <p:spPr bwMode="auto">
          <a:xfrm rot="-4886146">
            <a:off x="6354763" y="3535362"/>
            <a:ext cx="365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b="1">
                <a:solidFill>
                  <a:srgbClr val="000000"/>
                </a:solidFill>
                <a:latin typeface="Arial Black" charset="0"/>
                <a:cs typeface="Arial"/>
              </a:rPr>
              <a:t>EVOLUTION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7636" name="Rectangle 4"/>
          <p:cNvSpPr>
            <a:spLocks noGrp="1" noChangeArrowheads="1"/>
          </p:cNvSpPr>
          <p:nvPr>
            <p:ph type="ctrTitle"/>
          </p:nvPr>
        </p:nvSpPr>
        <p:spPr/>
        <p:txBody>
          <a:bodyPr/>
          <a:lstStyle/>
          <a:p>
            <a:pPr eaLnBrk="1" hangingPunct="1">
              <a:defRPr/>
            </a:pPr>
            <a:r>
              <a:rPr lang="en-US" smtClean="0">
                <a:cs typeface="+mj-cs"/>
              </a:rPr>
              <a:t>Terry for tea #4</a:t>
            </a:r>
          </a:p>
        </p:txBody>
      </p:sp>
      <p:pic>
        <p:nvPicPr>
          <p:cNvPr id="159746" name="Picture 2" descr="Terry-tea-seriesR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7" name="Picture 3" descr="Terry-tea-seriesR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5538" name="Rectangle 2"/>
          <p:cNvSpPr>
            <a:spLocks noGrp="1" noChangeArrowheads="1"/>
          </p:cNvSpPr>
          <p:nvPr>
            <p:ph type="title"/>
          </p:nvPr>
        </p:nvSpPr>
        <p:spPr/>
        <p:txBody>
          <a:bodyPr/>
          <a:lstStyle/>
          <a:p>
            <a:pPr eaLnBrk="1" hangingPunct="1">
              <a:lnSpc>
                <a:spcPts val="4300"/>
              </a:lnSpc>
              <a:spcAft>
                <a:spcPts val="13"/>
              </a:spcAft>
              <a:defRPr/>
            </a:pPr>
            <a:r>
              <a:rPr lang="en-US" sz="3600" smtClean="0"/>
              <a:t>Creation Evangelism Bulldozer 00550</a:t>
            </a:r>
          </a:p>
        </p:txBody>
      </p:sp>
      <p:pic>
        <p:nvPicPr>
          <p:cNvPr id="288770" name="Picture 3" descr="Creation Evangelism Bulldozer 00550-question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5540" name="Text Box 4"/>
          <p:cNvSpPr txBox="1">
            <a:spLocks noChangeArrowheads="1"/>
          </p:cNvSpPr>
          <p:nvPr/>
        </p:nvSpPr>
        <p:spPr bwMode="auto">
          <a:xfrm>
            <a:off x="-239713" y="152400"/>
            <a:ext cx="4724401" cy="344170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spcBef>
                <a:spcPct val="50000"/>
              </a:spcBef>
              <a:defRPr/>
            </a:pPr>
            <a:r>
              <a:rPr lang="en-US" sz="3600" b="1" dirty="0">
                <a:solidFill>
                  <a:srgbClr val="000000"/>
                </a:solidFill>
                <a:latin typeface="Comic Sans MS" charset="0"/>
                <a:cs typeface="Arial"/>
              </a:rPr>
              <a:t>Answers to:</a:t>
            </a:r>
            <a:br>
              <a:rPr lang="en-US" sz="3600" b="1" dirty="0">
                <a:solidFill>
                  <a:srgbClr val="000000"/>
                </a:solidFill>
                <a:latin typeface="Comic Sans MS" charset="0"/>
                <a:cs typeface="Arial"/>
              </a:rPr>
            </a:br>
            <a:r>
              <a:rPr lang="en-US" sz="2400" b="1" dirty="0">
                <a:solidFill>
                  <a:srgbClr val="000000"/>
                </a:solidFill>
                <a:latin typeface="Comic Sans MS" charset="0"/>
                <a:cs typeface="Arial"/>
              </a:rPr>
              <a:t>Where God came from?</a:t>
            </a:r>
            <a:br>
              <a:rPr lang="en-US" sz="2400" b="1" dirty="0">
                <a:solidFill>
                  <a:srgbClr val="000000"/>
                </a:solidFill>
                <a:latin typeface="Comic Sans MS" charset="0"/>
                <a:cs typeface="Arial"/>
              </a:rPr>
            </a:br>
            <a:r>
              <a:rPr lang="en-US" sz="2400" b="1" dirty="0">
                <a:solidFill>
                  <a:srgbClr val="000000"/>
                </a:solidFill>
                <a:latin typeface="Comic Sans MS" charset="0"/>
                <a:cs typeface="Arial"/>
              </a:rPr>
              <a:t>Cain</a:t>
            </a:r>
            <a:r>
              <a:rPr lang="fr-FR" altLang="ja-JP" sz="2400" b="1" dirty="0">
                <a:solidFill>
                  <a:srgbClr val="000000"/>
                </a:solidFill>
                <a:latin typeface="Comic Sans MS" charset="0"/>
                <a:cs typeface="Arial"/>
              </a:rPr>
              <a:t>'</a:t>
            </a:r>
            <a:r>
              <a:rPr lang="en-US" sz="2400" b="1" dirty="0">
                <a:solidFill>
                  <a:srgbClr val="000000"/>
                </a:solidFill>
                <a:latin typeface="Comic Sans MS" charset="0"/>
                <a:cs typeface="Arial"/>
              </a:rPr>
              <a:t>s wife?</a:t>
            </a:r>
            <a:br>
              <a:rPr lang="en-US" sz="2400" b="1" dirty="0">
                <a:solidFill>
                  <a:srgbClr val="000000"/>
                </a:solidFill>
                <a:latin typeface="Comic Sans MS" charset="0"/>
                <a:cs typeface="Arial"/>
              </a:rPr>
            </a:br>
            <a:r>
              <a:rPr lang="en-US" sz="2400" b="1" dirty="0">
                <a:solidFill>
                  <a:srgbClr val="000000"/>
                </a:solidFill>
                <a:latin typeface="Comic Sans MS" charset="0"/>
                <a:cs typeface="Arial"/>
              </a:rPr>
              <a:t>Dinosaurs?</a:t>
            </a:r>
            <a:br>
              <a:rPr lang="en-US" sz="2400" b="1" dirty="0">
                <a:solidFill>
                  <a:srgbClr val="000000"/>
                </a:solidFill>
                <a:latin typeface="Comic Sans MS" charset="0"/>
                <a:cs typeface="Arial"/>
              </a:rPr>
            </a:br>
            <a:r>
              <a:rPr lang="en-US" sz="2400" b="1" dirty="0" err="1">
                <a:solidFill>
                  <a:srgbClr val="000000"/>
                </a:solidFill>
                <a:latin typeface="Comic Sans MS" charset="0"/>
                <a:cs typeface="Arial"/>
              </a:rPr>
              <a:t>Apemen</a:t>
            </a:r>
            <a:r>
              <a:rPr lang="en-US" sz="2400" b="1" dirty="0">
                <a:solidFill>
                  <a:srgbClr val="000000"/>
                </a:solidFill>
                <a:latin typeface="Comic Sans MS" charset="0"/>
                <a:cs typeface="Arial"/>
              </a:rPr>
              <a:t>?</a:t>
            </a:r>
            <a:br>
              <a:rPr lang="en-US" sz="2400" b="1" dirty="0">
                <a:solidFill>
                  <a:srgbClr val="000000"/>
                </a:solidFill>
                <a:latin typeface="Comic Sans MS" charset="0"/>
                <a:cs typeface="Arial"/>
              </a:rPr>
            </a:br>
            <a:r>
              <a:rPr lang="en-US" sz="2400" b="1" dirty="0">
                <a:solidFill>
                  <a:srgbClr val="000000"/>
                </a:solidFill>
                <a:latin typeface="Comic Sans MS" charset="0"/>
                <a:cs typeface="Arial"/>
              </a:rPr>
              <a:t>Fossils?</a:t>
            </a:r>
            <a:br>
              <a:rPr lang="en-US" sz="2400" b="1" dirty="0">
                <a:solidFill>
                  <a:srgbClr val="000000"/>
                </a:solidFill>
                <a:latin typeface="Comic Sans MS" charset="0"/>
                <a:cs typeface="Arial"/>
              </a:rPr>
            </a:br>
            <a:r>
              <a:rPr lang="en-US" sz="2400" b="1" dirty="0">
                <a:solidFill>
                  <a:srgbClr val="000000"/>
                </a:solidFill>
                <a:latin typeface="Comic Sans MS" charset="0"/>
                <a:cs typeface="Arial"/>
              </a:rPr>
              <a:t>Age of the Earth?</a:t>
            </a:r>
            <a:br>
              <a:rPr lang="en-US" sz="2400" b="1" dirty="0">
                <a:solidFill>
                  <a:srgbClr val="000000"/>
                </a:solidFill>
                <a:latin typeface="Comic Sans MS" charset="0"/>
                <a:cs typeface="Arial"/>
              </a:rPr>
            </a:br>
            <a:r>
              <a:rPr lang="en-US" sz="2400" b="1" dirty="0">
                <a:solidFill>
                  <a:srgbClr val="000000"/>
                </a:solidFill>
                <a:latin typeface="Comic Sans MS" charset="0"/>
                <a:cs typeface="Arial"/>
              </a:rPr>
              <a:t>Noah</a:t>
            </a:r>
            <a:r>
              <a:rPr lang="fr-FR" altLang="ja-JP" sz="2400" b="1" dirty="0">
                <a:solidFill>
                  <a:srgbClr val="000000"/>
                </a:solidFill>
                <a:latin typeface="Comic Sans MS" charset="0"/>
                <a:cs typeface="Arial"/>
              </a:rPr>
              <a:t>'</a:t>
            </a:r>
            <a:r>
              <a:rPr lang="en-US" sz="2400" b="1" dirty="0">
                <a:solidFill>
                  <a:srgbClr val="000000"/>
                </a:solidFill>
                <a:latin typeface="Comic Sans MS" charset="0"/>
                <a:cs typeface="Arial"/>
              </a:rPr>
              <a:t>s Ark?</a:t>
            </a:r>
          </a:p>
          <a:p>
            <a:pPr algn="ctr">
              <a:lnSpc>
                <a:spcPct val="90000"/>
              </a:lnSpc>
              <a:spcBef>
                <a:spcPct val="50000"/>
              </a:spcBef>
              <a:defRPr/>
            </a:pPr>
            <a:endParaRPr lang="en-US" sz="2400" b="1" dirty="0">
              <a:solidFill>
                <a:srgbClr val="000000"/>
              </a:solidFill>
              <a:latin typeface="Comic Sans MS" charset="0"/>
              <a:cs typeface="Arial"/>
            </a:endParaRPr>
          </a:p>
        </p:txBody>
      </p:sp>
      <p:sp>
        <p:nvSpPr>
          <p:cNvPr id="2625541" name="Text Box 5"/>
          <p:cNvSpPr txBox="1">
            <a:spLocks noChangeArrowheads="1"/>
          </p:cNvSpPr>
          <p:nvPr/>
        </p:nvSpPr>
        <p:spPr bwMode="auto">
          <a:xfrm>
            <a:off x="2206625" y="4333875"/>
            <a:ext cx="2354263" cy="38417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80000"/>
              </a:lnSpc>
              <a:spcBef>
                <a:spcPct val="50000"/>
              </a:spcBef>
              <a:defRPr/>
            </a:pPr>
            <a:r>
              <a:rPr lang="en-US" sz="2400">
                <a:solidFill>
                  <a:srgbClr val="000000"/>
                </a:solidFill>
                <a:latin typeface="Futura Md BT" charset="0"/>
                <a:cs typeface="Arial"/>
              </a:rPr>
              <a:t>GENESIS</a:t>
            </a:r>
          </a:p>
        </p:txBody>
      </p:sp>
      <p:sp>
        <p:nvSpPr>
          <p:cNvPr id="2625542" name="Text Box 6"/>
          <p:cNvSpPr txBox="1">
            <a:spLocks noChangeArrowheads="1"/>
          </p:cNvSpPr>
          <p:nvPr/>
        </p:nvSpPr>
        <p:spPr bwMode="auto">
          <a:xfrm rot="-3598372">
            <a:off x="4465638" y="2925762"/>
            <a:ext cx="365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b="1">
                <a:solidFill>
                  <a:srgbClr val="000000"/>
                </a:solidFill>
                <a:latin typeface="Arial Black" charset="0"/>
                <a:cs typeface="Arial"/>
              </a:rPr>
              <a:t>EVOLUTION</a:t>
            </a:r>
          </a:p>
        </p:txBody>
      </p:sp>
      <p:sp>
        <p:nvSpPr>
          <p:cNvPr id="2625543" name="Text Box 7"/>
          <p:cNvSpPr txBox="1">
            <a:spLocks noChangeArrowheads="1"/>
          </p:cNvSpPr>
          <p:nvPr/>
        </p:nvSpPr>
        <p:spPr bwMode="auto">
          <a:xfrm rot="-4886146">
            <a:off x="6354763" y="3535362"/>
            <a:ext cx="365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b="1">
                <a:solidFill>
                  <a:srgbClr val="000000"/>
                </a:solidFill>
                <a:latin typeface="Arial Black" charset="0"/>
                <a:cs typeface="Arial"/>
              </a:rPr>
              <a:t>EVOLUTION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0818"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9" name="Rectangle 4" hidden="1"/>
          <p:cNvSpPr>
            <a:spLocks noGrp="1"/>
          </p:cNvSpPr>
          <p:nvPr>
            <p:ph type="title" idx="4294967295"/>
          </p:nvPr>
        </p:nvSpPr>
        <p:spPr/>
        <p:txBody>
          <a:bodyPr/>
          <a:lstStyle/>
          <a:p>
            <a:pPr eaLnBrk="1" hangingPunct="1"/>
            <a:r>
              <a:rPr lang="en-US">
                <a:latin typeface="Candara" charset="0"/>
                <a:ea typeface="ＭＳ Ｐゴシック" charset="0"/>
              </a:rPr>
              <a:t>AiG web site #1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0770" name="Rectangle 2"/>
          <p:cNvSpPr>
            <a:spLocks noGrp="1" noChangeArrowheads="1"/>
          </p:cNvSpPr>
          <p:nvPr>
            <p:ph type="title"/>
          </p:nvPr>
        </p:nvSpPr>
        <p:spPr/>
        <p:txBody>
          <a:bodyPr/>
          <a:lstStyle/>
          <a:p>
            <a:pPr eaLnBrk="1" hangingPunct="1">
              <a:defRPr/>
            </a:pPr>
            <a:r>
              <a:rPr lang="en-US" sz="6000" b="1" smtClean="0">
                <a:solidFill>
                  <a:srgbClr val="66FF33"/>
                </a:solidFill>
              </a:rPr>
              <a:t>Revelation 14:6-7 NAS</a:t>
            </a:r>
          </a:p>
        </p:txBody>
      </p:sp>
      <p:pic>
        <p:nvPicPr>
          <p:cNvPr id="29286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0772" name="Text Box 4"/>
          <p:cNvSpPr txBox="1">
            <a:spLocks noChangeArrowheads="1"/>
          </p:cNvSpPr>
          <p:nvPr/>
        </p:nvSpPr>
        <p:spPr bwMode="auto">
          <a:xfrm>
            <a:off x="914400" y="1371600"/>
            <a:ext cx="7315200" cy="4876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5000"/>
              </a:lnSpc>
              <a:defRPr/>
            </a:pPr>
            <a:r>
              <a:rPr lang="en-US" sz="3000" b="1">
                <a:solidFill>
                  <a:srgbClr val="FFFFFF"/>
                </a:solidFill>
                <a:cs typeface="Arial" charset="0"/>
              </a:rPr>
              <a:t>6.  And I saw another angel flying in mid-heaven, having an </a:t>
            </a:r>
            <a:r>
              <a:rPr lang="en-US" sz="3000" b="1">
                <a:solidFill>
                  <a:srgbClr val="FFFF00"/>
                </a:solidFill>
                <a:cs typeface="Arial" charset="0"/>
              </a:rPr>
              <a:t>eternal gospel</a:t>
            </a:r>
            <a:r>
              <a:rPr lang="en-US" sz="3000" b="1">
                <a:solidFill>
                  <a:srgbClr val="FFFFFF"/>
                </a:solidFill>
                <a:cs typeface="Arial" charset="0"/>
              </a:rPr>
              <a:t> to preach to those who live on the earth, and to every nation and tribe and tongue and people;</a:t>
            </a:r>
          </a:p>
          <a:p>
            <a:pPr>
              <a:lnSpc>
                <a:spcPct val="95000"/>
              </a:lnSpc>
              <a:defRPr/>
            </a:pPr>
            <a:r>
              <a:rPr lang="en-US" sz="3000" b="1">
                <a:solidFill>
                  <a:srgbClr val="FFFFFF"/>
                </a:solidFill>
                <a:cs typeface="Arial" charset="0"/>
              </a:rPr>
              <a:t>7.  and he said with a loud voice, </a:t>
            </a:r>
            <a:r>
              <a:rPr lang="ja-JP" altLang="en-US" sz="3000" b="1">
                <a:solidFill>
                  <a:srgbClr val="FFFFFF"/>
                </a:solidFill>
                <a:latin typeface="Arial"/>
                <a:cs typeface="Arial" charset="0"/>
              </a:rPr>
              <a:t>“</a:t>
            </a:r>
            <a:r>
              <a:rPr lang="en-US" sz="3000" b="1">
                <a:solidFill>
                  <a:srgbClr val="FFFFFF"/>
                </a:solidFill>
                <a:cs typeface="Arial" charset="0"/>
              </a:rPr>
              <a:t>Fear God, and give Him glory, because the hour of His judgment has come; </a:t>
            </a:r>
            <a:r>
              <a:rPr lang="en-US" sz="3000" b="1">
                <a:solidFill>
                  <a:srgbClr val="FFFF00"/>
                </a:solidFill>
                <a:cs typeface="Arial" charset="0"/>
              </a:rPr>
              <a:t>worship Him who made the heaven and the earth and sea and springs of waters</a:t>
            </a:r>
            <a:r>
              <a:rPr lang="en-US" sz="3000" b="1">
                <a:solidFill>
                  <a:srgbClr val="FFFFFF"/>
                </a:solidFill>
                <a:cs typeface="Arial" charset="0"/>
              </a:rPr>
              <a:t>.</a:t>
            </a:r>
            <a:r>
              <a:rPr lang="ja-JP" altLang="en-US" sz="3000" b="1">
                <a:solidFill>
                  <a:srgbClr val="FFFFFF"/>
                </a:solidFill>
                <a:latin typeface="Arial"/>
                <a:cs typeface="Arial" charset="0"/>
              </a:rPr>
              <a:t>”</a:t>
            </a:r>
            <a:endParaRPr lang="en-US" sz="3000" b="1">
              <a:solidFill>
                <a:srgbClr val="FFFFFF"/>
              </a:solidFill>
              <a:cs typeface="Arial" charset="0"/>
            </a:endParaRPr>
          </a:p>
        </p:txBody>
      </p:sp>
      <p:sp>
        <p:nvSpPr>
          <p:cNvPr id="2080773" name="Rectangle 5"/>
          <p:cNvSpPr>
            <a:spLocks noChangeArrowheads="1"/>
          </p:cNvSpPr>
          <p:nvPr/>
        </p:nvSpPr>
        <p:spPr bwMode="auto">
          <a:xfrm>
            <a:off x="533400" y="457200"/>
            <a:ext cx="81534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defRPr/>
            </a:pPr>
            <a:r>
              <a:rPr lang="en-US" sz="5400" b="1">
                <a:solidFill>
                  <a:srgbClr val="00FF00"/>
                </a:solidFill>
                <a:cs typeface="Arial" charset="0"/>
              </a:rPr>
              <a:t>Revelation 14:6-7</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9634" name="Rectangle 2"/>
          <p:cNvSpPr>
            <a:spLocks noGrp="1" noChangeArrowheads="1"/>
          </p:cNvSpPr>
          <p:nvPr>
            <p:ph type="ctrTitle"/>
          </p:nvPr>
        </p:nvSpPr>
        <p:spPr/>
        <p:txBody>
          <a:bodyPr/>
          <a:lstStyle/>
          <a:p>
            <a:pPr eaLnBrk="1" hangingPunct="1">
              <a:defRPr/>
            </a:pPr>
            <a:r>
              <a:rPr lang="en-US" smtClean="0"/>
              <a:t>Nailing Genesis 1-11 to church</a:t>
            </a:r>
          </a:p>
        </p:txBody>
      </p:sp>
      <p:pic>
        <p:nvPicPr>
          <p:cNvPr id="294914" name="Picture 3" descr="Nail Gen 1-11 on Church 0229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9636" name="Text Box 4"/>
          <p:cNvSpPr txBox="1">
            <a:spLocks noChangeArrowheads="1"/>
          </p:cNvSpPr>
          <p:nvPr/>
        </p:nvSpPr>
        <p:spPr bwMode="auto">
          <a:xfrm>
            <a:off x="2797175" y="3375025"/>
            <a:ext cx="1143000" cy="43180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80000"/>
              </a:lnSpc>
              <a:spcBef>
                <a:spcPct val="50000"/>
              </a:spcBef>
              <a:defRPr/>
            </a:pPr>
            <a:r>
              <a:rPr lang="en-US" sz="1400" dirty="0">
                <a:solidFill>
                  <a:srgbClr val="000000"/>
                </a:solidFill>
                <a:latin typeface="Futura Md BT" charset="0"/>
                <a:cs typeface="Arial"/>
              </a:rPr>
              <a:t>GENESIS</a:t>
            </a:r>
            <a:br>
              <a:rPr lang="en-US" sz="1400" dirty="0">
                <a:solidFill>
                  <a:srgbClr val="000000"/>
                </a:solidFill>
                <a:latin typeface="Futura Md BT" charset="0"/>
                <a:cs typeface="Arial"/>
              </a:rPr>
            </a:br>
            <a:r>
              <a:rPr lang="en-US" sz="1400" dirty="0">
                <a:solidFill>
                  <a:srgbClr val="000000"/>
                </a:solidFill>
                <a:latin typeface="Futura Md BT" charset="0"/>
                <a:cs typeface="Arial"/>
              </a:rPr>
              <a:t>1-11</a:t>
            </a:r>
          </a:p>
        </p:txBody>
      </p:sp>
      <p:sp>
        <p:nvSpPr>
          <p:cNvPr id="2629637" name="Text Box 5"/>
          <p:cNvSpPr txBox="1">
            <a:spLocks noChangeArrowheads="1"/>
          </p:cNvSpPr>
          <p:nvPr/>
        </p:nvSpPr>
        <p:spPr bwMode="auto">
          <a:xfrm rot="20780517">
            <a:off x="4284663" y="5478463"/>
            <a:ext cx="3429000" cy="64452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80000"/>
              </a:lnSpc>
              <a:spcBef>
                <a:spcPct val="50000"/>
              </a:spcBef>
              <a:defRPr/>
            </a:pPr>
            <a:r>
              <a:rPr lang="en-US" sz="2400" dirty="0">
                <a:solidFill>
                  <a:srgbClr val="FFFFFF"/>
                </a:solidFill>
                <a:latin typeface="Futura Md BT" charset="0"/>
                <a:cs typeface="Arial"/>
              </a:rPr>
              <a:t>MAN</a:t>
            </a:r>
            <a:r>
              <a:rPr lang="fr-FR" altLang="ja-JP" sz="2400" dirty="0">
                <a:solidFill>
                  <a:srgbClr val="FFFFFF"/>
                </a:solidFill>
                <a:latin typeface="Futura Md BT" charset="0"/>
                <a:cs typeface="Arial"/>
              </a:rPr>
              <a:t>'</a:t>
            </a:r>
            <a:r>
              <a:rPr lang="en-US" sz="2400" dirty="0">
                <a:solidFill>
                  <a:srgbClr val="FFFFFF"/>
                </a:solidFill>
                <a:latin typeface="Futura Md BT" charset="0"/>
                <a:cs typeface="Arial"/>
              </a:rPr>
              <a:t>S OPINIONS</a:t>
            </a:r>
            <a:br>
              <a:rPr lang="en-US" sz="2400" dirty="0">
                <a:solidFill>
                  <a:srgbClr val="FFFFFF"/>
                </a:solidFill>
                <a:latin typeface="Futura Md BT" charset="0"/>
                <a:cs typeface="Arial"/>
              </a:rPr>
            </a:br>
            <a:r>
              <a:rPr lang="en-US" sz="2000" dirty="0">
                <a:solidFill>
                  <a:srgbClr val="FFFFFF"/>
                </a:solidFill>
                <a:latin typeface="Futura Md BT" charset="0"/>
                <a:cs typeface="Arial"/>
              </a:rPr>
              <a:t>MILLIONS OF YEARS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2226" name="Rectangle 2"/>
          <p:cNvSpPr>
            <a:spLocks noGrp="1" noChangeArrowheads="1"/>
          </p:cNvSpPr>
          <p:nvPr>
            <p:ph type="title"/>
          </p:nvPr>
        </p:nvSpPr>
        <p:spPr/>
        <p:txBody>
          <a:bodyPr/>
          <a:lstStyle/>
          <a:p>
            <a:pPr eaLnBrk="1" hangingPunct="1">
              <a:defRPr/>
            </a:pPr>
            <a:r>
              <a:rPr lang="en-US" smtClean="0"/>
              <a:t>Black blank------------extras</a:t>
            </a:r>
          </a:p>
        </p:txBody>
      </p:sp>
      <p:sp>
        <p:nvSpPr>
          <p:cNvPr id="5812227" name="Text Box 3"/>
          <p:cNvSpPr txBox="1">
            <a:spLocks noChangeArrowheads="1"/>
          </p:cNvSpPr>
          <p:nvPr/>
        </p:nvSpPr>
        <p:spPr bwMode="auto">
          <a:xfrm>
            <a:off x="-2743200" y="762000"/>
            <a:ext cx="54102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9600" b="1" dirty="0">
                <a:solidFill>
                  <a:srgbClr val="FFFFFF"/>
                </a:solidFill>
                <a:cs typeface="Arial"/>
              </a:rPr>
              <a:t>END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4498" name="Picture 2" descr="Template Suite 1-Title 01359"/>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14500" name="Rectangle 4" hidden="1"/>
          <p:cNvSpPr>
            <a:spLocks noGrp="1" noChangeArrowheads="1"/>
          </p:cNvSpPr>
          <p:nvPr>
            <p:ph type="ctrTitle"/>
          </p:nvPr>
        </p:nvSpPr>
        <p:spPr/>
        <p:txBody>
          <a:bodyPr/>
          <a:lstStyle/>
          <a:p>
            <a:pPr eaLnBrk="1" hangingPunct="1">
              <a:defRPr/>
            </a:pPr>
            <a:r>
              <a:rPr lang="en-US" smtClean="0"/>
              <a:t>Template Suite 1-Title 01359</a:t>
            </a:r>
          </a:p>
        </p:txBody>
      </p:sp>
      <p:sp>
        <p:nvSpPr>
          <p:cNvPr id="1514502" name="Text Box 6"/>
          <p:cNvSpPr txBox="1">
            <a:spLocks noChangeArrowheads="1"/>
          </p:cNvSpPr>
          <p:nvPr/>
        </p:nvSpPr>
        <p:spPr bwMode="auto">
          <a:xfrm>
            <a:off x="3886200" y="533400"/>
            <a:ext cx="44196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defRPr/>
            </a:pPr>
            <a:r>
              <a:rPr lang="en-US" sz="3200" b="1">
                <a:solidFill>
                  <a:srgbClr val="FFFF00"/>
                </a:solidFill>
                <a:cs typeface="Arial" charset="0"/>
              </a:rPr>
              <a:t>Dr. Terry Mortenson</a:t>
            </a:r>
          </a:p>
        </p:txBody>
      </p:sp>
      <p:sp>
        <p:nvSpPr>
          <p:cNvPr id="1514503" name="Text Box 7"/>
          <p:cNvSpPr txBox="1">
            <a:spLocks noChangeArrowheads="1"/>
          </p:cNvSpPr>
          <p:nvPr>
            <p:custDataLst>
              <p:tags r:id="rId2"/>
            </p:custDataLst>
          </p:nvPr>
        </p:nvSpPr>
        <p:spPr bwMode="auto">
          <a:xfrm>
            <a:off x="609600" y="2133600"/>
            <a:ext cx="7086600" cy="2585323"/>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5400" b="1" i="1" dirty="0">
                <a:solidFill>
                  <a:srgbClr val="FFFFFF"/>
                </a:solidFill>
                <a:cs typeface="Arial" charset="0"/>
              </a:rPr>
              <a:t>Biblical or Naturalistic Assumptions</a:t>
            </a:r>
          </a:p>
        </p:txBody>
      </p:sp>
      <p:pic>
        <p:nvPicPr>
          <p:cNvPr id="275461" name="Picture 9" descr="AiG 2007 URL Logo.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089650" y="4572000"/>
            <a:ext cx="305435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22282" y="5733256"/>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Designed by Dr. Terry Mortenson</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Uploaded by Dr. Rick Griffith • </a:t>
            </a:r>
            <a:r>
              <a:rPr lang="en-US" sz="2000" b="1" kern="0" dirty="0">
                <a:solidFill>
                  <a:srgbClr val="FFFFFF"/>
                </a:solidFill>
                <a:effectLst>
                  <a:outerShdw blurRad="38100" dist="38100" dir="2700000" algn="tl">
                    <a:srgbClr val="000000"/>
                  </a:outerShdw>
                </a:effectLst>
                <a:cs typeface="Arial"/>
              </a:rPr>
              <a:t>Singapore Bible College</a:t>
            </a:r>
            <a:br>
              <a:rPr lang="en-US" sz="2000" b="1" kern="0" dirty="0">
                <a:solidFill>
                  <a:srgbClr val="FFFFFF"/>
                </a:solidFill>
                <a:effectLst>
                  <a:outerShdw blurRad="38100" dist="38100" dir="2700000" algn="tl">
                    <a:srgbClr val="000000"/>
                  </a:outerShdw>
                </a:effectLst>
                <a:cs typeface="Arial"/>
              </a:rPr>
            </a:br>
            <a:r>
              <a:rPr lang="en-US" sz="2000" b="1" kern="0" dirty="0" smtClean="0">
                <a:solidFill>
                  <a:srgbClr val="FFFFFF"/>
                </a:solidFill>
                <a:effectLst>
                  <a:outerShdw blurRad="38100" dist="38100" dir="2700000" algn="tl">
                    <a:srgbClr val="000000"/>
                  </a:outerShdw>
                </a:effectLst>
                <a:latin typeface="Arial"/>
                <a:cs typeface="Arial"/>
              </a:rPr>
              <a:t>All files in many languages for free download at BibleStudyDownloads.org</a:t>
            </a:r>
            <a:endParaRPr lang="en-US" sz="2000" b="1" kern="0" dirty="0">
              <a:solidFill>
                <a:srgbClr val="FFFFFF"/>
              </a:solidFill>
              <a:effectLst>
                <a:outerShdw blurRad="38100" dist="38100" dir="2700000" algn="tl">
                  <a:srgbClr val="000000"/>
                </a:outerShdw>
              </a:effectLst>
              <a:latin typeface="Arial"/>
              <a:cs typeface="Arial"/>
            </a:endParaRPr>
          </a:p>
        </p:txBody>
      </p:sp>
    </p:spTree>
    <p:extLst>
      <p:ext uri="{BB962C8B-B14F-4D97-AF65-F5344CB8AC3E}">
        <p14:creationId xmlns:p14="http://schemas.microsoft.com/office/powerpoint/2010/main" val="414260127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Assump-Biolog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1200" y="2046288"/>
            <a:ext cx="51816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lstStyle/>
          <a:p>
            <a:pPr eaLnBrk="1" hangingPunct="1">
              <a:defRPr/>
            </a:pPr>
            <a:r>
              <a:rPr lang="en-US">
                <a:latin typeface="Arial" charset="0"/>
                <a:cs typeface="Arial" charset="0"/>
              </a:rPr>
              <a:t>Assumptions Facts-Interpretations astronomy</a:t>
            </a:r>
          </a:p>
        </p:txBody>
      </p:sp>
      <p:sp>
        <p:nvSpPr>
          <p:cNvPr id="6129668" name="Text Box 4"/>
          <p:cNvSpPr txBox="1">
            <a:spLocks noChangeArrowheads="1"/>
          </p:cNvSpPr>
          <p:nvPr/>
        </p:nvSpPr>
        <p:spPr bwMode="auto">
          <a:xfrm>
            <a:off x="1371600" y="296863"/>
            <a:ext cx="2895600" cy="1066800"/>
          </a:xfrm>
          <a:prstGeom prst="rect">
            <a:avLst/>
          </a:prstGeom>
          <a:solidFill>
            <a:srgbClr val="42C1EF"/>
          </a:solidFill>
          <a:ln w="76200">
            <a:solidFill>
              <a:srgbClr val="00507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90000"/>
              </a:lnSpc>
              <a:defRPr/>
            </a:pPr>
            <a:r>
              <a:rPr lang="en-US" sz="2600" b="1" smtClean="0"/>
              <a:t>NATURALISTIC ASSUMPTIONS</a:t>
            </a:r>
          </a:p>
        </p:txBody>
      </p:sp>
      <p:sp>
        <p:nvSpPr>
          <p:cNvPr id="6129669" name="Text Box 5"/>
          <p:cNvSpPr txBox="1">
            <a:spLocks noChangeArrowheads="1"/>
          </p:cNvSpPr>
          <p:nvPr/>
        </p:nvSpPr>
        <p:spPr bwMode="auto">
          <a:xfrm>
            <a:off x="1143000" y="5715000"/>
            <a:ext cx="3352800" cy="1066800"/>
          </a:xfrm>
          <a:prstGeom prst="rect">
            <a:avLst/>
          </a:prstGeom>
          <a:solidFill>
            <a:srgbClr val="42C1EF"/>
          </a:solidFill>
          <a:ln w="76200">
            <a:solidFill>
              <a:srgbClr val="00507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90000"/>
              </a:lnSpc>
              <a:defRPr/>
            </a:pPr>
            <a:r>
              <a:rPr lang="en-US" sz="3400" b="1" smtClean="0"/>
              <a:t>EVOLUTION</a:t>
            </a:r>
          </a:p>
        </p:txBody>
      </p:sp>
      <p:sp>
        <p:nvSpPr>
          <p:cNvPr id="6129670" name="Text Box 6"/>
          <p:cNvSpPr txBox="1">
            <a:spLocks noChangeArrowheads="1"/>
          </p:cNvSpPr>
          <p:nvPr/>
        </p:nvSpPr>
        <p:spPr bwMode="auto">
          <a:xfrm>
            <a:off x="4800600" y="5715000"/>
            <a:ext cx="3048000" cy="1066800"/>
          </a:xfrm>
          <a:prstGeom prst="rect">
            <a:avLst/>
          </a:prstGeom>
          <a:solidFill>
            <a:srgbClr val="EC4D5B"/>
          </a:solidFill>
          <a:ln w="76200">
            <a:solidFill>
              <a:srgbClr val="861415"/>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90000"/>
              </a:lnSpc>
              <a:defRPr/>
            </a:pPr>
            <a:r>
              <a:rPr lang="en-US" sz="3400" b="1" smtClean="0"/>
              <a:t>CREATION</a:t>
            </a:r>
          </a:p>
        </p:txBody>
      </p:sp>
      <p:sp>
        <p:nvSpPr>
          <p:cNvPr id="6129671" name="Text Box 7"/>
          <p:cNvSpPr txBox="1">
            <a:spLocks noChangeArrowheads="1"/>
          </p:cNvSpPr>
          <p:nvPr/>
        </p:nvSpPr>
        <p:spPr bwMode="auto">
          <a:xfrm>
            <a:off x="4876800" y="296863"/>
            <a:ext cx="2895600" cy="1066800"/>
          </a:xfrm>
          <a:prstGeom prst="rect">
            <a:avLst/>
          </a:prstGeom>
          <a:solidFill>
            <a:srgbClr val="EC4D5B"/>
          </a:solidFill>
          <a:ln w="76200">
            <a:solidFill>
              <a:srgbClr val="861415"/>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90000"/>
              </a:lnSpc>
              <a:defRPr/>
            </a:pPr>
            <a:r>
              <a:rPr lang="en-US" sz="2600" b="1" smtClean="0"/>
              <a:t>BIBLICAL ASSUMPTIONS</a:t>
            </a:r>
          </a:p>
        </p:txBody>
      </p:sp>
      <p:cxnSp>
        <p:nvCxnSpPr>
          <p:cNvPr id="6129672" name="AutoShape 8"/>
          <p:cNvCxnSpPr>
            <a:cxnSpLocks noChangeShapeType="1"/>
          </p:cNvCxnSpPr>
          <p:nvPr/>
        </p:nvCxnSpPr>
        <p:spPr bwMode="auto">
          <a:xfrm rot="16200000" flipH="1">
            <a:off x="5429250" y="4851400"/>
            <a:ext cx="952500" cy="838200"/>
          </a:xfrm>
          <a:prstGeom prst="bentConnector3">
            <a:avLst>
              <a:gd name="adj1" fmla="val 41000"/>
            </a:avLst>
          </a:prstGeom>
          <a:noFill/>
          <a:ln w="11430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129673" name="AutoShape 9"/>
          <p:cNvCxnSpPr>
            <a:cxnSpLocks noChangeShapeType="1"/>
          </p:cNvCxnSpPr>
          <p:nvPr/>
        </p:nvCxnSpPr>
        <p:spPr bwMode="auto">
          <a:xfrm rot="5400000">
            <a:off x="2762250" y="4857750"/>
            <a:ext cx="952500" cy="838200"/>
          </a:xfrm>
          <a:prstGeom prst="bentConnector3">
            <a:avLst>
              <a:gd name="adj1" fmla="val 41167"/>
            </a:avLst>
          </a:prstGeom>
          <a:noFill/>
          <a:ln w="11430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129674" name="AutoShape 10"/>
          <p:cNvCxnSpPr>
            <a:cxnSpLocks noChangeShapeType="1"/>
            <a:stCxn id="6129671" idx="2"/>
          </p:cNvCxnSpPr>
          <p:nvPr/>
        </p:nvCxnSpPr>
        <p:spPr bwMode="auto">
          <a:xfrm rot="5400000">
            <a:off x="5511006" y="1548607"/>
            <a:ext cx="960437" cy="666750"/>
          </a:xfrm>
          <a:prstGeom prst="bentConnector3">
            <a:avLst>
              <a:gd name="adj1" fmla="val 33222"/>
            </a:avLst>
          </a:prstGeom>
          <a:noFill/>
          <a:ln w="11430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129675" name="AutoShape 11"/>
          <p:cNvCxnSpPr>
            <a:cxnSpLocks noChangeShapeType="1"/>
            <a:stCxn id="6129668" idx="2"/>
          </p:cNvCxnSpPr>
          <p:nvPr/>
        </p:nvCxnSpPr>
        <p:spPr bwMode="auto">
          <a:xfrm rot="16200000" flipH="1">
            <a:off x="2724150" y="1497013"/>
            <a:ext cx="952500" cy="762000"/>
          </a:xfrm>
          <a:prstGeom prst="bentConnector3">
            <a:avLst>
              <a:gd name="adj1" fmla="val 34667"/>
            </a:avLst>
          </a:prstGeom>
          <a:noFill/>
          <a:ln w="11430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 name="Rounded Rectangle 2"/>
          <p:cNvSpPr/>
          <p:nvPr/>
        </p:nvSpPr>
        <p:spPr>
          <a:xfrm>
            <a:off x="2971800" y="4414838"/>
            <a:ext cx="3352800" cy="461962"/>
          </a:xfrm>
          <a:prstGeom prst="roundRect">
            <a:avLst/>
          </a:prstGeom>
          <a:solidFill>
            <a:srgbClr val="006600"/>
          </a:solidFill>
          <a:ln>
            <a:solidFill>
              <a:srgbClr val="328E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4156" name="TextBox 1"/>
          <p:cNvSpPr txBox="1">
            <a:spLocks noChangeArrowheads="1"/>
          </p:cNvSpPr>
          <p:nvPr/>
        </p:nvSpPr>
        <p:spPr bwMode="auto">
          <a:xfrm>
            <a:off x="2646363" y="4414838"/>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rPr>
              <a:t>LIVING CREATURES</a:t>
            </a:r>
          </a:p>
        </p:txBody>
      </p:sp>
      <p:sp>
        <p:nvSpPr>
          <p:cNvPr id="16" name="Rounded Rectangle 15"/>
          <p:cNvSpPr/>
          <p:nvPr/>
        </p:nvSpPr>
        <p:spPr>
          <a:xfrm>
            <a:off x="4000500" y="2044700"/>
            <a:ext cx="1257300" cy="460375"/>
          </a:xfrm>
          <a:prstGeom prst="roundRect">
            <a:avLst/>
          </a:prstGeom>
          <a:solidFill>
            <a:srgbClr val="006600"/>
          </a:solidFill>
          <a:ln>
            <a:solidFill>
              <a:srgbClr val="328E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4158" name="TextBox 16"/>
          <p:cNvSpPr txBox="1">
            <a:spLocks noChangeArrowheads="1"/>
          </p:cNvSpPr>
          <p:nvPr/>
        </p:nvSpPr>
        <p:spPr bwMode="auto">
          <a:xfrm>
            <a:off x="3810000" y="204311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rPr>
              <a:t>FACTS</a:t>
            </a:r>
          </a:p>
        </p:txBody>
      </p:sp>
    </p:spTree>
    <p:extLst>
      <p:ext uri="{BB962C8B-B14F-4D97-AF65-F5344CB8AC3E}">
        <p14:creationId xmlns:p14="http://schemas.microsoft.com/office/powerpoint/2010/main" val="375785282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129668"/>
                                        </p:tgtEl>
                                        <p:attrNameLst>
                                          <p:attrName>style.visibility</p:attrName>
                                        </p:attrNameLst>
                                      </p:cBhvr>
                                      <p:to>
                                        <p:strVal val="visible"/>
                                      </p:to>
                                    </p:set>
                                    <p:animEffect transition="in" filter="wipe(up)">
                                      <p:cBhvr>
                                        <p:cTn id="7" dur="500"/>
                                        <p:tgtEl>
                                          <p:spTgt spid="6129668"/>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6129675"/>
                                        </p:tgtEl>
                                        <p:attrNameLst>
                                          <p:attrName>style.visibility</p:attrName>
                                        </p:attrNameLst>
                                      </p:cBhvr>
                                      <p:to>
                                        <p:strVal val="visible"/>
                                      </p:to>
                                    </p:set>
                                    <p:animEffect transition="in" filter="wipe(up)">
                                      <p:cBhvr>
                                        <p:cTn id="11" dur="500"/>
                                        <p:tgtEl>
                                          <p:spTgt spid="612967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6129673"/>
                                        </p:tgtEl>
                                        <p:attrNameLst>
                                          <p:attrName>style.visibility</p:attrName>
                                        </p:attrNameLst>
                                      </p:cBhvr>
                                      <p:to>
                                        <p:strVal val="visible"/>
                                      </p:to>
                                    </p:set>
                                    <p:animEffect transition="in" filter="wipe(up)">
                                      <p:cBhvr>
                                        <p:cTn id="16" dur="500"/>
                                        <p:tgtEl>
                                          <p:spTgt spid="6129673"/>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6129669"/>
                                        </p:tgtEl>
                                        <p:attrNameLst>
                                          <p:attrName>style.visibility</p:attrName>
                                        </p:attrNameLst>
                                      </p:cBhvr>
                                      <p:to>
                                        <p:strVal val="visible"/>
                                      </p:to>
                                    </p:set>
                                    <p:animEffect transition="in" filter="wipe(up)">
                                      <p:cBhvr>
                                        <p:cTn id="20" dur="500"/>
                                        <p:tgtEl>
                                          <p:spTgt spid="6129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6129671"/>
                                        </p:tgtEl>
                                        <p:attrNameLst>
                                          <p:attrName>style.visibility</p:attrName>
                                        </p:attrNameLst>
                                      </p:cBhvr>
                                      <p:to>
                                        <p:strVal val="visible"/>
                                      </p:to>
                                    </p:set>
                                    <p:animEffect transition="in" filter="wipe(up)">
                                      <p:cBhvr>
                                        <p:cTn id="25" dur="500"/>
                                        <p:tgtEl>
                                          <p:spTgt spid="6129671"/>
                                        </p:tgtEl>
                                      </p:cBhvr>
                                    </p:animEffect>
                                  </p:childTnLst>
                                </p:cTn>
                              </p:par>
                            </p:childTnLst>
                          </p:cTn>
                        </p:par>
                        <p:par>
                          <p:cTn id="26" fill="hold" nodeType="afterGroup">
                            <p:stCondLst>
                              <p:cond delay="500"/>
                            </p:stCondLst>
                            <p:childTnLst>
                              <p:par>
                                <p:cTn id="27" presetID="22" presetClass="entr" presetSubtype="1" fill="hold" nodeType="afterEffect">
                                  <p:stCondLst>
                                    <p:cond delay="0"/>
                                  </p:stCondLst>
                                  <p:childTnLst>
                                    <p:set>
                                      <p:cBhvr>
                                        <p:cTn id="28" dur="1" fill="hold">
                                          <p:stCondLst>
                                            <p:cond delay="0"/>
                                          </p:stCondLst>
                                        </p:cTn>
                                        <p:tgtEl>
                                          <p:spTgt spid="6129674"/>
                                        </p:tgtEl>
                                        <p:attrNameLst>
                                          <p:attrName>style.visibility</p:attrName>
                                        </p:attrNameLst>
                                      </p:cBhvr>
                                      <p:to>
                                        <p:strVal val="visible"/>
                                      </p:to>
                                    </p:set>
                                    <p:animEffect transition="in" filter="wipe(up)">
                                      <p:cBhvr>
                                        <p:cTn id="29" dur="500"/>
                                        <p:tgtEl>
                                          <p:spTgt spid="612967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nodeType="clickEffect">
                                  <p:stCondLst>
                                    <p:cond delay="0"/>
                                  </p:stCondLst>
                                  <p:childTnLst>
                                    <p:set>
                                      <p:cBhvr>
                                        <p:cTn id="33" dur="1" fill="hold">
                                          <p:stCondLst>
                                            <p:cond delay="0"/>
                                          </p:stCondLst>
                                        </p:cTn>
                                        <p:tgtEl>
                                          <p:spTgt spid="6129672"/>
                                        </p:tgtEl>
                                        <p:attrNameLst>
                                          <p:attrName>style.visibility</p:attrName>
                                        </p:attrNameLst>
                                      </p:cBhvr>
                                      <p:to>
                                        <p:strVal val="visible"/>
                                      </p:to>
                                    </p:set>
                                    <p:animEffect transition="in" filter="wipe(up)">
                                      <p:cBhvr>
                                        <p:cTn id="34" dur="500"/>
                                        <p:tgtEl>
                                          <p:spTgt spid="6129672"/>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6129670"/>
                                        </p:tgtEl>
                                        <p:attrNameLst>
                                          <p:attrName>style.visibility</p:attrName>
                                        </p:attrNameLst>
                                      </p:cBhvr>
                                      <p:to>
                                        <p:strVal val="visible"/>
                                      </p:to>
                                    </p:set>
                                    <p:animEffect transition="in" filter="wipe(up)">
                                      <p:cBhvr>
                                        <p:cTn id="38" dur="500"/>
                                        <p:tgtEl>
                                          <p:spTgt spid="6129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9668" grpId="0" animBg="1"/>
      <p:bldP spid="6129669" grpId="0" animBg="1"/>
      <p:bldP spid="6129670" grpId="0" animBg="1"/>
      <p:bldP spid="612967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defRPr/>
            </a:pPr>
            <a:r>
              <a:rPr lang="en-US" smtClean="0"/>
              <a:t>Evolution Millions of Years + Creation 01133</a:t>
            </a:r>
          </a:p>
        </p:txBody>
      </p:sp>
      <p:sp>
        <p:nvSpPr>
          <p:cNvPr id="131075" name="Rectangle 3"/>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Aft>
                <a:spcPts val="13"/>
              </a:spcAft>
              <a:defRPr/>
            </a:pPr>
            <a:r>
              <a:rPr lang="en-US" sz="4400">
                <a:solidFill>
                  <a:schemeClr val="tx2"/>
                </a:solidFill>
                <a:cs typeface="Arial" charset="0"/>
              </a:rPr>
              <a:t>Evolution Creation 00896</a:t>
            </a:r>
          </a:p>
        </p:txBody>
      </p:sp>
      <p:pic>
        <p:nvPicPr>
          <p:cNvPr id="136195" name="Picture 4" descr="Evolution Creation 0089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7" name="Text Box 5"/>
          <p:cNvSpPr txBox="1">
            <a:spLocks noChangeArrowheads="1"/>
          </p:cNvSpPr>
          <p:nvPr/>
        </p:nvSpPr>
        <p:spPr bwMode="auto">
          <a:xfrm>
            <a:off x="185738" y="263525"/>
            <a:ext cx="4800600" cy="6032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80000"/>
              </a:lnSpc>
              <a:spcBef>
                <a:spcPct val="50000"/>
              </a:spcBef>
              <a:defRPr/>
            </a:pPr>
            <a:r>
              <a:rPr lang="en-US" sz="4200" dirty="0">
                <a:solidFill>
                  <a:schemeClr val="tx2"/>
                </a:solidFill>
                <a:latin typeface="Futura Md BT" charset="0"/>
                <a:cs typeface="Arial" charset="0"/>
              </a:rPr>
              <a:t>EVOLUTION</a:t>
            </a:r>
          </a:p>
        </p:txBody>
      </p:sp>
      <p:sp>
        <p:nvSpPr>
          <p:cNvPr id="131078" name="Text Box 6"/>
          <p:cNvSpPr txBox="1">
            <a:spLocks noChangeArrowheads="1"/>
          </p:cNvSpPr>
          <p:nvPr/>
        </p:nvSpPr>
        <p:spPr bwMode="auto">
          <a:xfrm>
            <a:off x="6815138" y="2503488"/>
            <a:ext cx="1828800" cy="65087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90000"/>
              </a:lnSpc>
              <a:spcBef>
                <a:spcPct val="50000"/>
              </a:spcBef>
              <a:defRPr/>
            </a:pPr>
            <a:r>
              <a:rPr lang="en-US" sz="2000" dirty="0">
                <a:latin typeface="Futura Md BT" charset="0"/>
                <a:cs typeface="Arial" charset="0"/>
              </a:rPr>
              <a:t>MAN</a:t>
            </a:r>
            <a:r>
              <a:rPr lang="fr-FR" altLang="ja-JP" sz="2000" dirty="0">
                <a:latin typeface="Futura Md BT" charset="0"/>
                <a:cs typeface="Arial" charset="0"/>
              </a:rPr>
              <a:t>'</a:t>
            </a:r>
            <a:r>
              <a:rPr lang="en-US" sz="2000" dirty="0">
                <a:latin typeface="Futura Md BT" charset="0"/>
                <a:cs typeface="Arial" charset="0"/>
              </a:rPr>
              <a:t>S</a:t>
            </a:r>
            <a:br>
              <a:rPr lang="en-US" sz="2000" dirty="0">
                <a:latin typeface="Futura Md BT" charset="0"/>
                <a:cs typeface="Arial" charset="0"/>
              </a:rPr>
            </a:br>
            <a:r>
              <a:rPr lang="en-US" sz="2000" dirty="0">
                <a:latin typeface="Futura Md BT" charset="0"/>
                <a:cs typeface="Arial" charset="0"/>
              </a:rPr>
              <a:t>EXISTENCE</a:t>
            </a:r>
          </a:p>
        </p:txBody>
      </p:sp>
      <p:sp>
        <p:nvSpPr>
          <p:cNvPr id="131079" name="Text Box 7"/>
          <p:cNvSpPr txBox="1">
            <a:spLocks noChangeArrowheads="1"/>
          </p:cNvSpPr>
          <p:nvPr/>
        </p:nvSpPr>
        <p:spPr bwMode="auto">
          <a:xfrm>
            <a:off x="0" y="2895600"/>
            <a:ext cx="8763000" cy="3111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80000"/>
              </a:lnSpc>
              <a:spcBef>
                <a:spcPct val="50000"/>
              </a:spcBef>
              <a:defRPr/>
            </a:pPr>
            <a:r>
              <a:rPr lang="en-US">
                <a:solidFill>
                  <a:schemeClr val="tx2"/>
                </a:solidFill>
                <a:latin typeface="Futura Md BT" charset="0"/>
                <a:cs typeface="Arial" charset="0"/>
              </a:rPr>
              <a:t>Suffering   Disease   Bloodshed</a:t>
            </a:r>
          </a:p>
        </p:txBody>
      </p:sp>
      <p:sp>
        <p:nvSpPr>
          <p:cNvPr id="131080" name="Oval 8"/>
          <p:cNvSpPr>
            <a:spLocks noChangeArrowheads="1"/>
          </p:cNvSpPr>
          <p:nvPr/>
        </p:nvSpPr>
        <p:spPr bwMode="auto">
          <a:xfrm>
            <a:off x="4819650" y="3019425"/>
            <a:ext cx="80963" cy="8096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131081" name="Oval 9"/>
          <p:cNvSpPr>
            <a:spLocks noChangeArrowheads="1"/>
          </p:cNvSpPr>
          <p:nvPr/>
        </p:nvSpPr>
        <p:spPr bwMode="auto">
          <a:xfrm>
            <a:off x="3686175" y="3009900"/>
            <a:ext cx="80963" cy="8096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131082" name="Text Box 10"/>
          <p:cNvSpPr txBox="1">
            <a:spLocks noChangeArrowheads="1"/>
          </p:cNvSpPr>
          <p:nvPr/>
        </p:nvSpPr>
        <p:spPr bwMode="auto">
          <a:xfrm>
            <a:off x="458788" y="3516313"/>
            <a:ext cx="4800600" cy="6032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80000"/>
              </a:lnSpc>
              <a:spcBef>
                <a:spcPct val="50000"/>
              </a:spcBef>
              <a:defRPr/>
            </a:pPr>
            <a:r>
              <a:rPr lang="en-US" sz="4200">
                <a:solidFill>
                  <a:schemeClr val="tx2"/>
                </a:solidFill>
                <a:latin typeface="Futura Md BT" charset="0"/>
                <a:cs typeface="Arial" charset="0"/>
              </a:rPr>
              <a:t>CREATION</a:t>
            </a:r>
          </a:p>
        </p:txBody>
      </p:sp>
      <p:sp>
        <p:nvSpPr>
          <p:cNvPr id="131083" name="Text Box 11"/>
          <p:cNvSpPr txBox="1">
            <a:spLocks noChangeArrowheads="1"/>
          </p:cNvSpPr>
          <p:nvPr/>
        </p:nvSpPr>
        <p:spPr bwMode="auto">
          <a:xfrm rot="1968474">
            <a:off x="3924300" y="5018088"/>
            <a:ext cx="1828800" cy="70802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90000"/>
              </a:lnSpc>
              <a:spcBef>
                <a:spcPct val="50000"/>
              </a:spcBef>
              <a:defRPr/>
            </a:pPr>
            <a:r>
              <a:rPr lang="en-US" sz="2200" dirty="0">
                <a:latin typeface="Futura Md BT" charset="0"/>
                <a:cs typeface="Arial" charset="0"/>
              </a:rPr>
              <a:t>MAN</a:t>
            </a:r>
            <a:r>
              <a:rPr lang="fr-FR" altLang="ja-JP" sz="2200" dirty="0">
                <a:latin typeface="Futura Md BT" charset="0"/>
                <a:cs typeface="Arial" charset="0"/>
              </a:rPr>
              <a:t>'</a:t>
            </a:r>
            <a:r>
              <a:rPr lang="en-US" sz="2200" dirty="0">
                <a:latin typeface="Futura Md BT" charset="0"/>
                <a:cs typeface="Arial" charset="0"/>
              </a:rPr>
              <a:t>S</a:t>
            </a:r>
            <a:br>
              <a:rPr lang="en-US" sz="2200" dirty="0">
                <a:latin typeface="Futura Md BT" charset="0"/>
                <a:cs typeface="Arial" charset="0"/>
              </a:rPr>
            </a:br>
            <a:r>
              <a:rPr lang="en-US" sz="2200" dirty="0">
                <a:latin typeface="Futura Md BT" charset="0"/>
                <a:cs typeface="Arial" charset="0"/>
              </a:rPr>
              <a:t>ACTIONS</a:t>
            </a:r>
          </a:p>
        </p:txBody>
      </p:sp>
      <p:sp>
        <p:nvSpPr>
          <p:cNvPr id="131084" name="Text Box 12"/>
          <p:cNvSpPr txBox="1">
            <a:spLocks noChangeArrowheads="1"/>
          </p:cNvSpPr>
          <p:nvPr/>
        </p:nvSpPr>
        <p:spPr bwMode="auto">
          <a:xfrm rot="-859022">
            <a:off x="2074863" y="1885950"/>
            <a:ext cx="2354262" cy="668338"/>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90000"/>
              </a:lnSpc>
              <a:spcBef>
                <a:spcPct val="50000"/>
              </a:spcBef>
              <a:defRPr/>
            </a:pPr>
            <a:r>
              <a:rPr lang="en-US" sz="4200" dirty="0">
                <a:solidFill>
                  <a:schemeClr val="bg1"/>
                </a:solidFill>
                <a:latin typeface="Futura Md BT" charset="0"/>
                <a:cs typeface="Arial" charset="0"/>
              </a:rPr>
              <a:t>DEATH</a:t>
            </a:r>
          </a:p>
        </p:txBody>
      </p:sp>
      <p:sp>
        <p:nvSpPr>
          <p:cNvPr id="131085" name="Text Box 13"/>
          <p:cNvSpPr txBox="1">
            <a:spLocks noChangeArrowheads="1"/>
          </p:cNvSpPr>
          <p:nvPr/>
        </p:nvSpPr>
        <p:spPr bwMode="auto">
          <a:xfrm rot="-897523">
            <a:off x="3516313" y="1425575"/>
            <a:ext cx="3962400" cy="366713"/>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90000"/>
              </a:lnSpc>
              <a:spcBef>
                <a:spcPct val="50000"/>
              </a:spcBef>
              <a:defRPr/>
            </a:pPr>
            <a:r>
              <a:rPr lang="en-US" sz="2000">
                <a:solidFill>
                  <a:schemeClr val="bg1"/>
                </a:solidFill>
                <a:latin typeface="Futura Md BT" charset="0"/>
                <a:cs typeface="Arial" charset="0"/>
              </a:rPr>
              <a:t>MILLIONS OF YEARS</a:t>
            </a:r>
          </a:p>
        </p:txBody>
      </p:sp>
      <p:sp>
        <p:nvSpPr>
          <p:cNvPr id="136205" name="WordArt 14"/>
          <p:cNvSpPr>
            <a:spLocks noChangeArrowheads="1" noChangeShapeType="1" noTextEdit="1"/>
          </p:cNvSpPr>
          <p:nvPr/>
        </p:nvSpPr>
        <p:spPr bwMode="auto">
          <a:xfrm>
            <a:off x="6508750" y="5160963"/>
            <a:ext cx="990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spc="-180">
                <a:latin typeface="Times New Roman"/>
                <a:ea typeface="Times New Roman"/>
                <a:cs typeface="Times New Roman"/>
              </a:rPr>
              <a:t>DEATH</a:t>
            </a:r>
          </a:p>
        </p:txBody>
      </p:sp>
    </p:spTree>
    <p:extLst>
      <p:ext uri="{BB962C8B-B14F-4D97-AF65-F5344CB8AC3E}">
        <p14:creationId xmlns:p14="http://schemas.microsoft.com/office/powerpoint/2010/main" val="41388793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rIns="230982"/>
          <a:lstStyle/>
          <a:p>
            <a:pPr marL="168275" defTabSz="914400" eaLnBrk="1" hangingPunct="1">
              <a:defRPr/>
            </a:pPr>
            <a:r>
              <a:rPr lang="en-US">
                <a:solidFill>
                  <a:srgbClr val="FFFFFF"/>
                </a:solidFill>
                <a:latin typeface="Myriad Pro Light" charset="0"/>
                <a:cs typeface="Arial" charset="0"/>
              </a:rPr>
              <a:t>2 Guys Books 3-SunMoon Wear Glasses 01871</a:t>
            </a:r>
          </a:p>
        </p:txBody>
      </p:sp>
      <p:pic>
        <p:nvPicPr>
          <p:cNvPr id="138242" name="Picture 4" descr="\\.psf\Host\Users\mmurphy\Desktop\2 Guys Books 1-Glasses.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TextBox 1"/>
          <p:cNvSpPr txBox="1">
            <a:spLocks noChangeArrowheads="1"/>
          </p:cNvSpPr>
          <p:nvPr/>
        </p:nvSpPr>
        <p:spPr bwMode="auto">
          <a:xfrm rot="163671">
            <a:off x="146050" y="6091238"/>
            <a:ext cx="3275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rPr>
              <a:t>GOD</a:t>
            </a:r>
            <a:r>
              <a:rPr lang="fr-FR" altLang="ja-JP" sz="2000" b="1">
                <a:solidFill>
                  <a:srgbClr val="FFFFFF"/>
                </a:solidFill>
              </a:rPr>
              <a:t>'</a:t>
            </a:r>
            <a:r>
              <a:rPr lang="en-US" sz="2000" b="1">
                <a:solidFill>
                  <a:srgbClr val="FFFFFF"/>
                </a:solidFill>
              </a:rPr>
              <a:t>S WORD IS TRUTH</a:t>
            </a:r>
          </a:p>
        </p:txBody>
      </p:sp>
      <p:sp>
        <p:nvSpPr>
          <p:cNvPr id="138244" name="TextBox 5"/>
          <p:cNvSpPr txBox="1">
            <a:spLocks noChangeArrowheads="1"/>
          </p:cNvSpPr>
          <p:nvPr/>
        </p:nvSpPr>
        <p:spPr bwMode="auto">
          <a:xfrm rot="-193559">
            <a:off x="6013450" y="6118225"/>
            <a:ext cx="3273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rPr>
              <a:t>MAN DECIDES TRUTH</a:t>
            </a:r>
          </a:p>
        </p:txBody>
      </p:sp>
      <p:pic>
        <p:nvPicPr>
          <p:cNvPr id="138245" name="Picture 5" descr="\\.psf\Host\Users\mmurphy\Desktop\2 Guys Books 2-Take Glasses 0187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38400" y="76200"/>
            <a:ext cx="4452938"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28738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6" descr="\\.psf\Host\Users\mmurphy\Desktop\2 Guys Books-Master.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2" descr="2 Guys Books 2-Take Glasses 01870"/>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1988" name="Rectangle 3"/>
          <p:cNvSpPr>
            <a:spLocks noGrp="1" noChangeArrowheads="1"/>
          </p:cNvSpPr>
          <p:nvPr>
            <p:ph type="title"/>
          </p:nvPr>
        </p:nvSpPr>
        <p:spPr/>
        <p:txBody>
          <a:bodyPr/>
          <a:lstStyle/>
          <a:p>
            <a:pPr eaLnBrk="1" hangingPunct="1">
              <a:defRPr/>
            </a:pPr>
            <a:r>
              <a:rPr lang="en-US">
                <a:solidFill>
                  <a:srgbClr val="FFFFFF"/>
                </a:solidFill>
                <a:latin typeface="Myriad Pro Light" charset="0"/>
                <a:cs typeface="Arial" charset="0"/>
              </a:rPr>
              <a:t>2 Guys Books 2-Take Glasses 01870</a:t>
            </a:r>
          </a:p>
        </p:txBody>
      </p:sp>
      <p:pic>
        <p:nvPicPr>
          <p:cNvPr id="140292" name="Picture 4" descr="Circle Earth"/>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417763" y="163513"/>
            <a:ext cx="4306887" cy="430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3" name="Picture 5" descr="\\.psf\Host\Users\mmurphy\Desktop\2 Guys Books 2-Take Glasses 01870.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4" name="TextBox 5"/>
          <p:cNvSpPr txBox="1">
            <a:spLocks noChangeArrowheads="1"/>
          </p:cNvSpPr>
          <p:nvPr/>
        </p:nvSpPr>
        <p:spPr bwMode="auto">
          <a:xfrm rot="163671">
            <a:off x="146050" y="6091238"/>
            <a:ext cx="3275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rPr>
              <a:t>GOD</a:t>
            </a:r>
            <a:r>
              <a:rPr lang="fr-FR" altLang="ja-JP" sz="2000" b="1">
                <a:solidFill>
                  <a:srgbClr val="FFFFFF"/>
                </a:solidFill>
              </a:rPr>
              <a:t>'</a:t>
            </a:r>
            <a:r>
              <a:rPr lang="en-US" sz="2000" b="1">
                <a:solidFill>
                  <a:srgbClr val="FFFFFF"/>
                </a:solidFill>
              </a:rPr>
              <a:t>S WORD IS TRUTH</a:t>
            </a:r>
          </a:p>
        </p:txBody>
      </p:sp>
      <p:sp>
        <p:nvSpPr>
          <p:cNvPr id="140295" name="TextBox 6"/>
          <p:cNvSpPr txBox="1">
            <a:spLocks noChangeArrowheads="1"/>
          </p:cNvSpPr>
          <p:nvPr/>
        </p:nvSpPr>
        <p:spPr bwMode="auto">
          <a:xfrm rot="-193559">
            <a:off x="6013450" y="6118225"/>
            <a:ext cx="3273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rPr>
              <a:t>MAN DECIDES TRUTH</a:t>
            </a:r>
          </a:p>
        </p:txBody>
      </p:sp>
    </p:spTree>
    <p:extLst>
      <p:ext uri="{BB962C8B-B14F-4D97-AF65-F5344CB8AC3E}">
        <p14:creationId xmlns:p14="http://schemas.microsoft.com/office/powerpoint/2010/main" val="23879654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7874" name="Rectangle 2"/>
          <p:cNvSpPr>
            <a:spLocks noGrp="1" noChangeArrowheads="1"/>
          </p:cNvSpPr>
          <p:nvPr>
            <p:ph type="title"/>
          </p:nvPr>
        </p:nvSpPr>
        <p:spPr/>
        <p:txBody>
          <a:bodyPr/>
          <a:lstStyle/>
          <a:p>
            <a:pPr eaLnBrk="1" hangingPunct="1">
              <a:defRPr/>
            </a:pPr>
            <a:r>
              <a:rPr lang="en-US" smtClean="0">
                <a:cs typeface="+mj-cs"/>
              </a:rPr>
              <a:t>John 3:12 NIV????</a:t>
            </a:r>
          </a:p>
        </p:txBody>
      </p:sp>
      <p:pic>
        <p:nvPicPr>
          <p:cNvPr id="16179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7876" name="Text Box 4"/>
          <p:cNvSpPr txBox="1">
            <a:spLocks noChangeArrowheads="1"/>
          </p:cNvSpPr>
          <p:nvPr/>
        </p:nvSpPr>
        <p:spPr bwMode="auto">
          <a:xfrm>
            <a:off x="457200" y="457200"/>
            <a:ext cx="82296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5400" b="1" dirty="0">
                <a:solidFill>
                  <a:srgbClr val="00FF00"/>
                </a:solidFill>
              </a:rPr>
              <a:t>1 Chronicles 12:32 </a:t>
            </a:r>
          </a:p>
        </p:txBody>
      </p:sp>
      <p:sp>
        <p:nvSpPr>
          <p:cNvPr id="2127877" name="Text Box 5"/>
          <p:cNvSpPr txBox="1">
            <a:spLocks noChangeArrowheads="1"/>
          </p:cNvSpPr>
          <p:nvPr/>
        </p:nvSpPr>
        <p:spPr bwMode="auto">
          <a:xfrm>
            <a:off x="914400" y="1905000"/>
            <a:ext cx="7391400" cy="17399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3600" b="1" dirty="0">
                <a:solidFill>
                  <a:srgbClr val="FFFFFF"/>
                </a:solidFill>
              </a:rPr>
              <a:t>…of the sons of Issachar who </a:t>
            </a:r>
            <a:r>
              <a:rPr lang="en-US" sz="3600" b="1" dirty="0">
                <a:solidFill>
                  <a:srgbClr val="FFFF00"/>
                </a:solidFill>
              </a:rPr>
              <a:t>had understanding of the times</a:t>
            </a:r>
            <a:r>
              <a:rPr lang="en-US" sz="3600" b="1" dirty="0">
                <a:solidFill>
                  <a:srgbClr val="FFFFFF"/>
                </a:solidFill>
              </a:rPr>
              <a:t>, to know what Israel ought to do</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idx="4294967295"/>
          </p:nvPr>
        </p:nvSpPr>
        <p:spPr/>
        <p:txBody>
          <a:bodyPr/>
          <a:lstStyle/>
          <a:p>
            <a:pPr eaLnBrk="1" hangingPunct="1">
              <a:defRPr/>
            </a:pPr>
            <a:r>
              <a:rPr lang="en-US">
                <a:solidFill>
                  <a:srgbClr val="FFFFFF"/>
                </a:solidFill>
                <a:latin typeface="Myriad Pro Light" charset="0"/>
                <a:cs typeface="Arial" charset="0"/>
              </a:rPr>
              <a:t>2 Guys Books 3-Earth Wear Glasses 01871</a:t>
            </a:r>
          </a:p>
        </p:txBody>
      </p:sp>
      <p:pic>
        <p:nvPicPr>
          <p:cNvPr id="142337" name="Picture 5" descr="\\.psf\Host\Users\mmurphy\Desktop\2 Guys Books 2-Take Glasses 0187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38" name="Picture 3" descr="Circle Earth"/>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17763" y="163513"/>
            <a:ext cx="4306887" cy="430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 Box 5"/>
          <p:cNvSpPr txBox="1">
            <a:spLocks noChangeArrowheads="1"/>
          </p:cNvSpPr>
          <p:nvPr/>
        </p:nvSpPr>
        <p:spPr bwMode="auto">
          <a:xfrm>
            <a:off x="228600" y="373063"/>
            <a:ext cx="259080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defRPr/>
            </a:pPr>
            <a:r>
              <a:rPr lang="en-US" sz="4800" b="1" smtClean="0">
                <a:solidFill>
                  <a:srgbClr val="FFFFFF"/>
                </a:solidFill>
              </a:rPr>
              <a:t>Biblical</a:t>
            </a:r>
          </a:p>
        </p:txBody>
      </p:sp>
      <p:sp>
        <p:nvSpPr>
          <p:cNvPr id="43014" name="Text Box 6"/>
          <p:cNvSpPr txBox="1">
            <a:spLocks noChangeArrowheads="1"/>
          </p:cNvSpPr>
          <p:nvPr/>
        </p:nvSpPr>
        <p:spPr bwMode="auto">
          <a:xfrm>
            <a:off x="6324600" y="381000"/>
            <a:ext cx="25908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spcBef>
                <a:spcPct val="50000"/>
              </a:spcBef>
              <a:defRPr/>
            </a:pPr>
            <a:r>
              <a:rPr lang="en-US" sz="4800" b="1" smtClean="0">
                <a:solidFill>
                  <a:srgbClr val="FFFFFF"/>
                </a:solidFill>
              </a:rPr>
              <a:t>Secular</a:t>
            </a:r>
          </a:p>
        </p:txBody>
      </p:sp>
      <p:sp>
        <p:nvSpPr>
          <p:cNvPr id="142342" name="TextBox 7"/>
          <p:cNvSpPr txBox="1">
            <a:spLocks noChangeArrowheads="1"/>
          </p:cNvSpPr>
          <p:nvPr/>
        </p:nvSpPr>
        <p:spPr bwMode="auto">
          <a:xfrm rot="-193559">
            <a:off x="6013450" y="6118225"/>
            <a:ext cx="3273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rPr>
              <a:t>MAN DECIDES TRUTH</a:t>
            </a:r>
          </a:p>
        </p:txBody>
      </p:sp>
      <p:sp>
        <p:nvSpPr>
          <p:cNvPr id="142343" name="TextBox 10"/>
          <p:cNvSpPr txBox="1">
            <a:spLocks noChangeArrowheads="1"/>
          </p:cNvSpPr>
          <p:nvPr/>
        </p:nvSpPr>
        <p:spPr bwMode="auto">
          <a:xfrm rot="163671">
            <a:off x="146050" y="6091238"/>
            <a:ext cx="3275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rPr>
              <a:t>GOD</a:t>
            </a:r>
            <a:r>
              <a:rPr lang="fr-FR" altLang="ja-JP" sz="2000" b="1">
                <a:solidFill>
                  <a:srgbClr val="FFFFFF"/>
                </a:solidFill>
              </a:rPr>
              <a:t>'</a:t>
            </a:r>
            <a:r>
              <a:rPr lang="en-US" sz="2000" b="1">
                <a:solidFill>
                  <a:srgbClr val="FFFFFF"/>
                </a:solidFill>
              </a:rPr>
              <a:t>S WORD IS TRUTH</a:t>
            </a:r>
          </a:p>
        </p:txBody>
      </p:sp>
    </p:spTree>
    <p:extLst>
      <p:ext uri="{BB962C8B-B14F-4D97-AF65-F5344CB8AC3E}">
        <p14:creationId xmlns:p14="http://schemas.microsoft.com/office/powerpoint/2010/main" val="2217432888"/>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2 Guys Books 4-Share Glasses 0187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4035" name="Rectangle 3"/>
          <p:cNvSpPr>
            <a:spLocks noGrp="1" noChangeArrowheads="1"/>
          </p:cNvSpPr>
          <p:nvPr>
            <p:ph type="title"/>
          </p:nvPr>
        </p:nvSpPr>
        <p:spPr/>
        <p:txBody>
          <a:bodyPr/>
          <a:lstStyle/>
          <a:p>
            <a:pPr eaLnBrk="1" hangingPunct="1">
              <a:defRPr/>
            </a:pPr>
            <a:r>
              <a:rPr lang="en-US">
                <a:latin typeface="Myriad Pro Light" charset="0"/>
                <a:cs typeface="Arial" charset="0"/>
              </a:rPr>
              <a:t>2 Guys Books 4-Share Glasses 01872</a:t>
            </a:r>
          </a:p>
        </p:txBody>
      </p:sp>
      <p:pic>
        <p:nvPicPr>
          <p:cNvPr id="144387" name="Picture 4" descr="Circle Ear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417763" y="163513"/>
            <a:ext cx="4306887" cy="430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8" name="Picture 5" descr="\\.psf\Host\Users\mmurphy\Desktop\2 Guys Books 4-Share Glasses 01872.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9" name="TextBox 5"/>
          <p:cNvSpPr txBox="1">
            <a:spLocks noChangeArrowheads="1"/>
          </p:cNvSpPr>
          <p:nvPr/>
        </p:nvSpPr>
        <p:spPr bwMode="auto">
          <a:xfrm rot="-193559">
            <a:off x="6013450" y="6118225"/>
            <a:ext cx="3273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rPr>
              <a:t>MAN DECIDES TRUTH</a:t>
            </a:r>
          </a:p>
        </p:txBody>
      </p:sp>
    </p:spTree>
    <p:extLst>
      <p:ext uri="{BB962C8B-B14F-4D97-AF65-F5344CB8AC3E}">
        <p14:creationId xmlns:p14="http://schemas.microsoft.com/office/powerpoint/2010/main" val="33372752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5" descr="\\.psf\Host\Users\mmurphy\Desktop\2 Guys Books 5-Same Glasses 0187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3"/>
          <p:cNvSpPr>
            <a:spLocks noGrp="1" noChangeArrowheads="1"/>
          </p:cNvSpPr>
          <p:nvPr>
            <p:ph type="title"/>
          </p:nvPr>
        </p:nvSpPr>
        <p:spPr>
          <a:xfrm>
            <a:off x="609600" y="-1295400"/>
            <a:ext cx="8229600" cy="1143000"/>
          </a:xfrm>
        </p:spPr>
        <p:txBody>
          <a:bodyPr/>
          <a:lstStyle/>
          <a:p>
            <a:pPr eaLnBrk="1" hangingPunct="1">
              <a:defRPr/>
            </a:pPr>
            <a:r>
              <a:rPr lang="en-US">
                <a:latin typeface="Myriad Pro Light" charset="0"/>
                <a:cs typeface="Arial" charset="0"/>
              </a:rPr>
              <a:t>2 Guys Books 5-Same Glasses 01873</a:t>
            </a:r>
          </a:p>
        </p:txBody>
      </p:sp>
      <p:pic>
        <p:nvPicPr>
          <p:cNvPr id="146435" name="Picture 4" descr="Circle Earth"/>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17763" y="163513"/>
            <a:ext cx="4306887" cy="430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TextBox 5"/>
          <p:cNvSpPr txBox="1">
            <a:spLocks noChangeArrowheads="1"/>
          </p:cNvSpPr>
          <p:nvPr/>
        </p:nvSpPr>
        <p:spPr bwMode="auto">
          <a:xfrm rot="-193559">
            <a:off x="6013450" y="6118225"/>
            <a:ext cx="3273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rPr>
              <a:t>MAN DECIDES TRUTH</a:t>
            </a:r>
          </a:p>
        </p:txBody>
      </p:sp>
      <p:sp>
        <p:nvSpPr>
          <p:cNvPr id="146437" name="TextBox 6"/>
          <p:cNvSpPr txBox="1">
            <a:spLocks noChangeArrowheads="1"/>
          </p:cNvSpPr>
          <p:nvPr/>
        </p:nvSpPr>
        <p:spPr bwMode="auto">
          <a:xfrm rot="166122">
            <a:off x="298450" y="6099175"/>
            <a:ext cx="3275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rPr>
              <a:t>MAN DECIDES TRUTH</a:t>
            </a:r>
          </a:p>
        </p:txBody>
      </p:sp>
    </p:spTree>
    <p:extLst>
      <p:ext uri="{BB962C8B-B14F-4D97-AF65-F5344CB8AC3E}">
        <p14:creationId xmlns:p14="http://schemas.microsoft.com/office/powerpoint/2010/main" val="31381373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5" descr="\\.psf\Host\Users\mmurphy\Desktop\2 Guys Books-Master.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2" name="Picture 3" descr="Circle Fossil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4413" y="171450"/>
            <a:ext cx="4440237" cy="430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Rectangle 4"/>
          <p:cNvSpPr>
            <a:spLocks noGrp="1" noChangeArrowheads="1"/>
          </p:cNvSpPr>
          <p:nvPr>
            <p:ph type="title" idx="4294967295"/>
          </p:nvPr>
        </p:nvSpPr>
        <p:spPr>
          <a:xfrm>
            <a:off x="381000" y="-1371600"/>
            <a:ext cx="8229600" cy="1143000"/>
          </a:xfrm>
        </p:spPr>
        <p:txBody>
          <a:bodyPr/>
          <a:lstStyle/>
          <a:p>
            <a:pPr eaLnBrk="1" hangingPunct="1">
              <a:defRPr/>
            </a:pPr>
            <a:r>
              <a:rPr lang="en-US">
                <a:solidFill>
                  <a:srgbClr val="FFFFFF"/>
                </a:solidFill>
                <a:latin typeface="Myriad Pro Light" charset="0"/>
                <a:cs typeface="Arial" charset="0"/>
              </a:rPr>
              <a:t>2 Guys Books-Death + Fossils 01876</a:t>
            </a:r>
          </a:p>
        </p:txBody>
      </p:sp>
      <p:sp>
        <p:nvSpPr>
          <p:cNvPr id="148484" name="TextBox 5"/>
          <p:cNvSpPr txBox="1">
            <a:spLocks noChangeArrowheads="1"/>
          </p:cNvSpPr>
          <p:nvPr/>
        </p:nvSpPr>
        <p:spPr bwMode="auto">
          <a:xfrm rot="-193559">
            <a:off x="6013450" y="6118225"/>
            <a:ext cx="3273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rPr>
              <a:t>MAN DECIDES TRUTH</a:t>
            </a:r>
          </a:p>
        </p:txBody>
      </p:sp>
      <p:sp>
        <p:nvSpPr>
          <p:cNvPr id="148485" name="TextBox 6"/>
          <p:cNvSpPr txBox="1">
            <a:spLocks noChangeArrowheads="1"/>
          </p:cNvSpPr>
          <p:nvPr/>
        </p:nvSpPr>
        <p:spPr bwMode="auto">
          <a:xfrm rot="163671">
            <a:off x="146050" y="6091238"/>
            <a:ext cx="3275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rPr>
              <a:t>GOD</a:t>
            </a:r>
            <a:r>
              <a:rPr lang="fr-FR" altLang="ja-JP" sz="2000" b="1">
                <a:solidFill>
                  <a:srgbClr val="FFFFFF"/>
                </a:solidFill>
              </a:rPr>
              <a:t>'</a:t>
            </a:r>
            <a:r>
              <a:rPr lang="en-US" sz="2000" b="1">
                <a:solidFill>
                  <a:srgbClr val="FFFFFF"/>
                </a:solidFill>
              </a:rPr>
              <a:t>S WORD IS TRUTH</a:t>
            </a:r>
          </a:p>
        </p:txBody>
      </p:sp>
    </p:spTree>
    <p:extLst>
      <p:ext uri="{BB962C8B-B14F-4D97-AF65-F5344CB8AC3E}">
        <p14:creationId xmlns:p14="http://schemas.microsoft.com/office/powerpoint/2010/main" val="210803669"/>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5" descr="\\.psf\Host\Users\mmurphy\Desktop\2 Guys Books-Master.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0" name="TextBox 8"/>
          <p:cNvSpPr txBox="1">
            <a:spLocks noChangeArrowheads="1"/>
          </p:cNvSpPr>
          <p:nvPr/>
        </p:nvSpPr>
        <p:spPr bwMode="auto">
          <a:xfrm rot="-193559">
            <a:off x="6013450" y="6118225"/>
            <a:ext cx="3273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rPr>
              <a:t>MAN DECIDES TRUTH</a:t>
            </a:r>
          </a:p>
        </p:txBody>
      </p:sp>
      <p:sp>
        <p:nvSpPr>
          <p:cNvPr id="150531" name="TextBox 9"/>
          <p:cNvSpPr txBox="1">
            <a:spLocks noChangeArrowheads="1"/>
          </p:cNvSpPr>
          <p:nvPr/>
        </p:nvSpPr>
        <p:spPr bwMode="auto">
          <a:xfrm rot="163671">
            <a:off x="146050" y="6091238"/>
            <a:ext cx="3275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rPr>
              <a:t>GOD</a:t>
            </a:r>
            <a:r>
              <a:rPr lang="fr-FR" altLang="ja-JP" sz="2000" b="1">
                <a:solidFill>
                  <a:srgbClr val="FFFFFF"/>
                </a:solidFill>
              </a:rPr>
              <a:t>'</a:t>
            </a:r>
            <a:r>
              <a:rPr lang="en-US" sz="2000" b="1">
                <a:solidFill>
                  <a:srgbClr val="FFFFFF"/>
                </a:solidFill>
              </a:rPr>
              <a:t>S WORD IS TRUTH</a:t>
            </a:r>
          </a:p>
        </p:txBody>
      </p:sp>
      <p:pic>
        <p:nvPicPr>
          <p:cNvPr id="150532" name="Picture 5" descr="\\.psf\Host\Users\mmurphy\Desktop\2 Guys Books-Master.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3" name="TextBox 5"/>
          <p:cNvSpPr txBox="1">
            <a:spLocks noChangeArrowheads="1"/>
          </p:cNvSpPr>
          <p:nvPr/>
        </p:nvSpPr>
        <p:spPr bwMode="auto">
          <a:xfrm rot="-193559">
            <a:off x="5995988" y="6083300"/>
            <a:ext cx="327342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100" b="1">
                <a:solidFill>
                  <a:srgbClr val="FFFFFF"/>
                </a:solidFill>
              </a:rPr>
              <a:t>MAN DECIDES TRUTH</a:t>
            </a:r>
          </a:p>
        </p:txBody>
      </p:sp>
      <p:sp>
        <p:nvSpPr>
          <p:cNvPr id="150534" name="TextBox 6"/>
          <p:cNvSpPr txBox="1">
            <a:spLocks noChangeArrowheads="1"/>
          </p:cNvSpPr>
          <p:nvPr/>
        </p:nvSpPr>
        <p:spPr bwMode="auto">
          <a:xfrm rot="163671">
            <a:off x="146050" y="6091238"/>
            <a:ext cx="3275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rPr>
              <a:t>GOD</a:t>
            </a:r>
            <a:r>
              <a:rPr lang="fr-FR" altLang="ja-JP" sz="2000" b="1">
                <a:solidFill>
                  <a:srgbClr val="FFFFFF"/>
                </a:solidFill>
              </a:rPr>
              <a:t>'</a:t>
            </a:r>
            <a:r>
              <a:rPr lang="en-US" sz="2000" b="1">
                <a:solidFill>
                  <a:srgbClr val="FFFFFF"/>
                </a:solidFill>
              </a:rPr>
              <a:t>S WORD IS TRUTH</a:t>
            </a:r>
          </a:p>
        </p:txBody>
      </p:sp>
      <p:pic>
        <p:nvPicPr>
          <p:cNvPr id="150535" name="Picture 3" descr="Circle Dog Kind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95538" y="165100"/>
            <a:ext cx="4351337"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3" name="Rectangle 4"/>
          <p:cNvSpPr>
            <a:spLocks noGrp="1" noChangeArrowheads="1"/>
          </p:cNvSpPr>
          <p:nvPr>
            <p:ph type="title" idx="4294967295"/>
          </p:nvPr>
        </p:nvSpPr>
        <p:spPr>
          <a:xfrm>
            <a:off x="533400" y="-1143000"/>
            <a:ext cx="8229600" cy="1143000"/>
          </a:xfrm>
        </p:spPr>
        <p:txBody>
          <a:bodyPr/>
          <a:lstStyle/>
          <a:p>
            <a:pPr eaLnBrk="1" hangingPunct="1">
              <a:defRPr/>
            </a:pPr>
            <a:r>
              <a:rPr lang="en-US">
                <a:solidFill>
                  <a:srgbClr val="FFFFFF"/>
                </a:solidFill>
                <a:latin typeface="Myriad Pro Light" charset="0"/>
                <a:cs typeface="Arial" charset="0"/>
              </a:rPr>
              <a:t>2 Guys Books-Dog Kind 2 01879</a:t>
            </a:r>
          </a:p>
        </p:txBody>
      </p:sp>
    </p:spTree>
    <p:extLst>
      <p:ext uri="{BB962C8B-B14F-4D97-AF65-F5344CB8AC3E}">
        <p14:creationId xmlns:p14="http://schemas.microsoft.com/office/powerpoint/2010/main" val="173716687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5" descr="\\.psf\Host\Users\mmurphy\Desktop\2 Guys Books-Master.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8" name="TextBox 5"/>
          <p:cNvSpPr txBox="1">
            <a:spLocks noChangeArrowheads="1"/>
          </p:cNvSpPr>
          <p:nvPr/>
        </p:nvSpPr>
        <p:spPr bwMode="auto">
          <a:xfrm rot="-193559">
            <a:off x="6013450" y="6118225"/>
            <a:ext cx="3273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rPr>
              <a:t>MAN DECIDES TRUTH</a:t>
            </a:r>
          </a:p>
        </p:txBody>
      </p:sp>
      <p:sp>
        <p:nvSpPr>
          <p:cNvPr id="152579" name="TextBox 6"/>
          <p:cNvSpPr txBox="1">
            <a:spLocks noChangeArrowheads="1"/>
          </p:cNvSpPr>
          <p:nvPr/>
        </p:nvSpPr>
        <p:spPr bwMode="auto">
          <a:xfrm rot="163671">
            <a:off x="146050" y="6091238"/>
            <a:ext cx="3275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rPr>
              <a:t>GOD</a:t>
            </a:r>
            <a:r>
              <a:rPr lang="fr-FR" altLang="ja-JP" sz="2000" b="1">
                <a:solidFill>
                  <a:srgbClr val="FFFFFF"/>
                </a:solidFill>
              </a:rPr>
              <a:t>'</a:t>
            </a:r>
            <a:r>
              <a:rPr lang="en-US" sz="2000" b="1">
                <a:solidFill>
                  <a:srgbClr val="FFFFFF"/>
                </a:solidFill>
              </a:rPr>
              <a:t>S WORD IS TRUTH</a:t>
            </a:r>
          </a:p>
        </p:txBody>
      </p:sp>
      <p:pic>
        <p:nvPicPr>
          <p:cNvPr id="152580" name="Picture 3" descr="Circle Grand Cany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05063" y="176213"/>
            <a:ext cx="4332287" cy="433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Rectangle 4"/>
          <p:cNvSpPr>
            <a:spLocks noGrp="1" noChangeArrowheads="1"/>
          </p:cNvSpPr>
          <p:nvPr>
            <p:ph type="title" idx="4294967295"/>
          </p:nvPr>
        </p:nvSpPr>
        <p:spPr>
          <a:xfrm>
            <a:off x="457200" y="-1447800"/>
            <a:ext cx="8229600" cy="1143000"/>
          </a:xfrm>
        </p:spPr>
        <p:txBody>
          <a:bodyPr/>
          <a:lstStyle/>
          <a:p>
            <a:pPr eaLnBrk="1" hangingPunct="1">
              <a:defRPr/>
            </a:pPr>
            <a:r>
              <a:rPr lang="en-US">
                <a:solidFill>
                  <a:srgbClr val="FFFFFF"/>
                </a:solidFill>
                <a:latin typeface="Myriad Pro Light" charset="0"/>
                <a:cs typeface="Arial" charset="0"/>
              </a:rPr>
              <a:t>2 Guys Books-Grand Canyon 01880</a:t>
            </a:r>
          </a:p>
        </p:txBody>
      </p:sp>
    </p:spTree>
    <p:extLst>
      <p:ext uri="{BB962C8B-B14F-4D97-AF65-F5344CB8AC3E}">
        <p14:creationId xmlns:p14="http://schemas.microsoft.com/office/powerpoint/2010/main" val="745784962"/>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5" descr="\\.psf\Host\Users\mmurphy\Desktop\2 Guys Books-Master.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6" name="TextBox 6"/>
          <p:cNvSpPr txBox="1">
            <a:spLocks noChangeArrowheads="1"/>
          </p:cNvSpPr>
          <p:nvPr/>
        </p:nvSpPr>
        <p:spPr bwMode="auto">
          <a:xfrm rot="-193559">
            <a:off x="6013450" y="6118225"/>
            <a:ext cx="3273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rPr>
              <a:t>MAN DECIDES TRUTH</a:t>
            </a:r>
          </a:p>
        </p:txBody>
      </p:sp>
      <p:sp>
        <p:nvSpPr>
          <p:cNvPr id="154627" name="TextBox 7"/>
          <p:cNvSpPr txBox="1">
            <a:spLocks noChangeArrowheads="1"/>
          </p:cNvSpPr>
          <p:nvPr/>
        </p:nvSpPr>
        <p:spPr bwMode="auto">
          <a:xfrm rot="163671">
            <a:off x="146050" y="6091238"/>
            <a:ext cx="3275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rPr>
              <a:t>GOD</a:t>
            </a:r>
            <a:r>
              <a:rPr lang="fr-FR" altLang="ja-JP" sz="2000" b="1">
                <a:solidFill>
                  <a:srgbClr val="FFFFFF"/>
                </a:solidFill>
              </a:rPr>
              <a:t>'</a:t>
            </a:r>
            <a:r>
              <a:rPr lang="en-US" sz="2000" b="1">
                <a:solidFill>
                  <a:srgbClr val="FFFFFF"/>
                </a:solidFill>
              </a:rPr>
              <a:t>S WORD IS TRUTH</a:t>
            </a:r>
          </a:p>
        </p:txBody>
      </p:sp>
      <p:pic>
        <p:nvPicPr>
          <p:cNvPr id="154628" name="Picture 3" descr="Circle Ear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17763" y="163513"/>
            <a:ext cx="4306887" cy="430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Rectangle 4"/>
          <p:cNvSpPr>
            <a:spLocks noGrp="1" noChangeArrowheads="1"/>
          </p:cNvSpPr>
          <p:nvPr>
            <p:ph type="title" idx="4294967295"/>
          </p:nvPr>
        </p:nvSpPr>
        <p:spPr>
          <a:xfrm>
            <a:off x="533400" y="-1447800"/>
            <a:ext cx="8229600" cy="1143000"/>
          </a:xfrm>
        </p:spPr>
        <p:txBody>
          <a:bodyPr/>
          <a:lstStyle/>
          <a:p>
            <a:pPr eaLnBrk="1" hangingPunct="1">
              <a:defRPr/>
            </a:pPr>
            <a:r>
              <a:rPr lang="en-US">
                <a:solidFill>
                  <a:srgbClr val="FFFFFF"/>
                </a:solidFill>
                <a:latin typeface="Myriad Pro Light" charset="0"/>
                <a:cs typeface="Arial" charset="0"/>
              </a:rPr>
              <a:t>2 Guys Books 3-SunMoon Wear Glasses 01871</a:t>
            </a:r>
          </a:p>
        </p:txBody>
      </p:sp>
      <p:pic>
        <p:nvPicPr>
          <p:cNvPr id="154630" name="Picture 5" descr="Sun-Moon-Stars-CIRC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11400" y="76200"/>
            <a:ext cx="4394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8293121"/>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5" descr="\\.psf\Host\Users\mmurphy\Desktop\2 Guys Books-Master.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0" name="Picture 3" descr="Circle D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17763" y="171450"/>
            <a:ext cx="4306887" cy="430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Rectangle 4"/>
          <p:cNvSpPr>
            <a:spLocks noGrp="1" noChangeArrowheads="1"/>
          </p:cNvSpPr>
          <p:nvPr>
            <p:ph type="title" idx="4294967295"/>
          </p:nvPr>
        </p:nvSpPr>
        <p:spPr>
          <a:xfrm>
            <a:off x="381000" y="-1295400"/>
            <a:ext cx="8229600" cy="1143000"/>
          </a:xfrm>
        </p:spPr>
        <p:txBody>
          <a:bodyPr/>
          <a:lstStyle/>
          <a:p>
            <a:pPr eaLnBrk="1" hangingPunct="1">
              <a:defRPr/>
            </a:pPr>
            <a:r>
              <a:rPr lang="en-US">
                <a:solidFill>
                  <a:srgbClr val="FFFFFF"/>
                </a:solidFill>
                <a:latin typeface="Myriad Pro Light" charset="0"/>
                <a:cs typeface="Arial" charset="0"/>
              </a:rPr>
              <a:t>2 Guys GW+HR Books-DNA 03149</a:t>
            </a:r>
          </a:p>
        </p:txBody>
      </p:sp>
      <p:sp>
        <p:nvSpPr>
          <p:cNvPr id="2" name="Oval 1"/>
          <p:cNvSpPr/>
          <p:nvPr/>
        </p:nvSpPr>
        <p:spPr>
          <a:xfrm>
            <a:off x="3922713" y="296863"/>
            <a:ext cx="1295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5653" name="TextBox 2"/>
          <p:cNvSpPr txBox="1">
            <a:spLocks noChangeArrowheads="1"/>
          </p:cNvSpPr>
          <p:nvPr/>
        </p:nvSpPr>
        <p:spPr bwMode="auto">
          <a:xfrm>
            <a:off x="3922713" y="228600"/>
            <a:ext cx="1295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b="1"/>
              <a:t>DNA</a:t>
            </a:r>
          </a:p>
        </p:txBody>
      </p:sp>
      <p:sp>
        <p:nvSpPr>
          <p:cNvPr id="155654" name="TextBox 7"/>
          <p:cNvSpPr txBox="1">
            <a:spLocks noChangeArrowheads="1"/>
          </p:cNvSpPr>
          <p:nvPr/>
        </p:nvSpPr>
        <p:spPr bwMode="auto">
          <a:xfrm rot="163671">
            <a:off x="146050" y="6091238"/>
            <a:ext cx="3275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rPr>
              <a:t>GOD</a:t>
            </a:r>
            <a:r>
              <a:rPr lang="fr-FR" altLang="ja-JP" sz="2000" b="1">
                <a:solidFill>
                  <a:srgbClr val="FFFFFF"/>
                </a:solidFill>
              </a:rPr>
              <a:t>'</a:t>
            </a:r>
            <a:r>
              <a:rPr lang="en-US" sz="2000" b="1">
                <a:solidFill>
                  <a:srgbClr val="FFFFFF"/>
                </a:solidFill>
              </a:rPr>
              <a:t>S WORD IS TRUTH</a:t>
            </a:r>
          </a:p>
        </p:txBody>
      </p:sp>
      <p:sp>
        <p:nvSpPr>
          <p:cNvPr id="155655" name="TextBox 6"/>
          <p:cNvSpPr txBox="1">
            <a:spLocks noChangeArrowheads="1"/>
          </p:cNvSpPr>
          <p:nvPr/>
        </p:nvSpPr>
        <p:spPr bwMode="auto">
          <a:xfrm rot="-193559">
            <a:off x="6013450" y="6118225"/>
            <a:ext cx="3273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rPr>
              <a:t>MAN DECIDES TRUTH</a:t>
            </a:r>
          </a:p>
        </p:txBody>
      </p:sp>
    </p:spTree>
    <p:extLst>
      <p:ext uri="{BB962C8B-B14F-4D97-AF65-F5344CB8AC3E}">
        <p14:creationId xmlns:p14="http://schemas.microsoft.com/office/powerpoint/2010/main" val="2879652088"/>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5" descr="\\.psf\Host\Users\mmurphy\Desktop\2 Guys Books-Master.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8" name="TextBox 5"/>
          <p:cNvSpPr txBox="1">
            <a:spLocks noChangeArrowheads="1"/>
          </p:cNvSpPr>
          <p:nvPr/>
        </p:nvSpPr>
        <p:spPr bwMode="auto">
          <a:xfrm rot="-193559">
            <a:off x="6013450" y="6118225"/>
            <a:ext cx="3273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chemeClr val="bg1"/>
                </a:solidFill>
              </a:rPr>
              <a:t>MAN DECIDES TRUTH</a:t>
            </a:r>
          </a:p>
        </p:txBody>
      </p:sp>
      <p:sp>
        <p:nvSpPr>
          <p:cNvPr id="157699" name="TextBox 6"/>
          <p:cNvSpPr txBox="1">
            <a:spLocks noChangeArrowheads="1"/>
          </p:cNvSpPr>
          <p:nvPr/>
        </p:nvSpPr>
        <p:spPr bwMode="auto">
          <a:xfrm rot="163671">
            <a:off x="146050" y="6091238"/>
            <a:ext cx="3275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chemeClr val="bg1"/>
                </a:solidFill>
              </a:rPr>
              <a:t>GOD</a:t>
            </a:r>
            <a:r>
              <a:rPr lang="fr-FR" altLang="ja-JP" sz="2000" b="1">
                <a:solidFill>
                  <a:schemeClr val="bg1"/>
                </a:solidFill>
              </a:rPr>
              <a:t>'</a:t>
            </a:r>
            <a:r>
              <a:rPr lang="en-US" sz="2000" b="1">
                <a:solidFill>
                  <a:schemeClr val="bg1"/>
                </a:solidFill>
              </a:rPr>
              <a:t>S WORD IS TRUTH</a:t>
            </a:r>
          </a:p>
        </p:txBody>
      </p:sp>
      <p:pic>
        <p:nvPicPr>
          <p:cNvPr id="157700" name="Picture 3" descr="Circle Rac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55825" y="0"/>
            <a:ext cx="4932363"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Rectangle 4"/>
          <p:cNvSpPr>
            <a:spLocks noGrp="1" noChangeArrowheads="1"/>
          </p:cNvSpPr>
          <p:nvPr>
            <p:ph type="title" idx="4294967295"/>
          </p:nvPr>
        </p:nvSpPr>
        <p:spPr>
          <a:xfrm>
            <a:off x="457200" y="-1524000"/>
            <a:ext cx="8229600" cy="1143000"/>
          </a:xfrm>
        </p:spPr>
        <p:txBody>
          <a:bodyPr/>
          <a:lstStyle/>
          <a:p>
            <a:pPr eaLnBrk="1" hangingPunct="1">
              <a:defRPr/>
            </a:pPr>
            <a:r>
              <a:rPr lang="en-US">
                <a:solidFill>
                  <a:schemeClr val="bg1"/>
                </a:solidFill>
                <a:latin typeface="Myriad Pro Light" charset="0"/>
                <a:cs typeface="Arial" charset="0"/>
              </a:rPr>
              <a:t>2 Guys Books-Races 01884</a:t>
            </a:r>
          </a:p>
        </p:txBody>
      </p:sp>
    </p:spTree>
    <p:extLst>
      <p:ext uri="{BB962C8B-B14F-4D97-AF65-F5344CB8AC3E}">
        <p14:creationId xmlns:p14="http://schemas.microsoft.com/office/powerpoint/2010/main" val="2826818898"/>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5" descr="\\.psf\Host\Users\mmurphy\Desktop\2 Guys Books-Master.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6" name="TextBox 5"/>
          <p:cNvSpPr txBox="1">
            <a:spLocks noChangeArrowheads="1"/>
          </p:cNvSpPr>
          <p:nvPr/>
        </p:nvSpPr>
        <p:spPr bwMode="auto">
          <a:xfrm rot="-193559">
            <a:off x="6013450" y="6118225"/>
            <a:ext cx="3273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rPr>
              <a:t>MAN DECIDES TRUTH</a:t>
            </a:r>
          </a:p>
        </p:txBody>
      </p:sp>
      <p:sp>
        <p:nvSpPr>
          <p:cNvPr id="159747" name="TextBox 6"/>
          <p:cNvSpPr txBox="1">
            <a:spLocks noChangeArrowheads="1"/>
          </p:cNvSpPr>
          <p:nvPr/>
        </p:nvSpPr>
        <p:spPr bwMode="auto">
          <a:xfrm rot="163671">
            <a:off x="146050" y="6091238"/>
            <a:ext cx="3275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rPr>
              <a:t>GOD</a:t>
            </a:r>
            <a:r>
              <a:rPr lang="fr-FR" altLang="ja-JP" sz="2000" b="1">
                <a:solidFill>
                  <a:srgbClr val="FFFFFF"/>
                </a:solidFill>
              </a:rPr>
              <a:t>'</a:t>
            </a:r>
            <a:r>
              <a:rPr lang="en-US" sz="2000" b="1">
                <a:solidFill>
                  <a:srgbClr val="FFFFFF"/>
                </a:solidFill>
              </a:rPr>
              <a:t>S WORD IS TRUTH</a:t>
            </a:r>
          </a:p>
        </p:txBody>
      </p:sp>
      <p:pic>
        <p:nvPicPr>
          <p:cNvPr id="159748" name="Picture 3" descr="Circle Death"/>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00300" y="146050"/>
            <a:ext cx="4341813" cy="434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Rectangle 4"/>
          <p:cNvSpPr>
            <a:spLocks noGrp="1" noChangeArrowheads="1"/>
          </p:cNvSpPr>
          <p:nvPr>
            <p:ph type="title" idx="4294967295"/>
          </p:nvPr>
        </p:nvSpPr>
        <p:spPr>
          <a:xfrm>
            <a:off x="457200" y="-1143000"/>
            <a:ext cx="8229600" cy="1143000"/>
          </a:xfrm>
        </p:spPr>
        <p:txBody>
          <a:bodyPr/>
          <a:lstStyle/>
          <a:p>
            <a:pPr eaLnBrk="1" hangingPunct="1">
              <a:defRPr/>
            </a:pPr>
            <a:r>
              <a:rPr lang="en-US">
                <a:solidFill>
                  <a:srgbClr val="FFFFFF"/>
                </a:solidFill>
                <a:latin typeface="Myriad Pro Light" charset="0"/>
                <a:cs typeface="Arial" charset="0"/>
              </a:rPr>
              <a:t>2 Guys Books-Death 2 01875</a:t>
            </a:r>
          </a:p>
        </p:txBody>
      </p:sp>
    </p:spTree>
    <p:extLst>
      <p:ext uri="{BB962C8B-B14F-4D97-AF65-F5344CB8AC3E}">
        <p14:creationId xmlns:p14="http://schemas.microsoft.com/office/powerpoint/2010/main" val="125213429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0946" name="Rectangle 2"/>
          <p:cNvSpPr>
            <a:spLocks noGrp="1" noChangeArrowheads="1"/>
          </p:cNvSpPr>
          <p:nvPr>
            <p:ph type="title"/>
          </p:nvPr>
        </p:nvSpPr>
        <p:spPr/>
        <p:txBody>
          <a:bodyPr/>
          <a:lstStyle/>
          <a:p>
            <a:pPr eaLnBrk="1" hangingPunct="1">
              <a:defRPr/>
            </a:pPr>
            <a:r>
              <a:rPr lang="en-US" smtClean="0">
                <a:cs typeface="+mj-cs"/>
              </a:rPr>
              <a:t>Purple blank</a:t>
            </a:r>
          </a:p>
        </p:txBody>
      </p:sp>
      <p:pic>
        <p:nvPicPr>
          <p:cNvPr id="2130947"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p:spPr>
      </p:pic>
      <p:sp>
        <p:nvSpPr>
          <p:cNvPr id="2130948" name="Text Box 4"/>
          <p:cNvSpPr txBox="1">
            <a:spLocks noChangeArrowheads="1"/>
          </p:cNvSpPr>
          <p:nvPr/>
        </p:nvSpPr>
        <p:spPr bwMode="auto">
          <a:xfrm>
            <a:off x="685800" y="381000"/>
            <a:ext cx="3962400" cy="48101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nSpc>
                <a:spcPct val="90000"/>
              </a:lnSpc>
              <a:spcBef>
                <a:spcPct val="50000"/>
              </a:spcBef>
              <a:defRPr/>
            </a:pPr>
            <a:r>
              <a:rPr lang="ja-JP" altLang="en-US" sz="3400" b="1" dirty="0">
                <a:solidFill>
                  <a:srgbClr val="FFFFFF"/>
                </a:solidFill>
                <a:latin typeface="Arial"/>
                <a:cs typeface="Arial" charset="0"/>
              </a:rPr>
              <a:t>“</a:t>
            </a:r>
            <a:r>
              <a:rPr lang="en-US" sz="3400" b="1" dirty="0">
                <a:solidFill>
                  <a:srgbClr val="FFFFFF"/>
                </a:solidFill>
                <a:cs typeface="Arial" charset="0"/>
              </a:rPr>
              <a:t>Today it is perhaps the Darwinian view of nature more than any other that is responsible for the agnostic and skeptical outlook of the twentieth century.</a:t>
            </a:r>
            <a:r>
              <a:rPr lang="ja-JP" altLang="en-US" sz="3400" b="1" dirty="0">
                <a:solidFill>
                  <a:srgbClr val="FFFFFF"/>
                </a:solidFill>
                <a:latin typeface="Arial"/>
                <a:cs typeface="Arial" charset="0"/>
              </a:rPr>
              <a:t>”</a:t>
            </a:r>
            <a:endParaRPr lang="en-US" sz="3400" b="1" dirty="0">
              <a:solidFill>
                <a:srgbClr val="FFFFFF"/>
              </a:solidFill>
              <a:cs typeface="Arial" charset="0"/>
            </a:endParaRPr>
          </a:p>
        </p:txBody>
      </p:sp>
      <p:sp>
        <p:nvSpPr>
          <p:cNvPr id="2130949" name="Text Box 5"/>
          <p:cNvSpPr txBox="1">
            <a:spLocks noChangeArrowheads="1"/>
          </p:cNvSpPr>
          <p:nvPr/>
        </p:nvSpPr>
        <p:spPr bwMode="auto">
          <a:xfrm>
            <a:off x="914400" y="5799138"/>
            <a:ext cx="8001000" cy="83026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2400" b="1" dirty="0">
                <a:solidFill>
                  <a:srgbClr val="FFFFFF"/>
                </a:solidFill>
                <a:cs typeface="Arial" charset="0"/>
              </a:rPr>
              <a:t>Michael Denton, </a:t>
            </a:r>
            <a:r>
              <a:rPr lang="en-US" sz="2400" b="1" i="1" dirty="0">
                <a:solidFill>
                  <a:srgbClr val="FFFFFF"/>
                </a:solidFill>
                <a:cs typeface="Arial" charset="0"/>
              </a:rPr>
              <a:t>Evolution: A Theory in Crisis</a:t>
            </a:r>
            <a:r>
              <a:rPr lang="en-US" sz="2400" b="1" dirty="0">
                <a:solidFill>
                  <a:srgbClr val="FFFFFF"/>
                </a:solidFill>
                <a:cs typeface="Arial" charset="0"/>
              </a:rPr>
              <a:t> (London: Burnett Books, 1985), p. 358.</a:t>
            </a:r>
          </a:p>
        </p:txBody>
      </p:sp>
      <p:pic>
        <p:nvPicPr>
          <p:cNvPr id="163845" name="Picture 6" descr="Evolution Theory in Crisis"/>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76800" y="457200"/>
            <a:ext cx="4114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5" descr="\\.psf\Host\Users\mmurphy\Desktop\2 Guys Books-Master.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4" name="TextBox 6"/>
          <p:cNvSpPr txBox="1">
            <a:spLocks noChangeArrowheads="1"/>
          </p:cNvSpPr>
          <p:nvPr/>
        </p:nvSpPr>
        <p:spPr bwMode="auto">
          <a:xfrm rot="-193559">
            <a:off x="6013450" y="6118225"/>
            <a:ext cx="3273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rPr>
              <a:t>MAN DECIDES TRUTH</a:t>
            </a:r>
          </a:p>
        </p:txBody>
      </p:sp>
      <p:sp>
        <p:nvSpPr>
          <p:cNvPr id="161795" name="TextBox 7"/>
          <p:cNvSpPr txBox="1">
            <a:spLocks noChangeArrowheads="1"/>
          </p:cNvSpPr>
          <p:nvPr/>
        </p:nvSpPr>
        <p:spPr bwMode="auto">
          <a:xfrm rot="163671">
            <a:off x="146050" y="6091238"/>
            <a:ext cx="3275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rPr>
              <a:t>GOD</a:t>
            </a:r>
            <a:r>
              <a:rPr lang="fr-FR" altLang="ja-JP" sz="2000" b="1">
                <a:solidFill>
                  <a:srgbClr val="FFFFFF"/>
                </a:solidFill>
              </a:rPr>
              <a:t>'</a:t>
            </a:r>
            <a:r>
              <a:rPr lang="en-US" sz="2000" b="1">
                <a:solidFill>
                  <a:srgbClr val="FFFFFF"/>
                </a:solidFill>
              </a:rPr>
              <a:t>S WORD IS TRUTH</a:t>
            </a:r>
          </a:p>
        </p:txBody>
      </p:sp>
      <p:pic>
        <p:nvPicPr>
          <p:cNvPr id="161796" name="Picture 3" descr="Circle Earth"/>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17763" y="163513"/>
            <a:ext cx="4306887" cy="430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7" name="Picture 4" descr="Circle Issue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44725" y="-80963"/>
            <a:ext cx="4654550" cy="517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Rectangle 5"/>
          <p:cNvSpPr>
            <a:spLocks noGrp="1" noChangeArrowheads="1"/>
          </p:cNvSpPr>
          <p:nvPr>
            <p:ph type="title" idx="4294967295"/>
          </p:nvPr>
        </p:nvSpPr>
        <p:spPr>
          <a:xfrm>
            <a:off x="533400" y="-1295400"/>
            <a:ext cx="8229600" cy="1143000"/>
          </a:xfrm>
        </p:spPr>
        <p:txBody>
          <a:bodyPr/>
          <a:lstStyle/>
          <a:p>
            <a:pPr eaLnBrk="1" hangingPunct="1">
              <a:defRPr/>
            </a:pPr>
            <a:r>
              <a:rPr lang="en-US">
                <a:solidFill>
                  <a:srgbClr val="FFFFFF"/>
                </a:solidFill>
                <a:latin typeface="Myriad Pro Light" charset="0"/>
                <a:cs typeface="Arial" charset="0"/>
              </a:rPr>
              <a:t>2 Guys Books-General 01887</a:t>
            </a:r>
          </a:p>
        </p:txBody>
      </p:sp>
    </p:spTree>
    <p:extLst>
      <p:ext uri="{BB962C8B-B14F-4D97-AF65-F5344CB8AC3E}">
        <p14:creationId xmlns:p14="http://schemas.microsoft.com/office/powerpoint/2010/main" val="1381983283"/>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2226" name="Rectangle 2"/>
          <p:cNvSpPr>
            <a:spLocks noGrp="1" noChangeArrowheads="1"/>
          </p:cNvSpPr>
          <p:nvPr>
            <p:ph type="title"/>
          </p:nvPr>
        </p:nvSpPr>
        <p:spPr/>
        <p:txBody>
          <a:bodyPr/>
          <a:lstStyle/>
          <a:p>
            <a:pPr eaLnBrk="1" hangingPunct="1">
              <a:defRPr/>
            </a:pPr>
            <a:r>
              <a:rPr lang="en-US" smtClean="0"/>
              <a:t>Black blank------------extras</a:t>
            </a:r>
          </a:p>
        </p:txBody>
      </p:sp>
      <p:sp>
        <p:nvSpPr>
          <p:cNvPr id="5812227" name="Text Box 3"/>
          <p:cNvSpPr txBox="1">
            <a:spLocks noChangeArrowheads="1"/>
          </p:cNvSpPr>
          <p:nvPr/>
        </p:nvSpPr>
        <p:spPr bwMode="auto">
          <a:xfrm>
            <a:off x="-2743200" y="762000"/>
            <a:ext cx="54102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9600" b="1" dirty="0">
                <a:solidFill>
                  <a:srgbClr val="FFFFFF"/>
                </a:solidFill>
                <a:cs typeface="Arial"/>
              </a:rPr>
              <a:t>END</a:t>
            </a:r>
          </a:p>
        </p:txBody>
      </p:sp>
    </p:spTree>
    <p:extLst>
      <p:ext uri="{BB962C8B-B14F-4D97-AF65-F5344CB8AC3E}">
        <p14:creationId xmlns:p14="http://schemas.microsoft.com/office/powerpoint/2010/main" val="31006091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Creation </a:t>
            </a:r>
            <a:r>
              <a:rPr lang="en-US" sz="3200" b="1" dirty="0" smtClean="0">
                <a:solidFill>
                  <a:srgbClr val="FFFFFF"/>
                </a:solidFill>
                <a:latin typeface="Arial" charset="0"/>
                <a:ea typeface="ＭＳ Ｐゴシック" charset="0"/>
              </a:rPr>
              <a:t>link </a:t>
            </a:r>
            <a:r>
              <a:rPr lang="en-US" sz="3200" b="1" dirty="0">
                <a:solidFill>
                  <a:srgbClr val="FFFFFF"/>
                </a:solidFill>
                <a:latin typeface="Arial" charset="0"/>
                <a:ea typeface="ＭＳ Ｐゴシック" charset="0"/>
              </a:rPr>
              <a:t>at </a:t>
            </a:r>
            <a:r>
              <a:rPr lang="en-US" sz="3200" b="1" dirty="0" err="1" smtClean="0">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10982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6.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7.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8.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BLACK">
  <a:themeElements>
    <a:clrScheme name="">
      <a:dk1>
        <a:srgbClr val="000000"/>
      </a:dk1>
      <a:lt1>
        <a:srgbClr val="000000"/>
      </a:lt1>
      <a:dk2>
        <a:srgbClr val="000000"/>
      </a:dk2>
      <a:lt2>
        <a:srgbClr val="808080"/>
      </a:lt2>
      <a:accent1>
        <a:srgbClr val="B6E2E5"/>
      </a:accent1>
      <a:accent2>
        <a:srgbClr val="333399"/>
      </a:accent2>
      <a:accent3>
        <a:srgbClr val="AAAAAA"/>
      </a:accent3>
      <a:accent4>
        <a:srgbClr val="000000"/>
      </a:accent4>
      <a:accent5>
        <a:srgbClr val="D7EEF0"/>
      </a:accent5>
      <a:accent6>
        <a:srgbClr val="2D2D8A"/>
      </a:accent6>
      <a:hlink>
        <a:srgbClr val="009999"/>
      </a:hlink>
      <a:folHlink>
        <a:srgbClr val="99CC00"/>
      </a:folHlink>
    </a:clrScheme>
    <a:fontScheme name="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C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9_Office Theme">
  <a:themeElements>
    <a:clrScheme name="1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9_Office Theme">
  <a:themeElements>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3_Office Theme">
  <a:themeElements>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ffice Theme">
  <a:themeElements>
    <a:clrScheme name="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1_Office Theme">
  <a:themeElements>
    <a:clrScheme name="4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7_Office Theme">
  <a:themeElements>
    <a:clrScheme name="2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7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0_Office Theme">
  <a:themeElements>
    <a:clrScheme name="4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1_Office Theme">
  <a:themeElements>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Custom Design">
  <a:themeElements>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3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4_Office Theme">
  <a:themeElements>
    <a:clrScheme name="4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Black">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2_Office Theme">
  <a:themeElements>
    <a:clrScheme name="4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0_Office Theme">
  <a:themeElements>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4_Office Theme">
  <a:themeElements>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6_Office Theme">
  <a:themeElements>
    <a:clrScheme name="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0_Office Theme">
  <a:themeElements>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7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6_Office Theme">
  <a:themeElements>
    <a:clrScheme name="1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9_Office Theme">
  <a:themeElements>
    <a:clrScheme name="6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6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64_Office Theme">
  <a:themeElements>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6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1_Office Theme">
  <a:themeElements>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0_Office Theme">
  <a:themeElements>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5_Office Theme">
  <a:themeElements>
    <a:clrScheme name="4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5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_Office Theme">
  <a:themeElements>
    <a:clrScheme name="1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5_Office Them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9_Office Theme">
  <a:themeElements>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Stream">
  <a:themeElements>
    <a:clrScheme name="1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_Stream">
      <a:majorFont>
        <a:latin typeface="Garamond"/>
        <a:ea typeface="ＭＳ Ｐゴシック"/>
        <a:cs typeface="Arial"/>
      </a:majorFont>
      <a:minorFont>
        <a:latin typeface="Garamond"/>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_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_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_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_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_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_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_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_Default Design">
  <a:themeElements>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6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4_Office Theme">
  <a:themeElements>
    <a:clrScheme name="1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Title - Top">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Myriad Pro Bold"/>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7_Office Theme">
  <a:themeElements>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7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6_Office Theme">
  <a:themeElements>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9_Office Theme">
  <a:themeElements>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8_Office Theme">
  <a:themeElements>
    <a:clrScheme name="1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8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Custom Design">
  <a:themeElements>
    <a:clrScheme name="5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5_Custom Design">
      <a:majorFont>
        <a:latin typeface="Candara"/>
        <a:ea typeface="ＭＳ Ｐゴシック"/>
        <a:cs typeface=""/>
      </a:majorFont>
      <a:minorFont>
        <a:latin typeface="Candar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6849</TotalTime>
  <Words>4048</Words>
  <Application>Microsoft Macintosh PowerPoint</Application>
  <PresentationFormat>On-screen Show (4:3)</PresentationFormat>
  <Paragraphs>682</Paragraphs>
  <Slides>92</Slides>
  <Notes>91</Notes>
  <HiddenSlides>0</HiddenSlides>
  <MMClips>0</MMClips>
  <ScaleCrop>false</ScaleCrop>
  <HeadingPairs>
    <vt:vector size="4" baseType="variant">
      <vt:variant>
        <vt:lpstr>Theme</vt:lpstr>
      </vt:variant>
      <vt:variant>
        <vt:i4>41</vt:i4>
      </vt:variant>
      <vt:variant>
        <vt:lpstr>Slide Titles</vt:lpstr>
      </vt:variant>
      <vt:variant>
        <vt:i4>92</vt:i4>
      </vt:variant>
    </vt:vector>
  </HeadingPairs>
  <TitlesOfParts>
    <vt:vector size="133" baseType="lpstr">
      <vt:lpstr>BLACK</vt:lpstr>
      <vt:lpstr>Blank Black</vt:lpstr>
      <vt:lpstr>20_Office Theme</vt:lpstr>
      <vt:lpstr>14_Office Theme</vt:lpstr>
      <vt:lpstr>17_Office Theme</vt:lpstr>
      <vt:lpstr>26_Office Theme</vt:lpstr>
      <vt:lpstr>29_Office Theme</vt:lpstr>
      <vt:lpstr>18_Office Theme</vt:lpstr>
      <vt:lpstr>5_Custom Design</vt:lpstr>
      <vt:lpstr>19_Office Theme</vt:lpstr>
      <vt:lpstr>39_Office Theme</vt:lpstr>
      <vt:lpstr>33_Office Theme</vt:lpstr>
      <vt:lpstr>2_Office Theme</vt:lpstr>
      <vt:lpstr>41_Office Theme</vt:lpstr>
      <vt:lpstr>27_Office Theme</vt:lpstr>
      <vt:lpstr>40_Office Theme</vt:lpstr>
      <vt:lpstr>21_Office Theme</vt:lpstr>
      <vt:lpstr>3_Custom Design</vt:lpstr>
      <vt:lpstr>44_Office Theme</vt:lpstr>
      <vt:lpstr>42_Office Theme</vt:lpstr>
      <vt:lpstr>50_Office Theme</vt:lpstr>
      <vt:lpstr>54_Office Theme</vt:lpstr>
      <vt:lpstr>66_Office Theme</vt:lpstr>
      <vt:lpstr>6_Office Theme</vt:lpstr>
      <vt:lpstr>70_Office Theme</vt:lpstr>
      <vt:lpstr>16_Office Theme</vt:lpstr>
      <vt:lpstr>69_Office Theme</vt:lpstr>
      <vt:lpstr>64_Office Theme</vt:lpstr>
      <vt:lpstr>51_Office Theme</vt:lpstr>
      <vt:lpstr>45_Office Theme</vt:lpstr>
      <vt:lpstr>15_Office Theme</vt:lpstr>
      <vt:lpstr>49_Office Theme</vt:lpstr>
      <vt:lpstr>1_Default Design</vt:lpstr>
      <vt:lpstr>2_Default Design</vt:lpstr>
      <vt:lpstr>5_Default Design</vt:lpstr>
      <vt:lpstr>3_Default Design</vt:lpstr>
      <vt:lpstr>1_Stream</vt:lpstr>
      <vt:lpstr>4_Default Design</vt:lpstr>
      <vt:lpstr>6_Default Design</vt:lpstr>
      <vt:lpstr>Title - Top</vt:lpstr>
      <vt:lpstr>7_Default Design</vt:lpstr>
      <vt:lpstr>Title: Genesis—Key to Evangelism</vt:lpstr>
      <vt:lpstr>AiG web site #1</vt:lpstr>
      <vt:lpstr>Matt. 28:18-20 NAS</vt:lpstr>
      <vt:lpstr>Terry for tea #1</vt:lpstr>
      <vt:lpstr>Terry for tea #2</vt:lpstr>
      <vt:lpstr>Terry for tea #3</vt:lpstr>
      <vt:lpstr>Terry for tea #4</vt:lpstr>
      <vt:lpstr>John 3:12 NIV????</vt:lpstr>
      <vt:lpstr>Purple blank</vt:lpstr>
      <vt:lpstr>Blocks-Sin + Genesis 00871</vt:lpstr>
      <vt:lpstr>I Cor. 15:3-4 NAS</vt:lpstr>
      <vt:lpstr>Gen. 3:15 NAS</vt:lpstr>
      <vt:lpstr>Blocks-Sin + Genesis 00871</vt:lpstr>
      <vt:lpstr>I Jn. 3:4 NAS</vt:lpstr>
      <vt:lpstr>Blocks-Sin + Genesis 00871</vt:lpstr>
      <vt:lpstr>Evolution Creation 00896</vt:lpstr>
      <vt:lpstr>Rom. 5:12 NAS</vt:lpstr>
      <vt:lpstr>First/last Adam</vt:lpstr>
      <vt:lpstr>Blks-Gen Jesus</vt:lpstr>
      <vt:lpstr>PowerPoint Presentation</vt:lpstr>
      <vt:lpstr>Jesus and the age of universe</vt:lpstr>
      <vt:lpstr>If Jesus is my Lord …</vt:lpstr>
      <vt:lpstr>John 5:45-47 NAS</vt:lpstr>
      <vt:lpstr>THE GOSPEL</vt:lpstr>
      <vt:lpstr>7 C's Animated—Gen. 1:31 omitted</vt:lpstr>
      <vt:lpstr>I Cor. 1:23 NAS</vt:lpstr>
      <vt:lpstr>01 Jews fall over Gospel</vt:lpstr>
      <vt:lpstr>Acts 2:22-24 NAS</vt:lpstr>
      <vt:lpstr>Acts 2:37-38 &amp; 40 NAS</vt:lpstr>
      <vt:lpstr>Acts 2:41 NAS</vt:lpstr>
      <vt:lpstr>THE GOSPEL</vt:lpstr>
      <vt:lpstr>Acts2-Peter + Jews 00903</vt:lpstr>
      <vt:lpstr>Blocks – Stumbling Block/Creation Based </vt:lpstr>
      <vt:lpstr>02 Greeks jump road</vt:lpstr>
      <vt:lpstr>Acts 17:18 NAS</vt:lpstr>
      <vt:lpstr>Blocks – Creation/Evol. Based </vt:lpstr>
      <vt:lpstr>Acts 17:23 NAS</vt:lpstr>
      <vt:lpstr>Acts 17:24-25 NAS</vt:lpstr>
      <vt:lpstr>Acts 17:26-27 NAS</vt:lpstr>
      <vt:lpstr>Acts 17:30-31 NAS</vt:lpstr>
      <vt:lpstr>Acts 17:32 &amp; 34 NAS</vt:lpstr>
      <vt:lpstr>Acts 17 – Paul &amp; Greeks Remove</vt:lpstr>
      <vt:lpstr>Acts 17 – Paul &amp; Greeks no base</vt:lpstr>
      <vt:lpstr>03 reach Greeks – old clothes</vt:lpstr>
      <vt:lpstr>Church Witness to World</vt:lpstr>
      <vt:lpstr>Church Witness to World</vt:lpstr>
      <vt:lpstr>05 Greeks today</vt:lpstr>
      <vt:lpstr>Huxley 1893 #1</vt:lpstr>
      <vt:lpstr>Huxley 1893 #2</vt:lpstr>
      <vt:lpstr>Huxley 1893 #3</vt:lpstr>
      <vt:lpstr>Huxley 1893 #4</vt:lpstr>
      <vt:lpstr>Huxley 1893 #5</vt:lpstr>
      <vt:lpstr>Bozarth 1979 meaning of evolution</vt:lpstr>
      <vt:lpstr>Gospel blocks-new</vt:lpstr>
      <vt:lpstr>7 C's Animated—Gen. 1:31 omitted</vt:lpstr>
      <vt:lpstr>7 C's Animated—Gen. 1:31 omitted</vt:lpstr>
      <vt:lpstr>04 Greeks educating Greeks</vt:lpstr>
      <vt:lpstr>07 Greeks educating Jews</vt:lpstr>
      <vt:lpstr>08 Jews educating Jews</vt:lpstr>
      <vt:lpstr>09 Greeks in family</vt:lpstr>
      <vt:lpstr>10 Reach today's Greeks</vt:lpstr>
      <vt:lpstr>School violence-Bible story colored</vt:lpstr>
      <vt:lpstr>Bible Isn't True 00167</vt:lpstr>
      <vt:lpstr>Know Your Soil 00899</vt:lpstr>
      <vt:lpstr>Jews plowed ground</vt:lpstr>
      <vt:lpstr>Church Today sowing 00895</vt:lpstr>
      <vt:lpstr>Greeks – Unplowed Ground</vt:lpstr>
      <vt:lpstr>Blank NAS</vt:lpstr>
      <vt:lpstr>Creation Evangelism Bulldozer 00550</vt:lpstr>
      <vt:lpstr>Creation Evangelism Bulldozer 00550</vt:lpstr>
      <vt:lpstr>AiG web site #1</vt:lpstr>
      <vt:lpstr>Revelation 14:6-7 NAS</vt:lpstr>
      <vt:lpstr>Nailing Genesis 1-11 to church</vt:lpstr>
      <vt:lpstr>Black blank------------extras</vt:lpstr>
      <vt:lpstr>Template Suite 1-Title 01359</vt:lpstr>
      <vt:lpstr>Assumptions Facts-Interpretations astronomy</vt:lpstr>
      <vt:lpstr>Evolution Millions of Years + Creation 01133</vt:lpstr>
      <vt:lpstr>2 Guys Books 3-SunMoon Wear Glasses 01871</vt:lpstr>
      <vt:lpstr>2 Guys Books 2-Take Glasses 01870</vt:lpstr>
      <vt:lpstr>2 Guys Books 3-Earth Wear Glasses 01871</vt:lpstr>
      <vt:lpstr>2 Guys Books 4-Share Glasses 01872</vt:lpstr>
      <vt:lpstr>2 Guys Books 5-Same Glasses 01873</vt:lpstr>
      <vt:lpstr>2 Guys Books-Death + Fossils 01876</vt:lpstr>
      <vt:lpstr>2 Guys Books-Dog Kind 2 01879</vt:lpstr>
      <vt:lpstr>2 Guys Books-Grand Canyon 01880</vt:lpstr>
      <vt:lpstr>2 Guys Books 3-SunMoon Wear Glasses 01871</vt:lpstr>
      <vt:lpstr>2 Guys GW+HR Books-DNA 03149</vt:lpstr>
      <vt:lpstr>2 Guys Books-Races 01884</vt:lpstr>
      <vt:lpstr>2 Guys Books-Death 2 01875</vt:lpstr>
      <vt:lpstr>2 Guys Books-General 01887</vt:lpstr>
      <vt:lpstr>Black blank------------extras</vt:lpstr>
      <vt:lpstr>Creation link at BibleStudyDownloads.org</vt:lpstr>
    </vt:vector>
  </TitlesOfParts>
  <Company>Answers in Genesis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 secular quote--blank</dc:title>
  <dc:creator>Terry Mortenson</dc:creator>
  <cp:lastModifiedBy>Rick Griffith</cp:lastModifiedBy>
  <cp:revision>203</cp:revision>
  <dcterms:created xsi:type="dcterms:W3CDTF">2002-07-05T19:44:56Z</dcterms:created>
  <dcterms:modified xsi:type="dcterms:W3CDTF">2018-09-07T03:03:30Z</dcterms:modified>
</cp:coreProperties>
</file>