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78" r:id="rId2"/>
    <p:sldMasterId id="2147483690" r:id="rId3"/>
    <p:sldMasterId id="2147483702" r:id="rId4"/>
  </p:sldMasterIdLst>
  <p:notesMasterIdLst>
    <p:notesMasterId r:id="rId56"/>
  </p:notesMasterIdLst>
  <p:sldIdLst>
    <p:sldId id="303" r:id="rId5"/>
    <p:sldId id="558" r:id="rId6"/>
    <p:sldId id="509" r:id="rId7"/>
    <p:sldId id="510" r:id="rId8"/>
    <p:sldId id="511" r:id="rId9"/>
    <p:sldId id="512"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1" r:id="rId29"/>
    <p:sldId id="532" r:id="rId30"/>
    <p:sldId id="533" r:id="rId31"/>
    <p:sldId id="534" r:id="rId32"/>
    <p:sldId id="535" r:id="rId33"/>
    <p:sldId id="536" r:id="rId34"/>
    <p:sldId id="537" r:id="rId35"/>
    <p:sldId id="538" r:id="rId36"/>
    <p:sldId id="539" r:id="rId37"/>
    <p:sldId id="540" r:id="rId38"/>
    <p:sldId id="541" r:id="rId39"/>
    <p:sldId id="542" r:id="rId40"/>
    <p:sldId id="543" r:id="rId41"/>
    <p:sldId id="544" r:id="rId42"/>
    <p:sldId id="545" r:id="rId43"/>
    <p:sldId id="546" r:id="rId44"/>
    <p:sldId id="547" r:id="rId45"/>
    <p:sldId id="548" r:id="rId46"/>
    <p:sldId id="549" r:id="rId47"/>
    <p:sldId id="550" r:id="rId48"/>
    <p:sldId id="551" r:id="rId49"/>
    <p:sldId id="552" r:id="rId50"/>
    <p:sldId id="553" r:id="rId51"/>
    <p:sldId id="554" r:id="rId52"/>
    <p:sldId id="555" r:id="rId53"/>
    <p:sldId id="557" r:id="rId54"/>
    <p:sldId id="556" r:id="rId5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8"/>
    <p:restoredTop sz="99853" autoAdjust="0"/>
  </p:normalViewPr>
  <p:slideViewPr>
    <p:cSldViewPr snapToGrid="0" snapToObjects="1">
      <p:cViewPr varScale="1">
        <p:scale>
          <a:sx n="113" d="100"/>
          <a:sy n="113" d="100"/>
        </p:scale>
        <p:origin x="-1376" y="-112"/>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09623276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erseus.tufts.edu/hopper/text?doc=Perseus:text:1999.04.0059:entry=sicarius" TargetMode="External"/><Relationship Id="rId4" Type="http://schemas.openxmlformats.org/officeDocument/2006/relationships/hyperlink" Target="http://ancienthistory.about.com/od/romannames1/a/DeifiedEmperors.htm" TargetMode="External"/><Relationship Id="rId5" Type="http://schemas.openxmlformats.org/officeDocument/2006/relationships/hyperlink" Target="http://ancienthistory.about.com/od/emperors/g/Titus.htm"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erseus.tufts.edu/hopper/text?doc=Perseus:text:1999.04.0059:entry=sicarius" TargetMode="External"/><Relationship Id="rId4" Type="http://schemas.openxmlformats.org/officeDocument/2006/relationships/hyperlink" Target="http://ancienthistory.about.com/od/romannames1/a/DeifiedEmperors.htm" TargetMode="External"/><Relationship Id="rId5" Type="http://schemas.openxmlformats.org/officeDocument/2006/relationships/hyperlink" Target="http://ancienthistory.about.com/od/emperors/g/Titus.htm"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erseus.tufts.edu/hopper/text?doc=Perseus:text:1999.04.0059:entry=sicarius" TargetMode="External"/><Relationship Id="rId4" Type="http://schemas.openxmlformats.org/officeDocument/2006/relationships/hyperlink" Target="http://ancienthistory.about.com/od/romannames1/a/DeifiedEmperors.htm" TargetMode="External"/><Relationship Id="rId5" Type="http://schemas.openxmlformats.org/officeDocument/2006/relationships/hyperlink" Target="http://ancienthistory.about.com/od/emperors/g/Titus.htm"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997AAA-AA71-DC46-A779-8CAF903474AF}" type="slidenum">
              <a:rPr lang="en-US">
                <a:solidFill>
                  <a:srgbClr val="000000"/>
                </a:solidFill>
              </a:rPr>
              <a:pPr eaLnBrk="1" hangingPunct="1"/>
              <a:t>2</a:t>
            </a:fld>
            <a:endParaRPr lang="en-US">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sz="1600"/>
              <a:t>we human beings are forever whitewashing Jesus</a:t>
            </a:r>
            <a:r>
              <a:rPr lang="mr-IN" sz="1600"/>
              <a:t>'</a:t>
            </a:r>
            <a:r>
              <a:rPr lang="en-US" sz="1600"/>
              <a:t> birth: the circumstances by which his parents come to Bethlehem (taxes!), the sordid family setting into which Jesus is born (to a couple engaged, but not married), the actual context of his birth--a stable (as one hymn indicates, a place of </a:t>
            </a:r>
            <a:r>
              <a:rPr lang="mr-IN" sz="1600"/>
              <a:t>"</a:t>
            </a:r>
            <a:r>
              <a:rPr lang="en-US" sz="1600"/>
              <a:t>mean estate</a:t>
            </a:r>
            <a:r>
              <a:rPr lang="mr-IN" sz="1600"/>
              <a:t>"</a:t>
            </a:r>
            <a:r>
              <a:rPr lang="en-US" sz="1600"/>
              <a:t>). We want this first Christmas to have been sweet, even pristine. We want Luke</a:t>
            </a:r>
            <a:r>
              <a:rPr lang="mr-IN" sz="1600"/>
              <a:t>'</a:t>
            </a:r>
            <a:r>
              <a:rPr lang="en-US" sz="1600"/>
              <a:t>s gospel words to warm our hearts, not disturb us.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8BFC40-D001-2147-8EE8-7D1D7E409BAA}" type="slidenum">
              <a:rPr lang="en-US">
                <a:solidFill>
                  <a:prstClr val="black"/>
                </a:solidFill>
              </a:rPr>
              <a:pPr eaLnBrk="1" hangingPunct="1"/>
              <a:t>21</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ln/>
        </p:spPr>
        <p:txBody>
          <a:bodyPr/>
          <a:lstStyle/>
          <a:p>
            <a:r>
              <a:rPr lang="mr-IN" sz="800"/>
              <a:t>"</a:t>
            </a:r>
            <a:r>
              <a:rPr lang="en-US" sz="800"/>
              <a:t>If Mary and Joseph traveled from Nazareth to Bethlehem, as stated in Luke</a:t>
            </a:r>
            <a:r>
              <a:rPr lang="mr-IN" sz="800"/>
              <a:t>'</a:t>
            </a:r>
            <a:r>
              <a:rPr lang="en-US" sz="800"/>
              <a:t>s Gospel, the distance in a straight line from Nazareth to Bethlehem is not important to the time such a journey would have taken. Samaria lay between Galilee and Judea, the region in which the town of Bethlehem lay. There was much ill feeling between the Samaritans and the Jews, although they practiced much the same religion. Any lone traveler crossing from Galilee into Samaria would be at risk of attack and would certainly not receive lodgings or any other type of assistance on the journey. The family would have had to travel east, cross over into modern-day Jordan and then travel south on the eastern side of the Jordan River, before crossing back into Judea. This is a much longer journey. </a:t>
            </a:r>
            <a:br>
              <a:rPr lang="en-US" sz="800"/>
            </a:br>
            <a:r>
              <a:rPr lang="en-US" sz="800"/>
              <a:t/>
            </a:r>
            <a:br>
              <a:rPr lang="en-US" sz="800"/>
            </a:br>
            <a:r>
              <a:rPr lang="mr-IN" sz="800"/>
              <a:t>"</a:t>
            </a:r>
            <a:r>
              <a:rPr lang="en-US" sz="800"/>
              <a:t>Tradition has it that Mary, because she was heavily pregnant, rode on a donkey while Joseph walked. A fit man leading this donkey could have, at a guess, traveled perhaps twenty miles a day. However, some Christians say that Joseph must have been a older man, past his prime. Perhaps the best guess is that this journey would have taken at least a week. </a:t>
            </a:r>
          </a:p>
          <a:p>
            <a:endParaRPr lang="en-US" sz="800"/>
          </a:p>
          <a:p>
            <a:r>
              <a:rPr lang="en-US" sz="800"/>
              <a:t>The last leg of the eastern route would have been the hardest of all. Jericho is the lowest city on the globe, and Jerusalem and Bethlehem are situated right in the top of the hills. From Jericho</a:t>
            </a:r>
            <a:r>
              <a:rPr lang="mr-IN" sz="800"/>
              <a:t>'</a:t>
            </a:r>
            <a:r>
              <a:rPr lang="en-US" sz="800"/>
              <a:t>s desert to Bethlehem is an uphill hike of 3,500 feet. How exhausted Mary must have been! How anxious Joseph must have been to find a comfortable room at the inn! Desperate to find adequate shelter, they may have resorted at last to a limestone cave used for a stable.</a:t>
            </a:r>
          </a:p>
          <a:p>
            <a:pPr marL="685800" lvl="1" indent="-228600" algn="just" eaLnBrk="1" hangingPunct="1">
              <a:lnSpc>
                <a:spcPct val="80000"/>
              </a:lnSpc>
              <a:buFontTx/>
              <a:buChar char="•"/>
            </a:pPr>
            <a:endParaRPr lang="en-US" sz="800">
              <a:solidFill>
                <a:schemeClr val="bg1"/>
              </a:solidFill>
            </a:endParaRPr>
          </a:p>
          <a:p>
            <a:pPr eaLnBrk="1" hangingPunct="1">
              <a:lnSpc>
                <a:spcPct val="80000"/>
              </a:lnSpc>
            </a:pPr>
            <a:endParaRPr lang="en-US"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262E02-CA45-1046-9E3B-554CDBEFEBD0}" type="slidenum">
              <a:rPr lang="en-US">
                <a:solidFill>
                  <a:prstClr val="black"/>
                </a:solidFill>
              </a:rPr>
              <a:pPr eaLnBrk="1" hangingPunct="1"/>
              <a:t>22</a:t>
            </a:fld>
            <a:endParaRPr lang="en-US">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887248-CD07-2446-B773-A1ACB0F58A09}" type="slidenum">
              <a:rPr lang="en-US">
                <a:solidFill>
                  <a:prstClr val="black"/>
                </a:solidFill>
              </a:rPr>
              <a:pPr eaLnBrk="1" hangingPunct="1"/>
              <a:t>23</a:t>
            </a:fld>
            <a:endParaRPr lang="en-US">
              <a:solidFill>
                <a:prstClr val="black"/>
              </a:solidFill>
            </a:endParaRPr>
          </a:p>
        </p:txBody>
      </p:sp>
      <p:sp>
        <p:nvSpPr>
          <p:cNvPr id="55299"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ln/>
        </p:spPr>
        <p:txBody>
          <a:bodyPr/>
          <a:lstStyle/>
          <a:p>
            <a:r>
              <a:rPr lang="mr-IN" sz="800"/>
              <a:t>"</a:t>
            </a:r>
            <a:r>
              <a:rPr lang="en-US" sz="800"/>
              <a:t>If Mary and Joseph traveled from Nazareth to Bethlehem, as stated in Luke</a:t>
            </a:r>
            <a:r>
              <a:rPr lang="mr-IN" sz="800"/>
              <a:t>'</a:t>
            </a:r>
            <a:r>
              <a:rPr lang="en-US" sz="800"/>
              <a:t>s Gospel, the distance in a straight line from Nazareth to Bethlehem is not important to the time such a journey would have taken. Samaria lay between Galilee and Judea, the region in which the town of Bethlehem lay. There was much ill feeling between the Samaritans and the Jews, although they practiced much the same religion. Any lone traveler crossing from Galilee into Samaria would be at risk of attack and would certainly not receive lodgings or any other type of assistance on the journey. The family would have had to travel east, cross over into modern-day Jordan and then travel south on the eastern side of the Jordan River, before crossing back into Judea. This is a much longer journey. </a:t>
            </a:r>
            <a:br>
              <a:rPr lang="en-US" sz="800"/>
            </a:br>
            <a:r>
              <a:rPr lang="en-US" sz="800"/>
              <a:t/>
            </a:r>
            <a:br>
              <a:rPr lang="en-US" sz="800"/>
            </a:br>
            <a:r>
              <a:rPr lang="mr-IN" sz="800"/>
              <a:t>"</a:t>
            </a:r>
            <a:r>
              <a:rPr lang="en-US" sz="800"/>
              <a:t>Tradition has it that Mary, because she was heavily pregnant, rode on a donkey while Joseph walked. A fit man leading this donkey could have, at a guess, traveled perhaps twenty miles a day. However, some Christians say that Joseph must have been a older man, past his prime. Perhaps the best guess is that this journey would have taken at least a week. </a:t>
            </a:r>
          </a:p>
          <a:p>
            <a:endParaRPr lang="en-US" sz="800"/>
          </a:p>
          <a:p>
            <a:r>
              <a:rPr lang="en-US" sz="800"/>
              <a:t>The last leg of the eastern route would have been the hardest of all. Jericho is the lowest city on the globe, and Jerusalem and Bethlehem are situated right in the top of the hills. From Jericho</a:t>
            </a:r>
            <a:r>
              <a:rPr lang="mr-IN" sz="800"/>
              <a:t>'</a:t>
            </a:r>
            <a:r>
              <a:rPr lang="en-US" sz="800"/>
              <a:t>s desert to Bethlehem is an uphill hike of 3,500 feet. How exhausted Mary must have been! How anxious Joseph must have been to find a comfortable room at the inn! Desperate to find adequate shelter, they may have resorted at last to a limestone cave used for a stable.</a:t>
            </a:r>
          </a:p>
          <a:p>
            <a:pPr marL="685800" lvl="1" indent="-228600" algn="just" eaLnBrk="1" hangingPunct="1">
              <a:lnSpc>
                <a:spcPct val="80000"/>
              </a:lnSpc>
              <a:buFontTx/>
              <a:buChar char="•"/>
            </a:pPr>
            <a:endParaRPr lang="en-US" sz="800">
              <a:solidFill>
                <a:schemeClr val="bg1"/>
              </a:solidFill>
            </a:endParaRPr>
          </a:p>
          <a:p>
            <a:pPr eaLnBrk="1" hangingPunct="1">
              <a:lnSpc>
                <a:spcPct val="80000"/>
              </a:lnSpc>
            </a:pPr>
            <a:endParaRPr lang="en-US"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099EDF7-B28D-2240-B5D6-81234F86788C}" type="slidenum">
              <a:rPr lang="en-US">
                <a:solidFill>
                  <a:prstClr val="black"/>
                </a:solidFill>
              </a:rPr>
              <a:pPr eaLnBrk="1" hangingPunct="1"/>
              <a:t>24</a:t>
            </a:fld>
            <a:endParaRPr lang="en-US">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BE658C-C76E-7549-A647-5B1D1B749827}" type="slidenum">
              <a:rPr lang="en-US">
                <a:solidFill>
                  <a:prstClr val="black"/>
                </a:solidFill>
              </a:rPr>
              <a:pPr eaLnBrk="1" hangingPunct="1"/>
              <a:t>25</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eaLnBrk="1" hangingPunct="1">
              <a:lnSpc>
                <a:spcPct val="80000"/>
              </a:lnSpc>
            </a:pPr>
            <a:endParaRPr lang="en-US"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4319D50-8EDE-B548-AA65-E7BD047DEFE5}" type="slidenum">
              <a:rPr lang="en-US">
                <a:solidFill>
                  <a:prstClr val="black"/>
                </a:solidFill>
              </a:rPr>
              <a:pPr eaLnBrk="1" hangingPunct="1"/>
              <a:t>26</a:t>
            </a:fld>
            <a:endParaRPr 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5E98D6-B484-6040-A6CA-06B225E8AA07}" type="slidenum">
              <a:rPr lang="en-US">
                <a:solidFill>
                  <a:prstClr val="black"/>
                </a:solidFill>
              </a:rPr>
              <a:pPr eaLnBrk="1" hangingPunct="1"/>
              <a:t>27</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eaLnBrk="1" hangingPunct="1">
              <a:lnSpc>
                <a:spcPct val="80000"/>
              </a:lnSpc>
            </a:pPr>
            <a:endParaRPr lang="en-US"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4E5A44A-46EC-EC41-B4F9-49C1390857EA}" type="slidenum">
              <a:rPr lang="en-US">
                <a:solidFill>
                  <a:prstClr val="black"/>
                </a:solidFill>
              </a:rPr>
              <a:pPr eaLnBrk="1" hangingPunct="1"/>
              <a:t>28</a:t>
            </a:fld>
            <a:endParaRPr 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4943F0E-7563-9F4F-867B-1A1392CFA1E0}" type="slidenum">
              <a:rPr lang="en-US">
                <a:solidFill>
                  <a:prstClr val="black"/>
                </a:solidFill>
              </a:rPr>
              <a:pPr eaLnBrk="1" hangingPunct="1"/>
              <a:t>29</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eaLnBrk="1" hangingPunct="1">
              <a:lnSpc>
                <a:spcPct val="80000"/>
              </a:lnSpc>
            </a:pPr>
            <a:endParaRPr 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0BF9891-759F-A34F-AA1D-0905916CC4DD}" type="slidenum">
              <a:rPr lang="en-US">
                <a:solidFill>
                  <a:prstClr val="black"/>
                </a:solidFill>
              </a:rPr>
              <a:pPr eaLnBrk="1" hangingPunct="1"/>
              <a:t>30</a:t>
            </a:fld>
            <a:endParaRPr 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245F51-18AA-314C-A34B-2092DF065A22}" type="slidenum">
              <a:rPr lang="en-US">
                <a:solidFill>
                  <a:prstClr val="black"/>
                </a:solidFill>
              </a:rPr>
              <a:pPr eaLnBrk="1" hangingPunct="1"/>
              <a:t>9</a:t>
            </a:fld>
            <a:endParaRPr 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just" eaLnBrk="1" hangingPunct="1"/>
            <a:endParaRPr lang="en-US" sz="1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DFEF49-995A-5449-9DA9-958BD690911D}" type="slidenum">
              <a:rPr lang="en-US">
                <a:solidFill>
                  <a:prstClr val="black"/>
                </a:solidFill>
              </a:rPr>
              <a:pPr eaLnBrk="1" hangingPunct="1"/>
              <a:t>31</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179639-59EB-8B49-9FE6-EC28A64D7314}" type="slidenum">
              <a:rPr lang="en-US">
                <a:solidFill>
                  <a:srgbClr val="000000"/>
                </a:solidFill>
              </a:rPr>
              <a:pPr eaLnBrk="1" hangingPunct="1"/>
              <a:t>32</a:t>
            </a:fld>
            <a:endParaRPr 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685800" lvl="1"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685800" lvl="1" indent="-228600" algn="just" eaLnBrk="1" hangingPunct="1">
              <a:lnSpc>
                <a:spcPct val="80000"/>
              </a:lnSpc>
              <a:buFontTx/>
              <a:buChar char="•"/>
            </a:pPr>
            <a:r>
              <a:rPr lang="en-US" sz="800">
                <a:solidFill>
                  <a:schemeClr val="bg1"/>
                </a:solidFill>
              </a:rPr>
              <a:t>The Romans appointed a Non-Jew to rule over the Jews. King Herod placed various pagan images and idols in the courts of the temple.</a:t>
            </a:r>
          </a:p>
          <a:p>
            <a:pPr marL="685800" lvl="1"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buFont typeface="Calibri" charset="0"/>
              <a:buAutoNum type="arabicPeriod"/>
            </a:pPr>
            <a:r>
              <a:rPr lang="en-US" sz="800"/>
              <a:t>From 37 to 4 B.C., the region known as Judea was a vassal state of the Roman Empire ruled by Herod the Great. After Herod</a:t>
            </a:r>
            <a:r>
              <a:rPr lang="mr-IN" sz="800"/>
              <a:t>'</a:t>
            </a:r>
            <a:r>
              <a:rPr lang="en-US" sz="800"/>
              <a:t>s death, the territory was divided among his sons as titular rulers but was actually under Roman authority as the Iudaea Prefecture of Syria Province. This occupation led to waves of revolt, often led by two of the sects mentioned by Josephus: the Zealots who sought Jewish independence and the Sicarii (pronounced </a:t>
            </a:r>
            <a:r>
              <a:rPr lang="mr-IN" sz="800"/>
              <a:t>"</a:t>
            </a:r>
            <a:r>
              <a:rPr lang="en-US" sz="800"/>
              <a:t>sic-ar-ee-eye</a:t>
            </a:r>
            <a:r>
              <a:rPr lang="mr-IN" sz="800"/>
              <a:t>"</a:t>
            </a:r>
            <a:r>
              <a:rPr lang="en-US" sz="800"/>
              <a:t>), an extremist Zealot group whose name means </a:t>
            </a:r>
            <a:r>
              <a:rPr lang="en-US" sz="800">
                <a:hlinkClick r:id="rId3"/>
              </a:rPr>
              <a:t>assassin</a:t>
            </a:r>
            <a:r>
              <a:rPr lang="en-US" sz="800"/>
              <a:t> (from the Latin for </a:t>
            </a:r>
            <a:r>
              <a:rPr lang="mr-IN" sz="800"/>
              <a:t>"</a:t>
            </a:r>
            <a:r>
              <a:rPr lang="en-US" sz="800"/>
              <a:t>dagger</a:t>
            </a:r>
            <a:r>
              <a:rPr lang="mr-IN" sz="800"/>
              <a:t>"</a:t>
            </a:r>
            <a:r>
              <a:rPr lang="en-US" sz="800"/>
              <a:t> [</a:t>
            </a:r>
            <a:r>
              <a:rPr lang="en-US" sz="800" i="1"/>
              <a:t>sica</a:t>
            </a:r>
            <a:r>
              <a:rPr lang="en-US" sz="800"/>
              <a:t>]).</a:t>
            </a:r>
          </a:p>
          <a:p>
            <a:pPr marL="228600" indent="-228600">
              <a:buFont typeface="Calibri" charset="0"/>
              <a:buAutoNum type="arabicPeriod"/>
            </a:pPr>
            <a:r>
              <a:rPr lang="en-US" sz="800"/>
              <a:t>Everything about Roman occupation was hateful to the Jews, from oppressive taxes to physical abuse by Roman soldiers to the repugnant idea that the </a:t>
            </a:r>
            <a:r>
              <a:rPr lang="en-US" sz="800">
                <a:hlinkClick r:id="rId4"/>
              </a:rPr>
              <a:t>Roman leader was a god</a:t>
            </a:r>
            <a:r>
              <a:rPr lang="en-US" sz="800"/>
              <a:t>. Repeated efforts at gaining political independence ensued to no avail. Finally, first-century Jewish society was devastated in 70 A.D. when Roman legions under </a:t>
            </a:r>
            <a:r>
              <a:rPr lang="en-US" sz="800">
                <a:hlinkClick r:id="rId5"/>
              </a:rPr>
              <a:t>Titus</a:t>
            </a:r>
            <a:r>
              <a:rPr lang="en-US" sz="800"/>
              <a:t> sacked Jerusalem and destroyed the Temple. The loss of their religious center crushed the spirits of first-century Jews, and their descendants have never forgotten it.</a:t>
            </a:r>
          </a:p>
          <a:p>
            <a:pPr marL="228600" indent="-228600" eaLnBrk="1" hangingPunct="1">
              <a:lnSpc>
                <a:spcPct val="80000"/>
              </a:lnSpc>
            </a:pPr>
            <a:endParaRPr lang="en-US"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95A4C-C785-074A-B846-380A7FA65B78}" type="slidenum">
              <a:rPr lang="en-US">
                <a:solidFill>
                  <a:prstClr val="black"/>
                </a:solidFill>
              </a:rPr>
              <a:pPr eaLnBrk="1" hangingPunct="1"/>
              <a:t>33</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4158BB9-2071-3041-B4DB-2F6999CE8ECD}" type="slidenum">
              <a:rPr lang="en-US">
                <a:solidFill>
                  <a:prstClr val="black"/>
                </a:solidFill>
              </a:rPr>
              <a:pPr eaLnBrk="1" hangingPunct="1"/>
              <a:t>34</a:t>
            </a:fld>
            <a:endParaRPr lang="en-US">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9FACCE-BDB8-A744-ADE9-5257245A8AC0}" type="slidenum">
              <a:rPr lang="en-US">
                <a:solidFill>
                  <a:prstClr val="black"/>
                </a:solidFill>
              </a:rPr>
              <a:pPr eaLnBrk="1" hangingPunct="1"/>
              <a:t>35</a:t>
            </a:fld>
            <a:endParaRPr 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114DB9F-FC43-C542-A49A-2444C3A78A7B}" type="slidenum">
              <a:rPr lang="en-US">
                <a:solidFill>
                  <a:prstClr val="black"/>
                </a:solidFill>
              </a:rPr>
              <a:pPr eaLnBrk="1" hangingPunct="1"/>
              <a:t>36</a:t>
            </a:fld>
            <a:endParaRPr lang="en-US">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07D211-A837-C742-8EEA-F2B0ADC5AE55}" type="slidenum">
              <a:rPr lang="en-US">
                <a:solidFill>
                  <a:prstClr val="black"/>
                </a:solidFill>
              </a:rPr>
              <a:pPr eaLnBrk="1" hangingPunct="1"/>
              <a:t>37</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2EB3CC-D6E2-754D-AE7B-A8C5CB5698A5}" type="slidenum">
              <a:rPr lang="en-US">
                <a:solidFill>
                  <a:prstClr val="black"/>
                </a:solidFill>
              </a:rPr>
              <a:pPr eaLnBrk="1" hangingPunct="1"/>
              <a:t>38</a:t>
            </a:fld>
            <a:endParaRPr lang="en-US">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1D1F3C-B721-BA48-8061-2D72BACE16E0}" type="slidenum">
              <a:rPr lang="en-US">
                <a:solidFill>
                  <a:prstClr val="black"/>
                </a:solidFill>
              </a:rPr>
              <a:pPr eaLnBrk="1" hangingPunct="1"/>
              <a:t>39</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42F49F-4AF9-C043-AA03-630C71297A38}" type="slidenum">
              <a:rPr lang="en-US">
                <a:solidFill>
                  <a:prstClr val="black"/>
                </a:solidFill>
              </a:rPr>
              <a:pPr eaLnBrk="1" hangingPunct="1"/>
              <a:t>40</a:t>
            </a:fld>
            <a:endParaRPr lang="en-US">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CAF1275-0380-5F40-B3A2-AF5AF1DEBDBF}" type="slidenum">
              <a:rPr lang="en-US">
                <a:solidFill>
                  <a:prstClr val="black"/>
                </a:solidFill>
              </a:rPr>
              <a:pPr eaLnBrk="1" hangingPunct="1"/>
              <a:t>14</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sz="1600"/>
              <a:t>we human beings are forever whitewashing Jesus</a:t>
            </a:r>
            <a:r>
              <a:rPr lang="mr-IN" sz="1600"/>
              <a:t>'</a:t>
            </a:r>
            <a:r>
              <a:rPr lang="en-US" sz="1600"/>
              <a:t> birth: the circumstances by which his parents come to Bethlehem (taxes!), the sordid family setting into which Jesus is born (to a couple engaged, but not married), the actual context of his birth--a stable (as one hymn indicates, a place of </a:t>
            </a:r>
            <a:r>
              <a:rPr lang="mr-IN" sz="1600"/>
              <a:t>"</a:t>
            </a:r>
            <a:r>
              <a:rPr lang="en-US" sz="1600"/>
              <a:t>mean estate</a:t>
            </a:r>
            <a:r>
              <a:rPr lang="mr-IN" sz="1600"/>
              <a:t>"</a:t>
            </a:r>
            <a:r>
              <a:rPr lang="en-US" sz="1600"/>
              <a:t>). We want this first Christmas to have been sweet, even pristine. We want Luke</a:t>
            </a:r>
            <a:r>
              <a:rPr lang="mr-IN" sz="1600"/>
              <a:t>'</a:t>
            </a:r>
            <a:r>
              <a:rPr lang="en-US" sz="1600"/>
              <a:t>s gospel words to warm our hearts, not disturb us.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6599F3F-FAD9-C348-B795-8D49E3672BAE}" type="slidenum">
              <a:rPr lang="en-US">
                <a:solidFill>
                  <a:prstClr val="black"/>
                </a:solidFill>
              </a:rPr>
              <a:pPr eaLnBrk="1" hangingPunct="1"/>
              <a:t>41</a:t>
            </a:fld>
            <a:endParaRPr lang="en-US">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5E9A16B-4D8D-6544-8FEC-5306E693121A}" type="slidenum">
              <a:rPr lang="en-US">
                <a:solidFill>
                  <a:prstClr val="black"/>
                </a:solidFill>
              </a:rPr>
              <a:pPr eaLnBrk="1" hangingPunct="1"/>
              <a:t>42</a:t>
            </a:fld>
            <a:endParaRPr lang="en-US">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A3233CD-98F9-564D-A682-B57CAC97BB20}" type="slidenum">
              <a:rPr lang="en-US">
                <a:solidFill>
                  <a:prstClr val="black"/>
                </a:solidFill>
              </a:rPr>
              <a:pPr eaLnBrk="1" hangingPunct="1"/>
              <a:t>43</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3EF973-69E4-4D45-BDA4-49F7E061D4DC}" type="slidenum">
              <a:rPr lang="en-US">
                <a:solidFill>
                  <a:prstClr val="black"/>
                </a:solidFill>
              </a:rPr>
              <a:pPr eaLnBrk="1" hangingPunct="1"/>
              <a:t>44</a:t>
            </a:fld>
            <a:endParaRPr lang="en-US">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5B057-83E3-2F45-8134-9F0875C60906}" type="slidenum">
              <a:rPr lang="en-US">
                <a:solidFill>
                  <a:prstClr val="black"/>
                </a:solidFill>
              </a:rPr>
              <a:pPr eaLnBrk="1" hangingPunct="1"/>
              <a:t>45</a:t>
            </a:fld>
            <a:endParaRPr lang="en-US">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A6C055-810D-914A-A746-57FD3474F6B5}" type="slidenum">
              <a:rPr lang="en-US">
                <a:solidFill>
                  <a:prstClr val="black"/>
                </a:solidFill>
              </a:rPr>
              <a:pPr eaLnBrk="1" hangingPunct="1"/>
              <a:t>46</a:t>
            </a:fld>
            <a:endParaRPr lang="en-US">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54AAE27-3C8B-994D-B8A8-40A4B47F9138}" type="slidenum">
              <a:rPr lang="en-US">
                <a:solidFill>
                  <a:prstClr val="black"/>
                </a:solidFill>
              </a:rPr>
              <a:pPr eaLnBrk="1" hangingPunct="1"/>
              <a:t>47</a:t>
            </a:fld>
            <a:endParaRPr 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4AD613A-8CAC-9E4A-814A-46152F031FB2}" type="slidenum">
              <a:rPr lang="en-US">
                <a:solidFill>
                  <a:prstClr val="black"/>
                </a:solidFill>
              </a:rPr>
              <a:pPr eaLnBrk="1" hangingPunct="1"/>
              <a:t>48</a:t>
            </a:fld>
            <a:endParaRPr 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t>The Back Story provides context and background information regarding the main character to The Story. </a:t>
            </a:r>
            <a:br>
              <a:rPr lang="en-US" sz="1400"/>
            </a:br>
            <a:r>
              <a:rPr lang="en-US" sz="1400"/>
              <a:t/>
            </a:r>
            <a:br>
              <a:rPr lang="en-US" sz="1400"/>
            </a:br>
            <a:r>
              <a:rPr lang="en-US" sz="1400"/>
              <a:t>In this study of Luke 2 and the events surrounding the birth of Jesus, we see the Shepherds who receive a visitation by angel and the heavenly host announcing the birth of Jesus, Savior, Messiah, and Lord. The sign they were given was that they would find a baby wrapped in cloths, laying in a manger. But this was no ordinary manger. According to tradition, the manger was actually a feeding trough that was hewn out of rock. And the stable was actually a cave. </a:t>
            </a:r>
            <a:br>
              <a:rPr lang="en-US" sz="1400"/>
            </a:br>
            <a:r>
              <a:rPr lang="en-US" sz="1400"/>
              <a:t/>
            </a:r>
            <a:br>
              <a:rPr lang="en-US" sz="1400"/>
            </a:br>
            <a:r>
              <a:rPr lang="en-US" sz="1400"/>
              <a:t>The shepherds were given a sign: They would find newborn baby Jesus in a feeding trough (manger) inside a cave. This was a foreshadowing of the purpose Jesus was born. Because some 30-plus years later, Jesus would again be wrapped in cloths and laid in a cave. That cave was his tomb. And the death that He died would be for the puprose of taking away the sins of the world.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997AAA-AA71-DC46-A779-8CAF903474AF}" type="slidenum">
              <a:rPr lang="en-US">
                <a:solidFill>
                  <a:srgbClr val="000000"/>
                </a:solidFill>
              </a:rPr>
              <a:pPr eaLnBrk="1" hangingPunct="1"/>
              <a:t>49</a:t>
            </a:fld>
            <a:endParaRPr lang="en-US">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sz="1600"/>
              <a:t>we human beings are forever whitewashing Jesus</a:t>
            </a:r>
            <a:r>
              <a:rPr lang="mr-IN" sz="1600"/>
              <a:t>'</a:t>
            </a:r>
            <a:r>
              <a:rPr lang="en-US" sz="1600"/>
              <a:t> birth: the circumstances by which his parents come to Bethlehem (taxes!), the sordid family setting into which Jesus is born (to a couple engaged, but not married), the actual context of his birth--a stable (as one hymn indicates, a place of </a:t>
            </a:r>
            <a:r>
              <a:rPr lang="mr-IN" sz="1600"/>
              <a:t>"</a:t>
            </a:r>
            <a:r>
              <a:rPr lang="en-US" sz="1600"/>
              <a:t>mean estate</a:t>
            </a:r>
            <a:r>
              <a:rPr lang="mr-IN" sz="1600"/>
              <a:t>"</a:t>
            </a:r>
            <a:r>
              <a:rPr lang="en-US" sz="1600"/>
              <a:t>). We want this first Christmas to have been sweet, even pristine. We want Luke</a:t>
            </a:r>
            <a:r>
              <a:rPr lang="mr-IN" sz="1600"/>
              <a:t>'</a:t>
            </a:r>
            <a:r>
              <a:rPr lang="en-US" sz="1600"/>
              <a:t>s gospel words to warm our hearts, not disturb us.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96AA209-8E7B-794E-87B4-D8096B907099}" type="slidenum">
              <a:rPr lang="en-US">
                <a:solidFill>
                  <a:prstClr val="black"/>
                </a:solidFill>
              </a:rPr>
              <a:pPr eaLnBrk="1" hangingPunct="1"/>
              <a:t>15</a:t>
            </a:fld>
            <a:endParaRPr lang="en-US">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896749-0003-0E4D-B620-5F2CA04B8ADD}" type="slidenum">
              <a:rPr lang="en-US">
                <a:solidFill>
                  <a:prstClr val="black"/>
                </a:solidFill>
              </a:rPr>
              <a:pPr eaLnBrk="1" hangingPunct="1"/>
              <a:t>16</a:t>
            </a:fld>
            <a:endParaRPr lang="en-US">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685800" lvl="1"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685800" lvl="1" indent="-228600" algn="just" eaLnBrk="1" hangingPunct="1">
              <a:lnSpc>
                <a:spcPct val="80000"/>
              </a:lnSpc>
              <a:buFontTx/>
              <a:buChar char="•"/>
            </a:pPr>
            <a:r>
              <a:rPr lang="en-US" sz="800">
                <a:solidFill>
                  <a:schemeClr val="bg1"/>
                </a:solidFill>
              </a:rPr>
              <a:t>The Romans appointed a Non-Jew to rule over the Jews. King Herod placed various pagan images and idols in the courts of the temple.</a:t>
            </a:r>
          </a:p>
          <a:p>
            <a:pPr marL="685800" lvl="1"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buFont typeface="Calibri" charset="0"/>
              <a:buAutoNum type="arabicPeriod"/>
            </a:pPr>
            <a:r>
              <a:rPr lang="en-US" sz="800"/>
              <a:t>From 37 to 4 B.C., the region known as Judea was a vassal state of the Roman Empire ruled by Herod the Great. After Herod</a:t>
            </a:r>
            <a:r>
              <a:rPr lang="mr-IN" sz="800"/>
              <a:t>'</a:t>
            </a:r>
            <a:r>
              <a:rPr lang="en-US" sz="800"/>
              <a:t>s death, the territory was divided among his sons as titular rulers but was actually under Roman authority as the Iudaea Prefecture of Syria Province. This occupation led to waves of revolt, often led by two of the sects mentioned by Josephus: the Zealots who sought Jewish independence and the Sicarii (pronounced </a:t>
            </a:r>
            <a:r>
              <a:rPr lang="mr-IN" sz="800"/>
              <a:t>"</a:t>
            </a:r>
            <a:r>
              <a:rPr lang="en-US" sz="800"/>
              <a:t>sic-ar-ee-eye</a:t>
            </a:r>
            <a:r>
              <a:rPr lang="mr-IN" sz="800"/>
              <a:t>"</a:t>
            </a:r>
            <a:r>
              <a:rPr lang="en-US" sz="800"/>
              <a:t>), an extremist Zealot group whose name means </a:t>
            </a:r>
            <a:r>
              <a:rPr lang="en-US" sz="800">
                <a:hlinkClick r:id="rId3"/>
              </a:rPr>
              <a:t>assassin</a:t>
            </a:r>
            <a:r>
              <a:rPr lang="en-US" sz="800"/>
              <a:t> (from the Latin for </a:t>
            </a:r>
            <a:r>
              <a:rPr lang="mr-IN" sz="800"/>
              <a:t>"</a:t>
            </a:r>
            <a:r>
              <a:rPr lang="en-US" sz="800"/>
              <a:t>dagger</a:t>
            </a:r>
            <a:r>
              <a:rPr lang="mr-IN" sz="800"/>
              <a:t>"</a:t>
            </a:r>
            <a:r>
              <a:rPr lang="en-US" sz="800"/>
              <a:t> [</a:t>
            </a:r>
            <a:r>
              <a:rPr lang="en-US" sz="800" i="1"/>
              <a:t>sica</a:t>
            </a:r>
            <a:r>
              <a:rPr lang="en-US" sz="800"/>
              <a:t>]).</a:t>
            </a:r>
          </a:p>
          <a:p>
            <a:pPr marL="228600" indent="-228600">
              <a:buFont typeface="Calibri" charset="0"/>
              <a:buAutoNum type="arabicPeriod"/>
            </a:pPr>
            <a:r>
              <a:rPr lang="en-US" sz="800"/>
              <a:t>Everything about Roman occupation was hateful to the Jews, from oppressive taxes to physical abuse by Roman soldiers to the repugnant idea that the </a:t>
            </a:r>
            <a:r>
              <a:rPr lang="en-US" sz="800">
                <a:hlinkClick r:id="rId4"/>
              </a:rPr>
              <a:t>Roman leader was a god</a:t>
            </a:r>
            <a:r>
              <a:rPr lang="en-US" sz="800"/>
              <a:t>. Repeated efforts at gaining political independence ensued to no avail. Finally, first-century Jewish society was devastated in 70 A.D. when Roman legions under </a:t>
            </a:r>
            <a:r>
              <a:rPr lang="en-US" sz="800">
                <a:hlinkClick r:id="rId5"/>
              </a:rPr>
              <a:t>Titus</a:t>
            </a:r>
            <a:r>
              <a:rPr lang="en-US" sz="800"/>
              <a:t> sacked Jerusalem and destroyed the Temple. The loss of their religious center crushed the spirits of first-century Jews, and their descendants have never forgotten it.</a:t>
            </a:r>
          </a:p>
          <a:p>
            <a:pPr marL="228600" indent="-228600" eaLnBrk="1" hangingPunct="1">
              <a:lnSpc>
                <a:spcPct val="80000"/>
              </a:lnSpc>
            </a:pPr>
            <a:endParaRPr lang="en-US"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9134E93-744F-7E4E-BFBF-794B42F725B3}" type="slidenum">
              <a:rPr lang="en-US">
                <a:solidFill>
                  <a:prstClr val="black"/>
                </a:solidFill>
              </a:rPr>
              <a:pPr eaLnBrk="1" hangingPunct="1"/>
              <a:t>17</a:t>
            </a:fld>
            <a:endParaRPr lang="en-US">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41941A-ACF6-0F47-A1AD-E05F3F1368E2}" type="slidenum">
              <a:rPr lang="en-US">
                <a:solidFill>
                  <a:prstClr val="black"/>
                </a:solidFill>
              </a:rPr>
              <a:pPr eaLnBrk="1" hangingPunct="1"/>
              <a:t>18</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endParaRPr lang="en-US" sz="800" b="1">
              <a:solidFill>
                <a:srgbClr val="FF0000"/>
              </a:solidFill>
            </a:endParaRP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685800" lvl="1"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685800" lvl="1" indent="-228600" algn="just" eaLnBrk="1" hangingPunct="1">
              <a:lnSpc>
                <a:spcPct val="80000"/>
              </a:lnSpc>
              <a:buFontTx/>
              <a:buChar char="•"/>
            </a:pPr>
            <a:r>
              <a:rPr lang="en-US" sz="800">
                <a:solidFill>
                  <a:schemeClr val="bg1"/>
                </a:solidFill>
              </a:rPr>
              <a:t>The Romans appointed a Non-Jew to rule over the Jews. King Herod placed various pagan images and idols in the courts of the temple.</a:t>
            </a:r>
          </a:p>
          <a:p>
            <a:pPr marL="685800" lvl="1"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buFont typeface="Calibri" charset="0"/>
              <a:buAutoNum type="arabicPeriod"/>
            </a:pPr>
            <a:r>
              <a:rPr lang="en-US" sz="800"/>
              <a:t>From 37 to 4 B.C., the region known as Judea was a vassal state of the Roman Empire ruled by Herod the Great. After Herod</a:t>
            </a:r>
            <a:r>
              <a:rPr lang="mr-IN" sz="800"/>
              <a:t>'</a:t>
            </a:r>
            <a:r>
              <a:rPr lang="en-US" sz="800"/>
              <a:t>s death, the territory was divided among his sons as titular rulers but was actually under Roman authority as the Iudaea Prefecture of Syria Province. This occupation led to waves of revolt, often led by two of the sects mentioned by Josephus: the Zealots who sought Jewish independence and the Sicarii (pronounced </a:t>
            </a:r>
            <a:r>
              <a:rPr lang="mr-IN" sz="800"/>
              <a:t>"</a:t>
            </a:r>
            <a:r>
              <a:rPr lang="en-US" sz="800"/>
              <a:t>sic-ar-ee-eye</a:t>
            </a:r>
            <a:r>
              <a:rPr lang="mr-IN" sz="800"/>
              <a:t>"</a:t>
            </a:r>
            <a:r>
              <a:rPr lang="en-US" sz="800"/>
              <a:t>), an extremist Zealot group whose name means </a:t>
            </a:r>
            <a:r>
              <a:rPr lang="en-US" sz="800">
                <a:hlinkClick r:id="rId3"/>
              </a:rPr>
              <a:t>assassin</a:t>
            </a:r>
            <a:r>
              <a:rPr lang="en-US" sz="800"/>
              <a:t> (from the Latin for </a:t>
            </a:r>
            <a:r>
              <a:rPr lang="mr-IN" sz="800"/>
              <a:t>"</a:t>
            </a:r>
            <a:r>
              <a:rPr lang="en-US" sz="800"/>
              <a:t>dagger</a:t>
            </a:r>
            <a:r>
              <a:rPr lang="mr-IN" sz="800"/>
              <a:t>"</a:t>
            </a:r>
            <a:r>
              <a:rPr lang="en-US" sz="800"/>
              <a:t> [</a:t>
            </a:r>
            <a:r>
              <a:rPr lang="en-US" sz="800" i="1"/>
              <a:t>sica</a:t>
            </a:r>
            <a:r>
              <a:rPr lang="en-US" sz="800"/>
              <a:t>]).</a:t>
            </a:r>
          </a:p>
          <a:p>
            <a:pPr marL="228600" indent="-228600">
              <a:buFont typeface="Calibri" charset="0"/>
              <a:buAutoNum type="arabicPeriod"/>
            </a:pPr>
            <a:r>
              <a:rPr lang="en-US" sz="800"/>
              <a:t>Everything about Roman occupation was hateful to the Jews, from oppressive taxes to physical abuse by Roman soldiers to the repugnant idea that the </a:t>
            </a:r>
            <a:r>
              <a:rPr lang="en-US" sz="800">
                <a:hlinkClick r:id="rId4"/>
              </a:rPr>
              <a:t>Roman leader was a god</a:t>
            </a:r>
            <a:r>
              <a:rPr lang="en-US" sz="800"/>
              <a:t>. Repeated efforts at gaining political independence ensued to no avail. Finally, first-century Jewish society was devastated in 70 A.D. when Roman legions under </a:t>
            </a:r>
            <a:r>
              <a:rPr lang="en-US" sz="800">
                <a:hlinkClick r:id="rId5"/>
              </a:rPr>
              <a:t>Titus</a:t>
            </a:r>
            <a:r>
              <a:rPr lang="en-US" sz="800"/>
              <a:t> sacked Jerusalem and destroyed the Temple. The loss of their religious center crushed the spirits of first-century Jews, and their descendants have never forgotten it.</a:t>
            </a:r>
          </a:p>
          <a:p>
            <a:pPr marL="228600" indent="-228600" eaLnBrk="1" hangingPunct="1">
              <a:lnSpc>
                <a:spcPct val="80000"/>
              </a:lnSpc>
            </a:pPr>
            <a:endParaRPr lang="en-US"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F4D5F7-EC78-484C-A443-2699F746DBE6}" type="slidenum">
              <a:rPr lang="en-US">
                <a:solidFill>
                  <a:prstClr val="black"/>
                </a:solidFill>
              </a:rPr>
              <a:pPr eaLnBrk="1" hangingPunct="1"/>
              <a:t>19</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304E7F-EAB0-044D-ABCB-F28FD6E94929}" type="slidenum">
              <a:rPr lang="en-US">
                <a:solidFill>
                  <a:prstClr val="black"/>
                </a:solidFill>
              </a:rPr>
              <a:pPr eaLnBrk="1" hangingPunct="1"/>
              <a:t>20</a:t>
            </a:fld>
            <a:endParaRPr lang="en-US">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buFontTx/>
              <a:buAutoNum type="arabicPeriod"/>
            </a:pPr>
            <a:r>
              <a:rPr lang="en-US" sz="800" b="1">
                <a:solidFill>
                  <a:srgbClr val="FF0000"/>
                </a:solidFill>
              </a:rPr>
              <a:t>POLITICAL AND SOCIAL</a:t>
            </a:r>
          </a:p>
          <a:p>
            <a:pPr marL="685800" lvl="1" indent="-228600" algn="just" eaLnBrk="1" hangingPunct="1">
              <a:lnSpc>
                <a:spcPct val="80000"/>
              </a:lnSpc>
              <a:buFontTx/>
              <a:buChar char="•"/>
            </a:pPr>
            <a:r>
              <a:rPr lang="en-US" sz="800">
                <a:solidFill>
                  <a:schemeClr val="bg1"/>
                </a:solidFill>
              </a:rPr>
              <a:t>…The Roman Empire </a:t>
            </a:r>
            <a:r>
              <a:rPr lang="mr-IN" altLang="ja-JP" sz="800">
                <a:solidFill>
                  <a:schemeClr val="bg1"/>
                </a:solidFill>
              </a:rPr>
              <a:t>"</a:t>
            </a:r>
            <a:r>
              <a:rPr lang="en-US" sz="800">
                <a:solidFill>
                  <a:schemeClr val="bg1"/>
                </a:solidFill>
              </a:rPr>
              <a:t>Caesar Augustus.</a:t>
            </a:r>
            <a:r>
              <a:rPr lang="mr-IN" altLang="ja-JP" sz="800">
                <a:solidFill>
                  <a:schemeClr val="bg1"/>
                </a:solidFill>
              </a:rPr>
              <a:t>"</a:t>
            </a:r>
            <a:r>
              <a:rPr lang="en-US" sz="800">
                <a:solidFill>
                  <a:schemeClr val="bg1"/>
                </a:solidFill>
              </a:rPr>
              <a:t> </a:t>
            </a:r>
          </a:p>
          <a:p>
            <a:pPr marL="685800" lvl="1" indent="-228600" algn="just" eaLnBrk="1" hangingPunct="1">
              <a:lnSpc>
                <a:spcPct val="80000"/>
              </a:lnSpc>
              <a:buFontTx/>
              <a:buChar char="•"/>
            </a:pPr>
            <a:endParaRPr lang="en-US" sz="800">
              <a:solidFill>
                <a:schemeClr val="bg1"/>
              </a:solidFill>
            </a:endParaRPr>
          </a:p>
          <a:p>
            <a:pPr marL="685800" lvl="1" indent="-228600" algn="just" eaLnBrk="1" hangingPunct="1">
              <a:lnSpc>
                <a:spcPct val="80000"/>
              </a:lnSpc>
              <a:buFontTx/>
              <a:buChar char="•"/>
            </a:pPr>
            <a:r>
              <a:rPr lang="en-US" sz="800">
                <a:solidFill>
                  <a:schemeClr val="bg1"/>
                </a:solidFill>
              </a:rPr>
              <a:t>Not only military greatness and positive government model that we still follow.</a:t>
            </a:r>
          </a:p>
          <a:p>
            <a:pPr marL="685800" lvl="1" indent="-228600" algn="just" eaLnBrk="1" hangingPunct="1">
              <a:lnSpc>
                <a:spcPct val="80000"/>
              </a:lnSpc>
              <a:buFontTx/>
              <a:buChar char="•"/>
            </a:pPr>
            <a:r>
              <a:rPr lang="en-US" sz="800">
                <a:solidFill>
                  <a:schemeClr val="bg1"/>
                </a:solidFill>
              </a:rPr>
              <a:t>But The Romans were famous for debauchery and over-indulgent in sex.</a:t>
            </a:r>
          </a:p>
          <a:p>
            <a:pPr marL="685800" lvl="1" indent="-228600" algn="just" eaLnBrk="1" hangingPunct="1">
              <a:lnSpc>
                <a:spcPct val="80000"/>
              </a:lnSpc>
              <a:buFontTx/>
              <a:buChar char="•"/>
            </a:pPr>
            <a:r>
              <a:rPr lang="en-US" sz="800">
                <a:solidFill>
                  <a:schemeClr val="bg1"/>
                </a:solidFill>
              </a:rPr>
              <a:t>Homosexuality, pedophile, incest, wife-swapping were practised without the slightest remorse. Infact, young men were initiated to manhood by engaging in promiscous sex.</a:t>
            </a:r>
          </a:p>
          <a:p>
            <a:pPr marL="685800" lvl="1" indent="-228600" algn="just" eaLnBrk="1" hangingPunct="1">
              <a:lnSpc>
                <a:spcPct val="80000"/>
              </a:lnSpc>
              <a:buFontTx/>
              <a:buChar char="•"/>
            </a:pPr>
            <a:r>
              <a:rPr lang="en-US" sz="800">
                <a:solidFill>
                  <a:schemeClr val="bg1"/>
                </a:solidFill>
              </a:rPr>
              <a:t>The Jews who were considered subjects were treat cruelly. The Roman soldiers could demand any Jews to carry their possession (the case of Simon cyrene carrying Jesus</a:t>
            </a:r>
            <a:r>
              <a:rPr lang="mr-IN" altLang="ja-JP" sz="800">
                <a:solidFill>
                  <a:schemeClr val="bg1"/>
                </a:solidFill>
              </a:rPr>
              <a:t>'</a:t>
            </a:r>
            <a:r>
              <a:rPr lang="en-US" sz="800">
                <a:solidFill>
                  <a:schemeClr val="bg1"/>
                </a:solidFill>
              </a:rPr>
              <a:t> cross). Resistance could end in death.</a:t>
            </a:r>
          </a:p>
          <a:p>
            <a:pPr marL="685800" lvl="1" indent="-228600" algn="just" eaLnBrk="1" hangingPunct="1">
              <a:lnSpc>
                <a:spcPct val="80000"/>
              </a:lnSpc>
              <a:buFontTx/>
              <a:buChar char="•"/>
            </a:pPr>
            <a:r>
              <a:rPr lang="en-US" sz="800">
                <a:solidFill>
                  <a:schemeClr val="bg1"/>
                </a:solidFill>
              </a:rPr>
              <a:t>The High priest and religious Jews had absolute control over the people. They were corrupted, and often exacted unjustly from their fellow Jews.</a:t>
            </a:r>
          </a:p>
          <a:p>
            <a:pPr marL="685800" lvl="1" indent="-228600" algn="just" eaLnBrk="1" hangingPunct="1">
              <a:lnSpc>
                <a:spcPct val="80000"/>
              </a:lnSpc>
              <a:buFontTx/>
              <a:buChar char="•"/>
            </a:pPr>
            <a:r>
              <a:rPr lang="en-US" sz="800">
                <a:solidFill>
                  <a:schemeClr val="bg1"/>
                </a:solidFill>
              </a:rPr>
              <a:t>There were fear in the hearts of the common people. It was a difficult time to live in.</a:t>
            </a:r>
          </a:p>
          <a:p>
            <a:pPr marL="685800" lvl="1" indent="-228600" algn="just" eaLnBrk="1" hangingPunct="1">
              <a:lnSpc>
                <a:spcPct val="80000"/>
              </a:lnSpc>
              <a:buFontTx/>
              <a:buChar char="•"/>
            </a:pPr>
            <a:r>
              <a:rPr lang="en-US" sz="800">
                <a:solidFill>
                  <a:schemeClr val="bg1"/>
                </a:solidFill>
              </a:rPr>
              <a:t>The Jews at the time of Jesus</a:t>
            </a:r>
            <a:r>
              <a:rPr lang="mr-IN" altLang="ja-JP" sz="800">
                <a:solidFill>
                  <a:schemeClr val="bg1"/>
                </a:solidFill>
              </a:rPr>
              <a:t>'</a:t>
            </a:r>
            <a:r>
              <a:rPr lang="en-US" sz="800">
                <a:solidFill>
                  <a:schemeClr val="bg1"/>
                </a:solidFill>
              </a:rPr>
              <a:t> birth were being taxed for two reasons…</a:t>
            </a:r>
          </a:p>
          <a:p>
            <a:pPr marL="1143000" lvl="2" indent="-228600" algn="just" eaLnBrk="1" hangingPunct="1">
              <a:lnSpc>
                <a:spcPct val="80000"/>
              </a:lnSpc>
              <a:buFontTx/>
              <a:buChar char="•"/>
            </a:pPr>
            <a:r>
              <a:rPr lang="en-US" sz="800">
                <a:solidFill>
                  <a:schemeClr val="bg1"/>
                </a:solidFill>
              </a:rPr>
              <a:t>As a reminder that they were not free citizens in their homeland. They were slaves. The Romans were the Masters.</a:t>
            </a:r>
          </a:p>
          <a:p>
            <a:pPr marL="1143000" lvl="2" indent="-228600" algn="just" eaLnBrk="1" hangingPunct="1">
              <a:lnSpc>
                <a:spcPct val="80000"/>
              </a:lnSpc>
              <a:buFontTx/>
              <a:buChar char="•"/>
            </a:pPr>
            <a:r>
              <a:rPr lang="en-US" sz="800">
                <a:solidFill>
                  <a:schemeClr val="bg1"/>
                </a:solidFill>
              </a:rPr>
              <a:t>As a fund-raiser for the Romans to expand their military conquest.</a:t>
            </a:r>
          </a:p>
          <a:p>
            <a:pPr marL="685800" lvl="1" indent="-228600" algn="just" eaLnBrk="1" hangingPunct="1">
              <a:lnSpc>
                <a:spcPct val="80000"/>
              </a:lnSpc>
              <a:buFontTx/>
              <a:buChar char="•"/>
            </a:pPr>
            <a:r>
              <a:rPr lang="en-US" sz="800">
                <a:solidFill>
                  <a:schemeClr val="bg1"/>
                </a:solidFill>
              </a:rPr>
              <a:t>The Roman senate themselves were having internal conflict that could result in civil war at any time. It was a tumultous time.</a:t>
            </a:r>
          </a:p>
          <a:p>
            <a:pPr marL="685800" lvl="1" indent="-228600" algn="just" eaLnBrk="1" hangingPunct="1">
              <a:lnSpc>
                <a:spcPct val="80000"/>
              </a:lnSpc>
            </a:pPr>
            <a:endParaRPr lang="en-US" sz="800">
              <a:solidFill>
                <a:schemeClr val="bg1"/>
              </a:solidFill>
            </a:endParaRPr>
          </a:p>
          <a:p>
            <a:pPr marL="228600" indent="-228600" algn="just" eaLnBrk="1" hangingPunct="1">
              <a:lnSpc>
                <a:spcPct val="80000"/>
              </a:lnSpc>
              <a:buFontTx/>
              <a:buAutoNum type="arabicPeriod"/>
            </a:pPr>
            <a:r>
              <a:rPr lang="en-US" sz="800" b="1">
                <a:solidFill>
                  <a:srgbClr val="FF0000"/>
                </a:solidFill>
              </a:rPr>
              <a:t>SPIRITUAL</a:t>
            </a:r>
          </a:p>
          <a:p>
            <a:pPr marL="685800" lvl="1" indent="-228600" algn="just" eaLnBrk="1" hangingPunct="1">
              <a:lnSpc>
                <a:spcPct val="80000"/>
              </a:lnSpc>
              <a:buFontTx/>
              <a:buChar char="•"/>
            </a:pPr>
            <a:r>
              <a:rPr lang="en-US" sz="800">
                <a:solidFill>
                  <a:schemeClr val="bg1"/>
                </a:solidFill>
              </a:rPr>
              <a:t>…The Darkness Over the City of David (Isaiah 60:2; John 1:5,10).</a:t>
            </a:r>
          </a:p>
          <a:p>
            <a:pPr marL="1143000" lvl="2" indent="-228600" algn="just" eaLnBrk="1" hangingPunct="1">
              <a:lnSpc>
                <a:spcPct val="80000"/>
              </a:lnSpc>
              <a:buFontTx/>
              <a:buChar char="•"/>
            </a:pPr>
            <a:r>
              <a:rPr lang="en-US" sz="800">
                <a:solidFill>
                  <a:schemeClr val="bg1"/>
                </a:solidFill>
              </a:rPr>
              <a:t>The Syncretistic practise of the Romans meant that the Jews could not worship their one true God without pagan influences.</a:t>
            </a:r>
          </a:p>
          <a:p>
            <a:pPr marL="1143000" lvl="2" indent="-228600" algn="just" eaLnBrk="1" hangingPunct="1">
              <a:lnSpc>
                <a:spcPct val="80000"/>
              </a:lnSpc>
              <a:buFontTx/>
              <a:buChar char="•"/>
            </a:pPr>
            <a:r>
              <a:rPr lang="en-US" sz="800">
                <a:solidFill>
                  <a:schemeClr val="bg1"/>
                </a:solidFill>
              </a:rPr>
              <a:t>The Romans appointed a Non-Jew to rule over the Jews.</a:t>
            </a:r>
          </a:p>
          <a:p>
            <a:pPr marL="1143000" lvl="2" indent="-228600" algn="just" eaLnBrk="1" hangingPunct="1">
              <a:lnSpc>
                <a:spcPct val="80000"/>
              </a:lnSpc>
              <a:buFontTx/>
              <a:buChar char="•"/>
            </a:pPr>
            <a:r>
              <a:rPr lang="en-US" sz="800">
                <a:solidFill>
                  <a:schemeClr val="bg1"/>
                </a:solidFill>
              </a:rPr>
              <a:t>To add injury to insult, Herod regularly placed idols as do the Romans to ensure that the God whom the Jews believed in </a:t>
            </a:r>
          </a:p>
          <a:p>
            <a:pPr marL="228600" indent="-228600" algn="just" eaLnBrk="1" hangingPunct="1">
              <a:lnSpc>
                <a:spcPct val="80000"/>
              </a:lnSpc>
              <a:buFontTx/>
              <a:buAutoNum type="arabicPeriod"/>
            </a:pPr>
            <a:r>
              <a:rPr lang="en-US" sz="800" b="1">
                <a:solidFill>
                  <a:srgbClr val="FF0000"/>
                </a:solidFill>
              </a:rPr>
              <a:t>PERSONAL</a:t>
            </a:r>
          </a:p>
          <a:p>
            <a:pPr marL="685800" lvl="1" indent="-228600" algn="just" eaLnBrk="1" hangingPunct="1">
              <a:lnSpc>
                <a:spcPct val="80000"/>
              </a:lnSpc>
              <a:buFontTx/>
              <a:buChar char="•"/>
            </a:pPr>
            <a:r>
              <a:rPr lang="en-US" sz="800">
                <a:solidFill>
                  <a:schemeClr val="bg1"/>
                </a:solidFill>
              </a:rPr>
              <a:t>…The  Struggling Couple (Matt 1:18-25; Lu 1:16-35).</a:t>
            </a:r>
          </a:p>
          <a:p>
            <a:pPr marL="228600" indent="-228600" algn="just" eaLnBrk="1" hangingPunct="1">
              <a:lnSpc>
                <a:spcPct val="80000"/>
              </a:lnSpc>
              <a:buFontTx/>
              <a:buAutoNum type="arabicPeriod"/>
            </a:pPr>
            <a:r>
              <a:rPr lang="en-US" sz="800" b="1">
                <a:solidFill>
                  <a:srgbClr val="FF0000"/>
                </a:solidFill>
              </a:rPr>
              <a:t>SETTING</a:t>
            </a:r>
          </a:p>
          <a:p>
            <a:pPr marL="685800" lvl="1" indent="-228600" algn="just" eaLnBrk="1" hangingPunct="1">
              <a:lnSpc>
                <a:spcPct val="80000"/>
              </a:lnSpc>
              <a:buFontTx/>
              <a:buChar char="•"/>
            </a:pPr>
            <a:r>
              <a:rPr lang="en-US" sz="800">
                <a:solidFill>
                  <a:schemeClr val="bg1"/>
                </a:solidFill>
              </a:rPr>
              <a:t>…The Feeding Trough </a:t>
            </a:r>
            <a:r>
              <a:rPr lang="mr-IN" altLang="ja-JP" sz="800">
                <a:solidFill>
                  <a:schemeClr val="bg1"/>
                </a:solidFill>
              </a:rPr>
              <a:t>"</a:t>
            </a:r>
            <a:r>
              <a:rPr lang="en-US" sz="800">
                <a:solidFill>
                  <a:schemeClr val="bg1"/>
                </a:solidFill>
              </a:rPr>
              <a:t>in a Manger</a:t>
            </a:r>
            <a:r>
              <a:rPr lang="mr-IN" altLang="ja-JP" sz="800">
                <a:solidFill>
                  <a:schemeClr val="bg1"/>
                </a:solidFill>
              </a:rPr>
              <a:t>"</a:t>
            </a:r>
            <a:r>
              <a:rPr lang="en-US" sz="800">
                <a:solidFill>
                  <a:schemeClr val="bg1"/>
                </a:solidFill>
              </a:rPr>
              <a:t> (Isaiah1:3).</a:t>
            </a:r>
          </a:p>
          <a:p>
            <a:pPr marL="685800" lvl="1" indent="-228600" algn="just" eaLnBrk="1" hangingPunct="1">
              <a:lnSpc>
                <a:spcPct val="80000"/>
              </a:lnSpc>
              <a:buFontTx/>
              <a:buChar char="•"/>
            </a:pPr>
            <a:endParaRPr lang="en-US" sz="800">
              <a:solidFill>
                <a:schemeClr val="bg1"/>
              </a:solidFill>
            </a:endParaRPr>
          </a:p>
          <a:p>
            <a:pPr marL="228600" indent="-228600" eaLnBrk="1" hangingPunct="1">
              <a:lnSpc>
                <a:spcPct val="80000"/>
              </a:lnSpc>
            </a:pPr>
            <a:endParaRPr lang="en-US"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E76314-CD3B-1146-8B8A-D46B9F388191}" type="datetime1">
              <a:rPr lang="en-US"/>
              <a:pPr>
                <a:defRPr/>
              </a:pPr>
              <a:t>2/1/17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E1BA7-5FCE-3341-931A-FF875B4341AF}" type="slidenum">
              <a:rPr lang="en-US"/>
              <a:pPr>
                <a:defRPr/>
              </a:pPr>
              <a:t>‹#›</a:t>
            </a:fld>
            <a:endParaRPr lang="en-US"/>
          </a:p>
        </p:txBody>
      </p:sp>
    </p:spTree>
    <p:extLst>
      <p:ext uri="{BB962C8B-B14F-4D97-AF65-F5344CB8AC3E}">
        <p14:creationId xmlns:p14="http://schemas.microsoft.com/office/powerpoint/2010/main" val="74065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F845B42-6589-3048-967E-AD472A363A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340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399CD7-D99D-3743-AFA1-C93258B7FE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856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812280-14EE-044D-B655-655395810D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6845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4C6FA99-F226-7F43-A409-F4514CBAE80E}" type="slidenum">
              <a:rPr lang="en-US"/>
              <a:pPr/>
              <a:t>‹#›</a:t>
            </a:fld>
            <a:endParaRPr lang="en-US"/>
          </a:p>
        </p:txBody>
      </p:sp>
    </p:spTree>
    <p:extLst>
      <p:ext uri="{BB962C8B-B14F-4D97-AF65-F5344CB8AC3E}">
        <p14:creationId xmlns:p14="http://schemas.microsoft.com/office/powerpoint/2010/main" val="267661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FB3785-0DDA-404A-81D0-742F488E52EF}" type="slidenum">
              <a:rPr lang="en-US"/>
              <a:pPr/>
              <a:t>‹#›</a:t>
            </a:fld>
            <a:endParaRPr lang="en-US"/>
          </a:p>
        </p:txBody>
      </p:sp>
    </p:spTree>
    <p:extLst>
      <p:ext uri="{BB962C8B-B14F-4D97-AF65-F5344CB8AC3E}">
        <p14:creationId xmlns:p14="http://schemas.microsoft.com/office/powerpoint/2010/main" val="4229691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82F320-9E50-C147-9CDB-D63C320BE12E}" type="slidenum">
              <a:rPr lang="en-US"/>
              <a:pPr/>
              <a:t>‹#›</a:t>
            </a:fld>
            <a:endParaRPr lang="en-US"/>
          </a:p>
        </p:txBody>
      </p:sp>
    </p:spTree>
    <p:extLst>
      <p:ext uri="{BB962C8B-B14F-4D97-AF65-F5344CB8AC3E}">
        <p14:creationId xmlns:p14="http://schemas.microsoft.com/office/powerpoint/2010/main" val="177757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A1B5057-1518-2049-BCE7-4EDC7E37025D}" type="slidenum">
              <a:rPr lang="en-US"/>
              <a:pPr/>
              <a:t>‹#›</a:t>
            </a:fld>
            <a:endParaRPr lang="en-US"/>
          </a:p>
        </p:txBody>
      </p:sp>
    </p:spTree>
    <p:extLst>
      <p:ext uri="{BB962C8B-B14F-4D97-AF65-F5344CB8AC3E}">
        <p14:creationId xmlns:p14="http://schemas.microsoft.com/office/powerpoint/2010/main" val="131864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7A8B641-0FEF-4646-A6B6-43C353B87BE7}" type="slidenum">
              <a:rPr lang="en-US"/>
              <a:pPr/>
              <a:t>‹#›</a:t>
            </a:fld>
            <a:endParaRPr lang="en-US"/>
          </a:p>
        </p:txBody>
      </p:sp>
    </p:spTree>
    <p:extLst>
      <p:ext uri="{BB962C8B-B14F-4D97-AF65-F5344CB8AC3E}">
        <p14:creationId xmlns:p14="http://schemas.microsoft.com/office/powerpoint/2010/main" val="2473313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8EEF256-2B43-7E4D-908B-15FB3BAC7A89}" type="slidenum">
              <a:rPr lang="en-US"/>
              <a:pPr/>
              <a:t>‹#›</a:t>
            </a:fld>
            <a:endParaRPr lang="en-US"/>
          </a:p>
        </p:txBody>
      </p:sp>
    </p:spTree>
    <p:extLst>
      <p:ext uri="{BB962C8B-B14F-4D97-AF65-F5344CB8AC3E}">
        <p14:creationId xmlns:p14="http://schemas.microsoft.com/office/powerpoint/2010/main" val="171469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3389DE6-BC8F-D741-A2DE-50519D394392}" type="slidenum">
              <a:rPr lang="en-US"/>
              <a:pPr/>
              <a:t>‹#›</a:t>
            </a:fld>
            <a:endParaRPr lang="en-US"/>
          </a:p>
        </p:txBody>
      </p:sp>
    </p:spTree>
    <p:extLst>
      <p:ext uri="{BB962C8B-B14F-4D97-AF65-F5344CB8AC3E}">
        <p14:creationId xmlns:p14="http://schemas.microsoft.com/office/powerpoint/2010/main" val="341295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E1425F7-D91B-0143-8940-6AA3ECD1A8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6530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82F3B1-8DBF-E64A-87E0-33E940B6783F}" type="slidenum">
              <a:rPr lang="en-US"/>
              <a:pPr/>
              <a:t>‹#›</a:t>
            </a:fld>
            <a:endParaRPr lang="en-US"/>
          </a:p>
        </p:txBody>
      </p:sp>
    </p:spTree>
    <p:extLst>
      <p:ext uri="{BB962C8B-B14F-4D97-AF65-F5344CB8AC3E}">
        <p14:creationId xmlns:p14="http://schemas.microsoft.com/office/powerpoint/2010/main" val="3088509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FD72435-BAA0-004E-8FF4-1A9EF58824C5}" type="slidenum">
              <a:rPr lang="en-US"/>
              <a:pPr/>
              <a:t>‹#›</a:t>
            </a:fld>
            <a:endParaRPr lang="en-US"/>
          </a:p>
        </p:txBody>
      </p:sp>
    </p:spTree>
    <p:extLst>
      <p:ext uri="{BB962C8B-B14F-4D97-AF65-F5344CB8AC3E}">
        <p14:creationId xmlns:p14="http://schemas.microsoft.com/office/powerpoint/2010/main" val="2051843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4515AE-588C-9447-BD87-00E4FF1829C3}" type="slidenum">
              <a:rPr lang="en-US"/>
              <a:pPr/>
              <a:t>‹#›</a:t>
            </a:fld>
            <a:endParaRPr lang="en-US"/>
          </a:p>
        </p:txBody>
      </p:sp>
    </p:spTree>
    <p:extLst>
      <p:ext uri="{BB962C8B-B14F-4D97-AF65-F5344CB8AC3E}">
        <p14:creationId xmlns:p14="http://schemas.microsoft.com/office/powerpoint/2010/main" val="67403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7D7817-C06F-7A4C-83A1-9DA741570D98}" type="slidenum">
              <a:rPr lang="en-US"/>
              <a:pPr/>
              <a:t>‹#›</a:t>
            </a:fld>
            <a:endParaRPr lang="en-US"/>
          </a:p>
        </p:txBody>
      </p:sp>
    </p:spTree>
    <p:extLst>
      <p:ext uri="{BB962C8B-B14F-4D97-AF65-F5344CB8AC3E}">
        <p14:creationId xmlns:p14="http://schemas.microsoft.com/office/powerpoint/2010/main" val="419974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4C6FA99-F226-7F43-A409-F4514CBAE80E}" type="slidenum">
              <a:rPr lang="en-US"/>
              <a:pPr/>
              <a:t>‹#›</a:t>
            </a:fld>
            <a:endParaRPr lang="en-US"/>
          </a:p>
        </p:txBody>
      </p:sp>
    </p:spTree>
    <p:extLst>
      <p:ext uri="{BB962C8B-B14F-4D97-AF65-F5344CB8AC3E}">
        <p14:creationId xmlns:p14="http://schemas.microsoft.com/office/powerpoint/2010/main" val="3098742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FB3785-0DDA-404A-81D0-742F488E52EF}" type="slidenum">
              <a:rPr lang="en-US"/>
              <a:pPr/>
              <a:t>‹#›</a:t>
            </a:fld>
            <a:endParaRPr lang="en-US"/>
          </a:p>
        </p:txBody>
      </p:sp>
    </p:spTree>
    <p:extLst>
      <p:ext uri="{BB962C8B-B14F-4D97-AF65-F5344CB8AC3E}">
        <p14:creationId xmlns:p14="http://schemas.microsoft.com/office/powerpoint/2010/main" val="3168321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82F320-9E50-C147-9CDB-D63C320BE12E}" type="slidenum">
              <a:rPr lang="en-US"/>
              <a:pPr/>
              <a:t>‹#›</a:t>
            </a:fld>
            <a:endParaRPr lang="en-US"/>
          </a:p>
        </p:txBody>
      </p:sp>
    </p:spTree>
    <p:extLst>
      <p:ext uri="{BB962C8B-B14F-4D97-AF65-F5344CB8AC3E}">
        <p14:creationId xmlns:p14="http://schemas.microsoft.com/office/powerpoint/2010/main" val="161591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A1B5057-1518-2049-BCE7-4EDC7E37025D}" type="slidenum">
              <a:rPr lang="en-US"/>
              <a:pPr/>
              <a:t>‹#›</a:t>
            </a:fld>
            <a:endParaRPr lang="en-US"/>
          </a:p>
        </p:txBody>
      </p:sp>
    </p:spTree>
    <p:extLst>
      <p:ext uri="{BB962C8B-B14F-4D97-AF65-F5344CB8AC3E}">
        <p14:creationId xmlns:p14="http://schemas.microsoft.com/office/powerpoint/2010/main" val="4161482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7A8B641-0FEF-4646-A6B6-43C353B87BE7}" type="slidenum">
              <a:rPr lang="en-US"/>
              <a:pPr/>
              <a:t>‹#›</a:t>
            </a:fld>
            <a:endParaRPr lang="en-US"/>
          </a:p>
        </p:txBody>
      </p:sp>
    </p:spTree>
    <p:extLst>
      <p:ext uri="{BB962C8B-B14F-4D97-AF65-F5344CB8AC3E}">
        <p14:creationId xmlns:p14="http://schemas.microsoft.com/office/powerpoint/2010/main" val="2206522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8EEF256-2B43-7E4D-908B-15FB3BAC7A89}" type="slidenum">
              <a:rPr lang="en-US"/>
              <a:pPr/>
              <a:t>‹#›</a:t>
            </a:fld>
            <a:endParaRPr lang="en-US"/>
          </a:p>
        </p:txBody>
      </p:sp>
    </p:spTree>
    <p:extLst>
      <p:ext uri="{BB962C8B-B14F-4D97-AF65-F5344CB8AC3E}">
        <p14:creationId xmlns:p14="http://schemas.microsoft.com/office/powerpoint/2010/main" val="386659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A018099-6EEB-7F4B-9FA4-1E9D934B65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5483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3389DE6-BC8F-D741-A2DE-50519D394392}" type="slidenum">
              <a:rPr lang="en-US"/>
              <a:pPr/>
              <a:t>‹#›</a:t>
            </a:fld>
            <a:endParaRPr lang="en-US"/>
          </a:p>
        </p:txBody>
      </p:sp>
    </p:spTree>
    <p:extLst>
      <p:ext uri="{BB962C8B-B14F-4D97-AF65-F5344CB8AC3E}">
        <p14:creationId xmlns:p14="http://schemas.microsoft.com/office/powerpoint/2010/main" val="1605896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82F3B1-8DBF-E64A-87E0-33E940B6783F}" type="slidenum">
              <a:rPr lang="en-US"/>
              <a:pPr/>
              <a:t>‹#›</a:t>
            </a:fld>
            <a:endParaRPr lang="en-US"/>
          </a:p>
        </p:txBody>
      </p:sp>
    </p:spTree>
    <p:extLst>
      <p:ext uri="{BB962C8B-B14F-4D97-AF65-F5344CB8AC3E}">
        <p14:creationId xmlns:p14="http://schemas.microsoft.com/office/powerpoint/2010/main" val="3406478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FD72435-BAA0-004E-8FF4-1A9EF58824C5}" type="slidenum">
              <a:rPr lang="en-US"/>
              <a:pPr/>
              <a:t>‹#›</a:t>
            </a:fld>
            <a:endParaRPr lang="en-US"/>
          </a:p>
        </p:txBody>
      </p:sp>
    </p:spTree>
    <p:extLst>
      <p:ext uri="{BB962C8B-B14F-4D97-AF65-F5344CB8AC3E}">
        <p14:creationId xmlns:p14="http://schemas.microsoft.com/office/powerpoint/2010/main" val="240558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4515AE-588C-9447-BD87-00E4FF1829C3}" type="slidenum">
              <a:rPr lang="en-US"/>
              <a:pPr/>
              <a:t>‹#›</a:t>
            </a:fld>
            <a:endParaRPr lang="en-US"/>
          </a:p>
        </p:txBody>
      </p:sp>
    </p:spTree>
    <p:extLst>
      <p:ext uri="{BB962C8B-B14F-4D97-AF65-F5344CB8AC3E}">
        <p14:creationId xmlns:p14="http://schemas.microsoft.com/office/powerpoint/2010/main" val="947990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7D7817-C06F-7A4C-83A1-9DA741570D98}" type="slidenum">
              <a:rPr lang="en-US"/>
              <a:pPr/>
              <a:t>‹#›</a:t>
            </a:fld>
            <a:endParaRPr lang="en-US"/>
          </a:p>
        </p:txBody>
      </p:sp>
    </p:spTree>
    <p:extLst>
      <p:ext uri="{BB962C8B-B14F-4D97-AF65-F5344CB8AC3E}">
        <p14:creationId xmlns:p14="http://schemas.microsoft.com/office/powerpoint/2010/main" val="33198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E7921D-C43B-114F-BD8C-08B0F31DEF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714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EE9AEE2-5C8B-2342-B477-3108A209C0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40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3D3FCC-E4A9-A04C-B73F-817744F41B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146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0049EFE-99BE-8E41-878B-7E051000AE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37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0705E1E-18A6-7C44-9188-30BF9EA1BA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040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80DD16C-5DE9-CA43-8987-AD04C9AAE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734887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Calibri"/>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Calibri"/>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Calibri"/>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Calibri"/>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98989"/>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kern="1200" smtClean="0">
              <a:latin typeface="Arial"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kern="1200" smtClean="0">
              <a:latin typeface="Arial"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71831A6-6F3E-AC4F-8F56-2DE6D8867298}" type="slidenum">
              <a:rPr lang="en-US" kern="1200" smtClean="0">
                <a:latin typeface="Arial" charset="0"/>
                <a:ea typeface="ＭＳ Ｐゴシック" charset="0"/>
                <a:cs typeface="+mn-cs"/>
              </a:rPr>
              <a:pPr fontAlgn="base">
                <a:spcBef>
                  <a:spcPct val="0"/>
                </a:spcBef>
                <a:spcAft>
                  <a:spcPct val="0"/>
                </a:spcAft>
              </a:pPr>
              <a:t>‹#›</a:t>
            </a:fld>
            <a:endParaRPr lang="en-US" kern="1200" smtClean="0">
              <a:latin typeface="Arial" charset="0"/>
              <a:ea typeface="ＭＳ Ｐゴシック" charset="0"/>
              <a:cs typeface="+mn-cs"/>
            </a:endParaRPr>
          </a:p>
        </p:txBody>
      </p:sp>
    </p:spTree>
    <p:extLst>
      <p:ext uri="{BB962C8B-B14F-4D97-AF65-F5344CB8AC3E}">
        <p14:creationId xmlns:p14="http://schemas.microsoft.com/office/powerpoint/2010/main" val="10406011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pPr>
            <a:endParaRPr lang="en-US" kern="1200" smtClean="0">
              <a:latin typeface="Arial"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pPr>
            <a:endParaRPr lang="en-US" kern="1200" smtClean="0">
              <a:latin typeface="Arial"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88FDFDA-1BB0-A14F-B9A0-4964AF32775C}" type="slidenum">
              <a:rPr lang="en-US" kern="1200" smtClean="0">
                <a:latin typeface="Arial" charset="0"/>
                <a:ea typeface="ＭＳ Ｐゴシック" charset="0"/>
                <a:cs typeface="+mn-cs"/>
              </a:rPr>
              <a:pPr fontAlgn="base">
                <a:spcBef>
                  <a:spcPct val="0"/>
                </a:spcBef>
                <a:spcAft>
                  <a:spcPct val="0"/>
                </a:spcAft>
              </a:pPr>
              <a:t>‹#›</a:t>
            </a:fld>
            <a:endParaRPr lang="en-US" kern="1200" smtClean="0">
              <a:latin typeface="Arial" charset="0"/>
              <a:ea typeface="ＭＳ Ｐゴシック" charset="0"/>
              <a:cs typeface="+mn-cs"/>
            </a:endParaRPr>
          </a:p>
        </p:txBody>
      </p:sp>
    </p:spTree>
    <p:extLst>
      <p:ext uri="{BB962C8B-B14F-4D97-AF65-F5344CB8AC3E}">
        <p14:creationId xmlns:p14="http://schemas.microsoft.com/office/powerpoint/2010/main" val="36546872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pPr>
            <a:endParaRPr lang="en-US" kern="1200" smtClean="0">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pPr>
            <a:endParaRPr lang="en-US" kern="1200" smtClean="0">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88FDFDA-1BB0-A14F-B9A0-4964AF32775C}" type="slidenum">
              <a:rPr lang="en-US" kern="1200" smtClean="0">
                <a:latin typeface="Arial" charset="0"/>
                <a:ea typeface="ＭＳ Ｐゴシック" charset="0"/>
              </a:rPr>
              <a:pPr fontAlgn="base">
                <a:spcBef>
                  <a:spcPct val="0"/>
                </a:spcBef>
                <a:spcAft>
                  <a:spcPct val="0"/>
                </a:spcAft>
              </a:pPr>
              <a:t>‹#›</a:t>
            </a:fld>
            <a:endParaRPr lang="en-US" kern="1200" smtClean="0">
              <a:latin typeface="Arial" charset="0"/>
              <a:ea typeface="ＭＳ Ｐゴシック" charset="0"/>
            </a:endParaRPr>
          </a:p>
        </p:txBody>
      </p:sp>
    </p:spTree>
    <p:extLst>
      <p:ext uri="{BB962C8B-B14F-4D97-AF65-F5344CB8AC3E}">
        <p14:creationId xmlns:p14="http://schemas.microsoft.com/office/powerpoint/2010/main" val="41999393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43" y="0"/>
            <a:ext cx="9256889" cy="5207000"/>
          </a:xfrm>
          <a:prstGeom prst="rect">
            <a:avLst/>
          </a:prstGeom>
        </p:spPr>
      </p:pic>
      <p:sp>
        <p:nvSpPr>
          <p:cNvPr id="14340" name="Rectangle 4"/>
          <p:cNvSpPr>
            <a:spLocks noChangeArrowheads="1"/>
          </p:cNvSpPr>
          <p:nvPr/>
        </p:nvSpPr>
        <p:spPr bwMode="auto">
          <a:xfrm>
            <a:off x="7503886" y="2391228"/>
            <a:ext cx="3962400" cy="20574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algn="ctr" eaLnBrk="1" hangingPunct="1">
              <a:defRPr/>
            </a:pPr>
            <a:endParaRPr lang="en-US" sz="4400">
              <a:solidFill>
                <a:schemeClr val="bg1"/>
              </a:solidFill>
            </a:endParaRPr>
          </a:p>
        </p:txBody>
      </p:sp>
      <p:sp>
        <p:nvSpPr>
          <p:cNvPr id="5" name="Text Box 5"/>
          <p:cNvSpPr txBox="1">
            <a:spLocks noChangeArrowheads="1"/>
          </p:cNvSpPr>
          <p:nvPr/>
        </p:nvSpPr>
        <p:spPr bwMode="auto">
          <a:xfrm>
            <a:off x="-84667" y="6019800"/>
            <a:ext cx="9256889" cy="87295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eaLnBrk="0" hangingPunct="0">
              <a:defRPr/>
            </a:pPr>
            <a:r>
              <a:rPr lang="en-US" sz="1800" b="1" dirty="0">
                <a:solidFill>
                  <a:srgbClr val="FFFFFF"/>
                </a:solidFill>
                <a:effectLst>
                  <a:outerShdw blurRad="38100" dist="38100" dir="2700000" algn="tl">
                    <a:srgbClr val="000000"/>
                  </a:outerShdw>
                </a:effectLst>
                <a:latin typeface="Arial"/>
                <a:cs typeface="Arial"/>
              </a:rPr>
              <a:t>Alvin Tan</a:t>
            </a:r>
            <a:r>
              <a:rPr lang="en-US" sz="1800" b="1" dirty="0" smtClean="0">
                <a:solidFill>
                  <a:srgbClr val="FFFFFF"/>
                </a:solidFill>
                <a:effectLst>
                  <a:outerShdw blurRad="38100" dist="38100" dir="2700000" algn="tl">
                    <a:srgbClr val="000000"/>
                  </a:outerShdw>
                </a:effectLst>
                <a:latin typeface="Arial"/>
                <a:cs typeface="Arial"/>
              </a:rPr>
              <a:t>, Guest Speaker at Crossroads International Church Singapore</a:t>
            </a:r>
          </a:p>
          <a:p>
            <a:pPr algn="ctr" eaLnBrk="0" hangingPunct="0">
              <a:defRPr/>
            </a:pPr>
            <a:r>
              <a:rPr lang="en-US" sz="1800" b="1" dirty="0" smtClean="0">
                <a:solidFill>
                  <a:srgbClr val="FFFFFF"/>
                </a:solidFill>
                <a:effectLst>
                  <a:outerShdw blurRad="38100" dist="38100" dir="2700000" algn="tl">
                    <a:srgbClr val="000000"/>
                  </a:outerShdw>
                </a:effectLst>
                <a:latin typeface="Arial"/>
                <a:cs typeface="Arial"/>
              </a:rPr>
              <a:t>Uploaded by Dr. Rick Griffith • BibleStudyDownloads.org</a:t>
            </a:r>
          </a:p>
        </p:txBody>
      </p:sp>
      <p:sp>
        <p:nvSpPr>
          <p:cNvPr id="2" name="Title 1"/>
          <p:cNvSpPr>
            <a:spLocks noGrp="1"/>
          </p:cNvSpPr>
          <p:nvPr>
            <p:ph type="title"/>
          </p:nvPr>
        </p:nvSpPr>
        <p:spPr>
          <a:xfrm>
            <a:off x="0" y="5207000"/>
            <a:ext cx="9144000" cy="812800"/>
          </a:xfrm>
        </p:spPr>
        <p:txBody>
          <a:bodyPr/>
          <a:lstStyle/>
          <a:p>
            <a:r>
              <a:rPr lang="en-US">
                <a:solidFill>
                  <a:schemeClr val="bg1"/>
                </a:solidFill>
              </a:rPr>
              <a:t>A Topical Message</a:t>
            </a:r>
            <a:endParaRPr lang="en-US"/>
          </a:p>
        </p:txBody>
      </p:sp>
    </p:spTree>
    <p:extLst>
      <p:ext uri="{BB962C8B-B14F-4D97-AF65-F5344CB8AC3E}">
        <p14:creationId xmlns:p14="http://schemas.microsoft.com/office/powerpoint/2010/main" val="6220857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9280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5397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133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cene 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5417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371600"/>
            <a:ext cx="9144000" cy="1676400"/>
          </a:xfrm>
        </p:spPr>
        <p:txBody>
          <a:bodyPr/>
          <a:lstStyle/>
          <a:p>
            <a:pPr eaLnBrk="1" hangingPunct="1"/>
            <a:r>
              <a:rPr lang="en-US" sz="4000" b="1">
                <a:solidFill>
                  <a:srgbClr val="FFFF00"/>
                </a:solidFill>
                <a:latin typeface="Arial" charset="0"/>
              </a:rPr>
              <a:t>GOD</a:t>
            </a:r>
            <a:r>
              <a:rPr lang="mr-IN" altLang="ja-JP" sz="4000" b="1">
                <a:solidFill>
                  <a:srgbClr val="FFFF00"/>
                </a:solidFill>
                <a:latin typeface="Arial" charset="0"/>
              </a:rPr>
              <a:t>'</a:t>
            </a:r>
            <a:r>
              <a:rPr lang="en-US" sz="4000" b="1">
                <a:solidFill>
                  <a:srgbClr val="FFFF00"/>
                </a:solidFill>
                <a:latin typeface="Arial" charset="0"/>
              </a:rPr>
              <a:t>S ANSWER TO A MESSY </a:t>
            </a:r>
            <a:r>
              <a:rPr lang="en-US" sz="5400" b="1">
                <a:solidFill>
                  <a:srgbClr val="FFFF00"/>
                </a:solidFill>
                <a:latin typeface="Arial" charset="0"/>
              </a:rPr>
              <a:t>CHRISTMAS</a:t>
            </a:r>
          </a:p>
        </p:txBody>
      </p:sp>
    </p:spTree>
    <p:extLst>
      <p:ext uri="{BB962C8B-B14F-4D97-AF65-F5344CB8AC3E}">
        <p14:creationId xmlns:p14="http://schemas.microsoft.com/office/powerpoint/2010/main" val="37179940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76200"/>
            <a:ext cx="9144000" cy="990600"/>
          </a:xfrm>
        </p:spPr>
        <p:txBody>
          <a:bodyPr/>
          <a:lstStyle/>
          <a:p>
            <a:pPr eaLnBrk="1" hangingPunct="1"/>
            <a:r>
              <a:rPr lang="en-US" sz="3600" b="1" u="sng">
                <a:solidFill>
                  <a:srgbClr val="FFFF00"/>
                </a:solidFill>
                <a:latin typeface="Arial" charset="0"/>
              </a:rPr>
              <a:t>CHRONOLOGY OF CHRISTMAS</a:t>
            </a:r>
          </a:p>
        </p:txBody>
      </p:sp>
      <p:grpSp>
        <p:nvGrpSpPr>
          <p:cNvPr id="2" name="Group 14"/>
          <p:cNvGrpSpPr>
            <a:grpSpLocks/>
          </p:cNvGrpSpPr>
          <p:nvPr/>
        </p:nvGrpSpPr>
        <p:grpSpPr bwMode="auto">
          <a:xfrm>
            <a:off x="875810" y="922338"/>
            <a:ext cx="8202502" cy="982662"/>
            <a:chOff x="1447800" y="921603"/>
            <a:chExt cx="6400800" cy="983397"/>
          </a:xfrm>
        </p:grpSpPr>
        <p:sp>
          <p:nvSpPr>
            <p:cNvPr id="6" name="Down Arrow 5"/>
            <p:cNvSpPr/>
            <p:nvPr/>
          </p:nvSpPr>
          <p:spPr>
            <a:xfrm>
              <a:off x="1447800" y="989916"/>
              <a:ext cx="6400800" cy="915084"/>
            </a:xfrm>
            <a:prstGeom prst="downArrow">
              <a:avLst>
                <a:gd name="adj1" fmla="val 79028"/>
                <a:gd name="adj2" fmla="val 685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800" kern="1200" smtClean="0">
                <a:solidFill>
                  <a:srgbClr val="FFFFFF"/>
                </a:solidFill>
                <a:latin typeface="Arial" charset="0"/>
                <a:ea typeface="ＭＳ Ｐゴシック" charset="0"/>
              </a:endParaRPr>
            </a:p>
          </p:txBody>
        </p:sp>
        <p:sp>
          <p:nvSpPr>
            <p:cNvPr id="7186" name="Rectangle 6"/>
            <p:cNvSpPr>
              <a:spLocks noChangeArrowheads="1"/>
            </p:cNvSpPr>
            <p:nvPr/>
          </p:nvSpPr>
          <p:spPr bwMode="auto">
            <a:xfrm>
              <a:off x="2514600" y="921603"/>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kern="1200" smtClean="0">
                  <a:solidFill>
                    <a:srgbClr val="FFFFFF"/>
                  </a:solidFill>
                  <a:latin typeface="Arial" charset="0"/>
                  <a:ea typeface="ＭＳ Ｐゴシック" charset="0"/>
                  <a:cs typeface="+mn-cs"/>
                </a:rPr>
                <a:t>Luke 1 – Angel Visits Mary</a:t>
              </a:r>
            </a:p>
            <a:p>
              <a:pPr algn="ctr" fontAlgn="base">
                <a:spcBef>
                  <a:spcPct val="0"/>
                </a:spcBef>
                <a:spcAft>
                  <a:spcPct val="0"/>
                </a:spcAft>
              </a:pPr>
              <a:r>
                <a:rPr lang="en-US" sz="2400" b="1" kern="1200" smtClean="0">
                  <a:solidFill>
                    <a:srgbClr val="FFFFFF"/>
                  </a:solidFill>
                  <a:latin typeface="Arial" charset="0"/>
                  <a:ea typeface="ＭＳ Ｐゴシック" charset="0"/>
                  <a:cs typeface="+mn-cs"/>
                </a:rPr>
                <a:t>The Song of Mary</a:t>
              </a:r>
            </a:p>
          </p:txBody>
        </p:sp>
      </p:grpSp>
      <p:grpSp>
        <p:nvGrpSpPr>
          <p:cNvPr id="3" name="Group 15"/>
          <p:cNvGrpSpPr>
            <a:grpSpLocks/>
          </p:cNvGrpSpPr>
          <p:nvPr/>
        </p:nvGrpSpPr>
        <p:grpSpPr bwMode="auto">
          <a:xfrm>
            <a:off x="875810" y="2209800"/>
            <a:ext cx="8202502" cy="990600"/>
            <a:chOff x="1447800" y="2133600"/>
            <a:chExt cx="6400800" cy="1066800"/>
          </a:xfrm>
        </p:grpSpPr>
        <p:sp>
          <p:nvSpPr>
            <p:cNvPr id="8" name="Down Arrow 7"/>
            <p:cNvSpPr/>
            <p:nvPr/>
          </p:nvSpPr>
          <p:spPr>
            <a:xfrm>
              <a:off x="1447800" y="2133600"/>
              <a:ext cx="6400800" cy="1066800"/>
            </a:xfrm>
            <a:prstGeom prst="downArrow">
              <a:avLst>
                <a:gd name="adj1" fmla="val 78008"/>
                <a:gd name="adj2" fmla="val 685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800" kern="1200" smtClean="0">
                <a:solidFill>
                  <a:srgbClr val="FFFFFF"/>
                </a:solidFill>
                <a:latin typeface="Arial" charset="0"/>
                <a:ea typeface="ＭＳ Ｐゴシック" charset="0"/>
              </a:endParaRPr>
            </a:p>
          </p:txBody>
        </p:sp>
        <p:sp>
          <p:nvSpPr>
            <p:cNvPr id="7184" name="Rectangle 8"/>
            <p:cNvSpPr>
              <a:spLocks noChangeArrowheads="1"/>
            </p:cNvSpPr>
            <p:nvPr/>
          </p:nvSpPr>
          <p:spPr bwMode="auto">
            <a:xfrm>
              <a:off x="1981200" y="2217003"/>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kern="1200" smtClean="0">
                  <a:solidFill>
                    <a:srgbClr val="FFFFFF"/>
                  </a:solidFill>
                  <a:latin typeface="Arial" charset="0"/>
                  <a:ea typeface="ＭＳ Ｐゴシック" charset="0"/>
                  <a:cs typeface="+mn-cs"/>
                </a:rPr>
                <a:t>Matt 1 – The Dream of Joseph</a:t>
              </a:r>
            </a:p>
            <a:p>
              <a:pPr algn="ctr" fontAlgn="base">
                <a:spcBef>
                  <a:spcPct val="0"/>
                </a:spcBef>
                <a:spcAft>
                  <a:spcPct val="0"/>
                </a:spcAft>
              </a:pPr>
              <a:endParaRPr lang="en-US" sz="2400" b="1" kern="1200" smtClean="0">
                <a:solidFill>
                  <a:srgbClr val="FFFFFF"/>
                </a:solidFill>
                <a:latin typeface="Arial" charset="0"/>
                <a:ea typeface="ＭＳ Ｐゴシック" charset="0"/>
                <a:cs typeface="+mn-cs"/>
              </a:endParaRPr>
            </a:p>
          </p:txBody>
        </p:sp>
      </p:grpSp>
      <p:grpSp>
        <p:nvGrpSpPr>
          <p:cNvPr id="4" name="Group 16"/>
          <p:cNvGrpSpPr>
            <a:grpSpLocks/>
          </p:cNvGrpSpPr>
          <p:nvPr/>
        </p:nvGrpSpPr>
        <p:grpSpPr bwMode="auto">
          <a:xfrm>
            <a:off x="875810" y="3505200"/>
            <a:ext cx="8202502" cy="1143000"/>
            <a:chOff x="1447800" y="3505200"/>
            <a:chExt cx="6400800" cy="1143000"/>
          </a:xfrm>
        </p:grpSpPr>
        <p:sp>
          <p:nvSpPr>
            <p:cNvPr id="10" name="Down Arrow 9"/>
            <p:cNvSpPr/>
            <p:nvPr/>
          </p:nvSpPr>
          <p:spPr>
            <a:xfrm>
              <a:off x="1447800" y="3505200"/>
              <a:ext cx="6400800" cy="1143000"/>
            </a:xfrm>
            <a:prstGeom prst="downArrow">
              <a:avLst>
                <a:gd name="adj1" fmla="val 78008"/>
                <a:gd name="adj2" fmla="val 685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800" kern="1200" smtClean="0">
                <a:solidFill>
                  <a:srgbClr val="FFFFFF"/>
                </a:solidFill>
                <a:latin typeface="Arial" charset="0"/>
                <a:ea typeface="ＭＳ Ｐゴシック" charset="0"/>
              </a:endParaRPr>
            </a:p>
          </p:txBody>
        </p:sp>
        <p:sp>
          <p:nvSpPr>
            <p:cNvPr id="7182" name="Rectangle 10"/>
            <p:cNvSpPr>
              <a:spLocks noChangeArrowheads="1"/>
            </p:cNvSpPr>
            <p:nvPr/>
          </p:nvSpPr>
          <p:spPr bwMode="auto">
            <a:xfrm>
              <a:off x="1828800" y="3505200"/>
              <a:ext cx="579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kern="1200" smtClean="0">
                  <a:solidFill>
                    <a:srgbClr val="FFFFFF"/>
                  </a:solidFill>
                  <a:latin typeface="Arial" charset="0"/>
                  <a:ea typeface="ＭＳ Ｐゴシック" charset="0"/>
                  <a:cs typeface="+mn-cs"/>
                </a:rPr>
                <a:t>Luke 2 – Joseph &amp; Mary to Bethlehem</a:t>
              </a:r>
            </a:p>
            <a:p>
              <a:pPr algn="ctr" fontAlgn="base">
                <a:spcBef>
                  <a:spcPct val="0"/>
                </a:spcBef>
                <a:spcAft>
                  <a:spcPct val="0"/>
                </a:spcAft>
              </a:pPr>
              <a:r>
                <a:rPr lang="en-US" sz="2400" b="1" kern="1200" smtClean="0">
                  <a:solidFill>
                    <a:srgbClr val="FFFFFF"/>
                  </a:solidFill>
                  <a:latin typeface="Arial" charset="0"/>
                  <a:ea typeface="ＭＳ Ｐゴシック" charset="0"/>
                  <a:cs typeface="+mn-cs"/>
                </a:rPr>
                <a:t>Birth of Jesus/ The Shepherds</a:t>
              </a:r>
              <a:endParaRPr lang="en-US" sz="2400" kern="1200" smtClean="0">
                <a:latin typeface="Arial" charset="0"/>
                <a:ea typeface="ＭＳ Ｐゴシック" charset="0"/>
                <a:cs typeface="+mn-cs"/>
              </a:endParaRPr>
            </a:p>
          </p:txBody>
        </p:sp>
      </p:grpSp>
      <p:grpSp>
        <p:nvGrpSpPr>
          <p:cNvPr id="5" name="Group 17"/>
          <p:cNvGrpSpPr>
            <a:grpSpLocks/>
          </p:cNvGrpSpPr>
          <p:nvPr/>
        </p:nvGrpSpPr>
        <p:grpSpPr bwMode="auto">
          <a:xfrm>
            <a:off x="875810" y="4876800"/>
            <a:ext cx="8202502" cy="1143000"/>
            <a:chOff x="1447800" y="4876800"/>
            <a:chExt cx="6400800" cy="1143000"/>
          </a:xfrm>
        </p:grpSpPr>
        <p:sp>
          <p:nvSpPr>
            <p:cNvPr id="12" name="Down Arrow 11"/>
            <p:cNvSpPr/>
            <p:nvPr/>
          </p:nvSpPr>
          <p:spPr>
            <a:xfrm>
              <a:off x="1447800" y="4876800"/>
              <a:ext cx="6400800" cy="1143000"/>
            </a:xfrm>
            <a:prstGeom prst="downArrow">
              <a:avLst>
                <a:gd name="adj1" fmla="val 78008"/>
                <a:gd name="adj2" fmla="val 685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800" kern="1200" smtClean="0">
                <a:solidFill>
                  <a:srgbClr val="FFFFFF"/>
                </a:solidFill>
                <a:latin typeface="Arial" charset="0"/>
                <a:ea typeface="ＭＳ Ｐゴシック" charset="0"/>
              </a:endParaRPr>
            </a:p>
          </p:txBody>
        </p:sp>
        <p:sp>
          <p:nvSpPr>
            <p:cNvPr id="7180" name="Rectangle 12"/>
            <p:cNvSpPr>
              <a:spLocks noChangeArrowheads="1"/>
            </p:cNvSpPr>
            <p:nvPr/>
          </p:nvSpPr>
          <p:spPr bwMode="auto">
            <a:xfrm>
              <a:off x="2057400" y="4953000"/>
              <a:ext cx="525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kern="1200" smtClean="0">
                  <a:solidFill>
                    <a:srgbClr val="FFFFFF"/>
                  </a:solidFill>
                  <a:latin typeface="Arial" charset="0"/>
                  <a:ea typeface="ＭＳ Ｐゴシック" charset="0"/>
                  <a:cs typeface="+mn-cs"/>
                </a:rPr>
                <a:t>Matt 2 – The Visit of the Wise Men </a:t>
              </a:r>
              <a:br>
                <a:rPr lang="en-US" sz="2400" b="1" kern="1200" smtClean="0">
                  <a:solidFill>
                    <a:srgbClr val="FFFFFF"/>
                  </a:solidFill>
                  <a:latin typeface="Arial" charset="0"/>
                  <a:ea typeface="ＭＳ Ｐゴシック" charset="0"/>
                  <a:cs typeface="+mn-cs"/>
                </a:rPr>
              </a:br>
              <a:r>
                <a:rPr lang="en-US" sz="2400" b="1" kern="1200" smtClean="0">
                  <a:solidFill>
                    <a:srgbClr val="FFFFFF"/>
                  </a:solidFill>
                  <a:latin typeface="Arial" charset="0"/>
                  <a:ea typeface="ＭＳ Ｐゴシック" charset="0"/>
                  <a:cs typeface="+mn-cs"/>
                </a:rPr>
                <a:t>King Herod</a:t>
              </a:r>
              <a:r>
                <a:rPr lang="mr-IN" sz="2400" b="1" kern="1200">
                  <a:solidFill>
                    <a:srgbClr val="FFFFFF"/>
                  </a:solidFill>
                  <a:latin typeface="Arial" charset="0"/>
                  <a:ea typeface="ＭＳ Ｐゴシック" charset="0"/>
                  <a:cs typeface="+mn-cs"/>
                </a:rPr>
                <a:t>'</a:t>
              </a:r>
              <a:r>
                <a:rPr lang="en-US" sz="2400" b="1" kern="1200" smtClean="0">
                  <a:solidFill>
                    <a:srgbClr val="FFFFFF"/>
                  </a:solidFill>
                  <a:latin typeface="Arial" charset="0"/>
                  <a:ea typeface="ＭＳ Ｐゴシック" charset="0"/>
                  <a:cs typeface="+mn-cs"/>
                </a:rPr>
                <a:t>s Murders</a:t>
              </a:r>
            </a:p>
          </p:txBody>
        </p:sp>
      </p:grpSp>
      <p:grpSp>
        <p:nvGrpSpPr>
          <p:cNvPr id="7" name="Group 21"/>
          <p:cNvGrpSpPr>
            <a:grpSpLocks/>
          </p:cNvGrpSpPr>
          <p:nvPr/>
        </p:nvGrpSpPr>
        <p:grpSpPr bwMode="auto">
          <a:xfrm>
            <a:off x="0" y="2535612"/>
            <a:ext cx="1981200" cy="2689225"/>
            <a:chOff x="0" y="2667000"/>
            <a:chExt cx="1981200" cy="2689086"/>
          </a:xfrm>
        </p:grpSpPr>
        <p:sp>
          <p:nvSpPr>
            <p:cNvPr id="7176" name="TextBox 18"/>
            <p:cNvSpPr txBox="1">
              <a:spLocks noChangeArrowheads="1"/>
            </p:cNvSpPr>
            <p:nvPr/>
          </p:nvSpPr>
          <p:spPr bwMode="auto">
            <a:xfrm>
              <a:off x="0" y="2667000"/>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fontAlgn="base" hangingPunct="1">
                <a:spcBef>
                  <a:spcPct val="0"/>
                </a:spcBef>
                <a:spcAft>
                  <a:spcPct val="0"/>
                </a:spcAft>
              </a:pPr>
              <a:r>
                <a:rPr lang="en-US" sz="4000" kern="1200" smtClean="0">
                  <a:solidFill>
                    <a:srgbClr val="FFFFFF"/>
                  </a:solidFill>
                  <a:cs typeface="+mn-cs"/>
                </a:rPr>
                <a:t>Before</a:t>
              </a:r>
            </a:p>
          </p:txBody>
        </p:sp>
        <p:sp>
          <p:nvSpPr>
            <p:cNvPr id="7177" name="TextBox 19"/>
            <p:cNvSpPr txBox="1">
              <a:spLocks noChangeArrowheads="1"/>
            </p:cNvSpPr>
            <p:nvPr/>
          </p:nvSpPr>
          <p:spPr bwMode="auto">
            <a:xfrm>
              <a:off x="0" y="3276600"/>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4000" kern="1200" smtClean="0">
                  <a:solidFill>
                    <a:srgbClr val="FFFFFF"/>
                  </a:solidFill>
                  <a:cs typeface="+mn-cs"/>
                </a:rPr>
                <a:t> During </a:t>
              </a:r>
            </a:p>
          </p:txBody>
        </p:sp>
        <p:sp>
          <p:nvSpPr>
            <p:cNvPr id="7178" name="TextBox 20"/>
            <p:cNvSpPr txBox="1">
              <a:spLocks noChangeArrowheads="1"/>
            </p:cNvSpPr>
            <p:nvPr/>
          </p:nvSpPr>
          <p:spPr bwMode="auto">
            <a:xfrm>
              <a:off x="0" y="4648200"/>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4000" kern="1200" smtClean="0">
                  <a:solidFill>
                    <a:srgbClr val="FFFFFF"/>
                  </a:solidFill>
                  <a:cs typeface="+mn-cs"/>
                </a:rPr>
                <a:t>  After</a:t>
              </a:r>
            </a:p>
          </p:txBody>
        </p:sp>
      </p:grpSp>
    </p:spTree>
    <p:extLst>
      <p:ext uri="{BB962C8B-B14F-4D97-AF65-F5344CB8AC3E}">
        <p14:creationId xmlns:p14="http://schemas.microsoft.com/office/powerpoint/2010/main" val="150063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1066800"/>
          </a:xfrm>
        </p:spPr>
        <p:txBody>
          <a:bodyPr/>
          <a:lstStyle/>
          <a:p>
            <a:pPr eaLnBrk="1" hangingPunct="1"/>
            <a:r>
              <a:rPr lang="en-US" sz="4000" b="1" u="sng">
                <a:solidFill>
                  <a:srgbClr val="FFFF00"/>
                </a:solidFill>
                <a:latin typeface="Arial" charset="0"/>
              </a:rPr>
              <a:t>5 MESSES OF CHRISTMAS</a:t>
            </a:r>
          </a:p>
        </p:txBody>
      </p:sp>
      <p:sp>
        <p:nvSpPr>
          <p:cNvPr id="6147" name="Rectangle 3"/>
          <p:cNvSpPr>
            <a:spLocks noGrp="1" noChangeArrowheads="1"/>
          </p:cNvSpPr>
          <p:nvPr>
            <p:ph type="subTitle" idx="1"/>
          </p:nvPr>
        </p:nvSpPr>
        <p:spPr>
          <a:xfrm>
            <a:off x="0" y="1219200"/>
            <a:ext cx="9144000" cy="4876800"/>
          </a:xfrm>
        </p:spPr>
        <p:txBody>
          <a:bodyPr/>
          <a:lstStyle/>
          <a:p>
            <a:pPr marL="447675" indent="-447675" algn="just" eaLnBrk="1" hangingPunct="1">
              <a:buFontTx/>
              <a:buChar char="•"/>
            </a:pPr>
            <a:r>
              <a:rPr lang="en-US" sz="2800" b="1" u="sng">
                <a:solidFill>
                  <a:srgbClr val="FFFF00"/>
                </a:solidFill>
                <a:latin typeface="Arial" charset="0"/>
              </a:rPr>
              <a:t>POLITICAL AND SOCIAL MESS </a:t>
            </a:r>
          </a:p>
          <a:p>
            <a:pPr marL="715963" lvl="1" indent="-258763" algn="just" eaLnBrk="1" hangingPunct="1">
              <a:buFontTx/>
              <a:buChar char="•"/>
            </a:pPr>
            <a:r>
              <a:rPr lang="en-US" sz="2600" b="1">
                <a:solidFill>
                  <a:schemeClr val="bg1"/>
                </a:solidFill>
                <a:latin typeface="Arial" charset="0"/>
              </a:rPr>
              <a:t>Tyranny &amp; Taxation of Rome</a:t>
            </a:r>
            <a:r>
              <a:rPr lang="en-US" sz="2600">
                <a:solidFill>
                  <a:schemeClr val="bg1"/>
                </a:solidFill>
                <a:latin typeface="Arial" charset="0"/>
              </a:rPr>
              <a:t> </a:t>
            </a:r>
            <a:r>
              <a:rPr lang="mr-IN" altLang="ja-JP" sz="2600" b="1">
                <a:solidFill>
                  <a:schemeClr val="bg1"/>
                </a:solidFill>
                <a:latin typeface="Arial" charset="0"/>
              </a:rPr>
              <a:t>"</a:t>
            </a:r>
            <a:r>
              <a:rPr lang="en-US" sz="2600" b="1" i="1">
                <a:solidFill>
                  <a:schemeClr val="bg1"/>
                </a:solidFill>
                <a:latin typeface="Arial" charset="0"/>
              </a:rPr>
              <a:t>Caesar Augustus</a:t>
            </a:r>
            <a:r>
              <a:rPr lang="mr-IN" altLang="ja-JP" sz="2600" b="1">
                <a:solidFill>
                  <a:schemeClr val="bg1"/>
                </a:solidFill>
                <a:latin typeface="Arial" charset="0"/>
              </a:rPr>
              <a:t>"</a:t>
            </a:r>
            <a:r>
              <a:rPr lang="en-US" sz="2600" b="1">
                <a:solidFill>
                  <a:schemeClr val="bg1"/>
                </a:solidFill>
                <a:latin typeface="Arial" charset="0"/>
              </a:rPr>
              <a:t> (Lk 2:1-5). </a:t>
            </a:r>
          </a:p>
          <a:p>
            <a:pPr marL="715963" lvl="1" indent="-258763" algn="just" eaLnBrk="1" hangingPunct="1">
              <a:buFontTx/>
              <a:buChar char="•"/>
            </a:pPr>
            <a:r>
              <a:rPr lang="en-US" sz="2600" b="1">
                <a:solidFill>
                  <a:schemeClr val="bg1"/>
                </a:solidFill>
                <a:latin typeface="Arial" charset="0"/>
              </a:rPr>
              <a:t>Jewish Slavery, Oppression &amp; Humiliation</a:t>
            </a:r>
          </a:p>
          <a:p>
            <a:pPr marL="715963" lvl="1" indent="-258763" algn="just" eaLnBrk="1" hangingPunct="1">
              <a:buFontTx/>
              <a:buChar char="•"/>
            </a:pPr>
            <a:r>
              <a:rPr lang="en-US" sz="2600" b="1">
                <a:solidFill>
                  <a:schemeClr val="bg1"/>
                </a:solidFill>
                <a:latin typeface="Arial" charset="0"/>
              </a:rPr>
              <a:t>Jewish Revolt – </a:t>
            </a:r>
            <a:r>
              <a:rPr lang="mr-IN" altLang="ja-JP" sz="2600" b="1">
                <a:solidFill>
                  <a:schemeClr val="bg1"/>
                </a:solidFill>
                <a:latin typeface="Arial" charset="0"/>
              </a:rPr>
              <a:t>"</a:t>
            </a:r>
            <a:r>
              <a:rPr lang="en-US" sz="2600" b="1">
                <a:solidFill>
                  <a:schemeClr val="bg1"/>
                </a:solidFill>
                <a:latin typeface="Arial" charset="0"/>
              </a:rPr>
              <a:t>Zealots</a:t>
            </a:r>
            <a:r>
              <a:rPr lang="mr-IN" altLang="ja-JP" sz="2600" b="1">
                <a:solidFill>
                  <a:schemeClr val="bg1"/>
                </a:solidFill>
                <a:latin typeface="Arial" charset="0"/>
              </a:rPr>
              <a:t>"</a:t>
            </a:r>
            <a:r>
              <a:rPr lang="en-US" sz="2600" b="1">
                <a:solidFill>
                  <a:schemeClr val="bg1"/>
                </a:solidFill>
                <a:latin typeface="Arial" charset="0"/>
              </a:rPr>
              <a:t> and </a:t>
            </a:r>
            <a:r>
              <a:rPr lang="mr-IN" sz="2600" b="1">
                <a:solidFill>
                  <a:schemeClr val="bg1"/>
                </a:solidFill>
                <a:latin typeface="Arial" charset="0"/>
              </a:rPr>
              <a:t>"</a:t>
            </a:r>
            <a:r>
              <a:rPr lang="en-US" sz="2600" b="1">
                <a:solidFill>
                  <a:schemeClr val="bg1"/>
                </a:solidFill>
                <a:latin typeface="Arial" charset="0"/>
              </a:rPr>
              <a:t>Sicarii</a:t>
            </a:r>
            <a:r>
              <a:rPr lang="mr-IN" altLang="ja-JP" sz="2600" b="1">
                <a:solidFill>
                  <a:schemeClr val="bg1"/>
                </a:solidFill>
                <a:latin typeface="Arial" charset="0"/>
              </a:rPr>
              <a:t>"</a:t>
            </a:r>
            <a:endParaRPr lang="en-US" sz="2600" b="1">
              <a:solidFill>
                <a:schemeClr val="bg1"/>
              </a:solidFill>
              <a:latin typeface="Arial" charset="0"/>
            </a:endParaRPr>
          </a:p>
          <a:p>
            <a:pPr marL="715963" lvl="1" indent="-258763" algn="just" eaLnBrk="1" hangingPunct="1">
              <a:buFontTx/>
              <a:buChar char="•"/>
            </a:pPr>
            <a:r>
              <a:rPr lang="en-US" sz="2600" b="1">
                <a:solidFill>
                  <a:schemeClr val="bg1"/>
                </a:solidFill>
                <a:latin typeface="Arial" charset="0"/>
              </a:rPr>
              <a:t>Herod Jealous—threatened kingship (Matt 1:1-26)</a:t>
            </a:r>
            <a:endParaRPr lang="en-US" sz="2600">
              <a:solidFill>
                <a:schemeClr val="bg1"/>
              </a:solidFill>
              <a:latin typeface="Arial" charset="0"/>
            </a:endParaRPr>
          </a:p>
        </p:txBody>
      </p:sp>
    </p:spTree>
    <p:extLst>
      <p:ext uri="{BB962C8B-B14F-4D97-AF65-F5344CB8AC3E}">
        <p14:creationId xmlns:p14="http://schemas.microsoft.com/office/powerpoint/2010/main" val="2480999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0" dur="500"/>
                                        <p:tgtEl>
                                          <p:spTgt spid="61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5" dur="500"/>
                                        <p:tgtEl>
                                          <p:spTgt spid="614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0" dur="500"/>
                                        <p:tgtEl>
                                          <p:spTgt spid="614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5"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0" y="609600"/>
            <a:ext cx="9144000" cy="5257800"/>
          </a:xfrm>
        </p:spPr>
        <p:txBody>
          <a:bodyPr/>
          <a:lstStyle/>
          <a:p>
            <a:pPr eaLnBrk="1" hangingPunct="1">
              <a:lnSpc>
                <a:spcPts val="4200"/>
              </a:lnSpc>
              <a:spcBef>
                <a:spcPct val="0"/>
              </a:spcBef>
            </a:pPr>
            <a:r>
              <a:rPr lang="mr-IN" b="1">
                <a:solidFill>
                  <a:schemeClr val="bg1"/>
                </a:solidFill>
                <a:latin typeface="Arial" charset="0"/>
              </a:rPr>
              <a:t>"</a:t>
            </a:r>
            <a:r>
              <a:rPr lang="en-US" b="1">
                <a:solidFill>
                  <a:schemeClr val="bg1"/>
                </a:solidFill>
                <a:latin typeface="Arial" charset="0"/>
              </a:rPr>
              <a:t>When Herod the king heard this, </a:t>
            </a:r>
            <a:r>
              <a:rPr lang="en-US" b="1" u="sng">
                <a:solidFill>
                  <a:schemeClr val="bg1"/>
                </a:solidFill>
                <a:latin typeface="Arial" charset="0"/>
              </a:rPr>
              <a:t>he was troubled, and all Jerusalem with him</a:t>
            </a:r>
            <a:r>
              <a:rPr lang="en-US" b="1">
                <a:solidFill>
                  <a:schemeClr val="bg1"/>
                </a:solidFill>
                <a:latin typeface="Arial" charset="0"/>
              </a:rPr>
              <a:t>... Then Herod, when he saw that he had been tricked by the wise men, </a:t>
            </a:r>
            <a:r>
              <a:rPr lang="en-US" b="1" u="sng">
                <a:solidFill>
                  <a:schemeClr val="bg1"/>
                </a:solidFill>
                <a:latin typeface="Arial" charset="0"/>
              </a:rPr>
              <a:t>became furious, and he sent and killed all the male children</a:t>
            </a:r>
            <a:r>
              <a:rPr lang="en-US" b="1">
                <a:solidFill>
                  <a:schemeClr val="bg1"/>
                </a:solidFill>
                <a:latin typeface="Arial" charset="0"/>
              </a:rPr>
              <a:t> in Bethlehem and in all that region who were two years old or under, according to the time that he had ascertained from the wise men</a:t>
            </a:r>
            <a:r>
              <a:rPr lang="mr-IN" b="1">
                <a:solidFill>
                  <a:schemeClr val="bg1"/>
                </a:solidFill>
                <a:latin typeface="Arial" charset="0"/>
              </a:rPr>
              <a:t>"</a:t>
            </a:r>
            <a:endParaRPr lang="en-US" b="1">
              <a:solidFill>
                <a:schemeClr val="bg1"/>
              </a:solidFill>
              <a:latin typeface="Arial" charset="0"/>
            </a:endParaRPr>
          </a:p>
          <a:p>
            <a:pPr eaLnBrk="1" hangingPunct="1">
              <a:lnSpc>
                <a:spcPts val="4200"/>
              </a:lnSpc>
              <a:spcBef>
                <a:spcPct val="0"/>
              </a:spcBef>
            </a:pPr>
            <a:r>
              <a:rPr lang="en-US" sz="3600" b="1">
                <a:solidFill>
                  <a:srgbClr val="FFFF00"/>
                </a:solidFill>
                <a:latin typeface="Arial" charset="0"/>
              </a:rPr>
              <a:t>Matthew 1:1-26</a:t>
            </a:r>
            <a:endParaRPr lang="en-US" sz="3600" b="1">
              <a:solidFill>
                <a:schemeClr val="bg1"/>
              </a:solidFill>
              <a:latin typeface="Arial" charset="0"/>
            </a:endParaRPr>
          </a:p>
        </p:txBody>
      </p:sp>
    </p:spTree>
    <p:extLst>
      <p:ext uri="{BB962C8B-B14F-4D97-AF65-F5344CB8AC3E}">
        <p14:creationId xmlns:p14="http://schemas.microsoft.com/office/powerpoint/2010/main" val="42738911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0" y="1219200"/>
            <a:ext cx="9144000" cy="4876800"/>
          </a:xfrm>
        </p:spPr>
        <p:txBody>
          <a:bodyPr/>
          <a:lstStyle/>
          <a:p>
            <a:pPr marL="447675" indent="-447675" algn="l" eaLnBrk="1" hangingPunct="1">
              <a:lnSpc>
                <a:spcPct val="150000"/>
              </a:lnSpc>
              <a:buFontTx/>
              <a:buChar char="•"/>
            </a:pPr>
            <a:r>
              <a:rPr lang="en-US" sz="2800" b="1" u="sng">
                <a:solidFill>
                  <a:srgbClr val="FFFF00"/>
                </a:solidFill>
                <a:latin typeface="Arial" charset="0"/>
              </a:rPr>
              <a:t>RELIGIOUS-SPIRITUAL MESS</a:t>
            </a:r>
          </a:p>
          <a:p>
            <a:pPr marL="715963" lvl="1" indent="-258763" algn="l" eaLnBrk="1" hangingPunct="1">
              <a:buFontTx/>
              <a:buChar char="•"/>
            </a:pPr>
            <a:r>
              <a:rPr lang="en-US" sz="2600" b="1">
                <a:solidFill>
                  <a:schemeClr val="bg1"/>
                </a:solidFill>
                <a:latin typeface="Arial" charset="0"/>
              </a:rPr>
              <a:t>Total Control of the Religious establishment</a:t>
            </a:r>
          </a:p>
          <a:p>
            <a:pPr marL="715963" lvl="1" indent="-258763" algn="l" eaLnBrk="1" hangingPunct="1">
              <a:buFontTx/>
              <a:buChar char="•"/>
            </a:pPr>
            <a:r>
              <a:rPr lang="en-US" sz="2600" b="1">
                <a:solidFill>
                  <a:schemeClr val="bg1"/>
                </a:solidFill>
                <a:latin typeface="Arial" charset="0"/>
              </a:rPr>
              <a:t>Darkness Over God</a:t>
            </a:r>
            <a:r>
              <a:rPr lang="mr-IN" altLang="ja-JP" sz="2600" b="1">
                <a:solidFill>
                  <a:schemeClr val="bg1"/>
                </a:solidFill>
                <a:latin typeface="Arial" charset="0"/>
              </a:rPr>
              <a:t>'</a:t>
            </a:r>
            <a:r>
              <a:rPr lang="en-US" sz="2600" b="1">
                <a:solidFill>
                  <a:schemeClr val="bg1"/>
                </a:solidFill>
                <a:latin typeface="Arial" charset="0"/>
              </a:rPr>
              <a:t>s people (Isaiah 9:2-3; John 1:9-11)</a:t>
            </a:r>
          </a:p>
        </p:txBody>
      </p:sp>
    </p:spTree>
    <p:extLst>
      <p:ext uri="{BB962C8B-B14F-4D97-AF65-F5344CB8AC3E}">
        <p14:creationId xmlns:p14="http://schemas.microsoft.com/office/powerpoint/2010/main" val="1054301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0" dur="500"/>
                                        <p:tgtEl>
                                          <p:spTgt spid="61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5"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0" y="838200"/>
            <a:ext cx="9144000" cy="5029200"/>
          </a:xfrm>
        </p:spPr>
        <p:txBody>
          <a:bodyPr/>
          <a:lstStyle/>
          <a:p>
            <a:pPr eaLnBrk="1" hangingPunct="1">
              <a:lnSpc>
                <a:spcPts val="4200"/>
              </a:lnSpc>
              <a:spcBef>
                <a:spcPct val="0"/>
              </a:spcBef>
            </a:pPr>
            <a:r>
              <a:rPr lang="mr-IN" sz="3600" b="1">
                <a:solidFill>
                  <a:schemeClr val="bg1"/>
                </a:solidFill>
                <a:latin typeface="Arial" charset="0"/>
              </a:rPr>
              <a:t>"</a:t>
            </a:r>
            <a:r>
              <a:rPr lang="en-US" sz="3600" b="1">
                <a:solidFill>
                  <a:schemeClr val="bg1"/>
                </a:solidFill>
                <a:latin typeface="Arial" charset="0"/>
              </a:rPr>
              <a:t>The people who </a:t>
            </a:r>
            <a:r>
              <a:rPr lang="en-US" sz="3600" b="1" u="sng">
                <a:solidFill>
                  <a:schemeClr val="bg1"/>
                </a:solidFill>
                <a:latin typeface="Arial" charset="0"/>
              </a:rPr>
              <a:t>walked in darkness</a:t>
            </a:r>
            <a:r>
              <a:rPr lang="en-US" sz="3600" b="1">
                <a:solidFill>
                  <a:schemeClr val="bg1"/>
                </a:solidFill>
                <a:latin typeface="Arial" charset="0"/>
              </a:rPr>
              <a:t/>
            </a:r>
            <a:br>
              <a:rPr lang="en-US" sz="3600" b="1">
                <a:solidFill>
                  <a:schemeClr val="bg1"/>
                </a:solidFill>
                <a:latin typeface="Arial" charset="0"/>
              </a:rPr>
            </a:br>
            <a:r>
              <a:rPr lang="en-US" sz="3600" b="1">
                <a:solidFill>
                  <a:schemeClr val="bg1"/>
                </a:solidFill>
                <a:latin typeface="Arial" charset="0"/>
              </a:rPr>
              <a:t>have seen a great light; those who </a:t>
            </a:r>
            <a:r>
              <a:rPr lang="en-US" sz="3600" b="1" u="sng">
                <a:solidFill>
                  <a:schemeClr val="bg1"/>
                </a:solidFill>
                <a:latin typeface="Arial" charset="0"/>
              </a:rPr>
              <a:t>dwelt in a land of deep darkness</a:t>
            </a:r>
            <a:r>
              <a:rPr lang="en-US" sz="3600" b="1">
                <a:solidFill>
                  <a:schemeClr val="bg1"/>
                </a:solidFill>
                <a:latin typeface="Arial" charset="0"/>
              </a:rPr>
              <a:t>, on them has light shone.</a:t>
            </a:r>
            <a:r>
              <a:rPr lang="mr-IN" sz="3600" b="1">
                <a:solidFill>
                  <a:schemeClr val="bg1"/>
                </a:solidFill>
                <a:latin typeface="Arial" charset="0"/>
              </a:rPr>
              <a:t>"</a:t>
            </a:r>
            <a:endParaRPr lang="en-US" sz="3600" b="1">
              <a:solidFill>
                <a:schemeClr val="bg1"/>
              </a:solidFill>
              <a:latin typeface="Arial" charset="0"/>
            </a:endParaRPr>
          </a:p>
          <a:p>
            <a:pPr eaLnBrk="1" hangingPunct="1">
              <a:lnSpc>
                <a:spcPts val="4200"/>
              </a:lnSpc>
              <a:spcBef>
                <a:spcPct val="0"/>
              </a:spcBef>
            </a:pPr>
            <a:r>
              <a:rPr lang="en-US" sz="3600" b="1">
                <a:solidFill>
                  <a:srgbClr val="FFFF00"/>
                </a:solidFill>
                <a:latin typeface="Arial" charset="0"/>
              </a:rPr>
              <a:t>Isaiah 9:2-3</a:t>
            </a:r>
            <a:endParaRPr lang="en-US" sz="3600" b="1">
              <a:solidFill>
                <a:schemeClr val="bg1"/>
              </a:solidFill>
              <a:latin typeface="Arial" charset="0"/>
            </a:endParaRPr>
          </a:p>
        </p:txBody>
      </p:sp>
    </p:spTree>
    <p:extLst>
      <p:ext uri="{BB962C8B-B14F-4D97-AF65-F5344CB8AC3E}">
        <p14:creationId xmlns:p14="http://schemas.microsoft.com/office/powerpoint/2010/main" val="39034213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1371600"/>
            <a:ext cx="9144000" cy="1676400"/>
          </a:xfrm>
        </p:spPr>
        <p:txBody>
          <a:bodyPr/>
          <a:lstStyle/>
          <a:p>
            <a:pPr eaLnBrk="1" hangingPunct="1"/>
            <a:r>
              <a:rPr lang="en-US" sz="3600" b="1">
                <a:solidFill>
                  <a:schemeClr val="bg1"/>
                </a:solidFill>
                <a:latin typeface="Arial" charset="0"/>
              </a:rPr>
              <a:t>What </a:t>
            </a:r>
            <a:r>
              <a:rPr lang="en-US" sz="3600" b="1">
                <a:solidFill>
                  <a:schemeClr val="bg1"/>
                </a:solidFill>
                <a:latin typeface="Arial" charset="0"/>
              </a:rPr>
              <a:t>“</a:t>
            </a:r>
            <a:r>
              <a:rPr lang="en-US" sz="3600" b="1">
                <a:solidFill>
                  <a:schemeClr val="bg1"/>
                </a:solidFill>
                <a:latin typeface="Arial" charset="0"/>
              </a:rPr>
              <a:t>mental images</a:t>
            </a:r>
            <a:r>
              <a:rPr lang="en-US" sz="3600" b="1">
                <a:solidFill>
                  <a:schemeClr val="bg1"/>
                </a:solidFill>
                <a:latin typeface="Arial" charset="0"/>
              </a:rPr>
              <a:t>”</a:t>
            </a:r>
            <a:r>
              <a:rPr lang="en-US" sz="3600" b="1">
                <a:solidFill>
                  <a:schemeClr val="bg1"/>
                </a:solidFill>
                <a:latin typeface="Arial" charset="0"/>
              </a:rPr>
              <a:t> come to your mind when you hear the word </a:t>
            </a:r>
            <a:r>
              <a:rPr lang="en-US" sz="3600" b="1">
                <a:solidFill>
                  <a:srgbClr val="FFFF00"/>
                </a:solidFill>
                <a:latin typeface="Arial" charset="0"/>
              </a:rPr>
              <a:t/>
            </a:r>
            <a:br>
              <a:rPr lang="en-US" sz="3600" b="1">
                <a:solidFill>
                  <a:srgbClr val="FFFF00"/>
                </a:solidFill>
                <a:latin typeface="Arial" charset="0"/>
              </a:rPr>
            </a:br>
            <a:r>
              <a:rPr lang="en-US" b="1">
                <a:solidFill>
                  <a:srgbClr val="FFFF00"/>
                </a:solidFill>
                <a:latin typeface="Arial" charset="0"/>
              </a:rPr>
              <a:t>“</a:t>
            </a:r>
            <a:r>
              <a:rPr lang="en-US" b="1">
                <a:solidFill>
                  <a:srgbClr val="FFFF00"/>
                </a:solidFill>
                <a:latin typeface="Arial" charset="0"/>
              </a:rPr>
              <a:t>Christmas”?</a:t>
            </a:r>
          </a:p>
        </p:txBody>
      </p:sp>
    </p:spTree>
    <p:extLst>
      <p:ext uri="{BB962C8B-B14F-4D97-AF65-F5344CB8AC3E}">
        <p14:creationId xmlns:p14="http://schemas.microsoft.com/office/powerpoint/2010/main" val="16150532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0" y="838200"/>
            <a:ext cx="9144000" cy="5029200"/>
          </a:xfrm>
        </p:spPr>
        <p:txBody>
          <a:bodyPr/>
          <a:lstStyle/>
          <a:p>
            <a:pPr marL="609600" indent="-609600" eaLnBrk="1" hangingPunct="1">
              <a:lnSpc>
                <a:spcPts val="4200"/>
              </a:lnSpc>
              <a:spcBef>
                <a:spcPct val="0"/>
              </a:spcBef>
            </a:pPr>
            <a:r>
              <a:rPr lang="mr-IN" sz="3600" b="1">
                <a:solidFill>
                  <a:schemeClr val="bg1"/>
                </a:solidFill>
                <a:latin typeface="Arial" charset="0"/>
              </a:rPr>
              <a:t>"</a:t>
            </a:r>
            <a:r>
              <a:rPr lang="en-US" sz="3600" b="1">
                <a:solidFill>
                  <a:schemeClr val="bg1"/>
                </a:solidFill>
                <a:latin typeface="Arial" charset="0"/>
              </a:rPr>
              <a:t>The true light, which gives light to everyone, was coming into the world. He was in the world, and the world was made through him, yet the world did not know him. He came to his own, and his own people did not receive him</a:t>
            </a:r>
            <a:r>
              <a:rPr lang="mr-IN" sz="3600" b="1">
                <a:solidFill>
                  <a:schemeClr val="bg1"/>
                </a:solidFill>
                <a:latin typeface="Arial" charset="0"/>
              </a:rPr>
              <a:t>"</a:t>
            </a:r>
            <a:endParaRPr lang="en-US" sz="3600" b="1">
              <a:solidFill>
                <a:schemeClr val="bg1"/>
              </a:solidFill>
              <a:latin typeface="Arial" charset="0"/>
            </a:endParaRPr>
          </a:p>
          <a:p>
            <a:pPr marL="609600" indent="-609600" eaLnBrk="1" hangingPunct="1">
              <a:lnSpc>
                <a:spcPts val="4200"/>
              </a:lnSpc>
              <a:spcBef>
                <a:spcPct val="0"/>
              </a:spcBef>
            </a:pPr>
            <a:r>
              <a:rPr lang="en-US" sz="3600" b="1">
                <a:solidFill>
                  <a:srgbClr val="FFFF00"/>
                </a:solidFill>
                <a:latin typeface="Arial" charset="0"/>
              </a:rPr>
              <a:t>John 1:9-11</a:t>
            </a:r>
            <a:endParaRPr lang="en-US" sz="3600" b="1">
              <a:solidFill>
                <a:schemeClr val="bg1"/>
              </a:solidFill>
              <a:latin typeface="Arial" charset="0"/>
            </a:endParaRPr>
          </a:p>
        </p:txBody>
      </p:sp>
    </p:spTree>
    <p:extLst>
      <p:ext uri="{BB962C8B-B14F-4D97-AF65-F5344CB8AC3E}">
        <p14:creationId xmlns:p14="http://schemas.microsoft.com/office/powerpoint/2010/main" val="33889930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0" y="838200"/>
            <a:ext cx="9144000" cy="5029200"/>
          </a:xfrm>
        </p:spPr>
        <p:txBody>
          <a:bodyPr/>
          <a:lstStyle/>
          <a:p>
            <a:pPr marL="447675" indent="-447675" algn="just" eaLnBrk="1" hangingPunct="1">
              <a:lnSpc>
                <a:spcPct val="150000"/>
              </a:lnSpc>
              <a:buFontTx/>
              <a:buChar char="•"/>
            </a:pPr>
            <a:r>
              <a:rPr lang="en-US" b="1" u="sng">
                <a:solidFill>
                  <a:srgbClr val="FFFF00"/>
                </a:solidFill>
                <a:latin typeface="Arial" charset="0"/>
              </a:rPr>
              <a:t>PERSONAL-PRIVATE MESS</a:t>
            </a:r>
          </a:p>
          <a:p>
            <a:pPr marL="714375" lvl="1" indent="-257175" algn="just" eaLnBrk="1" hangingPunct="1">
              <a:buFontTx/>
              <a:buChar char="•"/>
            </a:pPr>
            <a:r>
              <a:rPr lang="en-US" sz="2600" b="1">
                <a:solidFill>
                  <a:schemeClr val="bg1"/>
                </a:solidFill>
                <a:latin typeface="Arial" charset="0"/>
              </a:rPr>
              <a:t>Struggles of Mary </a:t>
            </a:r>
            <a:r>
              <a:rPr lang="en-US" sz="2600">
                <a:solidFill>
                  <a:schemeClr val="bg1"/>
                </a:solidFill>
                <a:latin typeface="Arial" charset="0"/>
              </a:rPr>
              <a:t>(Lk 1:29, 34; Matt 1:18-19)</a:t>
            </a:r>
          </a:p>
          <a:p>
            <a:pPr marL="714375" lvl="1" indent="-257175" algn="just" eaLnBrk="1" hangingPunct="1">
              <a:buFontTx/>
              <a:buChar char="•"/>
            </a:pPr>
            <a:r>
              <a:rPr lang="en-US" sz="2600" b="1">
                <a:solidFill>
                  <a:schemeClr val="bg1"/>
                </a:solidFill>
                <a:latin typeface="Arial" charset="0"/>
              </a:rPr>
              <a:t>Shame-Betrayal &amp; the Flight of Joseph </a:t>
            </a:r>
            <a:r>
              <a:rPr lang="en-US" sz="2600">
                <a:solidFill>
                  <a:schemeClr val="bg1"/>
                </a:solidFill>
                <a:latin typeface="Arial" charset="0"/>
              </a:rPr>
              <a:t>(Matt 1:18-25; 2:13-15)</a:t>
            </a:r>
          </a:p>
        </p:txBody>
      </p:sp>
    </p:spTree>
    <p:extLst>
      <p:ext uri="{BB962C8B-B14F-4D97-AF65-F5344CB8AC3E}">
        <p14:creationId xmlns:p14="http://schemas.microsoft.com/office/powerpoint/2010/main" val="1318717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blinds(horizontal)">
                                      <p:cBhvr>
                                        <p:cTn id="7" dur="500"/>
                                        <p:tgtEl>
                                          <p:spTgt spid="112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blinds(horizontal)">
                                      <p:cBhvr>
                                        <p:cTn id="12" dur="5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0" y="838200"/>
            <a:ext cx="9144000" cy="5029200"/>
          </a:xfrm>
        </p:spPr>
        <p:txBody>
          <a:bodyPr/>
          <a:lstStyle/>
          <a:p>
            <a:pPr eaLnBrk="1" hangingPunct="1">
              <a:lnSpc>
                <a:spcPts val="4200"/>
              </a:lnSpc>
              <a:spcBef>
                <a:spcPct val="0"/>
              </a:spcBef>
            </a:pPr>
            <a:r>
              <a:rPr lang="mr-IN" b="1">
                <a:solidFill>
                  <a:schemeClr val="bg1"/>
                </a:solidFill>
                <a:latin typeface="Arial" charset="0"/>
              </a:rPr>
              <a:t>"</a:t>
            </a:r>
            <a:r>
              <a:rPr lang="en-US" b="1">
                <a:solidFill>
                  <a:schemeClr val="bg1"/>
                </a:solidFill>
                <a:latin typeface="Arial" charset="0"/>
              </a:rPr>
              <a:t>Now the birth of Jesus Christ took place in this way. When his mother Mary had been betrothed to Joseph, </a:t>
            </a:r>
            <a:r>
              <a:rPr lang="en-US" b="1" u="sng">
                <a:solidFill>
                  <a:schemeClr val="bg1"/>
                </a:solidFill>
                <a:latin typeface="Arial" charset="0"/>
              </a:rPr>
              <a:t>before they came together she was found to be with child</a:t>
            </a:r>
            <a:r>
              <a:rPr lang="en-US" b="1">
                <a:solidFill>
                  <a:schemeClr val="bg1"/>
                </a:solidFill>
                <a:latin typeface="Arial" charset="0"/>
              </a:rPr>
              <a:t> from the Holy Spirit. And her husband Joseph, being a just man and </a:t>
            </a:r>
            <a:r>
              <a:rPr lang="en-US" b="1" u="sng">
                <a:solidFill>
                  <a:schemeClr val="bg1"/>
                </a:solidFill>
                <a:latin typeface="Arial" charset="0"/>
              </a:rPr>
              <a:t>unwilling to put her to shame, resolved to divorce her quietly</a:t>
            </a:r>
            <a:r>
              <a:rPr lang="mr-IN" b="1">
                <a:solidFill>
                  <a:schemeClr val="bg1"/>
                </a:solidFill>
                <a:latin typeface="Arial" charset="0"/>
              </a:rPr>
              <a:t>"</a:t>
            </a:r>
            <a:endParaRPr lang="en-US" b="1">
              <a:solidFill>
                <a:schemeClr val="bg1"/>
              </a:solidFill>
              <a:latin typeface="Arial" charset="0"/>
            </a:endParaRPr>
          </a:p>
          <a:p>
            <a:pPr eaLnBrk="1" hangingPunct="1">
              <a:lnSpc>
                <a:spcPts val="4200"/>
              </a:lnSpc>
              <a:spcBef>
                <a:spcPct val="0"/>
              </a:spcBef>
            </a:pPr>
            <a:r>
              <a:rPr lang="en-US" sz="3600" b="1">
                <a:solidFill>
                  <a:srgbClr val="FFFF00"/>
                </a:solidFill>
                <a:latin typeface="Arial" charset="0"/>
              </a:rPr>
              <a:t>Matthew 1:18-19</a:t>
            </a:r>
            <a:endParaRPr lang="en-US" sz="3600" b="1">
              <a:solidFill>
                <a:schemeClr val="bg1"/>
              </a:solidFill>
              <a:latin typeface="Arial" charset="0"/>
            </a:endParaRPr>
          </a:p>
        </p:txBody>
      </p:sp>
    </p:spTree>
    <p:extLst>
      <p:ext uri="{BB962C8B-B14F-4D97-AF65-F5344CB8AC3E}">
        <p14:creationId xmlns:p14="http://schemas.microsoft.com/office/powerpoint/2010/main" val="33463720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0" y="838200"/>
            <a:ext cx="9144000" cy="5029200"/>
          </a:xfrm>
        </p:spPr>
        <p:txBody>
          <a:bodyPr/>
          <a:lstStyle/>
          <a:p>
            <a:pPr marL="447675" indent="-447675" algn="just" eaLnBrk="1" hangingPunct="1">
              <a:lnSpc>
                <a:spcPct val="150000"/>
              </a:lnSpc>
              <a:buFontTx/>
              <a:buChar char="•"/>
            </a:pPr>
            <a:r>
              <a:rPr lang="en-US" b="1" u="sng">
                <a:solidFill>
                  <a:srgbClr val="FFFF00"/>
                </a:solidFill>
                <a:latin typeface="Arial" charset="0"/>
              </a:rPr>
              <a:t>PERSONAL-PRIVATE MESS</a:t>
            </a:r>
          </a:p>
          <a:p>
            <a:pPr marL="714375" lvl="1" indent="-257175" algn="just" eaLnBrk="1" hangingPunct="1">
              <a:buFontTx/>
              <a:buChar char="•"/>
            </a:pPr>
            <a:r>
              <a:rPr lang="en-US" sz="2600" b="1">
                <a:solidFill>
                  <a:schemeClr val="bg1"/>
                </a:solidFill>
                <a:latin typeface="Arial" charset="0"/>
              </a:rPr>
              <a:t>Struggles of Mary </a:t>
            </a:r>
            <a:r>
              <a:rPr lang="en-US" sz="2600">
                <a:solidFill>
                  <a:schemeClr val="bg1"/>
                </a:solidFill>
                <a:latin typeface="Arial" charset="0"/>
              </a:rPr>
              <a:t>(Lk 1:29,34; Matt 1:18-19)</a:t>
            </a:r>
          </a:p>
          <a:p>
            <a:pPr marL="714375" lvl="1" indent="-257175" algn="just" eaLnBrk="1" hangingPunct="1">
              <a:buFontTx/>
              <a:buChar char="•"/>
            </a:pPr>
            <a:r>
              <a:rPr lang="en-US" sz="2600" b="1">
                <a:solidFill>
                  <a:schemeClr val="bg1"/>
                </a:solidFill>
                <a:latin typeface="Arial" charset="0"/>
              </a:rPr>
              <a:t>Shame-Betrayal &amp; the Flight of Joseph </a:t>
            </a:r>
            <a:r>
              <a:rPr lang="en-US" sz="2600">
                <a:solidFill>
                  <a:schemeClr val="bg1"/>
                </a:solidFill>
                <a:latin typeface="Arial" charset="0"/>
              </a:rPr>
              <a:t>(Matt 1:18-25; 2:13-15)</a:t>
            </a:r>
          </a:p>
          <a:p>
            <a:pPr marL="714375" lvl="1" indent="-257175" algn="just" eaLnBrk="1" hangingPunct="1">
              <a:buFontTx/>
              <a:buChar char="•"/>
            </a:pPr>
            <a:r>
              <a:rPr lang="en-US" sz="2600" b="1">
                <a:solidFill>
                  <a:schemeClr val="bg1"/>
                </a:solidFill>
                <a:latin typeface="Arial" charset="0"/>
              </a:rPr>
              <a:t>Distance-Danger</a:t>
            </a:r>
            <a:r>
              <a:rPr lang="en-US" sz="2600">
                <a:solidFill>
                  <a:schemeClr val="bg1"/>
                </a:solidFill>
                <a:latin typeface="Arial" charset="0"/>
              </a:rPr>
              <a:t>  </a:t>
            </a:r>
            <a:r>
              <a:rPr lang="mr-IN" altLang="ja-JP" sz="2600">
                <a:solidFill>
                  <a:schemeClr val="bg1"/>
                </a:solidFill>
                <a:latin typeface="Arial" charset="0"/>
              </a:rPr>
              <a:t>"</a:t>
            </a:r>
            <a:r>
              <a:rPr lang="en-US" sz="2600" i="1">
                <a:solidFill>
                  <a:schemeClr val="bg1"/>
                </a:solidFill>
                <a:latin typeface="Arial" charset="0"/>
              </a:rPr>
              <a:t>Galilee to Bethlehem</a:t>
            </a:r>
            <a:r>
              <a:rPr lang="en-US" sz="2600">
                <a:solidFill>
                  <a:schemeClr val="bg1"/>
                </a:solidFill>
                <a:latin typeface="Arial" charset="0"/>
              </a:rPr>
              <a:t>...</a:t>
            </a:r>
            <a:r>
              <a:rPr lang="mr-IN" altLang="ja-JP" sz="2600">
                <a:solidFill>
                  <a:schemeClr val="bg1"/>
                </a:solidFill>
                <a:latin typeface="Arial" charset="0"/>
              </a:rPr>
              <a:t>"</a:t>
            </a:r>
            <a:r>
              <a:rPr lang="en-US" sz="2600">
                <a:solidFill>
                  <a:schemeClr val="bg1"/>
                </a:solidFill>
                <a:latin typeface="Arial" charset="0"/>
              </a:rPr>
              <a:t> (Matt 2:4)</a:t>
            </a:r>
          </a:p>
          <a:p>
            <a:pPr marL="714375" lvl="1" indent="-257175" algn="just" eaLnBrk="1" hangingPunct="1">
              <a:buFontTx/>
              <a:buChar char="•"/>
            </a:pPr>
            <a:r>
              <a:rPr lang="en-US" sz="2600" b="1">
                <a:solidFill>
                  <a:schemeClr val="bg1"/>
                </a:solidFill>
                <a:latin typeface="Arial" charset="0"/>
              </a:rPr>
              <a:t>Lack of Proper Place</a:t>
            </a:r>
            <a:r>
              <a:rPr lang="en-US" sz="2600">
                <a:solidFill>
                  <a:schemeClr val="bg1"/>
                </a:solidFill>
                <a:latin typeface="Arial" charset="0"/>
              </a:rPr>
              <a:t> </a:t>
            </a:r>
            <a:r>
              <a:rPr lang="mr-IN" altLang="ja-JP" sz="2600">
                <a:solidFill>
                  <a:schemeClr val="bg1"/>
                </a:solidFill>
                <a:latin typeface="Arial" charset="0"/>
              </a:rPr>
              <a:t>"</a:t>
            </a:r>
            <a:r>
              <a:rPr lang="en-US" sz="2600" i="1">
                <a:solidFill>
                  <a:schemeClr val="bg1"/>
                </a:solidFill>
                <a:latin typeface="Arial" charset="0"/>
              </a:rPr>
              <a:t>no room at the inn</a:t>
            </a:r>
            <a:r>
              <a:rPr lang="en-US" sz="2600">
                <a:solidFill>
                  <a:schemeClr val="bg1"/>
                </a:solidFill>
                <a:latin typeface="Arial" charset="0"/>
              </a:rPr>
              <a:t>…</a:t>
            </a:r>
            <a:r>
              <a:rPr lang="mr-IN" altLang="ja-JP" sz="2600">
                <a:solidFill>
                  <a:schemeClr val="bg1"/>
                </a:solidFill>
                <a:latin typeface="Arial" charset="0"/>
              </a:rPr>
              <a:t>"</a:t>
            </a:r>
            <a:r>
              <a:rPr lang="en-US" sz="2600">
                <a:solidFill>
                  <a:schemeClr val="bg1"/>
                </a:solidFill>
                <a:latin typeface="Arial" charset="0"/>
              </a:rPr>
              <a:t> (Matt 2:6)</a:t>
            </a:r>
          </a:p>
          <a:p>
            <a:pPr marL="714375" lvl="1" indent="-257175" algn="just" eaLnBrk="1" hangingPunct="1">
              <a:buFontTx/>
              <a:buChar char="•"/>
            </a:pPr>
            <a:r>
              <a:rPr lang="en-US" sz="2600" b="1">
                <a:solidFill>
                  <a:schemeClr val="bg1"/>
                </a:solidFill>
                <a:latin typeface="Arial" charset="0"/>
              </a:rPr>
              <a:t>Murderous Intent of Herod </a:t>
            </a:r>
            <a:r>
              <a:rPr lang="en-US" sz="2600">
                <a:solidFill>
                  <a:schemeClr val="bg1"/>
                </a:solidFill>
                <a:latin typeface="Arial" charset="0"/>
              </a:rPr>
              <a:t>(Matt 2:13-18)</a:t>
            </a:r>
          </a:p>
        </p:txBody>
      </p:sp>
    </p:spTree>
    <p:extLst>
      <p:ext uri="{BB962C8B-B14F-4D97-AF65-F5344CB8AC3E}">
        <p14:creationId xmlns:p14="http://schemas.microsoft.com/office/powerpoint/2010/main" val="2003712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blinds(horizontal)">
                                      <p:cBhvr>
                                        <p:cTn id="7" dur="500"/>
                                        <p:tgtEl>
                                          <p:spTgt spid="112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blinds(horizontal)">
                                      <p:cBhvr>
                                        <p:cTn id="12" dur="500"/>
                                        <p:tgtEl>
                                          <p:spTgt spid="112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66">
                                            <p:txEl>
                                              <p:pRg st="3" end="3"/>
                                            </p:txEl>
                                          </p:spTgt>
                                        </p:tgtEl>
                                        <p:attrNameLst>
                                          <p:attrName>style.visibility</p:attrName>
                                        </p:attrNameLst>
                                      </p:cBhvr>
                                      <p:to>
                                        <p:strVal val="visible"/>
                                      </p:to>
                                    </p:set>
                                    <p:animEffect transition="in" filter="blinds(horizontal)">
                                      <p:cBhvr>
                                        <p:cTn id="17" dur="500"/>
                                        <p:tgtEl>
                                          <p:spTgt spid="1126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266">
                                            <p:txEl>
                                              <p:pRg st="4" end="4"/>
                                            </p:txEl>
                                          </p:spTgt>
                                        </p:tgtEl>
                                        <p:attrNameLst>
                                          <p:attrName>style.visibility</p:attrName>
                                        </p:attrNameLst>
                                      </p:cBhvr>
                                      <p:to>
                                        <p:strVal val="visible"/>
                                      </p:to>
                                    </p:set>
                                    <p:animEffect transition="in" filter="blinds(horizontal)">
                                      <p:cBhvr>
                                        <p:cTn id="22" dur="500"/>
                                        <p:tgtEl>
                                          <p:spTgt spid="1126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animEffect transition="in" filter="blinds(horizontal)">
                                      <p:cBhvr>
                                        <p:cTn id="27" dur="5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0" y="838200"/>
            <a:ext cx="9144000" cy="5029200"/>
          </a:xfrm>
        </p:spPr>
        <p:txBody>
          <a:bodyPr/>
          <a:lstStyle/>
          <a:p>
            <a:pPr eaLnBrk="1" hangingPunct="1">
              <a:lnSpc>
                <a:spcPts val="4200"/>
              </a:lnSpc>
              <a:spcBef>
                <a:spcPct val="0"/>
              </a:spcBef>
            </a:pPr>
            <a:r>
              <a:rPr lang="en-US" b="1">
                <a:solidFill>
                  <a:schemeClr val="bg1"/>
                </a:solidFill>
                <a:latin typeface="Arial" charset="0"/>
              </a:rPr>
              <a:t>“</a:t>
            </a:r>
            <a:r>
              <a:rPr lang="en-US" b="1">
                <a:solidFill>
                  <a:schemeClr val="bg1"/>
                </a:solidFill>
                <a:latin typeface="Arial" charset="0"/>
              </a:rPr>
              <a:t>Now when they had departed, behold, an angel of the Lord appeared to Joseph in a dream and said, </a:t>
            </a:r>
            <a:r>
              <a:rPr lang="en-US" b="1">
                <a:solidFill>
                  <a:schemeClr val="bg1"/>
                </a:solidFill>
                <a:latin typeface="Arial" charset="0"/>
              </a:rPr>
              <a:t> </a:t>
            </a:r>
            <a:r>
              <a:rPr lang="mr-IN" b="1">
                <a:solidFill>
                  <a:schemeClr val="bg1"/>
                </a:solidFill>
                <a:latin typeface="Arial" charset="0"/>
              </a:rPr>
              <a:t>'</a:t>
            </a:r>
            <a:r>
              <a:rPr lang="en-US" b="1">
                <a:solidFill>
                  <a:schemeClr val="bg1"/>
                </a:solidFill>
                <a:latin typeface="Arial" charset="0"/>
              </a:rPr>
              <a:t>Rise, take the child and his mother, and </a:t>
            </a:r>
            <a:r>
              <a:rPr lang="en-US" b="1" u="sng">
                <a:solidFill>
                  <a:schemeClr val="bg1"/>
                </a:solidFill>
                <a:latin typeface="Arial" charset="0"/>
              </a:rPr>
              <a:t>flee to Egypt</a:t>
            </a:r>
            <a:r>
              <a:rPr lang="en-US" b="1">
                <a:solidFill>
                  <a:schemeClr val="bg1"/>
                </a:solidFill>
                <a:latin typeface="Arial" charset="0"/>
              </a:rPr>
              <a:t>, and remain there until I tell you, for Herod is about to search for the child, </a:t>
            </a:r>
            <a:r>
              <a:rPr lang="en-US" b="1" u="sng">
                <a:solidFill>
                  <a:schemeClr val="bg1"/>
                </a:solidFill>
                <a:latin typeface="Arial" charset="0"/>
              </a:rPr>
              <a:t>to destroy him</a:t>
            </a:r>
            <a:r>
              <a:rPr lang="mr-IN" b="1" u="sng">
                <a:solidFill>
                  <a:schemeClr val="bg1"/>
                </a:solidFill>
                <a:latin typeface="Arial" charset="0"/>
              </a:rPr>
              <a:t>'</a:t>
            </a:r>
            <a:r>
              <a:rPr lang="en-US" b="1" u="sng">
                <a:solidFill>
                  <a:schemeClr val="bg1"/>
                </a:solidFill>
                <a:latin typeface="Arial" charset="0"/>
              </a:rPr>
              <a:t>”</a:t>
            </a:r>
            <a:endParaRPr lang="en-US" b="1">
              <a:solidFill>
                <a:schemeClr val="bg1"/>
              </a:solidFill>
              <a:latin typeface="Arial" charset="0"/>
            </a:endParaRPr>
          </a:p>
          <a:p>
            <a:pPr eaLnBrk="1" hangingPunct="1">
              <a:lnSpc>
                <a:spcPts val="4200"/>
              </a:lnSpc>
              <a:spcBef>
                <a:spcPct val="0"/>
              </a:spcBef>
            </a:pPr>
            <a:r>
              <a:rPr lang="en-US" sz="3600" b="1">
                <a:solidFill>
                  <a:srgbClr val="FFFF00"/>
                </a:solidFill>
                <a:latin typeface="Arial" charset="0"/>
              </a:rPr>
              <a:t>Matthew 2:13</a:t>
            </a:r>
            <a:endParaRPr lang="en-US" sz="3600" b="1">
              <a:solidFill>
                <a:schemeClr val="bg1"/>
              </a:solidFill>
              <a:latin typeface="Arial" charset="0"/>
            </a:endParaRPr>
          </a:p>
        </p:txBody>
      </p:sp>
    </p:spTree>
    <p:extLst>
      <p:ext uri="{BB962C8B-B14F-4D97-AF65-F5344CB8AC3E}">
        <p14:creationId xmlns:p14="http://schemas.microsoft.com/office/powerpoint/2010/main" val="39193176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0" y="838200"/>
            <a:ext cx="9144000" cy="3962400"/>
          </a:xfrm>
        </p:spPr>
        <p:txBody>
          <a:bodyPr/>
          <a:lstStyle/>
          <a:p>
            <a:pPr marL="446088" indent="-446088" algn="l" eaLnBrk="1" hangingPunct="1">
              <a:lnSpc>
                <a:spcPct val="150000"/>
              </a:lnSpc>
              <a:buFontTx/>
              <a:buChar char="•"/>
            </a:pPr>
            <a:r>
              <a:rPr lang="en-US" b="1" u="sng">
                <a:solidFill>
                  <a:srgbClr val="FFFF00"/>
                </a:solidFill>
                <a:latin typeface="Arial" charset="0"/>
              </a:rPr>
              <a:t>ETERNAL </a:t>
            </a:r>
            <a:r>
              <a:rPr lang="mr-IN" altLang="ja-JP" b="1" u="sng">
                <a:solidFill>
                  <a:srgbClr val="FFFF00"/>
                </a:solidFill>
                <a:latin typeface="Arial" charset="0"/>
              </a:rPr>
              <a:t>"</a:t>
            </a:r>
            <a:r>
              <a:rPr lang="en-US" b="1" u="sng">
                <a:solidFill>
                  <a:srgbClr val="FFFF00"/>
                </a:solidFill>
                <a:latin typeface="Arial" charset="0"/>
              </a:rPr>
              <a:t>DEADLY</a:t>
            </a:r>
            <a:r>
              <a:rPr lang="mr-IN" altLang="ja-JP" b="1" u="sng">
                <a:solidFill>
                  <a:srgbClr val="FFFF00"/>
                </a:solidFill>
                <a:latin typeface="Arial" charset="0"/>
              </a:rPr>
              <a:t>"</a:t>
            </a:r>
            <a:r>
              <a:rPr lang="en-US" b="1" u="sng">
                <a:solidFill>
                  <a:srgbClr val="FFFF00"/>
                </a:solidFill>
                <a:latin typeface="Arial" charset="0"/>
              </a:rPr>
              <a:t> MESS</a:t>
            </a:r>
          </a:p>
          <a:p>
            <a:pPr marL="808038" lvl="1" indent="-350838" algn="l" eaLnBrk="1" hangingPunct="1">
              <a:buFontTx/>
              <a:buChar char="•"/>
            </a:pPr>
            <a:r>
              <a:rPr lang="en-US" b="1">
                <a:solidFill>
                  <a:schemeClr val="bg1"/>
                </a:solidFill>
                <a:latin typeface="Arial" charset="0"/>
              </a:rPr>
              <a:t>Adam &amp; Eve</a:t>
            </a:r>
            <a:r>
              <a:rPr lang="mr-IN" altLang="ja-JP" b="1">
                <a:solidFill>
                  <a:schemeClr val="bg1"/>
                </a:solidFill>
                <a:latin typeface="Arial" charset="0"/>
              </a:rPr>
              <a:t>'</a:t>
            </a:r>
            <a:r>
              <a:rPr lang="en-US" b="1">
                <a:solidFill>
                  <a:schemeClr val="bg1"/>
                </a:solidFill>
                <a:latin typeface="Arial" charset="0"/>
              </a:rPr>
              <a:t>s </a:t>
            </a:r>
            <a:r>
              <a:rPr lang="mr-IN" altLang="ja-JP" b="1">
                <a:solidFill>
                  <a:schemeClr val="bg1"/>
                </a:solidFill>
                <a:latin typeface="Arial" charset="0"/>
              </a:rPr>
              <a:t>"</a:t>
            </a:r>
            <a:r>
              <a:rPr lang="en-US" b="1">
                <a:solidFill>
                  <a:schemeClr val="bg1"/>
                </a:solidFill>
                <a:latin typeface="Arial" charset="0"/>
              </a:rPr>
              <a:t>Deadly</a:t>
            </a:r>
            <a:r>
              <a:rPr lang="mr-IN" altLang="ja-JP" b="1">
                <a:solidFill>
                  <a:schemeClr val="bg1"/>
                </a:solidFill>
                <a:latin typeface="Arial" charset="0"/>
              </a:rPr>
              <a:t>"</a:t>
            </a:r>
            <a:r>
              <a:rPr lang="en-US" b="1">
                <a:solidFill>
                  <a:schemeClr val="bg1"/>
                </a:solidFill>
                <a:latin typeface="Arial" charset="0"/>
              </a:rPr>
              <a:t> Disobedience </a:t>
            </a:r>
            <a:r>
              <a:rPr lang="en-US">
                <a:solidFill>
                  <a:schemeClr val="bg1"/>
                </a:solidFill>
                <a:latin typeface="Arial" charset="0"/>
              </a:rPr>
              <a:t>(Gen 3:1-19) – </a:t>
            </a:r>
            <a:r>
              <a:rPr lang="en-US" b="1">
                <a:solidFill>
                  <a:schemeClr val="bg1"/>
                </a:solidFill>
                <a:latin typeface="Arial" charset="0"/>
              </a:rPr>
              <a:t>The Prophecy of Christmas </a:t>
            </a:r>
            <a:r>
              <a:rPr lang="en-US">
                <a:solidFill>
                  <a:schemeClr val="bg1"/>
                </a:solidFill>
                <a:latin typeface="Arial" charset="0"/>
              </a:rPr>
              <a:t>(Gen 3:15)</a:t>
            </a:r>
          </a:p>
          <a:p>
            <a:pPr marL="1079500" lvl="2" indent="-355600" algn="l" eaLnBrk="1" hangingPunct="1">
              <a:buFontTx/>
              <a:buChar char="•"/>
            </a:pPr>
            <a:r>
              <a:rPr lang="en-US" sz="2800">
                <a:solidFill>
                  <a:schemeClr val="bg1"/>
                </a:solidFill>
                <a:latin typeface="Arial" charset="0"/>
              </a:rPr>
              <a:t>Death is the </a:t>
            </a:r>
            <a:r>
              <a:rPr lang="en-US" sz="2800" b="1" u="sng">
                <a:solidFill>
                  <a:schemeClr val="bg1"/>
                </a:solidFill>
                <a:latin typeface="Arial" charset="0"/>
              </a:rPr>
              <a:t>Outcome of Sin</a:t>
            </a:r>
            <a:r>
              <a:rPr lang="en-US" sz="2800" b="1">
                <a:solidFill>
                  <a:schemeClr val="bg1"/>
                </a:solidFill>
                <a:latin typeface="Arial" charset="0"/>
              </a:rPr>
              <a:t> </a:t>
            </a:r>
            <a:r>
              <a:rPr lang="en-US" sz="2800">
                <a:solidFill>
                  <a:schemeClr val="bg1"/>
                </a:solidFill>
                <a:latin typeface="Arial" charset="0"/>
              </a:rPr>
              <a:t>(Rom 5:12)</a:t>
            </a:r>
          </a:p>
          <a:p>
            <a:pPr marL="1079500" lvl="2" indent="-355600" algn="l" eaLnBrk="1" hangingPunct="1">
              <a:buFontTx/>
              <a:buChar char="•"/>
            </a:pPr>
            <a:r>
              <a:rPr lang="en-US" sz="2800">
                <a:solidFill>
                  <a:schemeClr val="bg1"/>
                </a:solidFill>
                <a:latin typeface="Arial" charset="0"/>
              </a:rPr>
              <a:t>Death is </a:t>
            </a:r>
            <a:r>
              <a:rPr lang="en-US" sz="2800" b="1" u="sng">
                <a:solidFill>
                  <a:schemeClr val="bg1"/>
                </a:solidFill>
                <a:latin typeface="Arial" charset="0"/>
              </a:rPr>
              <a:t>All-Pervasive</a:t>
            </a:r>
            <a:r>
              <a:rPr lang="en-US" sz="2800">
                <a:solidFill>
                  <a:schemeClr val="bg1"/>
                </a:solidFill>
                <a:latin typeface="Arial" charset="0"/>
              </a:rPr>
              <a:t> (Rom 5:12)</a:t>
            </a:r>
          </a:p>
        </p:txBody>
      </p:sp>
    </p:spTree>
    <p:extLst>
      <p:ext uri="{BB962C8B-B14F-4D97-AF65-F5344CB8AC3E}">
        <p14:creationId xmlns:p14="http://schemas.microsoft.com/office/powerpoint/2010/main" val="463751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blinds(horizontal)">
                                      <p:cBhvr>
                                        <p:cTn id="7" dur="500"/>
                                        <p:tgtEl>
                                          <p:spTgt spid="122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12" dur="500"/>
                                        <p:tgtEl>
                                          <p:spTgt spid="122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animEffect transition="in" filter="blinds(horizontal)">
                                      <p:cBhvr>
                                        <p:cTn id="17" dur="5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subTitle" idx="1"/>
          </p:nvPr>
        </p:nvSpPr>
        <p:spPr>
          <a:xfrm>
            <a:off x="0" y="838200"/>
            <a:ext cx="9144000" cy="5029200"/>
          </a:xfrm>
        </p:spPr>
        <p:txBody>
          <a:bodyPr/>
          <a:lstStyle/>
          <a:p>
            <a:pPr eaLnBrk="1" hangingPunct="1">
              <a:lnSpc>
                <a:spcPts val="4200"/>
              </a:lnSpc>
              <a:spcBef>
                <a:spcPct val="0"/>
              </a:spcBef>
            </a:pPr>
            <a:r>
              <a:rPr lang="mr-IN" sz="3600" b="1">
                <a:solidFill>
                  <a:schemeClr val="bg1"/>
                </a:solidFill>
                <a:latin typeface="Arial" charset="0"/>
              </a:rPr>
              <a:t>"</a:t>
            </a:r>
            <a:r>
              <a:rPr lang="en-US" sz="3600" b="1">
                <a:solidFill>
                  <a:schemeClr val="bg1"/>
                </a:solidFill>
                <a:latin typeface="Arial" charset="0"/>
              </a:rPr>
              <a:t>Therefore, just as sin came into the world through one man, and </a:t>
            </a:r>
            <a:r>
              <a:rPr lang="en-US" sz="3600" b="1" u="sng">
                <a:solidFill>
                  <a:schemeClr val="bg1"/>
                </a:solidFill>
                <a:latin typeface="Arial" charset="0"/>
              </a:rPr>
              <a:t>death through sin</a:t>
            </a:r>
            <a:r>
              <a:rPr lang="en-US" sz="3600" b="1">
                <a:solidFill>
                  <a:schemeClr val="bg1"/>
                </a:solidFill>
                <a:latin typeface="Arial" charset="0"/>
              </a:rPr>
              <a:t>, and so </a:t>
            </a:r>
            <a:r>
              <a:rPr lang="en-US" sz="3600" b="1" u="sng">
                <a:solidFill>
                  <a:schemeClr val="bg1"/>
                </a:solidFill>
                <a:latin typeface="Arial" charset="0"/>
              </a:rPr>
              <a:t>death spread to all men</a:t>
            </a:r>
            <a:r>
              <a:rPr lang="en-US" sz="3600" b="1">
                <a:solidFill>
                  <a:schemeClr val="bg1"/>
                </a:solidFill>
                <a:latin typeface="Arial" charset="0"/>
              </a:rPr>
              <a:t> because all sinned</a:t>
            </a:r>
            <a:r>
              <a:rPr lang="mr-IN" sz="3600" b="1">
                <a:solidFill>
                  <a:schemeClr val="bg1"/>
                </a:solidFill>
                <a:latin typeface="Arial" charset="0"/>
              </a:rPr>
              <a:t>"</a:t>
            </a:r>
            <a:endParaRPr lang="en-US" sz="3600" b="1">
              <a:solidFill>
                <a:schemeClr val="bg1"/>
              </a:solidFill>
              <a:latin typeface="Arial" charset="0"/>
            </a:endParaRPr>
          </a:p>
          <a:p>
            <a:pPr eaLnBrk="1" hangingPunct="1">
              <a:lnSpc>
                <a:spcPts val="4200"/>
              </a:lnSpc>
              <a:spcBef>
                <a:spcPct val="0"/>
              </a:spcBef>
            </a:pPr>
            <a:r>
              <a:rPr lang="en-US" sz="3600" b="1">
                <a:solidFill>
                  <a:srgbClr val="FFFF00"/>
                </a:solidFill>
                <a:latin typeface="Arial" charset="0"/>
              </a:rPr>
              <a:t>Romans 5:12</a:t>
            </a:r>
            <a:endParaRPr lang="en-US" sz="3600" b="1">
              <a:solidFill>
                <a:schemeClr val="bg1"/>
              </a:solidFill>
              <a:latin typeface="Arial" charset="0"/>
            </a:endParaRPr>
          </a:p>
        </p:txBody>
      </p:sp>
    </p:spTree>
    <p:extLst>
      <p:ext uri="{BB962C8B-B14F-4D97-AF65-F5344CB8AC3E}">
        <p14:creationId xmlns:p14="http://schemas.microsoft.com/office/powerpoint/2010/main" val="36888703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0" y="838200"/>
            <a:ext cx="9144000" cy="3962400"/>
          </a:xfrm>
        </p:spPr>
        <p:txBody>
          <a:bodyPr/>
          <a:lstStyle/>
          <a:p>
            <a:pPr marL="609600" indent="-609600" algn="l" eaLnBrk="1" hangingPunct="1">
              <a:lnSpc>
                <a:spcPct val="150000"/>
              </a:lnSpc>
              <a:buFontTx/>
              <a:buChar char="•"/>
            </a:pPr>
            <a:r>
              <a:rPr lang="en-US" b="1" u="sng">
                <a:solidFill>
                  <a:srgbClr val="FFFF00"/>
                </a:solidFill>
                <a:latin typeface="Arial" charset="0"/>
              </a:rPr>
              <a:t>ETERNAL </a:t>
            </a:r>
            <a:r>
              <a:rPr lang="mr-IN" altLang="ja-JP" b="1" u="sng">
                <a:solidFill>
                  <a:srgbClr val="FFFF00"/>
                </a:solidFill>
                <a:latin typeface="Arial" charset="0"/>
              </a:rPr>
              <a:t>"</a:t>
            </a:r>
            <a:r>
              <a:rPr lang="en-US" b="1" u="sng">
                <a:solidFill>
                  <a:srgbClr val="FFFF00"/>
                </a:solidFill>
                <a:latin typeface="Arial" charset="0"/>
              </a:rPr>
              <a:t>DEADLY</a:t>
            </a:r>
            <a:r>
              <a:rPr lang="mr-IN" altLang="ja-JP" b="1" u="sng">
                <a:solidFill>
                  <a:srgbClr val="FFFF00"/>
                </a:solidFill>
                <a:latin typeface="Arial" charset="0"/>
              </a:rPr>
              <a:t>"</a:t>
            </a:r>
            <a:r>
              <a:rPr lang="en-US" b="1" u="sng">
                <a:solidFill>
                  <a:srgbClr val="FFFF00"/>
                </a:solidFill>
                <a:latin typeface="Arial" charset="0"/>
              </a:rPr>
              <a:t> MESS</a:t>
            </a:r>
          </a:p>
          <a:p>
            <a:pPr marL="808038" lvl="1" indent="-350838" algn="l" eaLnBrk="1" hangingPunct="1">
              <a:buFontTx/>
              <a:buChar char="•"/>
            </a:pPr>
            <a:r>
              <a:rPr lang="en-US" b="1">
                <a:solidFill>
                  <a:schemeClr val="bg1"/>
                </a:solidFill>
                <a:latin typeface="Arial" charset="0"/>
              </a:rPr>
              <a:t>Adam &amp; Eve</a:t>
            </a:r>
            <a:r>
              <a:rPr lang="mr-IN" altLang="ja-JP" b="1">
                <a:solidFill>
                  <a:schemeClr val="bg1"/>
                </a:solidFill>
                <a:latin typeface="Arial" charset="0"/>
              </a:rPr>
              <a:t>'</a:t>
            </a:r>
            <a:r>
              <a:rPr lang="en-US" b="1">
                <a:solidFill>
                  <a:schemeClr val="bg1"/>
                </a:solidFill>
                <a:latin typeface="Arial" charset="0"/>
              </a:rPr>
              <a:t>s </a:t>
            </a:r>
            <a:r>
              <a:rPr lang="mr-IN" altLang="ja-JP" b="1">
                <a:solidFill>
                  <a:schemeClr val="bg1"/>
                </a:solidFill>
                <a:latin typeface="Arial" charset="0"/>
              </a:rPr>
              <a:t>"</a:t>
            </a:r>
            <a:r>
              <a:rPr lang="en-US" b="1">
                <a:solidFill>
                  <a:schemeClr val="bg1"/>
                </a:solidFill>
                <a:latin typeface="Arial" charset="0"/>
              </a:rPr>
              <a:t>deadly</a:t>
            </a:r>
            <a:r>
              <a:rPr lang="mr-IN" altLang="ja-JP" b="1">
                <a:solidFill>
                  <a:schemeClr val="bg1"/>
                </a:solidFill>
                <a:latin typeface="Arial" charset="0"/>
              </a:rPr>
              <a:t>"</a:t>
            </a:r>
            <a:r>
              <a:rPr lang="en-US" b="1">
                <a:solidFill>
                  <a:schemeClr val="bg1"/>
                </a:solidFill>
                <a:latin typeface="Arial" charset="0"/>
              </a:rPr>
              <a:t> Disobedience </a:t>
            </a:r>
            <a:r>
              <a:rPr lang="en-US">
                <a:solidFill>
                  <a:schemeClr val="bg1"/>
                </a:solidFill>
                <a:latin typeface="Arial" charset="0"/>
              </a:rPr>
              <a:t>(Gen 3:1-19) – </a:t>
            </a:r>
            <a:r>
              <a:rPr lang="en-US" b="1">
                <a:solidFill>
                  <a:schemeClr val="bg1"/>
                </a:solidFill>
                <a:latin typeface="Arial" charset="0"/>
              </a:rPr>
              <a:t>The Prophecy of Christmas </a:t>
            </a:r>
            <a:r>
              <a:rPr lang="en-US">
                <a:solidFill>
                  <a:schemeClr val="bg1"/>
                </a:solidFill>
                <a:latin typeface="Arial" charset="0"/>
              </a:rPr>
              <a:t>(Gen 3:15)</a:t>
            </a:r>
          </a:p>
          <a:p>
            <a:pPr marL="1079500" lvl="2" indent="-355600" algn="l" eaLnBrk="1" hangingPunct="1">
              <a:buFontTx/>
              <a:buChar char="•"/>
            </a:pPr>
            <a:r>
              <a:rPr lang="en-US" sz="2800">
                <a:solidFill>
                  <a:schemeClr val="bg1"/>
                </a:solidFill>
                <a:latin typeface="Arial" charset="0"/>
              </a:rPr>
              <a:t>Death is the </a:t>
            </a:r>
            <a:r>
              <a:rPr lang="en-US" sz="2800" b="1">
                <a:solidFill>
                  <a:schemeClr val="bg1"/>
                </a:solidFill>
                <a:latin typeface="Arial" charset="0"/>
              </a:rPr>
              <a:t>Outcome of Sin </a:t>
            </a:r>
            <a:r>
              <a:rPr lang="en-US" sz="2800">
                <a:solidFill>
                  <a:schemeClr val="bg1"/>
                </a:solidFill>
                <a:latin typeface="Arial" charset="0"/>
              </a:rPr>
              <a:t>(Rom 5:12)</a:t>
            </a:r>
          </a:p>
          <a:p>
            <a:pPr marL="1079500" lvl="2" indent="-355600" algn="l" eaLnBrk="1" hangingPunct="1">
              <a:buFontTx/>
              <a:buChar char="•"/>
            </a:pPr>
            <a:r>
              <a:rPr lang="en-US" sz="2800">
                <a:solidFill>
                  <a:schemeClr val="bg1"/>
                </a:solidFill>
                <a:latin typeface="Arial" charset="0"/>
              </a:rPr>
              <a:t>Death is </a:t>
            </a:r>
            <a:r>
              <a:rPr lang="en-US" sz="2800" b="1">
                <a:solidFill>
                  <a:schemeClr val="bg1"/>
                </a:solidFill>
                <a:latin typeface="Arial" charset="0"/>
              </a:rPr>
              <a:t>All-Pervasive</a:t>
            </a:r>
            <a:r>
              <a:rPr lang="en-US" sz="2800">
                <a:solidFill>
                  <a:schemeClr val="bg1"/>
                </a:solidFill>
                <a:latin typeface="Arial" charset="0"/>
              </a:rPr>
              <a:t> (Rom 5:12)</a:t>
            </a:r>
          </a:p>
          <a:p>
            <a:pPr marL="1079500" lvl="2" indent="-355600" algn="l" eaLnBrk="1" hangingPunct="1">
              <a:buFontTx/>
              <a:buChar char="•"/>
            </a:pPr>
            <a:r>
              <a:rPr lang="en-US" sz="2800">
                <a:solidFill>
                  <a:schemeClr val="bg1"/>
                </a:solidFill>
                <a:latin typeface="Arial" charset="0"/>
              </a:rPr>
              <a:t>Death is </a:t>
            </a:r>
            <a:r>
              <a:rPr lang="en-US" sz="2800" b="1">
                <a:solidFill>
                  <a:schemeClr val="bg1"/>
                </a:solidFill>
                <a:latin typeface="Arial" charset="0"/>
              </a:rPr>
              <a:t>All-Powerful</a:t>
            </a:r>
            <a:r>
              <a:rPr lang="en-US" sz="2800">
                <a:solidFill>
                  <a:schemeClr val="bg1"/>
                </a:solidFill>
                <a:latin typeface="Arial" charset="0"/>
              </a:rPr>
              <a:t> (Rom 5:14)</a:t>
            </a:r>
          </a:p>
        </p:txBody>
      </p:sp>
    </p:spTree>
    <p:extLst>
      <p:ext uri="{BB962C8B-B14F-4D97-AF65-F5344CB8AC3E}">
        <p14:creationId xmlns:p14="http://schemas.microsoft.com/office/powerpoint/2010/main" val="1586702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blinds(horizontal)">
                                      <p:cBhvr>
                                        <p:cTn id="7" dur="500"/>
                                        <p:tgtEl>
                                          <p:spTgt spid="1229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10" dur="500"/>
                                        <p:tgtEl>
                                          <p:spTgt spid="1229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animEffect transition="in" filter="blinds(horizontal)">
                                      <p:cBhvr>
                                        <p:cTn id="13" dur="500"/>
                                        <p:tgtEl>
                                          <p:spTgt spid="12290">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2290">
                                            <p:txEl>
                                              <p:pRg st="4" end="4"/>
                                            </p:txEl>
                                          </p:spTgt>
                                        </p:tgtEl>
                                        <p:attrNameLst>
                                          <p:attrName>style.visibility</p:attrName>
                                        </p:attrNameLst>
                                      </p:cBhvr>
                                      <p:to>
                                        <p:strVal val="visible"/>
                                      </p:to>
                                    </p:set>
                                    <p:animEffect transition="in" filter="blinds(horizontal)">
                                      <p:cBhvr>
                                        <p:cTn id="18" dur="5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subTitle" idx="1"/>
          </p:nvPr>
        </p:nvSpPr>
        <p:spPr>
          <a:xfrm>
            <a:off x="0" y="838200"/>
            <a:ext cx="9144000" cy="5029200"/>
          </a:xfrm>
        </p:spPr>
        <p:txBody>
          <a:bodyPr/>
          <a:lstStyle/>
          <a:p>
            <a:pPr eaLnBrk="1" hangingPunct="1">
              <a:lnSpc>
                <a:spcPts val="4200"/>
              </a:lnSpc>
              <a:spcBef>
                <a:spcPct val="0"/>
              </a:spcBef>
            </a:pPr>
            <a:r>
              <a:rPr lang="mr-IN" sz="3600" b="1">
                <a:solidFill>
                  <a:schemeClr val="bg1"/>
                </a:solidFill>
                <a:latin typeface="Arial" charset="0"/>
              </a:rPr>
              <a:t>"</a:t>
            </a:r>
            <a:r>
              <a:rPr lang="en-US" sz="3600" b="1">
                <a:solidFill>
                  <a:schemeClr val="bg1"/>
                </a:solidFill>
                <a:latin typeface="Arial" charset="0"/>
              </a:rPr>
              <a:t>Yet </a:t>
            </a:r>
            <a:r>
              <a:rPr lang="en-US" sz="3600" b="1" u="sng">
                <a:solidFill>
                  <a:schemeClr val="bg1"/>
                </a:solidFill>
                <a:latin typeface="Arial" charset="0"/>
              </a:rPr>
              <a:t>death reigned from Adam to Moses</a:t>
            </a:r>
            <a:r>
              <a:rPr lang="en-US" sz="3600" b="1">
                <a:solidFill>
                  <a:schemeClr val="bg1"/>
                </a:solidFill>
                <a:latin typeface="Arial" charset="0"/>
              </a:rPr>
              <a:t>, even over those whose sinning was not like the transgression of Adam, who was a type of the one who was to come.</a:t>
            </a:r>
            <a:r>
              <a:rPr lang="mr-IN" sz="3600" b="1">
                <a:solidFill>
                  <a:schemeClr val="bg1"/>
                </a:solidFill>
                <a:latin typeface="Arial" charset="0"/>
              </a:rPr>
              <a:t>"</a:t>
            </a:r>
            <a:endParaRPr lang="en-US" sz="3600" b="1">
              <a:solidFill>
                <a:schemeClr val="bg1"/>
              </a:solidFill>
              <a:latin typeface="Arial" charset="0"/>
            </a:endParaRPr>
          </a:p>
          <a:p>
            <a:pPr eaLnBrk="1" hangingPunct="1">
              <a:lnSpc>
                <a:spcPts val="4200"/>
              </a:lnSpc>
              <a:spcBef>
                <a:spcPct val="0"/>
              </a:spcBef>
            </a:pPr>
            <a:r>
              <a:rPr lang="en-US" sz="3600" b="1">
                <a:solidFill>
                  <a:srgbClr val="FFFF00"/>
                </a:solidFill>
                <a:latin typeface="Arial" charset="0"/>
              </a:rPr>
              <a:t>Romans 5:14</a:t>
            </a:r>
            <a:endParaRPr lang="en-US" sz="3600" b="1">
              <a:solidFill>
                <a:schemeClr val="bg1"/>
              </a:solidFill>
              <a:latin typeface="Arial" charset="0"/>
            </a:endParaRPr>
          </a:p>
        </p:txBody>
      </p:sp>
    </p:spTree>
    <p:extLst>
      <p:ext uri="{BB962C8B-B14F-4D97-AF65-F5344CB8AC3E}">
        <p14:creationId xmlns:p14="http://schemas.microsoft.com/office/powerpoint/2010/main" val="8241286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0" y="838200"/>
            <a:ext cx="9144000" cy="3962400"/>
          </a:xfrm>
        </p:spPr>
        <p:txBody>
          <a:bodyPr/>
          <a:lstStyle/>
          <a:p>
            <a:pPr marL="609600" indent="-609600" algn="l" eaLnBrk="1" hangingPunct="1">
              <a:lnSpc>
                <a:spcPct val="150000"/>
              </a:lnSpc>
              <a:buFontTx/>
              <a:buChar char="•"/>
            </a:pPr>
            <a:r>
              <a:rPr lang="en-US" b="1" u="sng">
                <a:solidFill>
                  <a:srgbClr val="FFFF00"/>
                </a:solidFill>
                <a:latin typeface="Arial" charset="0"/>
              </a:rPr>
              <a:t>ETERNAL </a:t>
            </a:r>
            <a:r>
              <a:rPr lang="mr-IN" altLang="ja-JP" b="1" u="sng">
                <a:solidFill>
                  <a:srgbClr val="FFFF00"/>
                </a:solidFill>
                <a:latin typeface="Arial" charset="0"/>
              </a:rPr>
              <a:t>"</a:t>
            </a:r>
            <a:r>
              <a:rPr lang="en-US" b="1" u="sng">
                <a:solidFill>
                  <a:srgbClr val="FFFF00"/>
                </a:solidFill>
                <a:latin typeface="Arial" charset="0"/>
              </a:rPr>
              <a:t>DEADLY</a:t>
            </a:r>
            <a:r>
              <a:rPr lang="mr-IN" altLang="ja-JP" b="1" u="sng">
                <a:solidFill>
                  <a:srgbClr val="FFFF00"/>
                </a:solidFill>
                <a:latin typeface="Arial" charset="0"/>
              </a:rPr>
              <a:t>"</a:t>
            </a:r>
            <a:r>
              <a:rPr lang="en-US" b="1" u="sng">
                <a:solidFill>
                  <a:srgbClr val="FFFF00"/>
                </a:solidFill>
                <a:latin typeface="Arial" charset="0"/>
              </a:rPr>
              <a:t> MESS</a:t>
            </a:r>
          </a:p>
          <a:p>
            <a:pPr marL="808038" lvl="1" indent="-350838" algn="l" eaLnBrk="1" hangingPunct="1">
              <a:buFontTx/>
              <a:buChar char="•"/>
            </a:pPr>
            <a:r>
              <a:rPr lang="en-US" b="1">
                <a:solidFill>
                  <a:schemeClr val="bg1"/>
                </a:solidFill>
                <a:latin typeface="Arial" charset="0"/>
              </a:rPr>
              <a:t>Adam &amp; Eve</a:t>
            </a:r>
            <a:r>
              <a:rPr lang="mr-IN" altLang="ja-JP" b="1">
                <a:solidFill>
                  <a:schemeClr val="bg1"/>
                </a:solidFill>
                <a:latin typeface="Arial" charset="0"/>
              </a:rPr>
              <a:t>'</a:t>
            </a:r>
            <a:r>
              <a:rPr lang="en-US" b="1">
                <a:solidFill>
                  <a:schemeClr val="bg1"/>
                </a:solidFill>
                <a:latin typeface="Arial" charset="0"/>
              </a:rPr>
              <a:t>s </a:t>
            </a:r>
            <a:r>
              <a:rPr lang="mr-IN" altLang="ja-JP" b="1">
                <a:solidFill>
                  <a:schemeClr val="bg1"/>
                </a:solidFill>
                <a:latin typeface="Arial" charset="0"/>
              </a:rPr>
              <a:t>"</a:t>
            </a:r>
            <a:r>
              <a:rPr lang="en-US" b="1">
                <a:solidFill>
                  <a:schemeClr val="bg1"/>
                </a:solidFill>
                <a:latin typeface="Arial" charset="0"/>
              </a:rPr>
              <a:t>deadly</a:t>
            </a:r>
            <a:r>
              <a:rPr lang="mr-IN" altLang="ja-JP" b="1">
                <a:solidFill>
                  <a:schemeClr val="bg1"/>
                </a:solidFill>
                <a:latin typeface="Arial" charset="0"/>
              </a:rPr>
              <a:t>"</a:t>
            </a:r>
            <a:r>
              <a:rPr lang="en-US" b="1">
                <a:solidFill>
                  <a:schemeClr val="bg1"/>
                </a:solidFill>
                <a:latin typeface="Arial" charset="0"/>
              </a:rPr>
              <a:t> Disobedience </a:t>
            </a:r>
            <a:r>
              <a:rPr lang="en-US">
                <a:solidFill>
                  <a:schemeClr val="bg1"/>
                </a:solidFill>
                <a:latin typeface="Arial" charset="0"/>
              </a:rPr>
              <a:t>(Gen 3:1-19) – </a:t>
            </a:r>
            <a:r>
              <a:rPr lang="en-US" b="1">
                <a:solidFill>
                  <a:schemeClr val="bg1"/>
                </a:solidFill>
                <a:latin typeface="Arial" charset="0"/>
              </a:rPr>
              <a:t>The Prophecy of Christmas </a:t>
            </a:r>
            <a:r>
              <a:rPr lang="en-US">
                <a:solidFill>
                  <a:schemeClr val="bg1"/>
                </a:solidFill>
                <a:latin typeface="Arial" charset="0"/>
              </a:rPr>
              <a:t>(Gen 3:15)</a:t>
            </a:r>
          </a:p>
          <a:p>
            <a:pPr marL="1079500" lvl="2" indent="-355600" algn="l" eaLnBrk="1" hangingPunct="1">
              <a:buFontTx/>
              <a:buChar char="•"/>
            </a:pPr>
            <a:r>
              <a:rPr lang="en-US" sz="2800">
                <a:solidFill>
                  <a:schemeClr val="bg1"/>
                </a:solidFill>
                <a:latin typeface="Arial" charset="0"/>
              </a:rPr>
              <a:t>Death is the </a:t>
            </a:r>
            <a:r>
              <a:rPr lang="en-US" sz="2800" b="1">
                <a:solidFill>
                  <a:schemeClr val="bg1"/>
                </a:solidFill>
                <a:latin typeface="Arial" charset="0"/>
              </a:rPr>
              <a:t>Outcome of Sin </a:t>
            </a:r>
            <a:r>
              <a:rPr lang="en-US" sz="2800">
                <a:solidFill>
                  <a:schemeClr val="bg1"/>
                </a:solidFill>
                <a:latin typeface="Arial" charset="0"/>
              </a:rPr>
              <a:t>(Rom 5:12)</a:t>
            </a:r>
          </a:p>
          <a:p>
            <a:pPr marL="1079500" lvl="2" indent="-355600" algn="l" eaLnBrk="1" hangingPunct="1">
              <a:buFontTx/>
              <a:buChar char="•"/>
            </a:pPr>
            <a:r>
              <a:rPr lang="en-US" sz="2800">
                <a:solidFill>
                  <a:schemeClr val="bg1"/>
                </a:solidFill>
                <a:latin typeface="Arial" charset="0"/>
              </a:rPr>
              <a:t>Death is </a:t>
            </a:r>
            <a:r>
              <a:rPr lang="en-US" sz="2800" b="1">
                <a:solidFill>
                  <a:schemeClr val="bg1"/>
                </a:solidFill>
                <a:latin typeface="Arial" charset="0"/>
              </a:rPr>
              <a:t>All-Pervasive</a:t>
            </a:r>
            <a:r>
              <a:rPr lang="en-US" sz="2800">
                <a:solidFill>
                  <a:schemeClr val="bg1"/>
                </a:solidFill>
                <a:latin typeface="Arial" charset="0"/>
              </a:rPr>
              <a:t> (Rom 5:12)</a:t>
            </a:r>
          </a:p>
          <a:p>
            <a:pPr marL="1079500" lvl="2" indent="-355600" algn="l" eaLnBrk="1" hangingPunct="1">
              <a:buFontTx/>
              <a:buChar char="•"/>
            </a:pPr>
            <a:r>
              <a:rPr lang="en-US" sz="2800">
                <a:solidFill>
                  <a:schemeClr val="bg1"/>
                </a:solidFill>
                <a:latin typeface="Arial" charset="0"/>
              </a:rPr>
              <a:t>Death is </a:t>
            </a:r>
            <a:r>
              <a:rPr lang="en-US" sz="2800" b="1">
                <a:solidFill>
                  <a:schemeClr val="bg1"/>
                </a:solidFill>
                <a:latin typeface="Arial" charset="0"/>
              </a:rPr>
              <a:t>All-Powerful</a:t>
            </a:r>
            <a:r>
              <a:rPr lang="en-US" sz="2800">
                <a:solidFill>
                  <a:schemeClr val="bg1"/>
                </a:solidFill>
                <a:latin typeface="Arial" charset="0"/>
              </a:rPr>
              <a:t> (Rom 5:14)</a:t>
            </a:r>
          </a:p>
          <a:p>
            <a:pPr marL="1079500" lvl="2" indent="-355600" algn="l" eaLnBrk="1" hangingPunct="1">
              <a:buFontTx/>
              <a:buChar char="•"/>
            </a:pPr>
            <a:r>
              <a:rPr lang="en-US" sz="2800">
                <a:solidFill>
                  <a:schemeClr val="bg1"/>
                </a:solidFill>
                <a:latin typeface="Arial" charset="0"/>
              </a:rPr>
              <a:t>Death is </a:t>
            </a:r>
            <a:r>
              <a:rPr lang="en-US" sz="2800" b="1">
                <a:solidFill>
                  <a:schemeClr val="bg1"/>
                </a:solidFill>
                <a:latin typeface="Arial" charset="0"/>
              </a:rPr>
              <a:t>All-Condemning</a:t>
            </a:r>
            <a:r>
              <a:rPr lang="en-US" sz="2800">
                <a:solidFill>
                  <a:schemeClr val="bg1"/>
                </a:solidFill>
                <a:latin typeface="Arial" charset="0"/>
              </a:rPr>
              <a:t> (Rom 5:18; 3:23)</a:t>
            </a:r>
          </a:p>
        </p:txBody>
      </p:sp>
    </p:spTree>
    <p:extLst>
      <p:ext uri="{BB962C8B-B14F-4D97-AF65-F5344CB8AC3E}">
        <p14:creationId xmlns:p14="http://schemas.microsoft.com/office/powerpoint/2010/main" val="2166649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blinds(horizontal)">
                                      <p:cBhvr>
                                        <p:cTn id="7" dur="500"/>
                                        <p:tgtEl>
                                          <p:spTgt spid="1229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10" dur="500"/>
                                        <p:tgtEl>
                                          <p:spTgt spid="1229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animEffect transition="in" filter="blinds(horizontal)">
                                      <p:cBhvr>
                                        <p:cTn id="13" dur="500"/>
                                        <p:tgtEl>
                                          <p:spTgt spid="12290">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290">
                                            <p:txEl>
                                              <p:pRg st="4" end="4"/>
                                            </p:txEl>
                                          </p:spTgt>
                                        </p:tgtEl>
                                        <p:attrNameLst>
                                          <p:attrName>style.visibility</p:attrName>
                                        </p:attrNameLst>
                                      </p:cBhvr>
                                      <p:to>
                                        <p:strVal val="visible"/>
                                      </p:to>
                                    </p:set>
                                    <p:animEffect transition="in" filter="blinds(horizontal)">
                                      <p:cBhvr>
                                        <p:cTn id="16" dur="500"/>
                                        <p:tgtEl>
                                          <p:spTgt spid="12290">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2290">
                                            <p:txEl>
                                              <p:pRg st="5" end="5"/>
                                            </p:txEl>
                                          </p:spTgt>
                                        </p:tgtEl>
                                        <p:attrNameLst>
                                          <p:attrName>style.visibility</p:attrName>
                                        </p:attrNameLst>
                                      </p:cBhvr>
                                      <p:to>
                                        <p:strVal val="visible"/>
                                      </p:to>
                                    </p:set>
                                    <p:animEffect transition="in" filter="blinds(horizontal)">
                                      <p:cBhvr>
                                        <p:cTn id="21" dur="500"/>
                                        <p:tgtEl>
                                          <p:spTgt spid="12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0970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0" y="838200"/>
            <a:ext cx="9144000" cy="5029200"/>
          </a:xfrm>
        </p:spPr>
        <p:txBody>
          <a:bodyPr/>
          <a:lstStyle/>
          <a:p>
            <a:pPr eaLnBrk="1" hangingPunct="1">
              <a:lnSpc>
                <a:spcPts val="4200"/>
              </a:lnSpc>
              <a:spcBef>
                <a:spcPct val="0"/>
              </a:spcBef>
            </a:pPr>
            <a:r>
              <a:rPr lang="mr-IN" sz="3600" b="1">
                <a:solidFill>
                  <a:schemeClr val="bg1"/>
                </a:solidFill>
                <a:latin typeface="Arial" charset="0"/>
              </a:rPr>
              <a:t>"</a:t>
            </a:r>
            <a:r>
              <a:rPr lang="en-US" sz="3600" b="1">
                <a:solidFill>
                  <a:schemeClr val="bg1"/>
                </a:solidFill>
                <a:latin typeface="Arial" charset="0"/>
              </a:rPr>
              <a:t>Therefore, as one trespass led to </a:t>
            </a:r>
            <a:r>
              <a:rPr lang="en-US" sz="3600" b="1" u="sng">
                <a:solidFill>
                  <a:schemeClr val="bg1"/>
                </a:solidFill>
                <a:latin typeface="Arial" charset="0"/>
              </a:rPr>
              <a:t>condemnation for all men</a:t>
            </a:r>
            <a:r>
              <a:rPr lang="en-US" sz="3600" b="1">
                <a:solidFill>
                  <a:schemeClr val="bg1"/>
                </a:solidFill>
                <a:latin typeface="Arial" charset="0"/>
              </a:rPr>
              <a:t>, so one act of righteousness leads to justification and life for all men</a:t>
            </a:r>
            <a:r>
              <a:rPr lang="mr-IN" sz="3600" b="1">
                <a:solidFill>
                  <a:schemeClr val="bg1"/>
                </a:solidFill>
                <a:latin typeface="Arial" charset="0"/>
              </a:rPr>
              <a:t>"</a:t>
            </a:r>
            <a:endParaRPr lang="en-US" sz="3600" b="1">
              <a:solidFill>
                <a:schemeClr val="bg1"/>
              </a:solidFill>
              <a:latin typeface="Arial" charset="0"/>
            </a:endParaRPr>
          </a:p>
          <a:p>
            <a:pPr eaLnBrk="1" hangingPunct="1">
              <a:lnSpc>
                <a:spcPts val="4200"/>
              </a:lnSpc>
              <a:spcBef>
                <a:spcPct val="0"/>
              </a:spcBef>
            </a:pPr>
            <a:r>
              <a:rPr lang="en-US" sz="3600" b="1">
                <a:solidFill>
                  <a:srgbClr val="FFFF00"/>
                </a:solidFill>
                <a:latin typeface="Arial" charset="0"/>
              </a:rPr>
              <a:t>Romans 5:18</a:t>
            </a:r>
            <a:endParaRPr lang="en-US" sz="3600" b="1">
              <a:solidFill>
                <a:schemeClr val="bg1"/>
              </a:solidFill>
              <a:latin typeface="Arial" charset="0"/>
            </a:endParaRPr>
          </a:p>
        </p:txBody>
      </p:sp>
    </p:spTree>
    <p:extLst>
      <p:ext uri="{BB962C8B-B14F-4D97-AF65-F5344CB8AC3E}">
        <p14:creationId xmlns:p14="http://schemas.microsoft.com/office/powerpoint/2010/main" val="37601761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0" y="1371600"/>
            <a:ext cx="9144000" cy="4495800"/>
          </a:xfrm>
        </p:spPr>
        <p:txBody>
          <a:bodyPr/>
          <a:lstStyle/>
          <a:p>
            <a:pPr eaLnBrk="1" hangingPunct="1">
              <a:lnSpc>
                <a:spcPts val="4200"/>
              </a:lnSpc>
              <a:spcBef>
                <a:spcPct val="0"/>
              </a:spcBef>
            </a:pPr>
            <a:r>
              <a:rPr lang="mr-IN" sz="3600" b="1">
                <a:solidFill>
                  <a:schemeClr val="bg1"/>
                </a:solidFill>
                <a:latin typeface="Arial" charset="0"/>
              </a:rPr>
              <a:t>"</a:t>
            </a:r>
            <a:r>
              <a:rPr lang="en-US" sz="3600" b="1">
                <a:solidFill>
                  <a:schemeClr val="bg1"/>
                </a:solidFill>
                <a:latin typeface="Arial" charset="0"/>
              </a:rPr>
              <a:t>For all have sinned and fallen short of the glory of God</a:t>
            </a:r>
            <a:r>
              <a:rPr lang="mr-IN" sz="3600" b="1">
                <a:solidFill>
                  <a:schemeClr val="bg1"/>
                </a:solidFill>
                <a:latin typeface="Arial" charset="0"/>
              </a:rPr>
              <a:t>"</a:t>
            </a:r>
            <a:endParaRPr lang="en-US" sz="3600" b="1">
              <a:solidFill>
                <a:schemeClr val="bg1"/>
              </a:solidFill>
              <a:latin typeface="Arial" charset="0"/>
            </a:endParaRPr>
          </a:p>
          <a:p>
            <a:pPr eaLnBrk="1" hangingPunct="1">
              <a:lnSpc>
                <a:spcPts val="4200"/>
              </a:lnSpc>
              <a:spcBef>
                <a:spcPct val="0"/>
              </a:spcBef>
            </a:pPr>
            <a:r>
              <a:rPr lang="en-US" sz="3600" b="1">
                <a:solidFill>
                  <a:srgbClr val="FFFF00"/>
                </a:solidFill>
                <a:latin typeface="Arial" charset="0"/>
              </a:rPr>
              <a:t>Romans 3:23</a:t>
            </a:r>
            <a:endParaRPr lang="en-US" sz="3600" b="1">
              <a:solidFill>
                <a:schemeClr val="bg1"/>
              </a:solidFill>
              <a:latin typeface="Arial" charset="0"/>
            </a:endParaRPr>
          </a:p>
        </p:txBody>
      </p:sp>
    </p:spTree>
    <p:extLst>
      <p:ext uri="{BB962C8B-B14F-4D97-AF65-F5344CB8AC3E}">
        <p14:creationId xmlns:p14="http://schemas.microsoft.com/office/powerpoint/2010/main" val="35222919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0"/>
            <a:ext cx="9144000" cy="1066800"/>
          </a:xfrm>
        </p:spPr>
        <p:txBody>
          <a:bodyPr/>
          <a:lstStyle/>
          <a:p>
            <a:pPr eaLnBrk="1" hangingPunct="1"/>
            <a:r>
              <a:rPr lang="en-US" sz="4000" b="1" u="sng">
                <a:solidFill>
                  <a:srgbClr val="FFFF00"/>
                </a:solidFill>
                <a:latin typeface="Arial" charset="0"/>
              </a:rPr>
              <a:t>5 MESSES OF CHRISTMAS</a:t>
            </a:r>
          </a:p>
        </p:txBody>
      </p:sp>
      <p:sp>
        <p:nvSpPr>
          <p:cNvPr id="24579" name="Rectangle 3"/>
          <p:cNvSpPr>
            <a:spLocks noGrp="1" noChangeArrowheads="1"/>
          </p:cNvSpPr>
          <p:nvPr>
            <p:ph type="subTitle" idx="1"/>
          </p:nvPr>
        </p:nvSpPr>
        <p:spPr>
          <a:xfrm>
            <a:off x="0" y="1219200"/>
            <a:ext cx="9144000" cy="4876800"/>
          </a:xfrm>
        </p:spPr>
        <p:txBody>
          <a:bodyPr/>
          <a:lstStyle/>
          <a:p>
            <a:pPr marL="904875" lvl="1" indent="-447675" algn="just" eaLnBrk="1" hangingPunct="1">
              <a:buFontTx/>
              <a:buChar char="•"/>
            </a:pPr>
            <a:r>
              <a:rPr lang="en-US" b="1">
                <a:solidFill>
                  <a:schemeClr val="bg1"/>
                </a:solidFill>
                <a:latin typeface="Arial" charset="0"/>
              </a:rPr>
              <a:t>POLITICAL</a:t>
            </a:r>
          </a:p>
          <a:p>
            <a:pPr marL="904875" lvl="1" indent="-447675" algn="just" eaLnBrk="1" hangingPunct="1">
              <a:buFontTx/>
              <a:buChar char="•"/>
            </a:pPr>
            <a:r>
              <a:rPr lang="en-US" b="1">
                <a:solidFill>
                  <a:schemeClr val="bg1"/>
                </a:solidFill>
                <a:latin typeface="Arial" charset="0"/>
              </a:rPr>
              <a:t>SOCIAL</a:t>
            </a:r>
          </a:p>
          <a:p>
            <a:pPr marL="904875" lvl="1" indent="-447675" algn="just" eaLnBrk="1" hangingPunct="1">
              <a:buFontTx/>
              <a:buChar char="•"/>
            </a:pPr>
            <a:r>
              <a:rPr lang="en-US" b="1">
                <a:solidFill>
                  <a:schemeClr val="bg1"/>
                </a:solidFill>
                <a:latin typeface="Arial" charset="0"/>
              </a:rPr>
              <a:t>SPIRITUAL</a:t>
            </a:r>
          </a:p>
          <a:p>
            <a:pPr marL="904875" lvl="1" indent="-447675" algn="just" eaLnBrk="1" hangingPunct="1">
              <a:buFontTx/>
              <a:buChar char="•"/>
            </a:pPr>
            <a:r>
              <a:rPr lang="en-US" b="1">
                <a:solidFill>
                  <a:schemeClr val="bg1"/>
                </a:solidFill>
                <a:latin typeface="Arial" charset="0"/>
              </a:rPr>
              <a:t>PERSONAL</a:t>
            </a:r>
          </a:p>
          <a:p>
            <a:pPr marL="904875" lvl="1" indent="-447675" algn="just" eaLnBrk="1" hangingPunct="1">
              <a:buFontTx/>
              <a:buChar char="•"/>
            </a:pPr>
            <a:r>
              <a:rPr lang="en-US" b="1">
                <a:solidFill>
                  <a:schemeClr val="bg1"/>
                </a:solidFill>
                <a:latin typeface="Arial" charset="0"/>
              </a:rPr>
              <a:t>ETERNAL </a:t>
            </a:r>
            <a:r>
              <a:rPr lang="mr-IN" altLang="ja-JP" b="1">
                <a:solidFill>
                  <a:schemeClr val="bg1"/>
                </a:solidFill>
                <a:latin typeface="Arial" charset="0"/>
              </a:rPr>
              <a:t>"</a:t>
            </a:r>
            <a:r>
              <a:rPr lang="en-US" b="1">
                <a:solidFill>
                  <a:schemeClr val="bg1"/>
                </a:solidFill>
                <a:latin typeface="Arial" charset="0"/>
              </a:rPr>
              <a:t>DEADLY</a:t>
            </a:r>
            <a:r>
              <a:rPr lang="mr-IN" altLang="ja-JP" b="1">
                <a:solidFill>
                  <a:schemeClr val="bg1"/>
                </a:solidFill>
                <a:latin typeface="Arial" charset="0"/>
              </a:rPr>
              <a:t>”</a:t>
            </a:r>
            <a:endParaRPr lang="en-US" b="1">
              <a:solidFill>
                <a:schemeClr val="bg1"/>
              </a:solidFill>
              <a:latin typeface="Arial" charset="0"/>
            </a:endParaRPr>
          </a:p>
        </p:txBody>
      </p:sp>
    </p:spTree>
    <p:extLst>
      <p:ext uri="{BB962C8B-B14F-4D97-AF65-F5344CB8AC3E}">
        <p14:creationId xmlns:p14="http://schemas.microsoft.com/office/powerpoint/2010/main" val="8198264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66800"/>
          </a:xfrm>
        </p:spPr>
        <p:txBody>
          <a:bodyPr/>
          <a:lstStyle/>
          <a:p>
            <a:pPr eaLnBrk="1" hangingPunct="1"/>
            <a:r>
              <a:rPr lang="en-US" sz="4000" b="1" u="sng">
                <a:solidFill>
                  <a:srgbClr val="FFFF00"/>
                </a:solidFill>
                <a:latin typeface="Arial" charset="0"/>
              </a:rPr>
              <a:t>GOD</a:t>
            </a:r>
            <a:r>
              <a:rPr lang="mr-IN" altLang="ja-JP" sz="4000" b="1" u="sng">
                <a:solidFill>
                  <a:srgbClr val="FFFF00"/>
                </a:solidFill>
                <a:latin typeface="Arial" charset="0"/>
              </a:rPr>
              <a:t>'</a:t>
            </a:r>
            <a:r>
              <a:rPr lang="en-US" sz="4000" b="1" u="sng">
                <a:solidFill>
                  <a:srgbClr val="FFFF00"/>
                </a:solidFill>
                <a:latin typeface="Arial" charset="0"/>
              </a:rPr>
              <a:t>S ANSWER TO THE MESS</a:t>
            </a:r>
          </a:p>
        </p:txBody>
      </p:sp>
      <p:sp>
        <p:nvSpPr>
          <p:cNvPr id="10243" name="Rectangle 3"/>
          <p:cNvSpPr>
            <a:spLocks noGrp="1" noChangeArrowheads="1"/>
          </p:cNvSpPr>
          <p:nvPr>
            <p:ph type="subTitle" idx="1"/>
          </p:nvPr>
        </p:nvSpPr>
        <p:spPr>
          <a:xfrm>
            <a:off x="0" y="1143000"/>
            <a:ext cx="9144000" cy="4953000"/>
          </a:xfrm>
        </p:spPr>
        <p:txBody>
          <a:bodyPr/>
          <a:lstStyle/>
          <a:p>
            <a:pPr marL="609600" indent="-609600" algn="l" eaLnBrk="1" hangingPunct="1">
              <a:buFontTx/>
              <a:buChar char="•"/>
            </a:pPr>
            <a:r>
              <a:rPr lang="en-US" sz="2800" b="1" u="sng">
                <a:solidFill>
                  <a:srgbClr val="FFFF00"/>
                </a:solidFill>
                <a:latin typeface="Arial" charset="0"/>
              </a:rPr>
              <a:t>The Gift of Jesus Christ</a:t>
            </a:r>
          </a:p>
          <a:p>
            <a:pPr marL="892175" lvl="2" indent="-260350" algn="l" eaLnBrk="1" hangingPunct="1">
              <a:buFontTx/>
              <a:buChar char="•"/>
            </a:pPr>
            <a:r>
              <a:rPr lang="en-US" sz="2800" b="1">
                <a:solidFill>
                  <a:schemeClr val="bg1"/>
                </a:solidFill>
                <a:latin typeface="Arial" charset="0"/>
              </a:rPr>
              <a:t>Fulfillment of God</a:t>
            </a:r>
            <a:r>
              <a:rPr lang="mr-IN" altLang="ja-JP" sz="2800" b="1">
                <a:solidFill>
                  <a:schemeClr val="bg1"/>
                </a:solidFill>
                <a:latin typeface="Arial" charset="0"/>
              </a:rPr>
              <a:t>'</a:t>
            </a:r>
            <a:r>
              <a:rPr lang="en-US" sz="2800" b="1">
                <a:solidFill>
                  <a:schemeClr val="bg1"/>
                </a:solidFill>
                <a:latin typeface="Arial" charset="0"/>
              </a:rPr>
              <a:t>s Redemptive Promises</a:t>
            </a:r>
          </a:p>
          <a:p>
            <a:pPr marL="1077913" lvl="3" indent="-180975" algn="l" eaLnBrk="1" hangingPunct="1">
              <a:buFontTx/>
              <a:buChar char="•"/>
            </a:pPr>
            <a:r>
              <a:rPr lang="en-US" sz="2600">
                <a:solidFill>
                  <a:schemeClr val="bg1"/>
                </a:solidFill>
                <a:latin typeface="Arial" charset="0"/>
              </a:rPr>
              <a:t>Defeat Satan, Sin and Death (Gen 3:15; Rom 16:20;  1 Cor 15:56)</a:t>
            </a:r>
            <a:endParaRPr lang="en-US" sz="2800">
              <a:solidFill>
                <a:schemeClr val="bg1"/>
              </a:solidFill>
              <a:latin typeface="Arial" charset="0"/>
            </a:endParaRPr>
          </a:p>
          <a:p>
            <a:pPr marL="715963" lvl="1" indent="-258763" algn="l" eaLnBrk="1" hangingPunct="1">
              <a:buFontTx/>
              <a:buChar char="•"/>
            </a:pPr>
            <a:endParaRPr lang="en-US">
              <a:solidFill>
                <a:schemeClr val="bg1"/>
              </a:solidFill>
              <a:latin typeface="Arial" charset="0"/>
            </a:endParaRPr>
          </a:p>
          <a:p>
            <a:pPr marL="715963" lvl="1" indent="-258763" algn="l" eaLnBrk="1" hangingPunct="1"/>
            <a:endParaRPr lang="en-US">
              <a:solidFill>
                <a:schemeClr val="bg1"/>
              </a:solidFill>
              <a:latin typeface="Arial" charset="0"/>
            </a:endParaRPr>
          </a:p>
        </p:txBody>
      </p:sp>
    </p:spTree>
    <p:extLst>
      <p:ext uri="{BB962C8B-B14F-4D97-AF65-F5344CB8AC3E}">
        <p14:creationId xmlns:p14="http://schemas.microsoft.com/office/powerpoint/2010/main" val="339461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0" dur="500"/>
                                        <p:tgtEl>
                                          <p:spTgt spid="10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5"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Grp="1" noChangeArrowheads="1"/>
          </p:cNvSpPr>
          <p:nvPr>
            <p:ph type="subTitle" idx="1"/>
          </p:nvPr>
        </p:nvSpPr>
        <p:spPr>
          <a:xfrm>
            <a:off x="0" y="914400"/>
            <a:ext cx="9144000" cy="4953000"/>
          </a:xfrm>
        </p:spPr>
        <p:txBody>
          <a:bodyPr/>
          <a:lstStyle/>
          <a:p>
            <a:pPr marL="609600" indent="-609600" eaLnBrk="1" hangingPunct="1">
              <a:lnSpc>
                <a:spcPts val="4200"/>
              </a:lnSpc>
              <a:spcBef>
                <a:spcPct val="0"/>
              </a:spcBef>
            </a:pPr>
            <a:r>
              <a:rPr lang="mr-IN" b="1">
                <a:solidFill>
                  <a:schemeClr val="bg1"/>
                </a:solidFill>
                <a:latin typeface="Arial" charset="0"/>
              </a:rPr>
              <a:t>"</a:t>
            </a:r>
            <a:r>
              <a:rPr lang="en-US" b="1">
                <a:solidFill>
                  <a:schemeClr val="bg1"/>
                </a:solidFill>
                <a:latin typeface="Arial" charset="0"/>
              </a:rPr>
              <a:t>I will put enmity between you and the woman, and between your offspring and her offspring; </a:t>
            </a:r>
            <a:r>
              <a:rPr lang="en-US" b="1" u="sng">
                <a:solidFill>
                  <a:schemeClr val="bg1"/>
                </a:solidFill>
                <a:latin typeface="Arial" charset="0"/>
              </a:rPr>
              <a:t>he shall bruise your head</a:t>
            </a:r>
            <a:r>
              <a:rPr lang="en-US" b="1">
                <a:solidFill>
                  <a:schemeClr val="bg1"/>
                </a:solidFill>
                <a:latin typeface="Arial" charset="0"/>
              </a:rPr>
              <a:t>,</a:t>
            </a:r>
            <a:br>
              <a:rPr lang="en-US" b="1">
                <a:solidFill>
                  <a:schemeClr val="bg1"/>
                </a:solidFill>
                <a:latin typeface="Arial" charset="0"/>
              </a:rPr>
            </a:br>
            <a:r>
              <a:rPr lang="en-US" b="1">
                <a:solidFill>
                  <a:schemeClr val="bg1"/>
                </a:solidFill>
                <a:latin typeface="Arial" charset="0"/>
              </a:rPr>
              <a:t>and you shall bruise his heel</a:t>
            </a:r>
            <a:r>
              <a:rPr lang="mr-IN" b="1">
                <a:solidFill>
                  <a:schemeClr val="bg1"/>
                </a:solidFill>
                <a:latin typeface="Arial" charset="0"/>
              </a:rPr>
              <a:t>"</a:t>
            </a:r>
            <a:endParaRPr lang="en-US" b="1">
              <a:solidFill>
                <a:schemeClr val="bg1"/>
              </a:solidFill>
              <a:latin typeface="Arial" charset="0"/>
            </a:endParaRPr>
          </a:p>
          <a:p>
            <a:pPr marL="609600" indent="-609600" eaLnBrk="1" hangingPunct="1">
              <a:lnSpc>
                <a:spcPts val="4200"/>
              </a:lnSpc>
              <a:spcBef>
                <a:spcPct val="0"/>
              </a:spcBef>
            </a:pPr>
            <a:r>
              <a:rPr lang="en-US" b="1">
                <a:solidFill>
                  <a:srgbClr val="FFFF00"/>
                </a:solidFill>
                <a:latin typeface="Arial" charset="0"/>
              </a:rPr>
              <a:t>Genesis 3:15</a:t>
            </a:r>
            <a:endParaRPr lang="en-US" b="1">
              <a:solidFill>
                <a:schemeClr val="bg1"/>
              </a:solidFill>
              <a:latin typeface="Arial" charset="0"/>
            </a:endParaRPr>
          </a:p>
        </p:txBody>
      </p:sp>
    </p:spTree>
    <p:extLst>
      <p:ext uri="{BB962C8B-B14F-4D97-AF65-F5344CB8AC3E}">
        <p14:creationId xmlns:p14="http://schemas.microsoft.com/office/powerpoint/2010/main" val="32530243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3"/>
          <p:cNvSpPr>
            <a:spLocks noGrp="1" noChangeArrowheads="1"/>
          </p:cNvSpPr>
          <p:nvPr>
            <p:ph type="subTitle" idx="1"/>
          </p:nvPr>
        </p:nvSpPr>
        <p:spPr>
          <a:xfrm>
            <a:off x="0" y="914400"/>
            <a:ext cx="9144000" cy="4953000"/>
          </a:xfrm>
        </p:spPr>
        <p:txBody>
          <a:bodyPr/>
          <a:lstStyle/>
          <a:p>
            <a:pPr marL="609600" indent="-609600" eaLnBrk="1" hangingPunct="1">
              <a:lnSpc>
                <a:spcPts val="4200"/>
              </a:lnSpc>
              <a:spcBef>
                <a:spcPct val="0"/>
              </a:spcBef>
            </a:pPr>
            <a:r>
              <a:rPr lang="mr-IN" b="1">
                <a:solidFill>
                  <a:schemeClr val="bg1"/>
                </a:solidFill>
                <a:latin typeface="Arial" charset="0"/>
              </a:rPr>
              <a:t>"</a:t>
            </a:r>
            <a:r>
              <a:rPr lang="en-US" b="1">
                <a:solidFill>
                  <a:schemeClr val="bg1"/>
                </a:solidFill>
                <a:latin typeface="Arial" charset="0"/>
              </a:rPr>
              <a:t>The God of peace will soon crush Satan under your feet. The grace of our Lord Jesus Christ be with you</a:t>
            </a:r>
            <a:r>
              <a:rPr lang="mr-IN" b="1">
                <a:solidFill>
                  <a:schemeClr val="bg1"/>
                </a:solidFill>
                <a:latin typeface="Arial" charset="0"/>
              </a:rPr>
              <a:t>"</a:t>
            </a:r>
            <a:endParaRPr lang="en-US" b="1">
              <a:solidFill>
                <a:schemeClr val="bg1"/>
              </a:solidFill>
              <a:latin typeface="Arial" charset="0"/>
            </a:endParaRPr>
          </a:p>
          <a:p>
            <a:pPr marL="609600" indent="-609600" eaLnBrk="1" hangingPunct="1">
              <a:lnSpc>
                <a:spcPts val="4200"/>
              </a:lnSpc>
              <a:spcBef>
                <a:spcPct val="0"/>
              </a:spcBef>
            </a:pPr>
            <a:r>
              <a:rPr lang="en-US" b="1">
                <a:solidFill>
                  <a:srgbClr val="FFFF00"/>
                </a:solidFill>
                <a:latin typeface="Arial" charset="0"/>
              </a:rPr>
              <a:t>Romans 16:20</a:t>
            </a:r>
            <a:endParaRPr lang="en-US" b="1">
              <a:solidFill>
                <a:schemeClr val="bg1"/>
              </a:solidFill>
              <a:latin typeface="Arial" charset="0"/>
            </a:endParaRPr>
          </a:p>
        </p:txBody>
      </p:sp>
    </p:spTree>
    <p:extLst>
      <p:ext uri="{BB962C8B-B14F-4D97-AF65-F5344CB8AC3E}">
        <p14:creationId xmlns:p14="http://schemas.microsoft.com/office/powerpoint/2010/main" val="41725610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0" y="533400"/>
            <a:ext cx="9144000" cy="5334000"/>
          </a:xfrm>
        </p:spPr>
        <p:txBody>
          <a:bodyPr/>
          <a:lstStyle/>
          <a:p>
            <a:pPr marL="609600" indent="-609600" eaLnBrk="1" hangingPunct="1">
              <a:lnSpc>
                <a:spcPts val="4200"/>
              </a:lnSpc>
              <a:spcBef>
                <a:spcPct val="0"/>
              </a:spcBef>
            </a:pPr>
            <a:r>
              <a:rPr lang="en-US" b="1">
                <a:solidFill>
                  <a:schemeClr val="bg1"/>
                </a:solidFill>
                <a:latin typeface="Arial" charset="0"/>
              </a:rPr>
              <a:t>“</a:t>
            </a:r>
            <a:r>
              <a:rPr lang="en-US" b="1">
                <a:solidFill>
                  <a:schemeClr val="bg1"/>
                </a:solidFill>
                <a:latin typeface="Arial" charset="0"/>
              </a:rPr>
              <a:t>…Death is swallowed up in victory.</a:t>
            </a:r>
          </a:p>
          <a:p>
            <a:pPr marL="609600" indent="-609600" eaLnBrk="1" hangingPunct="1">
              <a:lnSpc>
                <a:spcPts val="4200"/>
              </a:lnSpc>
              <a:spcBef>
                <a:spcPct val="0"/>
              </a:spcBef>
            </a:pPr>
            <a:r>
              <a:rPr lang="en-US" b="1">
                <a:solidFill>
                  <a:schemeClr val="bg1"/>
                </a:solidFill>
                <a:latin typeface="Arial" charset="0"/>
              </a:rPr>
              <a:t>O death, where is your victory?</a:t>
            </a:r>
          </a:p>
          <a:p>
            <a:pPr marL="609600" indent="-609600" eaLnBrk="1" hangingPunct="1">
              <a:lnSpc>
                <a:spcPts val="4200"/>
              </a:lnSpc>
              <a:spcBef>
                <a:spcPct val="0"/>
              </a:spcBef>
            </a:pPr>
            <a:r>
              <a:rPr lang="en-US" b="1">
                <a:solidFill>
                  <a:schemeClr val="bg1"/>
                </a:solidFill>
                <a:latin typeface="Arial" charset="0"/>
              </a:rPr>
              <a:t>O death, where is your sting?</a:t>
            </a:r>
            <a:br>
              <a:rPr lang="en-US" b="1">
                <a:solidFill>
                  <a:schemeClr val="bg1"/>
                </a:solidFill>
                <a:latin typeface="Arial" charset="0"/>
              </a:rPr>
            </a:br>
            <a:r>
              <a:rPr lang="en-US" b="1">
                <a:solidFill>
                  <a:schemeClr val="bg1"/>
                </a:solidFill>
                <a:latin typeface="Arial" charset="0"/>
              </a:rPr>
              <a:t>The sting of death is sin, and the power of sin is the law. But thanks be to God, who gives us the victory through our Lord Jesus Christ</a:t>
            </a:r>
            <a:r>
              <a:rPr lang="en-US" b="1">
                <a:solidFill>
                  <a:schemeClr val="bg1"/>
                </a:solidFill>
                <a:latin typeface="Arial" charset="0"/>
              </a:rPr>
              <a:t>”</a:t>
            </a:r>
            <a:endParaRPr lang="en-US" b="1">
              <a:solidFill>
                <a:schemeClr val="bg1"/>
              </a:solidFill>
              <a:latin typeface="Arial" charset="0"/>
            </a:endParaRPr>
          </a:p>
          <a:p>
            <a:pPr marL="609600" indent="-609600" eaLnBrk="1" hangingPunct="1">
              <a:lnSpc>
                <a:spcPts val="4200"/>
              </a:lnSpc>
              <a:spcBef>
                <a:spcPct val="0"/>
              </a:spcBef>
            </a:pPr>
            <a:r>
              <a:rPr lang="en-US" b="1">
                <a:solidFill>
                  <a:srgbClr val="FFFF00"/>
                </a:solidFill>
                <a:latin typeface="Arial" charset="0"/>
              </a:rPr>
              <a:t>1 Corinthians 15:55-57</a:t>
            </a:r>
            <a:endParaRPr lang="en-US" b="1">
              <a:solidFill>
                <a:schemeClr val="bg1"/>
              </a:solidFill>
              <a:latin typeface="Arial" charset="0"/>
            </a:endParaRPr>
          </a:p>
        </p:txBody>
      </p:sp>
    </p:spTree>
    <p:extLst>
      <p:ext uri="{BB962C8B-B14F-4D97-AF65-F5344CB8AC3E}">
        <p14:creationId xmlns:p14="http://schemas.microsoft.com/office/powerpoint/2010/main" val="3604740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0"/>
            <a:ext cx="9144000" cy="1066800"/>
          </a:xfrm>
        </p:spPr>
        <p:txBody>
          <a:bodyPr/>
          <a:lstStyle/>
          <a:p>
            <a:pPr eaLnBrk="1" hangingPunct="1"/>
            <a:r>
              <a:rPr lang="en-US" sz="4000" b="1" u="sng">
                <a:solidFill>
                  <a:srgbClr val="FFFF00"/>
                </a:solidFill>
                <a:latin typeface="Arial" charset="0"/>
              </a:rPr>
              <a:t>GOD</a:t>
            </a:r>
            <a:r>
              <a:rPr lang="mr-IN" altLang="ja-JP" sz="4000" b="1" u="sng">
                <a:solidFill>
                  <a:srgbClr val="FFFF00"/>
                </a:solidFill>
                <a:latin typeface="Arial" charset="0"/>
              </a:rPr>
              <a:t>'</a:t>
            </a:r>
            <a:r>
              <a:rPr lang="en-US" sz="4000" b="1" u="sng">
                <a:solidFill>
                  <a:srgbClr val="FFFF00"/>
                </a:solidFill>
                <a:latin typeface="Arial" charset="0"/>
              </a:rPr>
              <a:t>S ANSWER TO THE MESS</a:t>
            </a:r>
          </a:p>
        </p:txBody>
      </p:sp>
      <p:sp>
        <p:nvSpPr>
          <p:cNvPr id="29699" name="Rectangle 3"/>
          <p:cNvSpPr>
            <a:spLocks noGrp="1" noChangeArrowheads="1"/>
          </p:cNvSpPr>
          <p:nvPr>
            <p:ph type="subTitle" idx="1"/>
          </p:nvPr>
        </p:nvSpPr>
        <p:spPr>
          <a:xfrm>
            <a:off x="0" y="1143000"/>
            <a:ext cx="9144000" cy="4953000"/>
          </a:xfrm>
        </p:spPr>
        <p:txBody>
          <a:bodyPr/>
          <a:lstStyle/>
          <a:p>
            <a:pPr marL="609600" indent="-609600" algn="l" eaLnBrk="1" hangingPunct="1">
              <a:buFontTx/>
              <a:buChar char="•"/>
            </a:pPr>
            <a:r>
              <a:rPr lang="en-US" sz="2800" b="1" u="sng">
                <a:solidFill>
                  <a:srgbClr val="FFFF00"/>
                </a:solidFill>
                <a:latin typeface="Arial" charset="0"/>
              </a:rPr>
              <a:t>The Gift of Jesus Christ</a:t>
            </a:r>
          </a:p>
          <a:p>
            <a:pPr marL="892175" lvl="2" indent="-260350" algn="l" eaLnBrk="1" hangingPunct="1">
              <a:buFontTx/>
              <a:buChar char="•"/>
            </a:pPr>
            <a:r>
              <a:rPr lang="en-US" sz="2800" b="1">
                <a:solidFill>
                  <a:schemeClr val="bg1"/>
                </a:solidFill>
                <a:latin typeface="Arial" charset="0"/>
              </a:rPr>
              <a:t>A Fulfillment of God</a:t>
            </a:r>
            <a:r>
              <a:rPr lang="mr-IN" altLang="ja-JP" sz="2800" b="1">
                <a:solidFill>
                  <a:schemeClr val="bg1"/>
                </a:solidFill>
                <a:latin typeface="Arial" charset="0"/>
              </a:rPr>
              <a:t>'</a:t>
            </a:r>
            <a:r>
              <a:rPr lang="en-US" sz="2800" b="1">
                <a:solidFill>
                  <a:schemeClr val="bg1"/>
                </a:solidFill>
                <a:latin typeface="Arial" charset="0"/>
              </a:rPr>
              <a:t>s Redemptive Promises</a:t>
            </a:r>
          </a:p>
          <a:p>
            <a:pPr marL="1077913" lvl="3" indent="-180975" algn="l" eaLnBrk="1" hangingPunct="1">
              <a:buFontTx/>
              <a:buChar char="•"/>
            </a:pPr>
            <a:r>
              <a:rPr lang="en-US" sz="2600">
                <a:solidFill>
                  <a:schemeClr val="bg1"/>
                </a:solidFill>
                <a:latin typeface="Arial" charset="0"/>
              </a:rPr>
              <a:t>Defeat Satan, Sin and Death (Gen 3:15; Rom 16:20;  1 Cor 15:56)</a:t>
            </a:r>
          </a:p>
          <a:p>
            <a:pPr marL="1077913" lvl="3" indent="-180975" algn="l" eaLnBrk="1" hangingPunct="1">
              <a:buFontTx/>
              <a:buChar char="•"/>
            </a:pPr>
            <a:r>
              <a:rPr lang="en-US" sz="2600">
                <a:solidFill>
                  <a:schemeClr val="bg1"/>
                </a:solidFill>
                <a:latin typeface="Arial" charset="0"/>
              </a:rPr>
              <a:t>Redemption of His People (Lk 1:54-55; Matt 1:21)</a:t>
            </a:r>
            <a:endParaRPr lang="en-US">
              <a:solidFill>
                <a:schemeClr val="bg1"/>
              </a:solidFill>
              <a:latin typeface="Arial" charset="0"/>
            </a:endParaRPr>
          </a:p>
        </p:txBody>
      </p:sp>
    </p:spTree>
    <p:extLst>
      <p:ext uri="{BB962C8B-B14F-4D97-AF65-F5344CB8AC3E}">
        <p14:creationId xmlns:p14="http://schemas.microsoft.com/office/powerpoint/2010/main" val="16117125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0" y="838200"/>
            <a:ext cx="9144000" cy="5029200"/>
          </a:xfrm>
        </p:spPr>
        <p:txBody>
          <a:bodyPr/>
          <a:lstStyle/>
          <a:p>
            <a:pPr marL="609600" indent="-609600" eaLnBrk="1" hangingPunct="1">
              <a:lnSpc>
                <a:spcPts val="4200"/>
              </a:lnSpc>
              <a:spcBef>
                <a:spcPct val="0"/>
              </a:spcBef>
            </a:pPr>
            <a:r>
              <a:rPr lang="mr-IN" b="1">
                <a:solidFill>
                  <a:schemeClr val="bg1"/>
                </a:solidFill>
                <a:latin typeface="Arial" charset="0"/>
              </a:rPr>
              <a:t>"</a:t>
            </a:r>
            <a:r>
              <a:rPr lang="en-US" b="1">
                <a:solidFill>
                  <a:schemeClr val="bg1"/>
                </a:solidFill>
                <a:latin typeface="Arial" charset="0"/>
              </a:rPr>
              <a:t>He has helped his servant Israel,</a:t>
            </a:r>
          </a:p>
          <a:p>
            <a:pPr marL="609600" indent="-609600" eaLnBrk="1" hangingPunct="1">
              <a:lnSpc>
                <a:spcPts val="4200"/>
              </a:lnSpc>
              <a:spcBef>
                <a:spcPct val="0"/>
              </a:spcBef>
            </a:pPr>
            <a:r>
              <a:rPr lang="en-US" b="1" u="sng">
                <a:solidFill>
                  <a:schemeClr val="bg1"/>
                </a:solidFill>
                <a:latin typeface="Arial" charset="0"/>
              </a:rPr>
              <a:t>in remembrance of his mercy,</a:t>
            </a:r>
          </a:p>
          <a:p>
            <a:pPr marL="609600" indent="-609600" eaLnBrk="1" hangingPunct="1">
              <a:lnSpc>
                <a:spcPts val="4200"/>
              </a:lnSpc>
              <a:spcBef>
                <a:spcPct val="0"/>
              </a:spcBef>
            </a:pPr>
            <a:r>
              <a:rPr lang="en-US" b="1" u="sng">
                <a:solidFill>
                  <a:schemeClr val="bg1"/>
                </a:solidFill>
                <a:latin typeface="Arial" charset="0"/>
              </a:rPr>
              <a:t>as he spoke</a:t>
            </a:r>
            <a:r>
              <a:rPr lang="en-US" b="1">
                <a:solidFill>
                  <a:schemeClr val="bg1"/>
                </a:solidFill>
                <a:latin typeface="Arial" charset="0"/>
              </a:rPr>
              <a:t> to our fathers,</a:t>
            </a:r>
          </a:p>
          <a:p>
            <a:pPr marL="609600" indent="-609600" eaLnBrk="1" hangingPunct="1">
              <a:lnSpc>
                <a:spcPts val="4200"/>
              </a:lnSpc>
              <a:spcBef>
                <a:spcPct val="0"/>
              </a:spcBef>
            </a:pPr>
            <a:r>
              <a:rPr lang="en-US" b="1">
                <a:solidFill>
                  <a:schemeClr val="bg1"/>
                </a:solidFill>
                <a:latin typeface="Arial" charset="0"/>
              </a:rPr>
              <a:t>to Abraham and to his offspring forever</a:t>
            </a:r>
            <a:r>
              <a:rPr lang="mr-IN" b="1">
                <a:solidFill>
                  <a:schemeClr val="bg1"/>
                </a:solidFill>
                <a:latin typeface="Arial" charset="0"/>
              </a:rPr>
              <a:t>"</a:t>
            </a:r>
            <a:endParaRPr lang="en-US" b="1">
              <a:solidFill>
                <a:schemeClr val="bg1"/>
              </a:solidFill>
              <a:latin typeface="Arial" charset="0"/>
            </a:endParaRPr>
          </a:p>
          <a:p>
            <a:pPr marL="609600" indent="-609600" eaLnBrk="1" hangingPunct="1">
              <a:lnSpc>
                <a:spcPts val="4200"/>
              </a:lnSpc>
              <a:spcBef>
                <a:spcPct val="0"/>
              </a:spcBef>
            </a:pPr>
            <a:r>
              <a:rPr lang="en-US" b="1">
                <a:solidFill>
                  <a:srgbClr val="FFFF00"/>
                </a:solidFill>
                <a:latin typeface="Arial" charset="0"/>
              </a:rPr>
              <a:t>Luke 1:54-55</a:t>
            </a:r>
            <a:endParaRPr lang="en-US" b="1">
              <a:solidFill>
                <a:schemeClr val="bg1"/>
              </a:solidFill>
              <a:latin typeface="Arial" charset="0"/>
            </a:endParaRPr>
          </a:p>
        </p:txBody>
      </p:sp>
    </p:spTree>
    <p:extLst>
      <p:ext uri="{BB962C8B-B14F-4D97-AF65-F5344CB8AC3E}">
        <p14:creationId xmlns:p14="http://schemas.microsoft.com/office/powerpoint/2010/main" val="6083732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Grp="1" noChangeArrowheads="1"/>
          </p:cNvSpPr>
          <p:nvPr>
            <p:ph type="subTitle" idx="1"/>
          </p:nvPr>
        </p:nvSpPr>
        <p:spPr>
          <a:xfrm>
            <a:off x="0" y="685800"/>
            <a:ext cx="9144000" cy="5181600"/>
          </a:xfrm>
        </p:spPr>
        <p:txBody>
          <a:bodyPr/>
          <a:lstStyle/>
          <a:p>
            <a:pPr marL="609600" indent="-609600" eaLnBrk="1" hangingPunct="1">
              <a:lnSpc>
                <a:spcPts val="4200"/>
              </a:lnSpc>
              <a:spcBef>
                <a:spcPct val="0"/>
              </a:spcBef>
            </a:pPr>
            <a:r>
              <a:rPr lang="mr-IN" b="1">
                <a:solidFill>
                  <a:schemeClr val="bg1"/>
                </a:solidFill>
                <a:latin typeface="Arial" charset="0"/>
              </a:rPr>
              <a:t>"</a:t>
            </a:r>
            <a:r>
              <a:rPr lang="en-US" b="1">
                <a:solidFill>
                  <a:schemeClr val="bg1"/>
                </a:solidFill>
                <a:latin typeface="Arial" charset="0"/>
              </a:rPr>
              <a:t>She will bear a son, and you shall call his name Jesus, for he will save his people from their sins.</a:t>
            </a:r>
            <a:r>
              <a:rPr lang="mr-IN" b="1">
                <a:solidFill>
                  <a:schemeClr val="bg1"/>
                </a:solidFill>
                <a:latin typeface="Arial" charset="0"/>
              </a:rPr>
              <a:t>"</a:t>
            </a:r>
            <a:r>
              <a:rPr lang="en-US" b="1">
                <a:solidFill>
                  <a:schemeClr val="bg1"/>
                </a:solidFill>
                <a:latin typeface="Arial" charset="0"/>
              </a:rPr>
              <a:t> </a:t>
            </a:r>
            <a:r>
              <a:rPr lang="en-US" b="1" u="sng">
                <a:solidFill>
                  <a:schemeClr val="bg1"/>
                </a:solidFill>
                <a:latin typeface="Arial" charset="0"/>
              </a:rPr>
              <a:t>All this took place to fulfil what the Lord had spoken by the prophet</a:t>
            </a:r>
            <a:r>
              <a:rPr lang="en-US" b="1">
                <a:solidFill>
                  <a:schemeClr val="bg1"/>
                </a:solidFill>
                <a:latin typeface="Arial" charset="0"/>
              </a:rPr>
              <a:t>:   </a:t>
            </a:r>
            <a:r>
              <a:rPr lang="mr-IN" b="1">
                <a:solidFill>
                  <a:schemeClr val="bg1"/>
                </a:solidFill>
                <a:latin typeface="Arial" charset="0"/>
              </a:rPr>
              <a:t>"</a:t>
            </a:r>
            <a:r>
              <a:rPr lang="en-US" b="1">
                <a:solidFill>
                  <a:schemeClr val="bg1"/>
                </a:solidFill>
                <a:latin typeface="Arial" charset="0"/>
              </a:rPr>
              <a:t>Behold, the virgin shall conceive and bear a son, and they shall call his name Immanuel</a:t>
            </a:r>
            <a:r>
              <a:rPr lang="mr-IN" b="1">
                <a:solidFill>
                  <a:schemeClr val="bg1"/>
                </a:solidFill>
                <a:latin typeface="Arial" charset="0"/>
              </a:rPr>
              <a:t>"</a:t>
            </a:r>
            <a:r>
              <a:rPr lang="en-US" b="1">
                <a:solidFill>
                  <a:schemeClr val="bg1"/>
                </a:solidFill>
                <a:latin typeface="Arial" charset="0"/>
              </a:rPr>
              <a:t> (which means, God with us)</a:t>
            </a:r>
          </a:p>
          <a:p>
            <a:pPr marL="609600" indent="-609600" eaLnBrk="1" hangingPunct="1">
              <a:lnSpc>
                <a:spcPts val="4200"/>
              </a:lnSpc>
              <a:spcBef>
                <a:spcPct val="0"/>
              </a:spcBef>
            </a:pPr>
            <a:r>
              <a:rPr lang="en-US" b="1">
                <a:solidFill>
                  <a:srgbClr val="FFFF00"/>
                </a:solidFill>
                <a:latin typeface="Arial" charset="0"/>
              </a:rPr>
              <a:t>Matthew 1:21-23</a:t>
            </a:r>
            <a:endParaRPr lang="en-US" b="1">
              <a:solidFill>
                <a:schemeClr val="bg1"/>
              </a:solidFill>
              <a:latin typeface="Arial" charset="0"/>
            </a:endParaRPr>
          </a:p>
        </p:txBody>
      </p:sp>
    </p:spTree>
    <p:extLst>
      <p:ext uri="{BB962C8B-B14F-4D97-AF65-F5344CB8AC3E}">
        <p14:creationId xmlns:p14="http://schemas.microsoft.com/office/powerpoint/2010/main" val="4888075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389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0" y="0"/>
            <a:ext cx="9144000" cy="1066800"/>
          </a:xfrm>
        </p:spPr>
        <p:txBody>
          <a:bodyPr/>
          <a:lstStyle/>
          <a:p>
            <a:pPr eaLnBrk="1" hangingPunct="1"/>
            <a:r>
              <a:rPr lang="en-US" sz="4000" b="1" u="sng">
                <a:solidFill>
                  <a:srgbClr val="FFFF00"/>
                </a:solidFill>
                <a:latin typeface="Arial" charset="0"/>
              </a:rPr>
              <a:t>GOD</a:t>
            </a:r>
            <a:r>
              <a:rPr lang="mr-IN" altLang="ja-JP" sz="4000" b="1" u="sng">
                <a:solidFill>
                  <a:srgbClr val="FFFF00"/>
                </a:solidFill>
                <a:latin typeface="Arial" charset="0"/>
              </a:rPr>
              <a:t>'</a:t>
            </a:r>
            <a:r>
              <a:rPr lang="en-US" sz="4000" b="1" u="sng">
                <a:solidFill>
                  <a:srgbClr val="FFFF00"/>
                </a:solidFill>
                <a:latin typeface="Arial" charset="0"/>
              </a:rPr>
              <a:t>S ANSWER TO THE MESS</a:t>
            </a:r>
          </a:p>
        </p:txBody>
      </p:sp>
      <p:sp>
        <p:nvSpPr>
          <p:cNvPr id="10243" name="Rectangle 3"/>
          <p:cNvSpPr>
            <a:spLocks noGrp="1" noChangeArrowheads="1"/>
          </p:cNvSpPr>
          <p:nvPr>
            <p:ph type="subTitle" idx="1"/>
          </p:nvPr>
        </p:nvSpPr>
        <p:spPr>
          <a:xfrm>
            <a:off x="0" y="1143000"/>
            <a:ext cx="9144000" cy="4953000"/>
          </a:xfrm>
        </p:spPr>
        <p:txBody>
          <a:bodyPr/>
          <a:lstStyle/>
          <a:p>
            <a:pPr marL="609600" indent="-609600" algn="l" eaLnBrk="1" hangingPunct="1">
              <a:buFontTx/>
              <a:buChar char="•"/>
            </a:pPr>
            <a:r>
              <a:rPr lang="en-US" sz="2800" b="1" u="sng">
                <a:solidFill>
                  <a:srgbClr val="FFFF00"/>
                </a:solidFill>
                <a:latin typeface="Arial" charset="0"/>
              </a:rPr>
              <a:t>The Gift of Jesus Christ</a:t>
            </a:r>
          </a:p>
          <a:p>
            <a:pPr marL="892175" lvl="2" indent="-260350" algn="l" eaLnBrk="1" hangingPunct="1">
              <a:buFontTx/>
              <a:buChar char="•"/>
            </a:pPr>
            <a:r>
              <a:rPr lang="en-US" sz="2800" b="1">
                <a:solidFill>
                  <a:schemeClr val="bg1"/>
                </a:solidFill>
                <a:latin typeface="Arial" charset="0"/>
              </a:rPr>
              <a:t>A Fulfillment of God</a:t>
            </a:r>
            <a:r>
              <a:rPr lang="mr-IN" altLang="ja-JP" sz="2800" b="1">
                <a:solidFill>
                  <a:schemeClr val="bg1"/>
                </a:solidFill>
                <a:latin typeface="Arial" charset="0"/>
              </a:rPr>
              <a:t>'</a:t>
            </a:r>
            <a:r>
              <a:rPr lang="en-US" sz="2800" b="1">
                <a:solidFill>
                  <a:schemeClr val="bg1"/>
                </a:solidFill>
                <a:latin typeface="Arial" charset="0"/>
              </a:rPr>
              <a:t>s Redemptive Promises</a:t>
            </a:r>
          </a:p>
          <a:p>
            <a:pPr marL="1077913" lvl="3" indent="-180975" algn="l" eaLnBrk="1" hangingPunct="1">
              <a:buFontTx/>
              <a:buChar char="•"/>
            </a:pPr>
            <a:r>
              <a:rPr lang="en-US" sz="2600">
                <a:solidFill>
                  <a:schemeClr val="bg1"/>
                </a:solidFill>
                <a:latin typeface="Arial" charset="0"/>
              </a:rPr>
              <a:t>Defeat Satan, Sin and Death (Gen 3:15; Rom 16:20;  1 Cor 15:56)</a:t>
            </a:r>
          </a:p>
          <a:p>
            <a:pPr marL="1077913" lvl="3" indent="-180975" algn="l" eaLnBrk="1" hangingPunct="1">
              <a:buFontTx/>
              <a:buChar char="•"/>
            </a:pPr>
            <a:r>
              <a:rPr lang="en-US" sz="2600">
                <a:solidFill>
                  <a:schemeClr val="bg1"/>
                </a:solidFill>
                <a:latin typeface="Arial" charset="0"/>
              </a:rPr>
              <a:t>Redemption of His People (Lk 1:54-55; Matt 1:21)</a:t>
            </a:r>
          </a:p>
          <a:p>
            <a:pPr marL="1077913" lvl="3" indent="-180975" algn="l" eaLnBrk="1" hangingPunct="1">
              <a:buFontTx/>
              <a:buChar char="•"/>
            </a:pPr>
            <a:r>
              <a:rPr lang="en-US" sz="2600">
                <a:solidFill>
                  <a:schemeClr val="bg1"/>
                </a:solidFill>
                <a:latin typeface="Arial" charset="0"/>
              </a:rPr>
              <a:t>Greater Blessings - Slave to Sons to Heir (Gal 4:4-7)</a:t>
            </a:r>
          </a:p>
          <a:p>
            <a:pPr marL="892175" lvl="2" indent="-260350" algn="l" eaLnBrk="1" hangingPunct="1">
              <a:buFontTx/>
              <a:buChar char="•"/>
            </a:pPr>
            <a:endParaRPr lang="en-US" sz="2800">
              <a:solidFill>
                <a:schemeClr val="bg1"/>
              </a:solidFill>
              <a:latin typeface="Arial" charset="0"/>
            </a:endParaRPr>
          </a:p>
          <a:p>
            <a:pPr marL="715963" lvl="1" indent="-258763" algn="l" eaLnBrk="1" hangingPunct="1">
              <a:buFontTx/>
              <a:buChar char="•"/>
            </a:pPr>
            <a:endParaRPr lang="en-US">
              <a:solidFill>
                <a:schemeClr val="bg1"/>
              </a:solidFill>
              <a:latin typeface="Arial" charset="0"/>
            </a:endParaRPr>
          </a:p>
          <a:p>
            <a:pPr marL="715963" lvl="1" indent="-258763" algn="l" eaLnBrk="1" hangingPunct="1"/>
            <a:endParaRPr lang="en-US">
              <a:solidFill>
                <a:schemeClr val="bg1"/>
              </a:solidFill>
              <a:latin typeface="Arial" charset="0"/>
            </a:endParaRPr>
          </a:p>
        </p:txBody>
      </p:sp>
    </p:spTree>
    <p:extLst>
      <p:ext uri="{BB962C8B-B14F-4D97-AF65-F5344CB8AC3E}">
        <p14:creationId xmlns:p14="http://schemas.microsoft.com/office/powerpoint/2010/main" val="120579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type="subTitle" idx="1"/>
          </p:nvPr>
        </p:nvSpPr>
        <p:spPr>
          <a:xfrm>
            <a:off x="0" y="457200"/>
            <a:ext cx="9144000" cy="5410200"/>
          </a:xfrm>
        </p:spPr>
        <p:txBody>
          <a:bodyPr/>
          <a:lstStyle/>
          <a:p>
            <a:pPr marL="609600" indent="-609600" eaLnBrk="1" hangingPunct="1">
              <a:lnSpc>
                <a:spcPts val="4200"/>
              </a:lnSpc>
              <a:spcBef>
                <a:spcPct val="0"/>
              </a:spcBef>
            </a:pPr>
            <a:r>
              <a:rPr lang="mr-IN" b="1">
                <a:solidFill>
                  <a:schemeClr val="bg1"/>
                </a:solidFill>
                <a:latin typeface="Arial" charset="0"/>
              </a:rPr>
              <a:t>"</a:t>
            </a:r>
            <a:r>
              <a:rPr lang="en-US" b="1">
                <a:solidFill>
                  <a:schemeClr val="bg1"/>
                </a:solidFill>
                <a:latin typeface="Arial" charset="0"/>
              </a:rPr>
              <a:t>But </a:t>
            </a:r>
            <a:r>
              <a:rPr lang="en-US" b="1" u="sng">
                <a:solidFill>
                  <a:schemeClr val="bg1"/>
                </a:solidFill>
                <a:latin typeface="Arial" charset="0"/>
              </a:rPr>
              <a:t>when the fullness of time had come, God sent forth his Son</a:t>
            </a:r>
            <a:r>
              <a:rPr lang="en-US" b="1">
                <a:solidFill>
                  <a:schemeClr val="bg1"/>
                </a:solidFill>
                <a:latin typeface="Arial" charset="0"/>
              </a:rPr>
              <a:t>, born of woman, born under the law, </a:t>
            </a:r>
            <a:r>
              <a:rPr lang="en-US" b="1" u="sng">
                <a:solidFill>
                  <a:schemeClr val="bg1"/>
                </a:solidFill>
                <a:latin typeface="Arial" charset="0"/>
              </a:rPr>
              <a:t>to redeem</a:t>
            </a:r>
            <a:r>
              <a:rPr lang="en-US" b="1">
                <a:solidFill>
                  <a:schemeClr val="bg1"/>
                </a:solidFill>
                <a:latin typeface="Arial" charset="0"/>
              </a:rPr>
              <a:t> those who were under the law, so that we might receive adoption as sons. And because you are sons, God has sent the Spirit of his Son into our hearts, crying, </a:t>
            </a:r>
            <a:r>
              <a:rPr lang="en-US" b="1">
                <a:solidFill>
                  <a:schemeClr val="bg1"/>
                </a:solidFill>
                <a:latin typeface="Arial" charset="0"/>
              </a:rPr>
              <a:t>‘</a:t>
            </a:r>
            <a:r>
              <a:rPr lang="en-US" b="1">
                <a:solidFill>
                  <a:schemeClr val="bg1"/>
                </a:solidFill>
                <a:latin typeface="Arial" charset="0"/>
              </a:rPr>
              <a:t>Abba! Father!</a:t>
            </a:r>
            <a:r>
              <a:rPr lang="en-US" b="1">
                <a:solidFill>
                  <a:schemeClr val="bg1"/>
                </a:solidFill>
                <a:latin typeface="Arial" charset="0"/>
              </a:rPr>
              <a:t>’</a:t>
            </a:r>
            <a:r>
              <a:rPr lang="en-US" b="1">
                <a:solidFill>
                  <a:schemeClr val="bg1"/>
                </a:solidFill>
                <a:latin typeface="Arial" charset="0"/>
              </a:rPr>
              <a:t> So </a:t>
            </a:r>
            <a:r>
              <a:rPr lang="en-US" b="1" u="sng">
                <a:solidFill>
                  <a:schemeClr val="bg1"/>
                </a:solidFill>
                <a:latin typeface="Arial" charset="0"/>
              </a:rPr>
              <a:t>you are no longer a slave, but a son, and if a son, then an heir through God</a:t>
            </a:r>
            <a:r>
              <a:rPr lang="en-US" b="1">
                <a:solidFill>
                  <a:schemeClr val="bg1"/>
                </a:solidFill>
                <a:latin typeface="Arial" charset="0"/>
              </a:rPr>
              <a:t>.</a:t>
            </a:r>
            <a:r>
              <a:rPr lang="mr-IN" b="1">
                <a:solidFill>
                  <a:schemeClr val="bg1"/>
                </a:solidFill>
                <a:latin typeface="Arial" charset="0"/>
              </a:rPr>
              <a:t>"</a:t>
            </a:r>
            <a:endParaRPr lang="en-US" b="1">
              <a:solidFill>
                <a:schemeClr val="bg1"/>
              </a:solidFill>
              <a:latin typeface="Arial" charset="0"/>
            </a:endParaRPr>
          </a:p>
          <a:p>
            <a:pPr marL="609600" indent="-609600" eaLnBrk="1" hangingPunct="1">
              <a:lnSpc>
                <a:spcPts val="4200"/>
              </a:lnSpc>
              <a:spcBef>
                <a:spcPct val="0"/>
              </a:spcBef>
            </a:pPr>
            <a:r>
              <a:rPr lang="en-US" b="1">
                <a:solidFill>
                  <a:srgbClr val="FFFF00"/>
                </a:solidFill>
                <a:latin typeface="Arial" charset="0"/>
              </a:rPr>
              <a:t>Galatians 4:4-7</a:t>
            </a:r>
            <a:endParaRPr lang="en-US" b="1">
              <a:solidFill>
                <a:schemeClr val="bg1"/>
              </a:solidFill>
              <a:latin typeface="Arial" charset="0"/>
            </a:endParaRPr>
          </a:p>
        </p:txBody>
      </p:sp>
    </p:spTree>
    <p:extLst>
      <p:ext uri="{BB962C8B-B14F-4D97-AF65-F5344CB8AC3E}">
        <p14:creationId xmlns:p14="http://schemas.microsoft.com/office/powerpoint/2010/main" val="27040158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0" y="609600"/>
            <a:ext cx="9144000" cy="5486400"/>
          </a:xfrm>
        </p:spPr>
        <p:txBody>
          <a:bodyPr/>
          <a:lstStyle/>
          <a:p>
            <a:pPr marL="609600" indent="-609600" algn="l" eaLnBrk="1" hangingPunct="1">
              <a:buFontTx/>
              <a:buChar char="•"/>
            </a:pPr>
            <a:r>
              <a:rPr lang="en-US" sz="2800" b="1" u="sng">
                <a:solidFill>
                  <a:srgbClr val="FFFF00"/>
                </a:solidFill>
                <a:latin typeface="Arial" charset="0"/>
              </a:rPr>
              <a:t>The Gift of Jesus Christ</a:t>
            </a:r>
          </a:p>
          <a:p>
            <a:pPr marL="892175" lvl="2" indent="-260350" algn="l" eaLnBrk="1" hangingPunct="1">
              <a:buFontTx/>
              <a:buChar char="•"/>
            </a:pPr>
            <a:r>
              <a:rPr lang="en-US" sz="2800" b="1">
                <a:solidFill>
                  <a:schemeClr val="bg1"/>
                </a:solidFill>
                <a:latin typeface="Arial" charset="0"/>
              </a:rPr>
              <a:t>A Fulfillment of God</a:t>
            </a:r>
            <a:r>
              <a:rPr lang="mr-IN" altLang="ja-JP" sz="2800" b="1">
                <a:solidFill>
                  <a:schemeClr val="bg1"/>
                </a:solidFill>
                <a:latin typeface="Arial" charset="0"/>
              </a:rPr>
              <a:t>'</a:t>
            </a:r>
            <a:r>
              <a:rPr lang="en-US" sz="2800" b="1">
                <a:solidFill>
                  <a:schemeClr val="bg1"/>
                </a:solidFill>
                <a:latin typeface="Arial" charset="0"/>
              </a:rPr>
              <a:t>s Redemptive Promises</a:t>
            </a:r>
          </a:p>
          <a:p>
            <a:pPr marL="892175" lvl="2" indent="-260350" algn="l" eaLnBrk="1" hangingPunct="1">
              <a:buFontTx/>
              <a:buChar char="•"/>
            </a:pPr>
            <a:r>
              <a:rPr lang="en-US" sz="2800" b="1">
                <a:solidFill>
                  <a:schemeClr val="bg1"/>
                </a:solidFill>
                <a:latin typeface="Arial" charset="0"/>
              </a:rPr>
              <a:t>A Fulfillment of God</a:t>
            </a:r>
            <a:r>
              <a:rPr lang="mr-IN" altLang="ja-JP" sz="2800" b="1">
                <a:solidFill>
                  <a:schemeClr val="bg1"/>
                </a:solidFill>
                <a:latin typeface="Arial" charset="0"/>
              </a:rPr>
              <a:t>'</a:t>
            </a:r>
            <a:r>
              <a:rPr lang="en-US" sz="2800" b="1">
                <a:solidFill>
                  <a:schemeClr val="bg1"/>
                </a:solidFill>
                <a:latin typeface="Arial" charset="0"/>
              </a:rPr>
              <a:t>s Kingdom Promises</a:t>
            </a:r>
          </a:p>
          <a:p>
            <a:pPr marL="1077913" lvl="3" indent="-180975" algn="l" eaLnBrk="1" hangingPunct="1">
              <a:buFontTx/>
              <a:buChar char="•"/>
            </a:pPr>
            <a:r>
              <a:rPr lang="en-US" sz="2600">
                <a:solidFill>
                  <a:schemeClr val="bg1"/>
                </a:solidFill>
                <a:latin typeface="Arial" charset="0"/>
              </a:rPr>
              <a:t>Proclamation of Good News (Lk 2:10, 14)</a:t>
            </a:r>
            <a:endParaRPr lang="en-US">
              <a:solidFill>
                <a:schemeClr val="bg1"/>
              </a:solidFill>
              <a:latin typeface="Arial" charset="0"/>
            </a:endParaRPr>
          </a:p>
          <a:p>
            <a:pPr marL="715963" lvl="1" indent="-258763" algn="l" eaLnBrk="1" hangingPunct="1"/>
            <a:endParaRPr lang="en-US">
              <a:solidFill>
                <a:schemeClr val="bg1"/>
              </a:solidFill>
              <a:latin typeface="Arial" charset="0"/>
            </a:endParaRPr>
          </a:p>
        </p:txBody>
      </p:sp>
    </p:spTree>
    <p:extLst>
      <p:ext uri="{BB962C8B-B14F-4D97-AF65-F5344CB8AC3E}">
        <p14:creationId xmlns:p14="http://schemas.microsoft.com/office/powerpoint/2010/main" val="2240320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7" dur="500"/>
                                        <p:tgtEl>
                                          <p:spTgt spid="102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
          <p:cNvSpPr>
            <a:spLocks noGrp="1" noChangeArrowheads="1"/>
          </p:cNvSpPr>
          <p:nvPr>
            <p:ph type="subTitle" idx="1"/>
          </p:nvPr>
        </p:nvSpPr>
        <p:spPr>
          <a:xfrm>
            <a:off x="0" y="609600"/>
            <a:ext cx="9144000" cy="5257800"/>
          </a:xfrm>
        </p:spPr>
        <p:txBody>
          <a:bodyPr/>
          <a:lstStyle/>
          <a:p>
            <a:pPr marL="609600" indent="-609600" eaLnBrk="1" hangingPunct="1">
              <a:lnSpc>
                <a:spcPts val="4200"/>
              </a:lnSpc>
              <a:spcBef>
                <a:spcPct val="0"/>
              </a:spcBef>
            </a:pPr>
            <a:r>
              <a:rPr lang="en-US" b="1">
                <a:solidFill>
                  <a:schemeClr val="bg1"/>
                </a:solidFill>
                <a:latin typeface="Arial" charset="0"/>
              </a:rPr>
              <a:t>And the angel said to them, </a:t>
            </a:r>
            <a:r>
              <a:rPr lang="mr-IN" b="1">
                <a:solidFill>
                  <a:schemeClr val="bg1"/>
                </a:solidFill>
                <a:latin typeface="Arial" charset="0"/>
              </a:rPr>
              <a:t>"</a:t>
            </a:r>
            <a:r>
              <a:rPr lang="en-US" b="1">
                <a:solidFill>
                  <a:schemeClr val="bg1"/>
                </a:solidFill>
                <a:latin typeface="Arial" charset="0"/>
              </a:rPr>
              <a:t>Fear not, for behold, </a:t>
            </a:r>
            <a:r>
              <a:rPr lang="en-US" b="1" u="sng">
                <a:solidFill>
                  <a:schemeClr val="bg1"/>
                </a:solidFill>
                <a:latin typeface="Arial" charset="0"/>
              </a:rPr>
              <a:t>I bring you good news of great joy</a:t>
            </a:r>
            <a:r>
              <a:rPr lang="en-US" b="1">
                <a:solidFill>
                  <a:schemeClr val="bg1"/>
                </a:solidFill>
                <a:latin typeface="Arial" charset="0"/>
              </a:rPr>
              <a:t> that will be for all the people…And suddenly there was with the angel a multitude of the heavenly host praising God and saying, </a:t>
            </a:r>
            <a:r>
              <a:rPr lang="mr-IN" b="1">
                <a:solidFill>
                  <a:schemeClr val="bg1"/>
                </a:solidFill>
                <a:latin typeface="Arial" charset="0"/>
              </a:rPr>
              <a:t>"</a:t>
            </a:r>
            <a:r>
              <a:rPr lang="en-US" b="1">
                <a:solidFill>
                  <a:schemeClr val="bg1"/>
                </a:solidFill>
                <a:latin typeface="Arial" charset="0"/>
              </a:rPr>
              <a:t>Glory to God in the highest, and on </a:t>
            </a:r>
            <a:r>
              <a:rPr lang="en-US" b="1" u="sng">
                <a:solidFill>
                  <a:schemeClr val="bg1"/>
                </a:solidFill>
                <a:latin typeface="Arial" charset="0"/>
              </a:rPr>
              <a:t>earth peace among those with whom he is pleased</a:t>
            </a:r>
            <a:r>
              <a:rPr lang="en-US" b="1">
                <a:solidFill>
                  <a:schemeClr val="bg1"/>
                </a:solidFill>
                <a:latin typeface="Arial" charset="0"/>
              </a:rPr>
              <a:t>!</a:t>
            </a:r>
            <a:r>
              <a:rPr lang="mr-IN" b="1">
                <a:solidFill>
                  <a:schemeClr val="bg1"/>
                </a:solidFill>
                <a:latin typeface="Arial" charset="0"/>
              </a:rPr>
              <a:t>"</a:t>
            </a:r>
            <a:endParaRPr lang="en-US" b="1">
              <a:solidFill>
                <a:schemeClr val="bg1"/>
              </a:solidFill>
              <a:latin typeface="Arial" charset="0"/>
            </a:endParaRPr>
          </a:p>
          <a:p>
            <a:pPr marL="609600" indent="-609600" eaLnBrk="1" hangingPunct="1">
              <a:lnSpc>
                <a:spcPts val="4200"/>
              </a:lnSpc>
              <a:spcBef>
                <a:spcPct val="0"/>
              </a:spcBef>
            </a:pPr>
            <a:r>
              <a:rPr lang="en-US" b="1">
                <a:solidFill>
                  <a:srgbClr val="FFFF00"/>
                </a:solidFill>
                <a:latin typeface="Arial" charset="0"/>
              </a:rPr>
              <a:t>Luke 2:10,14</a:t>
            </a:r>
            <a:endParaRPr lang="en-US" b="1">
              <a:solidFill>
                <a:schemeClr val="bg1"/>
              </a:solidFill>
              <a:latin typeface="Arial" charset="0"/>
            </a:endParaRPr>
          </a:p>
        </p:txBody>
      </p:sp>
    </p:spTree>
    <p:extLst>
      <p:ext uri="{BB962C8B-B14F-4D97-AF65-F5344CB8AC3E}">
        <p14:creationId xmlns:p14="http://schemas.microsoft.com/office/powerpoint/2010/main" val="14478072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0"/>
            <a:ext cx="9144000" cy="1066800"/>
          </a:xfrm>
        </p:spPr>
        <p:txBody>
          <a:bodyPr/>
          <a:lstStyle/>
          <a:p>
            <a:pPr eaLnBrk="1" hangingPunct="1"/>
            <a:r>
              <a:rPr lang="en-US" sz="4000" b="1" u="sng">
                <a:solidFill>
                  <a:srgbClr val="FFFF00"/>
                </a:solidFill>
                <a:latin typeface="Arial" charset="0"/>
              </a:rPr>
              <a:t>GOD</a:t>
            </a:r>
            <a:r>
              <a:rPr lang="mr-IN" altLang="ja-JP" sz="4000" b="1" u="sng">
                <a:solidFill>
                  <a:srgbClr val="FFFF00"/>
                </a:solidFill>
                <a:latin typeface="Arial" charset="0"/>
              </a:rPr>
              <a:t>'</a:t>
            </a:r>
            <a:r>
              <a:rPr lang="en-US" sz="4000" b="1" u="sng">
                <a:solidFill>
                  <a:srgbClr val="FFFF00"/>
                </a:solidFill>
                <a:latin typeface="Arial" charset="0"/>
              </a:rPr>
              <a:t>S ANSWER TO THE MESS</a:t>
            </a:r>
          </a:p>
        </p:txBody>
      </p:sp>
      <p:sp>
        <p:nvSpPr>
          <p:cNvPr id="36867" name="Rectangle 3"/>
          <p:cNvSpPr>
            <a:spLocks noGrp="1" noChangeArrowheads="1"/>
          </p:cNvSpPr>
          <p:nvPr>
            <p:ph type="subTitle" idx="1"/>
          </p:nvPr>
        </p:nvSpPr>
        <p:spPr>
          <a:xfrm>
            <a:off x="0" y="1143000"/>
            <a:ext cx="9144000" cy="4953000"/>
          </a:xfrm>
        </p:spPr>
        <p:txBody>
          <a:bodyPr/>
          <a:lstStyle/>
          <a:p>
            <a:pPr marL="609600" indent="-609600" algn="l" eaLnBrk="1" hangingPunct="1">
              <a:buFontTx/>
              <a:buChar char="•"/>
            </a:pPr>
            <a:r>
              <a:rPr lang="en-US" sz="2800" b="1" u="sng">
                <a:solidFill>
                  <a:srgbClr val="FFFF00"/>
                </a:solidFill>
                <a:latin typeface="Arial" charset="0"/>
              </a:rPr>
              <a:t>The Gift of Jesus Christ</a:t>
            </a:r>
          </a:p>
          <a:p>
            <a:pPr marL="892175" lvl="2" indent="-260350" algn="l" eaLnBrk="1" hangingPunct="1">
              <a:buFontTx/>
              <a:buChar char="•"/>
            </a:pPr>
            <a:r>
              <a:rPr lang="en-US" sz="2800" b="1">
                <a:solidFill>
                  <a:schemeClr val="bg1"/>
                </a:solidFill>
                <a:latin typeface="Arial" charset="0"/>
              </a:rPr>
              <a:t>A Fulfillment of God</a:t>
            </a:r>
            <a:r>
              <a:rPr lang="mr-IN" altLang="ja-JP" sz="2800" b="1">
                <a:solidFill>
                  <a:schemeClr val="bg1"/>
                </a:solidFill>
                <a:latin typeface="Arial" charset="0"/>
              </a:rPr>
              <a:t>'</a:t>
            </a:r>
            <a:r>
              <a:rPr lang="en-US" sz="2800" b="1">
                <a:solidFill>
                  <a:schemeClr val="bg1"/>
                </a:solidFill>
                <a:latin typeface="Arial" charset="0"/>
              </a:rPr>
              <a:t>s Kingdom Promises</a:t>
            </a:r>
          </a:p>
          <a:p>
            <a:pPr marL="1077913" lvl="3" indent="-180975" algn="l" eaLnBrk="1" hangingPunct="1">
              <a:buFontTx/>
              <a:buChar char="•"/>
            </a:pPr>
            <a:r>
              <a:rPr lang="en-US" sz="2600">
                <a:solidFill>
                  <a:schemeClr val="bg1"/>
                </a:solidFill>
                <a:latin typeface="Arial" charset="0"/>
              </a:rPr>
              <a:t>Proclamation of Good News (Lk 2:10, 14)</a:t>
            </a:r>
            <a:endParaRPr lang="en-US">
              <a:solidFill>
                <a:schemeClr val="bg1"/>
              </a:solidFill>
              <a:latin typeface="Arial" charset="0"/>
            </a:endParaRPr>
          </a:p>
          <a:p>
            <a:pPr marL="1077913" lvl="3" indent="-180975" algn="l" eaLnBrk="1" hangingPunct="1">
              <a:buFontTx/>
              <a:buChar char="•"/>
            </a:pPr>
            <a:r>
              <a:rPr lang="en-US" sz="2600">
                <a:solidFill>
                  <a:schemeClr val="bg1"/>
                </a:solidFill>
                <a:latin typeface="Arial" charset="0"/>
              </a:rPr>
              <a:t>Inauguration of God</a:t>
            </a:r>
            <a:r>
              <a:rPr lang="mr-IN" altLang="ja-JP" sz="2600">
                <a:solidFill>
                  <a:schemeClr val="bg1"/>
                </a:solidFill>
                <a:latin typeface="Arial" charset="0"/>
              </a:rPr>
              <a:t>'</a:t>
            </a:r>
            <a:r>
              <a:rPr lang="en-US" sz="2600">
                <a:solidFill>
                  <a:schemeClr val="bg1"/>
                </a:solidFill>
                <a:latin typeface="Arial" charset="0"/>
              </a:rPr>
              <a:t>s Kingdom (Isaiah 9:6; Matt 2:6; Lk 1:32-33)</a:t>
            </a:r>
            <a:endParaRPr lang="en-US" sz="2800">
              <a:solidFill>
                <a:schemeClr val="bg1"/>
              </a:solidFill>
              <a:latin typeface="Arial" charset="0"/>
            </a:endParaRPr>
          </a:p>
          <a:p>
            <a:pPr marL="715963" lvl="1" indent="-258763" algn="l" eaLnBrk="1" hangingPunct="1">
              <a:buFontTx/>
              <a:buChar char="•"/>
            </a:pPr>
            <a:endParaRPr lang="en-US">
              <a:solidFill>
                <a:schemeClr val="bg1"/>
              </a:solidFill>
              <a:latin typeface="Arial" charset="0"/>
            </a:endParaRPr>
          </a:p>
          <a:p>
            <a:pPr marL="715963" lvl="1" indent="-258763" algn="l" eaLnBrk="1" hangingPunct="1"/>
            <a:endParaRPr lang="en-US">
              <a:solidFill>
                <a:schemeClr val="bg1"/>
              </a:solidFill>
              <a:latin typeface="Arial" charset="0"/>
            </a:endParaRPr>
          </a:p>
        </p:txBody>
      </p:sp>
    </p:spTree>
    <p:extLst>
      <p:ext uri="{BB962C8B-B14F-4D97-AF65-F5344CB8AC3E}">
        <p14:creationId xmlns:p14="http://schemas.microsoft.com/office/powerpoint/2010/main" val="294661744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0" y="457200"/>
            <a:ext cx="9144000" cy="5410200"/>
          </a:xfrm>
        </p:spPr>
        <p:txBody>
          <a:bodyPr/>
          <a:lstStyle/>
          <a:p>
            <a:r>
              <a:rPr lang="mr-IN" b="1">
                <a:solidFill>
                  <a:schemeClr val="bg1"/>
                </a:solidFill>
                <a:latin typeface="Arial" charset="0"/>
              </a:rPr>
              <a:t>"</a:t>
            </a:r>
            <a:r>
              <a:rPr lang="en-US" b="1">
                <a:solidFill>
                  <a:schemeClr val="bg1"/>
                </a:solidFill>
                <a:latin typeface="Arial" charset="0"/>
              </a:rPr>
              <a:t>For to us a child is born, to us a son is given; and </a:t>
            </a:r>
            <a:r>
              <a:rPr lang="en-US" b="1" u="sng">
                <a:solidFill>
                  <a:schemeClr val="bg1"/>
                </a:solidFill>
                <a:latin typeface="Arial" charset="0"/>
              </a:rPr>
              <a:t>the government shall be upon his shoulder</a:t>
            </a:r>
            <a:r>
              <a:rPr lang="en-US" b="1">
                <a:solidFill>
                  <a:schemeClr val="bg1"/>
                </a:solidFill>
                <a:latin typeface="Arial" charset="0"/>
              </a:rPr>
              <a:t>…. Of the increase of his government and of peace there will be no end, </a:t>
            </a:r>
            <a:r>
              <a:rPr lang="en-US" b="1" u="sng">
                <a:solidFill>
                  <a:schemeClr val="bg1"/>
                </a:solidFill>
                <a:latin typeface="Arial" charset="0"/>
              </a:rPr>
              <a:t>on the throne of David and over his kingdom</a:t>
            </a:r>
            <a:r>
              <a:rPr lang="en-US" b="1">
                <a:solidFill>
                  <a:schemeClr val="bg1"/>
                </a:solidFill>
                <a:latin typeface="Arial" charset="0"/>
              </a:rPr>
              <a:t>, to establish it and to uphold it with justice and with righteousness from this time forth and forevermore. The zeal of the LORD of hosts will do this</a:t>
            </a:r>
            <a:r>
              <a:rPr lang="mr-IN" b="1">
                <a:solidFill>
                  <a:schemeClr val="bg1"/>
                </a:solidFill>
                <a:latin typeface="Arial" charset="0"/>
              </a:rPr>
              <a:t>"</a:t>
            </a:r>
            <a:endParaRPr lang="en-US" b="1">
              <a:solidFill>
                <a:schemeClr val="bg1"/>
              </a:solidFill>
              <a:latin typeface="Arial" charset="0"/>
            </a:endParaRPr>
          </a:p>
          <a:p>
            <a:pPr eaLnBrk="1" hangingPunct="1">
              <a:lnSpc>
                <a:spcPts val="4200"/>
              </a:lnSpc>
              <a:spcBef>
                <a:spcPct val="0"/>
              </a:spcBef>
            </a:pPr>
            <a:r>
              <a:rPr lang="en-US" b="1">
                <a:solidFill>
                  <a:srgbClr val="FFFF00"/>
                </a:solidFill>
                <a:latin typeface="Arial" charset="0"/>
              </a:rPr>
              <a:t>Isaiah 9:6-7</a:t>
            </a:r>
          </a:p>
        </p:txBody>
      </p:sp>
    </p:spTree>
    <p:extLst>
      <p:ext uri="{BB962C8B-B14F-4D97-AF65-F5344CB8AC3E}">
        <p14:creationId xmlns:p14="http://schemas.microsoft.com/office/powerpoint/2010/main" val="36509475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Grp="1" noChangeArrowheads="1"/>
          </p:cNvSpPr>
          <p:nvPr>
            <p:ph type="subTitle" idx="1"/>
          </p:nvPr>
        </p:nvSpPr>
        <p:spPr>
          <a:xfrm>
            <a:off x="0" y="457200"/>
            <a:ext cx="9144000" cy="5410200"/>
          </a:xfrm>
        </p:spPr>
        <p:txBody>
          <a:bodyPr/>
          <a:lstStyle/>
          <a:p>
            <a:pPr marL="609600" indent="-609600" eaLnBrk="1" hangingPunct="1">
              <a:lnSpc>
                <a:spcPts val="4200"/>
              </a:lnSpc>
              <a:spcBef>
                <a:spcPct val="0"/>
              </a:spcBef>
            </a:pPr>
            <a:r>
              <a:rPr lang="en-US" b="1">
                <a:solidFill>
                  <a:schemeClr val="bg1"/>
                </a:solidFill>
                <a:latin typeface="Arial" charset="0"/>
              </a:rPr>
              <a:t>“</a:t>
            </a:r>
            <a:r>
              <a:rPr lang="en-US" b="1">
                <a:solidFill>
                  <a:schemeClr val="bg1"/>
                </a:solidFill>
                <a:latin typeface="Arial" charset="0"/>
              </a:rPr>
              <a:t>They told him, </a:t>
            </a:r>
            <a:r>
              <a:rPr lang="en-US" b="1">
                <a:solidFill>
                  <a:schemeClr val="bg1"/>
                </a:solidFill>
                <a:latin typeface="Arial" charset="0"/>
              </a:rPr>
              <a:t>‘</a:t>
            </a:r>
            <a:r>
              <a:rPr lang="en-US" b="1">
                <a:solidFill>
                  <a:schemeClr val="bg1"/>
                </a:solidFill>
                <a:latin typeface="Arial" charset="0"/>
              </a:rPr>
              <a:t>In Bethlehem of Judea, for so it is written by the prophet: “And you, O Bethlehem, in the land of Judah, </a:t>
            </a:r>
            <a:r>
              <a:rPr lang="en-US" b="1" u="sng">
                <a:solidFill>
                  <a:schemeClr val="bg1"/>
                </a:solidFill>
                <a:latin typeface="Arial" charset="0"/>
              </a:rPr>
              <a:t>are by no means least among the rulers of Judah;</a:t>
            </a:r>
          </a:p>
          <a:p>
            <a:pPr marL="609600" indent="-609600" eaLnBrk="1" hangingPunct="1">
              <a:lnSpc>
                <a:spcPts val="4200"/>
              </a:lnSpc>
              <a:spcBef>
                <a:spcPct val="0"/>
              </a:spcBef>
            </a:pPr>
            <a:r>
              <a:rPr lang="en-US" b="1" u="sng">
                <a:solidFill>
                  <a:schemeClr val="bg1"/>
                </a:solidFill>
                <a:latin typeface="Arial" charset="0"/>
              </a:rPr>
              <a:t>for from you shall come a ruler who will shepherd my people Israel”</a:t>
            </a:r>
            <a:r>
              <a:rPr lang="en-US" b="1">
                <a:solidFill>
                  <a:schemeClr val="bg1"/>
                </a:solidFill>
                <a:latin typeface="Arial" charset="0"/>
              </a:rPr>
              <a:t>’”</a:t>
            </a:r>
          </a:p>
          <a:p>
            <a:pPr marL="609600" indent="-609600" eaLnBrk="1" hangingPunct="1">
              <a:lnSpc>
                <a:spcPts val="4200"/>
              </a:lnSpc>
              <a:spcBef>
                <a:spcPct val="0"/>
              </a:spcBef>
            </a:pPr>
            <a:r>
              <a:rPr lang="en-US" b="1">
                <a:solidFill>
                  <a:srgbClr val="FFFF00"/>
                </a:solidFill>
                <a:latin typeface="Arial" charset="0"/>
              </a:rPr>
              <a:t>Matthew 2:6</a:t>
            </a:r>
            <a:endParaRPr lang="en-US" b="1">
              <a:solidFill>
                <a:schemeClr val="bg1"/>
              </a:solidFill>
              <a:latin typeface="Arial" charset="0"/>
            </a:endParaRPr>
          </a:p>
        </p:txBody>
      </p:sp>
    </p:spTree>
    <p:extLst>
      <p:ext uri="{BB962C8B-B14F-4D97-AF65-F5344CB8AC3E}">
        <p14:creationId xmlns:p14="http://schemas.microsoft.com/office/powerpoint/2010/main" val="10105419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type="subTitle" idx="1"/>
          </p:nvPr>
        </p:nvSpPr>
        <p:spPr>
          <a:xfrm>
            <a:off x="0" y="457200"/>
            <a:ext cx="9144000" cy="5410200"/>
          </a:xfrm>
        </p:spPr>
        <p:txBody>
          <a:bodyPr/>
          <a:lstStyle/>
          <a:p>
            <a:pPr marL="609600" indent="-609600" eaLnBrk="1" hangingPunct="1">
              <a:lnSpc>
                <a:spcPts val="4200"/>
              </a:lnSpc>
              <a:spcBef>
                <a:spcPct val="0"/>
              </a:spcBef>
            </a:pPr>
            <a:r>
              <a:rPr lang="mr-IN" b="1">
                <a:solidFill>
                  <a:schemeClr val="bg1"/>
                </a:solidFill>
                <a:latin typeface="Arial" charset="0"/>
              </a:rPr>
              <a:t>"</a:t>
            </a:r>
            <a:r>
              <a:rPr lang="en-US" b="1">
                <a:solidFill>
                  <a:schemeClr val="bg1"/>
                </a:solidFill>
                <a:latin typeface="Arial" charset="0"/>
              </a:rPr>
              <a:t>And behold, you will conceive in your womb and bear a son, and you shall call his name Jesus. He will be great and will be called the Son of the Most High. </a:t>
            </a:r>
            <a:r>
              <a:rPr lang="en-US" b="1" u="sng">
                <a:solidFill>
                  <a:schemeClr val="bg1"/>
                </a:solidFill>
                <a:latin typeface="Arial" charset="0"/>
              </a:rPr>
              <a:t>And the Lord God will give to him the throne of his father David, and he will reign over the house of Jacob forever, and of his kingdom there will be no end</a:t>
            </a:r>
            <a:r>
              <a:rPr lang="mr-IN" b="1">
                <a:solidFill>
                  <a:schemeClr val="bg1"/>
                </a:solidFill>
                <a:latin typeface="Arial" charset="0"/>
              </a:rPr>
              <a:t>"</a:t>
            </a:r>
            <a:endParaRPr lang="en-US" b="1">
              <a:solidFill>
                <a:schemeClr val="bg1"/>
              </a:solidFill>
              <a:latin typeface="Arial" charset="0"/>
            </a:endParaRPr>
          </a:p>
          <a:p>
            <a:pPr marL="609600" indent="-609600" eaLnBrk="1" hangingPunct="1">
              <a:lnSpc>
                <a:spcPts val="4200"/>
              </a:lnSpc>
              <a:spcBef>
                <a:spcPct val="0"/>
              </a:spcBef>
            </a:pPr>
            <a:r>
              <a:rPr lang="en-US" b="1">
                <a:solidFill>
                  <a:srgbClr val="FFFF00"/>
                </a:solidFill>
                <a:latin typeface="Arial" charset="0"/>
              </a:rPr>
              <a:t>Luke 1:30-33</a:t>
            </a:r>
            <a:endParaRPr lang="en-US" b="1">
              <a:solidFill>
                <a:schemeClr val="bg1"/>
              </a:solidFill>
              <a:latin typeface="Arial" charset="0"/>
            </a:endParaRPr>
          </a:p>
        </p:txBody>
      </p:sp>
    </p:spTree>
    <p:extLst>
      <p:ext uri="{BB962C8B-B14F-4D97-AF65-F5344CB8AC3E}">
        <p14:creationId xmlns:p14="http://schemas.microsoft.com/office/powerpoint/2010/main" val="133142657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0" y="0"/>
            <a:ext cx="9144000" cy="1470025"/>
          </a:xfrm>
        </p:spPr>
        <p:txBody>
          <a:bodyPr/>
          <a:lstStyle/>
          <a:p>
            <a:pPr eaLnBrk="1" hangingPunct="1"/>
            <a:r>
              <a:rPr lang="en-US" sz="4000" b="1" u="sng">
                <a:solidFill>
                  <a:srgbClr val="FFFF00"/>
                </a:solidFill>
                <a:latin typeface="Arial" charset="0"/>
              </a:rPr>
              <a:t>CONCLUSION</a:t>
            </a:r>
          </a:p>
        </p:txBody>
      </p:sp>
    </p:spTree>
    <p:extLst>
      <p:ext uri="{BB962C8B-B14F-4D97-AF65-F5344CB8AC3E}">
        <p14:creationId xmlns:p14="http://schemas.microsoft.com/office/powerpoint/2010/main" val="152872981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1371600"/>
            <a:ext cx="9144000" cy="1676400"/>
          </a:xfrm>
        </p:spPr>
        <p:txBody>
          <a:bodyPr/>
          <a:lstStyle/>
          <a:p>
            <a:pPr eaLnBrk="1" hangingPunct="1"/>
            <a:r>
              <a:rPr lang="en-US" sz="3600" b="1">
                <a:solidFill>
                  <a:schemeClr val="bg1"/>
                </a:solidFill>
                <a:latin typeface="Arial" charset="0"/>
              </a:rPr>
              <a:t>What </a:t>
            </a:r>
            <a:r>
              <a:rPr lang="en-US" sz="3600" b="1">
                <a:solidFill>
                  <a:schemeClr val="bg1"/>
                </a:solidFill>
                <a:latin typeface="Arial" charset="0"/>
              </a:rPr>
              <a:t>“</a:t>
            </a:r>
            <a:r>
              <a:rPr lang="en-US" sz="3600" b="1">
                <a:solidFill>
                  <a:schemeClr val="bg1"/>
                </a:solidFill>
                <a:latin typeface="Arial" charset="0"/>
              </a:rPr>
              <a:t>mental images</a:t>
            </a:r>
            <a:r>
              <a:rPr lang="en-US" sz="3600" b="1">
                <a:solidFill>
                  <a:schemeClr val="bg1"/>
                </a:solidFill>
                <a:latin typeface="Arial" charset="0"/>
              </a:rPr>
              <a:t>”</a:t>
            </a:r>
            <a:r>
              <a:rPr lang="en-US" sz="3600" b="1">
                <a:solidFill>
                  <a:schemeClr val="bg1"/>
                </a:solidFill>
                <a:latin typeface="Arial" charset="0"/>
              </a:rPr>
              <a:t> come to your mind when you hear the word </a:t>
            </a:r>
            <a:r>
              <a:rPr lang="en-US" sz="3600" b="1">
                <a:solidFill>
                  <a:srgbClr val="FFFF00"/>
                </a:solidFill>
                <a:latin typeface="Arial" charset="0"/>
              </a:rPr>
              <a:t/>
            </a:r>
            <a:br>
              <a:rPr lang="en-US" sz="3600" b="1">
                <a:solidFill>
                  <a:srgbClr val="FFFF00"/>
                </a:solidFill>
                <a:latin typeface="Arial" charset="0"/>
              </a:rPr>
            </a:br>
            <a:r>
              <a:rPr lang="en-US" b="1">
                <a:solidFill>
                  <a:srgbClr val="FFFF00"/>
                </a:solidFill>
                <a:latin typeface="Arial" charset="0"/>
              </a:rPr>
              <a:t>“</a:t>
            </a:r>
            <a:r>
              <a:rPr lang="en-US" b="1">
                <a:solidFill>
                  <a:srgbClr val="FFFF00"/>
                </a:solidFill>
                <a:latin typeface="Arial" charset="0"/>
              </a:rPr>
              <a:t>Christmas”?</a:t>
            </a:r>
          </a:p>
        </p:txBody>
      </p:sp>
    </p:spTree>
    <p:extLst>
      <p:ext uri="{BB962C8B-B14F-4D97-AF65-F5344CB8AC3E}">
        <p14:creationId xmlns:p14="http://schemas.microsoft.com/office/powerpoint/2010/main" val="7377511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94609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706375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smtClean="0">
                <a:solidFill>
                  <a:srgbClr val="FFFFFF"/>
                </a:solidFill>
                <a:latin typeface="Arial" charset="0"/>
                <a:ea typeface="ＭＳ Ｐゴシック" charset="0"/>
              </a:rPr>
              <a:t>Topical Preaching link </a:t>
            </a:r>
            <a:r>
              <a:rPr lang="en-US" sz="2400" b="1" dirty="0">
                <a:solidFill>
                  <a:srgbClr val="FFFFFF"/>
                </a:solidFill>
                <a:latin typeface="Arial" charset="0"/>
                <a:ea typeface="ＭＳ Ｐゴシック" charset="0"/>
              </a:rPr>
              <a:t>at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0729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4954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0681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9562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2461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11311</Words>
  <Application>Microsoft Macintosh PowerPoint</Application>
  <PresentationFormat>On-screen Show (4:3)</PresentationFormat>
  <Paragraphs>777</Paragraphs>
  <Slides>51</Slides>
  <Notes>39</Notes>
  <HiddenSlides>0</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6_Office Theme</vt:lpstr>
      <vt:lpstr>2_Default Design</vt:lpstr>
      <vt:lpstr>3_Default Design</vt:lpstr>
      <vt:lpstr>4_Default Design</vt:lpstr>
      <vt:lpstr>A Topical Message</vt:lpstr>
      <vt:lpstr>What “mental images” come to your mind when you hear the word  “Christmas”?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ANSWER TO A MESSY CHRISTMAS</vt:lpstr>
      <vt:lpstr>CHRONOLOGY OF CHRISTMAS</vt:lpstr>
      <vt:lpstr>5 MESSES OF CHRISTMAS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MESSES OF CHRISTMAS</vt:lpstr>
      <vt:lpstr>GOD'S ANSWER TO THE MESS</vt:lpstr>
      <vt:lpstr>PowerPoint Presentation</vt:lpstr>
      <vt:lpstr>PowerPoint Presentation</vt:lpstr>
      <vt:lpstr>PowerPoint Presentation</vt:lpstr>
      <vt:lpstr>GOD'S ANSWER TO THE MESS</vt:lpstr>
      <vt:lpstr>PowerPoint Presentation</vt:lpstr>
      <vt:lpstr>PowerPoint Presentation</vt:lpstr>
      <vt:lpstr>GOD'S ANSWER TO THE MESS</vt:lpstr>
      <vt:lpstr>PowerPoint Presentation</vt:lpstr>
      <vt:lpstr>PowerPoint Presentation</vt:lpstr>
      <vt:lpstr>PowerPoint Presentation</vt:lpstr>
      <vt:lpstr>GOD'S ANSWER TO THE MESS</vt:lpstr>
      <vt:lpstr>PowerPoint Presentation</vt:lpstr>
      <vt:lpstr>PowerPoint Presentation</vt:lpstr>
      <vt:lpstr>PowerPoint Presentation</vt:lpstr>
      <vt:lpstr>CONCLUSION</vt:lpstr>
      <vt:lpstr>What “mental images” come to your mind when you hear the word  “Christmas”?</vt:lpstr>
      <vt:lpstr>Black</vt:lpstr>
      <vt:lpstr>Topical Preaching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57</cp:revision>
  <dcterms:modified xsi:type="dcterms:W3CDTF">2017-01-02T08:52:55Z</dcterms:modified>
</cp:coreProperties>
</file>