
<file path=[Content_Types].xml><?xml version="1.0" encoding="utf-8"?>
<Types xmlns="http://schemas.openxmlformats.org/package/2006/content-types">
  <Default Extension="bin" ContentType="audio/unknown"/>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3.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4.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7.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8.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9.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theme/theme24.xml" ContentType="application/vnd.openxmlformats-officedocument.theme+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5.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6.xml" ContentType="application/vnd.openxmlformats-officedocument.theme+xml"/>
  <Override PartName="/ppt/slideLayouts/slideLayout292.xml" ContentType="application/vnd.openxmlformats-officedocument.presentationml.slideLayout+xml"/>
  <Override PartName="/ppt/theme/theme27.xml" ContentType="application/vnd.openxmlformats-officedocument.theme+xml"/>
  <Override PartName="/ppt/slideLayouts/slideLayout293.xml" ContentType="application/vnd.openxmlformats-officedocument.presentationml.slideLayout+xml"/>
  <Override PartName="/ppt/theme/theme28.xml" ContentType="application/vnd.openxmlformats-officedocument.theme+xml"/>
  <Override PartName="/ppt/slideLayouts/slideLayout294.xml" ContentType="application/vnd.openxmlformats-officedocument.presentationml.slideLayout+xml"/>
  <Override PartName="/ppt/theme/theme29.xml" ContentType="application/vnd.openxmlformats-officedocument.theme+xml"/>
  <Override PartName="/ppt/slideLayouts/slideLayout295.xml" ContentType="application/vnd.openxmlformats-officedocument.presentationml.slideLayout+xml"/>
  <Override PartName="/ppt/theme/theme30.xml" ContentType="application/vnd.openxmlformats-officedocument.theme+xml"/>
  <Override PartName="/ppt/theme/theme3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theme/themeOverride2.xml" ContentType="application/vnd.openxmlformats-officedocument.themeOverr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theme/themeOverride3.xml" ContentType="application/vnd.openxmlformats-officedocument.themeOverr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05" r:id="rId2"/>
    <p:sldMasterId id="2147483703" r:id="rId3"/>
    <p:sldMasterId id="2147483700" r:id="rId4"/>
    <p:sldMasterId id="2147483698" r:id="rId5"/>
    <p:sldMasterId id="2147483696" r:id="rId6"/>
    <p:sldMasterId id="2147483694" r:id="rId7"/>
    <p:sldMasterId id="2147483692" r:id="rId8"/>
    <p:sldMasterId id="2147483690" r:id="rId9"/>
    <p:sldMasterId id="2147483689" r:id="rId10"/>
    <p:sldMasterId id="2147483687" r:id="rId11"/>
    <p:sldMasterId id="2147483684" r:id="rId12"/>
    <p:sldMasterId id="2147483682" r:id="rId13"/>
    <p:sldMasterId id="2147483680" r:id="rId14"/>
    <p:sldMasterId id="2147483676" r:id="rId15"/>
    <p:sldMasterId id="2147483672" r:id="rId16"/>
    <p:sldMasterId id="2147483670" r:id="rId17"/>
    <p:sldMasterId id="2147483666" r:id="rId18"/>
    <p:sldMasterId id="2147483665" r:id="rId19"/>
    <p:sldMasterId id="2147483655" r:id="rId20"/>
    <p:sldMasterId id="2147483653" r:id="rId21"/>
    <p:sldMasterId id="2147483657" r:id="rId22"/>
    <p:sldMasterId id="2147483701" r:id="rId23"/>
    <p:sldMasterId id="2147486220" r:id="rId24"/>
    <p:sldMasterId id="2147486232" r:id="rId25"/>
    <p:sldMasterId id="2147486244" r:id="rId26"/>
    <p:sldMasterId id="2147486256" r:id="rId27"/>
    <p:sldMasterId id="2147486258" r:id="rId28"/>
    <p:sldMasterId id="2147486260" r:id="rId29"/>
    <p:sldMasterId id="2147486262" r:id="rId30"/>
  </p:sldMasterIdLst>
  <p:notesMasterIdLst>
    <p:notesMasterId r:id="rId258"/>
  </p:notesMasterIdLst>
  <p:sldIdLst>
    <p:sldId id="409" r:id="rId31"/>
    <p:sldId id="570" r:id="rId32"/>
    <p:sldId id="533" r:id="rId33"/>
    <p:sldId id="535" r:id="rId34"/>
    <p:sldId id="534" r:id="rId35"/>
    <p:sldId id="537" r:id="rId36"/>
    <p:sldId id="536" r:id="rId37"/>
    <p:sldId id="538" r:id="rId38"/>
    <p:sldId id="539" r:id="rId39"/>
    <p:sldId id="540" r:id="rId40"/>
    <p:sldId id="399" r:id="rId41"/>
    <p:sldId id="400" r:id="rId42"/>
    <p:sldId id="347" r:id="rId43"/>
    <p:sldId id="628" r:id="rId44"/>
    <p:sldId id="629" r:id="rId45"/>
    <p:sldId id="294" r:id="rId46"/>
    <p:sldId id="350" r:id="rId47"/>
    <p:sldId id="295" r:id="rId48"/>
    <p:sldId id="296" r:id="rId49"/>
    <p:sldId id="303" r:id="rId50"/>
    <p:sldId id="351" r:id="rId51"/>
    <p:sldId id="517" r:id="rId52"/>
    <p:sldId id="270" r:id="rId53"/>
    <p:sldId id="521" r:id="rId54"/>
    <p:sldId id="523" r:id="rId55"/>
    <p:sldId id="424" r:id="rId56"/>
    <p:sldId id="261" r:id="rId57"/>
    <p:sldId id="525" r:id="rId58"/>
    <p:sldId id="275" r:id="rId59"/>
    <p:sldId id="519" r:id="rId60"/>
    <p:sldId id="274" r:id="rId61"/>
    <p:sldId id="576" r:id="rId62"/>
    <p:sldId id="520" r:id="rId63"/>
    <p:sldId id="276" r:id="rId64"/>
    <p:sldId id="522" r:id="rId65"/>
    <p:sldId id="426" r:id="rId66"/>
    <p:sldId id="511" r:id="rId67"/>
    <p:sldId id="512" r:id="rId68"/>
    <p:sldId id="513" r:id="rId69"/>
    <p:sldId id="352" r:id="rId70"/>
    <p:sldId id="329" r:id="rId71"/>
    <p:sldId id="456" r:id="rId72"/>
    <p:sldId id="457" r:id="rId73"/>
    <p:sldId id="601" r:id="rId74"/>
    <p:sldId id="353" r:id="rId75"/>
    <p:sldId id="471" r:id="rId76"/>
    <p:sldId id="335" r:id="rId77"/>
    <p:sldId id="617" r:id="rId78"/>
    <p:sldId id="292" r:id="rId79"/>
    <p:sldId id="439" r:id="rId80"/>
    <p:sldId id="440" r:id="rId81"/>
    <p:sldId id="578" r:id="rId82"/>
    <p:sldId id="618" r:id="rId83"/>
    <p:sldId id="338" r:id="rId84"/>
    <p:sldId id="354" r:id="rId85"/>
    <p:sldId id="613" r:id="rId86"/>
    <p:sldId id="614" r:id="rId87"/>
    <p:sldId id="363" r:id="rId88"/>
    <p:sldId id="458" r:id="rId89"/>
    <p:sldId id="615" r:id="rId90"/>
    <p:sldId id="612" r:id="rId91"/>
    <p:sldId id="611" r:id="rId92"/>
    <p:sldId id="616" r:id="rId93"/>
    <p:sldId id="529" r:id="rId94"/>
    <p:sldId id="459" r:id="rId95"/>
    <p:sldId id="530" r:id="rId96"/>
    <p:sldId id="531" r:id="rId97"/>
    <p:sldId id="443" r:id="rId98"/>
    <p:sldId id="565" r:id="rId99"/>
    <p:sldId id="558" r:id="rId100"/>
    <p:sldId id="559" r:id="rId101"/>
    <p:sldId id="569" r:id="rId102"/>
    <p:sldId id="560" r:id="rId103"/>
    <p:sldId id="257" r:id="rId104"/>
    <p:sldId id="258" r:id="rId105"/>
    <p:sldId id="367" r:id="rId106"/>
    <p:sldId id="368" r:id="rId107"/>
    <p:sldId id="369" r:id="rId108"/>
    <p:sldId id="259" r:id="rId109"/>
    <p:sldId id="260" r:id="rId110"/>
    <p:sldId id="634" r:id="rId111"/>
    <p:sldId id="365" r:id="rId112"/>
    <p:sldId id="366" r:id="rId113"/>
    <p:sldId id="360" r:id="rId114"/>
    <p:sldId id="514" r:id="rId115"/>
    <p:sldId id="343" r:id="rId116"/>
    <p:sldId id="448" r:id="rId117"/>
    <p:sldId id="446" r:id="rId118"/>
    <p:sldId id="447" r:id="rId119"/>
    <p:sldId id="516" r:id="rId120"/>
    <p:sldId id="449" r:id="rId121"/>
    <p:sldId id="441" r:id="rId122"/>
    <p:sldId id="602" r:id="rId123"/>
    <p:sldId id="622" r:id="rId124"/>
    <p:sldId id="623" r:id="rId125"/>
    <p:sldId id="624" r:id="rId126"/>
    <p:sldId id="445" r:id="rId127"/>
    <p:sldId id="442" r:id="rId128"/>
    <p:sldId id="450" r:id="rId129"/>
    <p:sldId id="355" r:id="rId130"/>
    <p:sldId id="297" r:id="rId131"/>
    <p:sldId id="451" r:id="rId132"/>
    <p:sldId id="298" r:id="rId133"/>
    <p:sldId id="577" r:id="rId134"/>
    <p:sldId id="625" r:id="rId135"/>
    <p:sldId id="626" r:id="rId136"/>
    <p:sldId id="605" r:id="rId137"/>
    <p:sldId id="604" r:id="rId138"/>
    <p:sldId id="280" r:id="rId139"/>
    <p:sldId id="452" r:id="rId140"/>
    <p:sldId id="300" r:id="rId141"/>
    <p:sldId id="454" r:id="rId142"/>
    <p:sldId id="510" r:id="rId143"/>
    <p:sldId id="579" r:id="rId144"/>
    <p:sldId id="356" r:id="rId145"/>
    <p:sldId id="515" r:id="rId146"/>
    <p:sldId id="527" r:id="rId147"/>
    <p:sldId id="528" r:id="rId148"/>
    <p:sldId id="532" r:id="rId149"/>
    <p:sldId id="427" r:id="rId150"/>
    <p:sldId id="428" r:id="rId151"/>
    <p:sldId id="315" r:id="rId152"/>
    <p:sldId id="330" r:id="rId153"/>
    <p:sldId id="332" r:id="rId154"/>
    <p:sldId id="460" r:id="rId155"/>
    <p:sldId id="339" r:id="rId156"/>
    <p:sldId id="429" r:id="rId157"/>
    <p:sldId id="430" r:id="rId158"/>
    <p:sldId id="431" r:id="rId159"/>
    <p:sldId id="432" r:id="rId160"/>
    <p:sldId id="375" r:id="rId161"/>
    <p:sldId id="376" r:id="rId162"/>
    <p:sldId id="433" r:id="rId163"/>
    <p:sldId id="434" r:id="rId164"/>
    <p:sldId id="435" r:id="rId165"/>
    <p:sldId id="621" r:id="rId166"/>
    <p:sldId id="491" r:id="rId167"/>
    <p:sldId id="438" r:id="rId168"/>
    <p:sldId id="436" r:id="rId169"/>
    <p:sldId id="437" r:id="rId170"/>
    <p:sldId id="357" r:id="rId171"/>
    <p:sldId id="346" r:id="rId172"/>
    <p:sldId id="305" r:id="rId173"/>
    <p:sldId id="547" r:id="rId174"/>
    <p:sldId id="548" r:id="rId175"/>
    <p:sldId id="556" r:id="rId176"/>
    <p:sldId id="557" r:id="rId177"/>
    <p:sldId id="572" r:id="rId178"/>
    <p:sldId id="403" r:id="rId179"/>
    <p:sldId id="550" r:id="rId180"/>
    <p:sldId id="630" r:id="rId181"/>
    <p:sldId id="631" r:id="rId182"/>
    <p:sldId id="524" r:id="rId183"/>
    <p:sldId id="627" r:id="rId184"/>
    <p:sldId id="508" r:id="rId185"/>
    <p:sldId id="476" r:id="rId186"/>
    <p:sldId id="478" r:id="rId187"/>
    <p:sldId id="479" r:id="rId188"/>
    <p:sldId id="554" r:id="rId189"/>
    <p:sldId id="483" r:id="rId190"/>
    <p:sldId id="484" r:id="rId191"/>
    <p:sldId id="485" r:id="rId192"/>
    <p:sldId id="492" r:id="rId193"/>
    <p:sldId id="475" r:id="rId194"/>
    <p:sldId id="486" r:id="rId195"/>
    <p:sldId id="490" r:id="rId196"/>
    <p:sldId id="488" r:id="rId197"/>
    <p:sldId id="405" r:id="rId198"/>
    <p:sldId id="406" r:id="rId199"/>
    <p:sldId id="404" r:id="rId200"/>
    <p:sldId id="473" r:id="rId201"/>
    <p:sldId id="407" r:id="rId202"/>
    <p:sldId id="594" r:id="rId203"/>
    <p:sldId id="589" r:id="rId204"/>
    <p:sldId id="590" r:id="rId205"/>
    <p:sldId id="591" r:id="rId206"/>
    <p:sldId id="592" r:id="rId207"/>
    <p:sldId id="593" r:id="rId208"/>
    <p:sldId id="566" r:id="rId209"/>
    <p:sldId id="567" r:id="rId210"/>
    <p:sldId id="568" r:id="rId211"/>
    <p:sldId id="408" r:id="rId212"/>
    <p:sldId id="549" r:id="rId213"/>
    <p:sldId id="358" r:id="rId214"/>
    <p:sldId id="334" r:id="rId215"/>
    <p:sldId id="379" r:id="rId216"/>
    <p:sldId id="383" r:id="rId217"/>
    <p:sldId id="380" r:id="rId218"/>
    <p:sldId id="304" r:id="rId219"/>
    <p:sldId id="620" r:id="rId220"/>
    <p:sldId id="397" r:id="rId221"/>
    <p:sldId id="398" r:id="rId222"/>
    <p:sldId id="580" r:id="rId223"/>
    <p:sldId id="581" r:id="rId224"/>
    <p:sldId id="582" r:id="rId225"/>
    <p:sldId id="573" r:id="rId226"/>
    <p:sldId id="574" r:id="rId227"/>
    <p:sldId id="575" r:id="rId228"/>
    <p:sldId id="345" r:id="rId229"/>
    <p:sldId id="555" r:id="rId230"/>
    <p:sldId id="467" r:id="rId231"/>
    <p:sldId id="468" r:id="rId232"/>
    <p:sldId id="462" r:id="rId233"/>
    <p:sldId id="463" r:id="rId234"/>
    <p:sldId id="464" r:id="rId235"/>
    <p:sldId id="465" r:id="rId236"/>
    <p:sldId id="466" r:id="rId237"/>
    <p:sldId id="553" r:id="rId238"/>
    <p:sldId id="469" r:id="rId239"/>
    <p:sldId id="470" r:id="rId240"/>
    <p:sldId id="571" r:id="rId241"/>
    <p:sldId id="472" r:id="rId242"/>
    <p:sldId id="595" r:id="rId243"/>
    <p:sldId id="493" r:id="rId244"/>
    <p:sldId id="495" r:id="rId245"/>
    <p:sldId id="497" r:id="rId246"/>
    <p:sldId id="499" r:id="rId247"/>
    <p:sldId id="501" r:id="rId248"/>
    <p:sldId id="507" r:id="rId249"/>
    <p:sldId id="619" r:id="rId250"/>
    <p:sldId id="606" r:id="rId251"/>
    <p:sldId id="607" r:id="rId252"/>
    <p:sldId id="608" r:id="rId253"/>
    <p:sldId id="609" r:id="rId254"/>
    <p:sldId id="610" r:id="rId255"/>
    <p:sldId id="632" r:id="rId256"/>
    <p:sldId id="633" r:id="rId25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5pPr>
    <a:lvl6pPr marL="2286000" algn="l" defTabSz="457200" rtl="0" eaLnBrk="1" latinLnBrk="0" hangingPunct="1">
      <a:defRPr sz="2400" kern="1200">
        <a:solidFill>
          <a:schemeClr val="tx1"/>
        </a:solidFill>
        <a:latin typeface="BONES" charset="0"/>
        <a:ea typeface="ＭＳ Ｐゴシック" charset="0"/>
        <a:cs typeface="ＭＳ Ｐゴシック" charset="0"/>
      </a:defRPr>
    </a:lvl6pPr>
    <a:lvl7pPr marL="2743200" algn="l" defTabSz="457200" rtl="0" eaLnBrk="1" latinLnBrk="0" hangingPunct="1">
      <a:defRPr sz="2400" kern="1200">
        <a:solidFill>
          <a:schemeClr val="tx1"/>
        </a:solidFill>
        <a:latin typeface="BONES" charset="0"/>
        <a:ea typeface="ＭＳ Ｐゴシック" charset="0"/>
        <a:cs typeface="ＭＳ Ｐゴシック" charset="0"/>
      </a:defRPr>
    </a:lvl7pPr>
    <a:lvl8pPr marL="3200400" algn="l" defTabSz="457200" rtl="0" eaLnBrk="1" latinLnBrk="0" hangingPunct="1">
      <a:defRPr sz="2400" kern="1200">
        <a:solidFill>
          <a:schemeClr val="tx1"/>
        </a:solidFill>
        <a:latin typeface="BONES" charset="0"/>
        <a:ea typeface="ＭＳ Ｐゴシック" charset="0"/>
        <a:cs typeface="ＭＳ Ｐゴシック" charset="0"/>
      </a:defRPr>
    </a:lvl8pPr>
    <a:lvl9pPr marL="3657600" algn="l" defTabSz="457200" rtl="0" eaLnBrk="1" latinLnBrk="0" hangingPunct="1">
      <a:defRPr sz="2400" kern="1200">
        <a:solidFill>
          <a:schemeClr val="tx1"/>
        </a:solidFill>
        <a:latin typeface="BON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0000"/>
    <a:srgbClr val="515151"/>
    <a:srgbClr val="020009"/>
    <a:srgbClr val="C70045"/>
    <a:srgbClr val="FA0020"/>
    <a:srgbClr val="DAA6DC"/>
    <a:srgbClr val="FFC0FF"/>
    <a:srgbClr val="ACAC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09"/>
    <p:restoredTop sz="79923"/>
  </p:normalViewPr>
  <p:slideViewPr>
    <p:cSldViewPr>
      <p:cViewPr varScale="1">
        <p:scale>
          <a:sx n="71" d="100"/>
          <a:sy n="71" d="100"/>
        </p:scale>
        <p:origin x="176" y="1296"/>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00" d="100"/>
        <a:sy n="100" d="100"/>
      </p:scale>
      <p:origin x="0" y="4096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63" Type="http://schemas.openxmlformats.org/officeDocument/2006/relationships/slide" Target="slides/slide33.xml"/><Relationship Id="rId159" Type="http://schemas.openxmlformats.org/officeDocument/2006/relationships/slide" Target="slides/slide129.xml"/><Relationship Id="rId170" Type="http://schemas.openxmlformats.org/officeDocument/2006/relationships/slide" Target="slides/slide140.xml"/><Relationship Id="rId191" Type="http://schemas.openxmlformats.org/officeDocument/2006/relationships/slide" Target="slides/slide161.xml"/><Relationship Id="rId205" Type="http://schemas.openxmlformats.org/officeDocument/2006/relationships/slide" Target="slides/slide175.xml"/><Relationship Id="rId226" Type="http://schemas.openxmlformats.org/officeDocument/2006/relationships/slide" Target="slides/slide196.xml"/><Relationship Id="rId247" Type="http://schemas.openxmlformats.org/officeDocument/2006/relationships/slide" Target="slides/slide217.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53" Type="http://schemas.openxmlformats.org/officeDocument/2006/relationships/slide" Target="slides/slide23.xml"/><Relationship Id="rId74" Type="http://schemas.openxmlformats.org/officeDocument/2006/relationships/slide" Target="slides/slide44.xml"/><Relationship Id="rId128" Type="http://schemas.openxmlformats.org/officeDocument/2006/relationships/slide" Target="slides/slide98.xml"/><Relationship Id="rId149" Type="http://schemas.openxmlformats.org/officeDocument/2006/relationships/slide" Target="slides/slide119.xml"/><Relationship Id="rId5" Type="http://schemas.openxmlformats.org/officeDocument/2006/relationships/slideMaster" Target="slideMasters/slideMaster5.xml"/><Relationship Id="rId95" Type="http://schemas.openxmlformats.org/officeDocument/2006/relationships/slide" Target="slides/slide65.xml"/><Relationship Id="rId160" Type="http://schemas.openxmlformats.org/officeDocument/2006/relationships/slide" Target="slides/slide130.xml"/><Relationship Id="rId181" Type="http://schemas.openxmlformats.org/officeDocument/2006/relationships/slide" Target="slides/slide151.xml"/><Relationship Id="rId216" Type="http://schemas.openxmlformats.org/officeDocument/2006/relationships/slide" Target="slides/slide186.xml"/><Relationship Id="rId237" Type="http://schemas.openxmlformats.org/officeDocument/2006/relationships/slide" Target="slides/slide207.xml"/><Relationship Id="rId258" Type="http://schemas.openxmlformats.org/officeDocument/2006/relationships/notesMaster" Target="notesMasters/notesMaster1.xml"/><Relationship Id="rId22" Type="http://schemas.openxmlformats.org/officeDocument/2006/relationships/slideMaster" Target="slideMasters/slideMaster22.xml"/><Relationship Id="rId43" Type="http://schemas.openxmlformats.org/officeDocument/2006/relationships/slide" Target="slides/slide13.xml"/><Relationship Id="rId64" Type="http://schemas.openxmlformats.org/officeDocument/2006/relationships/slide" Target="slides/slide34.xml"/><Relationship Id="rId118" Type="http://schemas.openxmlformats.org/officeDocument/2006/relationships/slide" Target="slides/slide88.xml"/><Relationship Id="rId139" Type="http://schemas.openxmlformats.org/officeDocument/2006/relationships/slide" Target="slides/slide109.xml"/><Relationship Id="rId85" Type="http://schemas.openxmlformats.org/officeDocument/2006/relationships/slide" Target="slides/slide55.xml"/><Relationship Id="rId150" Type="http://schemas.openxmlformats.org/officeDocument/2006/relationships/slide" Target="slides/slide120.xml"/><Relationship Id="rId171" Type="http://schemas.openxmlformats.org/officeDocument/2006/relationships/slide" Target="slides/slide141.xml"/><Relationship Id="rId192" Type="http://schemas.openxmlformats.org/officeDocument/2006/relationships/slide" Target="slides/slide162.xml"/><Relationship Id="rId206" Type="http://schemas.openxmlformats.org/officeDocument/2006/relationships/slide" Target="slides/slide176.xml"/><Relationship Id="rId227" Type="http://schemas.openxmlformats.org/officeDocument/2006/relationships/slide" Target="slides/slide197.xml"/><Relationship Id="rId248" Type="http://schemas.openxmlformats.org/officeDocument/2006/relationships/slide" Target="slides/slide218.xml"/><Relationship Id="rId12" Type="http://schemas.openxmlformats.org/officeDocument/2006/relationships/slideMaster" Target="slideMasters/slideMaster12.xml"/><Relationship Id="rId33" Type="http://schemas.openxmlformats.org/officeDocument/2006/relationships/slide" Target="slides/slide3.xml"/><Relationship Id="rId108" Type="http://schemas.openxmlformats.org/officeDocument/2006/relationships/slide" Target="slides/slide78.xml"/><Relationship Id="rId129" Type="http://schemas.openxmlformats.org/officeDocument/2006/relationships/slide" Target="slides/slide99.xml"/><Relationship Id="rId54" Type="http://schemas.openxmlformats.org/officeDocument/2006/relationships/slide" Target="slides/slide24.xml"/><Relationship Id="rId75" Type="http://schemas.openxmlformats.org/officeDocument/2006/relationships/slide" Target="slides/slide45.xml"/><Relationship Id="rId96" Type="http://schemas.openxmlformats.org/officeDocument/2006/relationships/slide" Target="slides/slide66.xml"/><Relationship Id="rId140" Type="http://schemas.openxmlformats.org/officeDocument/2006/relationships/slide" Target="slides/slide110.xml"/><Relationship Id="rId161" Type="http://schemas.openxmlformats.org/officeDocument/2006/relationships/slide" Target="slides/slide131.xml"/><Relationship Id="rId182" Type="http://schemas.openxmlformats.org/officeDocument/2006/relationships/slide" Target="slides/slide152.xml"/><Relationship Id="rId217" Type="http://schemas.openxmlformats.org/officeDocument/2006/relationships/slide" Target="slides/slide187.xml"/><Relationship Id="rId6" Type="http://schemas.openxmlformats.org/officeDocument/2006/relationships/slideMaster" Target="slideMasters/slideMaster6.xml"/><Relationship Id="rId238" Type="http://schemas.openxmlformats.org/officeDocument/2006/relationships/slide" Target="slides/slide208.xml"/><Relationship Id="rId259" Type="http://schemas.openxmlformats.org/officeDocument/2006/relationships/presProps" Target="presProps.xml"/><Relationship Id="rId23" Type="http://schemas.openxmlformats.org/officeDocument/2006/relationships/slideMaster" Target="slideMasters/slideMaster23.xml"/><Relationship Id="rId119" Type="http://schemas.openxmlformats.org/officeDocument/2006/relationships/slide" Target="slides/slide89.xml"/><Relationship Id="rId44" Type="http://schemas.openxmlformats.org/officeDocument/2006/relationships/slide" Target="slides/slide14.xml"/><Relationship Id="rId65" Type="http://schemas.openxmlformats.org/officeDocument/2006/relationships/slide" Target="slides/slide35.xml"/><Relationship Id="rId86" Type="http://schemas.openxmlformats.org/officeDocument/2006/relationships/slide" Target="slides/slide56.xml"/><Relationship Id="rId130" Type="http://schemas.openxmlformats.org/officeDocument/2006/relationships/slide" Target="slides/slide100.xml"/><Relationship Id="rId151" Type="http://schemas.openxmlformats.org/officeDocument/2006/relationships/slide" Target="slides/slide121.xml"/><Relationship Id="rId172" Type="http://schemas.openxmlformats.org/officeDocument/2006/relationships/slide" Target="slides/slide142.xml"/><Relationship Id="rId193" Type="http://schemas.openxmlformats.org/officeDocument/2006/relationships/slide" Target="slides/slide163.xml"/><Relationship Id="rId207" Type="http://schemas.openxmlformats.org/officeDocument/2006/relationships/slide" Target="slides/slide177.xml"/><Relationship Id="rId228" Type="http://schemas.openxmlformats.org/officeDocument/2006/relationships/slide" Target="slides/slide198.xml"/><Relationship Id="rId249" Type="http://schemas.openxmlformats.org/officeDocument/2006/relationships/slide" Target="slides/slide219.xml"/><Relationship Id="rId13" Type="http://schemas.openxmlformats.org/officeDocument/2006/relationships/slideMaster" Target="slideMasters/slideMaster13.xml"/><Relationship Id="rId109" Type="http://schemas.openxmlformats.org/officeDocument/2006/relationships/slide" Target="slides/slide79.xml"/><Relationship Id="rId260" Type="http://schemas.openxmlformats.org/officeDocument/2006/relationships/viewProps" Target="viewProps.xml"/><Relationship Id="rId34" Type="http://schemas.openxmlformats.org/officeDocument/2006/relationships/slide" Target="slides/slide4.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20" Type="http://schemas.openxmlformats.org/officeDocument/2006/relationships/slide" Target="slides/slide90.xml"/><Relationship Id="rId141" Type="http://schemas.openxmlformats.org/officeDocument/2006/relationships/slide" Target="slides/slide111.xml"/><Relationship Id="rId7" Type="http://schemas.openxmlformats.org/officeDocument/2006/relationships/slideMaster" Target="slideMasters/slideMaster7.xml"/><Relationship Id="rId162" Type="http://schemas.openxmlformats.org/officeDocument/2006/relationships/slide" Target="slides/slide132.xml"/><Relationship Id="rId183" Type="http://schemas.openxmlformats.org/officeDocument/2006/relationships/slide" Target="slides/slide153.xml"/><Relationship Id="rId218" Type="http://schemas.openxmlformats.org/officeDocument/2006/relationships/slide" Target="slides/slide188.xml"/><Relationship Id="rId239" Type="http://schemas.openxmlformats.org/officeDocument/2006/relationships/slide" Target="slides/slide209.xml"/><Relationship Id="rId250" Type="http://schemas.openxmlformats.org/officeDocument/2006/relationships/slide" Target="slides/slide220.xml"/><Relationship Id="rId24" Type="http://schemas.openxmlformats.org/officeDocument/2006/relationships/slideMaster" Target="slideMasters/slideMaster24.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31" Type="http://schemas.openxmlformats.org/officeDocument/2006/relationships/slide" Target="slides/slide101.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slide" Target="slides/slide164.xml"/><Relationship Id="rId208" Type="http://schemas.openxmlformats.org/officeDocument/2006/relationships/slide" Target="slides/slide178.xml"/><Relationship Id="rId229" Type="http://schemas.openxmlformats.org/officeDocument/2006/relationships/slide" Target="slides/slide199.xml"/><Relationship Id="rId240" Type="http://schemas.openxmlformats.org/officeDocument/2006/relationships/slide" Target="slides/slide210.xml"/><Relationship Id="rId261" Type="http://schemas.openxmlformats.org/officeDocument/2006/relationships/theme" Target="theme/theme1.xml"/><Relationship Id="rId14" Type="http://schemas.openxmlformats.org/officeDocument/2006/relationships/slideMaster" Target="slideMasters/slideMaster14.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8" Type="http://schemas.openxmlformats.org/officeDocument/2006/relationships/slideMaster" Target="slideMasters/slideMaster8.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219" Type="http://schemas.openxmlformats.org/officeDocument/2006/relationships/slide" Target="slides/slide189.xml"/><Relationship Id="rId230" Type="http://schemas.openxmlformats.org/officeDocument/2006/relationships/slide" Target="slides/slide200.xml"/><Relationship Id="rId251" Type="http://schemas.openxmlformats.org/officeDocument/2006/relationships/slide" Target="slides/slide221.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95" Type="http://schemas.openxmlformats.org/officeDocument/2006/relationships/slide" Target="slides/slide165.xml"/><Relationship Id="rId209" Type="http://schemas.openxmlformats.org/officeDocument/2006/relationships/slide" Target="slides/slide179.xml"/><Relationship Id="rId220" Type="http://schemas.openxmlformats.org/officeDocument/2006/relationships/slide" Target="slides/slide190.xml"/><Relationship Id="rId241" Type="http://schemas.openxmlformats.org/officeDocument/2006/relationships/slide" Target="slides/slide211.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262" Type="http://schemas.openxmlformats.org/officeDocument/2006/relationships/tableStyles" Target="tableStyles.xml"/><Relationship Id="rId78" Type="http://schemas.openxmlformats.org/officeDocument/2006/relationships/slide" Target="slides/slide48.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64" Type="http://schemas.openxmlformats.org/officeDocument/2006/relationships/slide" Target="slides/slide134.xml"/><Relationship Id="rId185" Type="http://schemas.openxmlformats.org/officeDocument/2006/relationships/slide" Target="slides/slide155.xml"/><Relationship Id="rId9" Type="http://schemas.openxmlformats.org/officeDocument/2006/relationships/slideMaster" Target="slideMasters/slideMaster9.xml"/><Relationship Id="rId210" Type="http://schemas.openxmlformats.org/officeDocument/2006/relationships/slide" Target="slides/slide180.xml"/><Relationship Id="rId26" Type="http://schemas.openxmlformats.org/officeDocument/2006/relationships/slideMaster" Target="slideMasters/slideMaster26.xml"/><Relationship Id="rId231" Type="http://schemas.openxmlformats.org/officeDocument/2006/relationships/slide" Target="slides/slide201.xml"/><Relationship Id="rId252" Type="http://schemas.openxmlformats.org/officeDocument/2006/relationships/slide" Target="slides/slide222.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 Id="rId196" Type="http://schemas.openxmlformats.org/officeDocument/2006/relationships/slide" Target="slides/slide166.xml"/><Relationship Id="rId200" Type="http://schemas.openxmlformats.org/officeDocument/2006/relationships/slide" Target="slides/slide170.xml"/><Relationship Id="rId16" Type="http://schemas.openxmlformats.org/officeDocument/2006/relationships/slideMaster" Target="slideMasters/slideMaster16.xml"/><Relationship Id="rId221" Type="http://schemas.openxmlformats.org/officeDocument/2006/relationships/slide" Target="slides/slide191.xml"/><Relationship Id="rId242" Type="http://schemas.openxmlformats.org/officeDocument/2006/relationships/slide" Target="slides/slide212.xml"/><Relationship Id="rId37" Type="http://schemas.openxmlformats.org/officeDocument/2006/relationships/slide" Target="slides/slide7.xml"/><Relationship Id="rId58" Type="http://schemas.openxmlformats.org/officeDocument/2006/relationships/slide" Target="slides/slide28.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44" Type="http://schemas.openxmlformats.org/officeDocument/2006/relationships/slide" Target="slides/slide114.xml"/><Relationship Id="rId90" Type="http://schemas.openxmlformats.org/officeDocument/2006/relationships/slide" Target="slides/slide60.xml"/><Relationship Id="rId165" Type="http://schemas.openxmlformats.org/officeDocument/2006/relationships/slide" Target="slides/slide135.xml"/><Relationship Id="rId186" Type="http://schemas.openxmlformats.org/officeDocument/2006/relationships/slide" Target="slides/slide156.xml"/><Relationship Id="rId211" Type="http://schemas.openxmlformats.org/officeDocument/2006/relationships/slide" Target="slides/slide181.xml"/><Relationship Id="rId232" Type="http://schemas.openxmlformats.org/officeDocument/2006/relationships/slide" Target="slides/slide202.xml"/><Relationship Id="rId253" Type="http://schemas.openxmlformats.org/officeDocument/2006/relationships/slide" Target="slides/slide223.xml"/><Relationship Id="rId27" Type="http://schemas.openxmlformats.org/officeDocument/2006/relationships/slideMaster" Target="slideMasters/slideMaster27.xml"/><Relationship Id="rId48" Type="http://schemas.openxmlformats.org/officeDocument/2006/relationships/slide" Target="slides/slide18.xml"/><Relationship Id="rId69" Type="http://schemas.openxmlformats.org/officeDocument/2006/relationships/slide" Target="slides/slide39.xml"/><Relationship Id="rId113" Type="http://schemas.openxmlformats.org/officeDocument/2006/relationships/slide" Target="slides/slide83.xml"/><Relationship Id="rId134" Type="http://schemas.openxmlformats.org/officeDocument/2006/relationships/slide" Target="slides/slide104.xml"/><Relationship Id="rId80" Type="http://schemas.openxmlformats.org/officeDocument/2006/relationships/slide" Target="slides/slide50.xml"/><Relationship Id="rId155" Type="http://schemas.openxmlformats.org/officeDocument/2006/relationships/slide" Target="slides/slide125.xml"/><Relationship Id="rId176" Type="http://schemas.openxmlformats.org/officeDocument/2006/relationships/slide" Target="slides/slide146.xml"/><Relationship Id="rId197" Type="http://schemas.openxmlformats.org/officeDocument/2006/relationships/slide" Target="slides/slide167.xml"/><Relationship Id="rId201" Type="http://schemas.openxmlformats.org/officeDocument/2006/relationships/slide" Target="slides/slide171.xml"/><Relationship Id="rId222" Type="http://schemas.openxmlformats.org/officeDocument/2006/relationships/slide" Target="slides/slide192.xml"/><Relationship Id="rId243" Type="http://schemas.openxmlformats.org/officeDocument/2006/relationships/slide" Target="slides/slide213.xml"/><Relationship Id="rId17" Type="http://schemas.openxmlformats.org/officeDocument/2006/relationships/slideMaster" Target="slideMasters/slideMaster17.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24" Type="http://schemas.openxmlformats.org/officeDocument/2006/relationships/slide" Target="slides/slide94.xml"/><Relationship Id="rId70" Type="http://schemas.openxmlformats.org/officeDocument/2006/relationships/slide" Target="slides/slide40.xml"/><Relationship Id="rId91" Type="http://schemas.openxmlformats.org/officeDocument/2006/relationships/slide" Target="slides/slide61.xml"/><Relationship Id="rId145" Type="http://schemas.openxmlformats.org/officeDocument/2006/relationships/slide" Target="slides/slide115.xml"/><Relationship Id="rId166" Type="http://schemas.openxmlformats.org/officeDocument/2006/relationships/slide" Target="slides/slide136.xml"/><Relationship Id="rId187" Type="http://schemas.openxmlformats.org/officeDocument/2006/relationships/slide" Target="slides/slide157.xml"/><Relationship Id="rId1" Type="http://schemas.openxmlformats.org/officeDocument/2006/relationships/slideMaster" Target="slideMasters/slideMaster1.xml"/><Relationship Id="rId212" Type="http://schemas.openxmlformats.org/officeDocument/2006/relationships/slide" Target="slides/slide182.xml"/><Relationship Id="rId233" Type="http://schemas.openxmlformats.org/officeDocument/2006/relationships/slide" Target="slides/slide203.xml"/><Relationship Id="rId254" Type="http://schemas.openxmlformats.org/officeDocument/2006/relationships/slide" Target="slides/slide224.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60" Type="http://schemas.openxmlformats.org/officeDocument/2006/relationships/slide" Target="slides/slide30.xml"/><Relationship Id="rId81" Type="http://schemas.openxmlformats.org/officeDocument/2006/relationships/slide" Target="slides/slide51.xml"/><Relationship Id="rId135" Type="http://schemas.openxmlformats.org/officeDocument/2006/relationships/slide" Target="slides/slide105.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slide" Target="slides/slide168.xml"/><Relationship Id="rId202" Type="http://schemas.openxmlformats.org/officeDocument/2006/relationships/slide" Target="slides/slide172.xml"/><Relationship Id="rId223" Type="http://schemas.openxmlformats.org/officeDocument/2006/relationships/slide" Target="slides/slide193.xml"/><Relationship Id="rId244" Type="http://schemas.openxmlformats.org/officeDocument/2006/relationships/slide" Target="slides/slide214.xml"/><Relationship Id="rId18" Type="http://schemas.openxmlformats.org/officeDocument/2006/relationships/slideMaster" Target="slideMasters/slideMaster18.xml"/><Relationship Id="rId39" Type="http://schemas.openxmlformats.org/officeDocument/2006/relationships/slide" Target="slides/slide9.xml"/><Relationship Id="rId50" Type="http://schemas.openxmlformats.org/officeDocument/2006/relationships/slide" Target="slides/slide20.xml"/><Relationship Id="rId104" Type="http://schemas.openxmlformats.org/officeDocument/2006/relationships/slide" Target="slides/slide74.xml"/><Relationship Id="rId125" Type="http://schemas.openxmlformats.org/officeDocument/2006/relationships/slide" Target="slides/slide95.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71" Type="http://schemas.openxmlformats.org/officeDocument/2006/relationships/slide" Target="slides/slide41.xml"/><Relationship Id="rId92" Type="http://schemas.openxmlformats.org/officeDocument/2006/relationships/slide" Target="slides/slide62.xml"/><Relationship Id="rId213" Type="http://schemas.openxmlformats.org/officeDocument/2006/relationships/slide" Target="slides/slide183.xml"/><Relationship Id="rId234" Type="http://schemas.openxmlformats.org/officeDocument/2006/relationships/slide" Target="slides/slide20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5.xml"/><Relationship Id="rId40" Type="http://schemas.openxmlformats.org/officeDocument/2006/relationships/slide" Target="slides/slide10.xml"/><Relationship Id="rId115" Type="http://schemas.openxmlformats.org/officeDocument/2006/relationships/slide" Target="slides/slide85.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99" Type="http://schemas.openxmlformats.org/officeDocument/2006/relationships/slide" Target="slides/slide169.xml"/><Relationship Id="rId203" Type="http://schemas.openxmlformats.org/officeDocument/2006/relationships/slide" Target="slides/slide173.xml"/><Relationship Id="rId19" Type="http://schemas.openxmlformats.org/officeDocument/2006/relationships/slideMaster" Target="slideMasters/slideMaster19.xml"/><Relationship Id="rId224" Type="http://schemas.openxmlformats.org/officeDocument/2006/relationships/slide" Target="slides/slide194.xml"/><Relationship Id="rId245" Type="http://schemas.openxmlformats.org/officeDocument/2006/relationships/slide" Target="slides/slide215.xml"/><Relationship Id="rId30" Type="http://schemas.openxmlformats.org/officeDocument/2006/relationships/slideMaster" Target="slideMasters/slideMaster3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189" Type="http://schemas.openxmlformats.org/officeDocument/2006/relationships/slide" Target="slides/slide159.xml"/><Relationship Id="rId3" Type="http://schemas.openxmlformats.org/officeDocument/2006/relationships/slideMaster" Target="slideMasters/slideMaster3.xml"/><Relationship Id="rId214" Type="http://schemas.openxmlformats.org/officeDocument/2006/relationships/slide" Target="slides/slide184.xml"/><Relationship Id="rId235" Type="http://schemas.openxmlformats.org/officeDocument/2006/relationships/slide" Target="slides/slide205.xml"/><Relationship Id="rId256" Type="http://schemas.openxmlformats.org/officeDocument/2006/relationships/slide" Target="slides/slide226.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179" Type="http://schemas.openxmlformats.org/officeDocument/2006/relationships/slide" Target="slides/slide149.xml"/><Relationship Id="rId190" Type="http://schemas.openxmlformats.org/officeDocument/2006/relationships/slide" Target="slides/slide160.xml"/><Relationship Id="rId204" Type="http://schemas.openxmlformats.org/officeDocument/2006/relationships/slide" Target="slides/slide174.xml"/><Relationship Id="rId225" Type="http://schemas.openxmlformats.org/officeDocument/2006/relationships/slide" Target="slides/slide195.xml"/><Relationship Id="rId246" Type="http://schemas.openxmlformats.org/officeDocument/2006/relationships/slide" Target="slides/slide216.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94" Type="http://schemas.openxmlformats.org/officeDocument/2006/relationships/slide" Target="slides/slide64.xml"/><Relationship Id="rId148" Type="http://schemas.openxmlformats.org/officeDocument/2006/relationships/slide" Target="slides/slide118.xml"/><Relationship Id="rId169" Type="http://schemas.openxmlformats.org/officeDocument/2006/relationships/slide" Target="slides/slide139.xml"/><Relationship Id="rId4" Type="http://schemas.openxmlformats.org/officeDocument/2006/relationships/slideMaster" Target="slideMasters/slideMaster4.xml"/><Relationship Id="rId180" Type="http://schemas.openxmlformats.org/officeDocument/2006/relationships/slide" Target="slides/slide150.xml"/><Relationship Id="rId215" Type="http://schemas.openxmlformats.org/officeDocument/2006/relationships/slide" Target="slides/slide185.xml"/><Relationship Id="rId236" Type="http://schemas.openxmlformats.org/officeDocument/2006/relationships/slide" Target="slides/slide206.xml"/><Relationship Id="rId257" Type="http://schemas.openxmlformats.org/officeDocument/2006/relationships/slide" Target="slides/slide227.xml"/><Relationship Id="rId42" Type="http://schemas.openxmlformats.org/officeDocument/2006/relationships/slide" Target="slides/slide12.xml"/><Relationship Id="rId84" Type="http://schemas.openxmlformats.org/officeDocument/2006/relationships/slide" Target="slides/slide54.xml"/><Relationship Id="rId138" Type="http://schemas.openxmlformats.org/officeDocument/2006/relationships/slide" Target="slides/slide10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26"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26" charset="0"/>
                <a:ea typeface="+mn-ea"/>
                <a:cs typeface="+mn-cs"/>
              </a:defRPr>
            </a:lvl1pPr>
          </a:lstStyle>
          <a:p>
            <a:pPr>
              <a:defRPr/>
            </a:pPr>
            <a:endParaRPr lang="en-US"/>
          </a:p>
        </p:txBody>
      </p:sp>
      <p:sp>
        <p:nvSpPr>
          <p:cNvPr id="2897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26"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26" charset="0"/>
              </a:defRPr>
            </a:lvl1pPr>
          </a:lstStyle>
          <a:p>
            <a:pPr>
              <a:defRPr/>
            </a:pPr>
            <a:fld id="{C3D41662-2841-F546-92C3-9AA823EDC6EE}" type="slidenum">
              <a:rPr lang="en-US"/>
              <a:pPr>
                <a:defRPr/>
              </a:pPr>
              <a:t>‹#›</a:t>
            </a:fld>
            <a:endParaRPr lang="en-US"/>
          </a:p>
        </p:txBody>
      </p:sp>
    </p:spTree>
    <p:extLst>
      <p:ext uri="{BB962C8B-B14F-4D97-AF65-F5344CB8AC3E}">
        <p14:creationId xmlns:p14="http://schemas.microsoft.com/office/powerpoint/2010/main" val="8886959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26"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27DAF8B-41DD-7143-BE49-8A7F845C078A}" type="slidenum">
              <a:rPr lang="en-US" sz="1200">
                <a:latin typeface="26" charset="0"/>
              </a:rPr>
              <a:pPr/>
              <a:t>1</a:t>
            </a:fld>
            <a:endParaRPr lang="en-US" sz="1200">
              <a:latin typeface="26"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CD4AC28-81E6-1146-A4CA-6AE1ACA7072C}" type="slidenum">
              <a:rPr lang="en-US" sz="1200">
                <a:latin typeface="26" charset="0"/>
              </a:rPr>
              <a:pPr/>
              <a:t>10</a:t>
            </a:fld>
            <a:endParaRPr lang="en-US" sz="1200">
              <a:latin typeface="26" charset="0"/>
            </a:endParaRPr>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80"/>
                </a:solidFill>
                <a:latin typeface="Arial" charset="0"/>
                <a:ea typeface="ＭＳ Ｐゴシック" charset="0"/>
                <a:cs typeface="ＭＳ Ｐゴシック" charset="0"/>
              </a:rPr>
              <a:t>Julian Beever is like Dan Brown in that he presents a convincing illusion for something which </a:t>
            </a:r>
            <a:r>
              <a:rPr lang="en-US" b="1">
                <a:solidFill>
                  <a:srgbClr val="000080"/>
                </a:solidFill>
                <a:latin typeface="Arial-BoldMT" charset="0"/>
                <a:ea typeface="ＭＳ Ｐゴシック" charset="0"/>
                <a:cs typeface="ＭＳ Ｐゴシック" charset="0"/>
              </a:rPr>
              <a:t>is actually fake.  Our goal in this seminar is to see Brown</a:t>
            </a:r>
            <a:r>
              <a:rPr lang="fr-FR" altLang="ja-JP" b="1">
                <a:solidFill>
                  <a:srgbClr val="000080"/>
                </a:solidFill>
                <a:latin typeface="Arial-BoldMT" charset="0"/>
                <a:ea typeface="ＭＳ Ｐゴシック" charset="0"/>
                <a:cs typeface="ＭＳ Ｐゴシック" charset="0"/>
              </a:rPr>
              <a:t>'</a:t>
            </a:r>
            <a:r>
              <a:rPr lang="en-US" altLang="ja-JP" b="1">
                <a:solidFill>
                  <a:srgbClr val="000080"/>
                </a:solidFill>
                <a:latin typeface="Arial-BoldMT" charset="0"/>
                <a:ea typeface="ＭＳ Ｐゴシック" charset="0"/>
                <a:cs typeface="ＭＳ Ｐゴシック" charset="0"/>
              </a:rPr>
              <a:t>s book from both angles.</a:t>
            </a:r>
            <a:endParaRPr lang="en-US">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2612854-7745-5A4E-88F5-854EF630DAAB}" type="slidenum">
              <a:rPr lang="en-US" sz="1200">
                <a:latin typeface="26" charset="0"/>
              </a:rPr>
              <a:pPr/>
              <a:t>102</a:t>
            </a:fld>
            <a:endParaRPr lang="en-US" sz="1200">
              <a:latin typeface="26"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quote is from Robert Langdon</a:t>
            </a:r>
            <a:r>
              <a:rPr lang="fr-FR" altLang="ja-JP">
                <a:ea typeface="ＭＳ Ｐゴシック" charset="0"/>
                <a:cs typeface="ＭＳ Ｐゴシック" charset="0"/>
              </a:rPr>
              <a:t>'</a:t>
            </a:r>
            <a:r>
              <a:rPr lang="en-US" altLang="ja-JP">
                <a:ea typeface="ＭＳ Ｐゴシック" charset="0"/>
                <a:cs typeface="ＭＳ Ｐゴシック" charset="0"/>
              </a:rPr>
              <a:t>s class lecture…</a:t>
            </a:r>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A698469-3051-8548-9D53-9800F14751B2}" type="slidenum">
              <a:rPr lang="en-US" sz="1200">
                <a:latin typeface="26" charset="0"/>
              </a:rPr>
              <a:pPr/>
              <a:t>103</a:t>
            </a:fld>
            <a:endParaRPr lang="en-US" sz="1200">
              <a:latin typeface="26"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If Mona could respond to Brown</a:t>
            </a:r>
            <a:r>
              <a:rPr lang="fr-FR" altLang="ja-JP">
                <a:ea typeface="ＭＳ Ｐゴシック" charset="0"/>
                <a:cs typeface="ＭＳ Ｐゴシック" charset="0"/>
              </a:rPr>
              <a:t>'</a:t>
            </a:r>
            <a:r>
              <a:rPr lang="en-US" altLang="ja-JP">
                <a:ea typeface="ＭＳ Ｐゴシック" charset="0"/>
                <a:cs typeface="ＭＳ Ｐゴシック" charset="0"/>
              </a:rPr>
              <a:t>s claims I suspect she wouldn</a:t>
            </a:r>
            <a:r>
              <a:rPr lang="fr-FR" altLang="ja-JP">
                <a:ea typeface="ＭＳ Ｐゴシック" charset="0"/>
                <a:cs typeface="ＭＳ Ｐゴシック" charset="0"/>
              </a:rPr>
              <a:t>'</a:t>
            </a:r>
            <a:r>
              <a:rPr lang="en-US" altLang="ja-JP">
                <a:ea typeface="ＭＳ Ｐゴシック" charset="0"/>
                <a:cs typeface="ＭＳ Ｐゴシック" charset="0"/>
              </a:rPr>
              <a:t>t be too happy…</a:t>
            </a:r>
            <a:endParaRPr lang="en-US">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1A0336F-E94D-4744-936D-34ABAAB8C6D0}" type="slidenum">
              <a:rPr lang="en-US" sz="1200">
                <a:latin typeface="26" charset="0"/>
              </a:rPr>
              <a:pPr/>
              <a:t>104</a:t>
            </a:fld>
            <a:endParaRPr lang="en-US" sz="1200">
              <a:latin typeface="26" charset="0"/>
            </a:endParaRPr>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Brown is not the only one that has confused the sexes…</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72DD929-AC0E-8C46-AE9F-E7852048C12D}" type="slidenum">
              <a:rPr lang="en-US" sz="1200">
                <a:latin typeface="26" charset="0"/>
              </a:rPr>
              <a:pPr/>
              <a:t>105</a:t>
            </a:fld>
            <a:endParaRPr lang="en-US" sz="1200">
              <a:latin typeface="26"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painting is at the heart of the controversy.  Notice how the twelve disciples are grouped into four groups of three men each.  Who</a:t>
            </a:r>
            <a:r>
              <a:rPr lang="fr-FR" altLang="ja-JP">
                <a:ea typeface="ＭＳ Ｐゴシック" charset="0"/>
                <a:cs typeface="ＭＳ Ｐゴシック" charset="0"/>
              </a:rPr>
              <a:t>'</a:t>
            </a:r>
            <a:r>
              <a:rPr lang="en-US" altLang="ja-JP">
                <a:ea typeface="ＭＳ Ｐゴシック" charset="0"/>
                <a:cs typeface="ＭＳ Ｐゴシック" charset="0"/>
              </a:rPr>
              <a:t>s the focal point?  Jesus, of course.  Yet Brown says that the painting practically screams at us that Jesus and "Mary" are a pair!</a:t>
            </a:r>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9CD05BC-71F7-F04F-942C-9EA60255A654}" type="slidenum">
              <a:rPr lang="en-US" sz="1200">
                <a:latin typeface="26" charset="0"/>
              </a:rPr>
              <a:pPr/>
              <a:t>106</a:t>
            </a:fld>
            <a:endParaRPr lang="en-US" sz="1200">
              <a:latin typeface="26" charset="0"/>
            </a:endParaRPr>
          </a:p>
        </p:txBody>
      </p:sp>
      <p:sp>
        <p:nvSpPr>
          <p:cNvPr id="502786" name="Rectangle 2"/>
          <p:cNvSpPr>
            <a:spLocks noGrp="1" noRot="1" noChangeAspect="1" noChangeArrowheads="1"/>
          </p:cNvSpPr>
          <p:nvPr>
            <p:ph type="sldImg"/>
          </p:nvPr>
        </p:nvSpPr>
        <p:spPr>
          <a:solidFill>
            <a:srgbClr val="FFFFFF"/>
          </a:solidFill>
          <a:ln/>
        </p:spPr>
      </p:sp>
      <p:sp>
        <p:nvSpPr>
          <p:cNvPr id="502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sees a big </a:t>
            </a:r>
            <a:r>
              <a:rPr lang="en-US" altLang="ja-JP">
                <a:ea typeface="ＭＳ Ｐゴシック" charset="0"/>
                <a:cs typeface="ＭＳ Ｐゴシック" charset="0"/>
              </a:rPr>
              <a:t>"M" here which he thinks hints that it</a:t>
            </a:r>
            <a:r>
              <a:rPr lang="fr-FR" altLang="ja-JP">
                <a:ea typeface="ＭＳ Ｐゴシック" charset="0"/>
                <a:cs typeface="ＭＳ Ｐゴシック" charset="0"/>
              </a:rPr>
              <a:t>'</a:t>
            </a:r>
            <a:r>
              <a:rPr lang="en-US" altLang="ja-JP">
                <a:ea typeface="ＭＳ Ｐゴシック" charset="0"/>
                <a:cs typeface="ＭＳ Ｐゴシック" charset="0"/>
              </a:rPr>
              <a:t>s actually Mary Magdalene at his side.  He doesn</a:t>
            </a:r>
            <a:r>
              <a:rPr lang="fr-FR" altLang="ja-JP">
                <a:ea typeface="ＭＳ Ｐゴシック" charset="0"/>
                <a:cs typeface="ＭＳ Ｐゴシック" charset="0"/>
              </a:rPr>
              <a:t>'</a:t>
            </a:r>
            <a:r>
              <a:rPr lang="en-US" altLang="ja-JP">
                <a:ea typeface="ＭＳ Ｐゴシック" charset="0"/>
                <a:cs typeface="ＭＳ Ｐゴシック" charset="0"/>
              </a:rPr>
              <a:t>t note that it actually cuts right through Peter and Judas!</a:t>
            </a:r>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D055401-F739-E84F-80D1-0CF1BAA56708}" type="slidenum">
              <a:rPr lang="en-US" sz="1200">
                <a:latin typeface="26" charset="0"/>
              </a:rPr>
              <a:pPr/>
              <a:t>107</a:t>
            </a:fld>
            <a:endParaRPr lang="en-US" sz="1200">
              <a:latin typeface="26" charset="0"/>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 asked my 19-year-old son and he didn</a:t>
            </a:r>
            <a:r>
              <a:rPr lang="fr-FR" altLang="ja-JP">
                <a:ea typeface="ＭＳ Ｐゴシック" charset="0"/>
                <a:cs typeface="ＭＳ Ｐゴシック" charset="0"/>
              </a:rPr>
              <a:t>'</a:t>
            </a:r>
            <a:r>
              <a:rPr lang="en-US" altLang="ja-JP">
                <a:ea typeface="ＭＳ Ｐゴシック" charset="0"/>
                <a:cs typeface="ＭＳ Ｐゴシック" charset="0"/>
              </a:rPr>
              <a:t>t see a "M" although he did see a "W."</a:t>
            </a:r>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815D762-3DED-3943-A1B0-80447D5ADDCB}" type="slidenum">
              <a:rPr lang="en-US" sz="1200">
                <a:latin typeface="26" charset="0"/>
              </a:rPr>
              <a:pPr/>
              <a:t>108</a:t>
            </a:fld>
            <a:endParaRPr lang="en-US" sz="1200">
              <a:latin typeface="26" charset="0"/>
            </a:endParaRPr>
          </a:p>
        </p:txBody>
      </p:sp>
      <p:sp>
        <p:nvSpPr>
          <p:cNvPr id="506882" name="Rectangle 2"/>
          <p:cNvSpPr>
            <a:spLocks noGrp="1" noRot="1" noChangeAspect="1" noChangeArrowheads="1"/>
          </p:cNvSpPr>
          <p:nvPr>
            <p:ph type="sldImg"/>
          </p:nvPr>
        </p:nvSpPr>
        <p:spPr>
          <a:solidFill>
            <a:srgbClr val="FFFFFF"/>
          </a:solidFill>
          <a:ln/>
        </p:spPr>
      </p:sp>
      <p:sp>
        <p:nvSpPr>
          <p:cNvPr id="5068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Actually, I see another </a:t>
            </a:r>
            <a:r>
              <a:rPr lang="en-US" altLang="ja-JP">
                <a:ea typeface="ＭＳ Ｐゴシック" charset="0"/>
                <a:cs typeface="ＭＳ Ｐゴシック" charset="0"/>
              </a:rPr>
              <a:t>"M" because, after all, they were eating supper, right?</a:t>
            </a:r>
            <a:endParaRPr lang="en-US">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2C9A568-23CD-0D46-B3E1-F8A5E71585D9}" type="slidenum">
              <a:rPr lang="en-US" sz="1200">
                <a:latin typeface="26" charset="0"/>
              </a:rPr>
              <a:pPr/>
              <a:t>109</a:t>
            </a:fld>
            <a:endParaRPr lang="en-US" sz="1200">
              <a:latin typeface="26" charset="0"/>
            </a:endParaRPr>
          </a:p>
        </p:txBody>
      </p:sp>
      <p:sp>
        <p:nvSpPr>
          <p:cNvPr id="508930" name="Rectangle 2"/>
          <p:cNvSpPr>
            <a:spLocks noGrp="1" noRot="1" noChangeAspect="1" noChangeArrowheads="1"/>
          </p:cNvSpPr>
          <p:nvPr>
            <p:ph type="sldImg"/>
          </p:nvPr>
        </p:nvSpPr>
        <p:spPr>
          <a:solidFill>
            <a:srgbClr val="FFFFFF"/>
          </a:solidFill>
          <a:ln/>
        </p:spPr>
      </p:sp>
      <p:sp>
        <p:nvSpPr>
          <p:cNvPr id="508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says that the </a:t>
            </a:r>
            <a:r>
              <a:rPr lang="en-US" altLang="ja-JP">
                <a:ea typeface="ＭＳ Ｐゴシック" charset="0"/>
                <a:cs typeface="ＭＳ Ｐゴシック" charset="0"/>
              </a:rPr>
              <a:t>"V" formation between John and Jesus is supposed to hint of the feminine since "V" is a feminine clue.  Others say it is for "Veritas" which in Latin means truth!  In truth, Leonardo is depicting the moment after Jesus announces to the disciples that one of them would betray him, Peter motions to John with his hand and whispers out of Judas</a:t>
            </a:r>
            <a:r>
              <a:rPr lang="fr-FR" altLang="ja-JP">
                <a:ea typeface="ＭＳ Ｐゴシック" charset="0"/>
                <a:cs typeface="ＭＳ Ｐゴシック" charset="0"/>
              </a:rPr>
              <a:t>'</a:t>
            </a:r>
            <a:r>
              <a:rPr lang="en-US" altLang="ja-JP">
                <a:ea typeface="ＭＳ Ｐゴシック" charset="0"/>
                <a:cs typeface="ＭＳ Ｐゴシック" charset="0"/>
              </a:rPr>
              <a:t> hearing to ask Christ who the betrayer is (John 13:25).  (James has a similar motion with his hand on the left.)</a:t>
            </a:r>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A4C9232-2D72-9641-864D-008550C434EC}" type="slidenum">
              <a:rPr lang="en-US" sz="1200">
                <a:latin typeface="26" charset="0"/>
              </a:rPr>
              <a:pPr/>
              <a:t>110</a:t>
            </a:fld>
            <a:endParaRPr lang="en-US" sz="1200">
              <a:latin typeface="26" charset="0"/>
            </a:endParaRPr>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neglects to also point out that Jesus also has long hair.  Also, a </a:t>
            </a:r>
            <a:r>
              <a:rPr lang="en-US" altLang="ja-JP">
                <a:ea typeface="ＭＳ Ｐゴシック" charset="0"/>
                <a:cs typeface="ＭＳ Ｐゴシック" charset="0"/>
              </a:rPr>
              <a:t>"hint" of a bosom doesn</a:t>
            </a:r>
            <a:r>
              <a:rPr lang="fr-FR" altLang="ja-JP">
                <a:ea typeface="ＭＳ Ｐゴシック" charset="0"/>
                <a:cs typeface="ＭＳ Ｐゴシック" charset="0"/>
              </a:rPr>
              <a:t>'</a:t>
            </a:r>
            <a:r>
              <a:rPr lang="en-US" altLang="ja-JP">
                <a:ea typeface="ＭＳ Ｐゴシック" charset="0"/>
                <a:cs typeface="ＭＳ Ｐゴシック" charset="0"/>
              </a:rPr>
              <a:t>t prove a bosom!</a:t>
            </a:r>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41D7B6E-6987-9F4A-A4D6-2FEE3B1F9E3F}" type="slidenum">
              <a:rPr lang="en-US" sz="1200">
                <a:latin typeface="26" charset="0"/>
              </a:rPr>
              <a:pPr/>
              <a:t>111</a:t>
            </a:fld>
            <a:endParaRPr lang="en-US" sz="1200">
              <a:latin typeface="26" charset="0"/>
            </a:endParaRPr>
          </a:p>
        </p:txBody>
      </p:sp>
      <p:sp>
        <p:nvSpPr>
          <p:cNvPr id="513026" name="Rectangle 2"/>
          <p:cNvSpPr>
            <a:spLocks noGrp="1" noRot="1" noChangeAspect="1" noChangeArrowheads="1"/>
          </p:cNvSpPr>
          <p:nvPr>
            <p:ph type="sldImg"/>
          </p:nvPr>
        </p:nvSpPr>
        <p:spPr>
          <a:solidFill>
            <a:srgbClr val="FFFFFF"/>
          </a:solidFill>
          <a:ln/>
        </p:spPr>
      </p:sp>
      <p:sp>
        <p:nvSpPr>
          <p:cNvPr id="5130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typical manner to paint the youngest disciple at that time was to give him a younger or more effeminate sense.  The same is true today as older men typically have more masculine features.  </a:t>
            </a:r>
            <a:r>
              <a:rPr lang="en-US" altLang="ja-JP">
                <a:ea typeface="ＭＳ Ｐゴシック" charset="0"/>
                <a:cs typeface="ＭＳ Ｐゴシック" charset="0"/>
              </a:rPr>
              <a:t>"Other Renaissance painters, including Raphael and Bronzino, also depicted men with feminine features.  Also, da Vinci was known to have occasionally used a female model to portray John" (Cheong Suk-Wai, "Da Vinci Defamed?" </a:t>
            </a:r>
            <a:r>
              <a:rPr lang="en-US" altLang="ja-JP" i="1">
                <a:ea typeface="ＭＳ Ｐゴシック" charset="0"/>
                <a:cs typeface="ＭＳ Ｐゴシック" charset="0"/>
              </a:rPr>
              <a:t>The Sunday Times, May 14, 2006, page L8).</a:t>
            </a:r>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156B0DB-3256-8643-8361-B1A9DE994B35}" type="slidenum">
              <a:rPr lang="en-US" sz="1200">
                <a:latin typeface="26" charset="0"/>
              </a:rPr>
              <a:pPr/>
              <a:t>11</a:t>
            </a:fld>
            <a:endParaRPr lang="en-US" sz="1200">
              <a:latin typeface="26" charset="0"/>
            </a:endParaRPr>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A4B4A8F-1B2A-3047-AEB1-5997659A988B}" type="slidenum">
              <a:rPr lang="en-US" sz="1200">
                <a:latin typeface="26" charset="0"/>
              </a:rPr>
              <a:pPr/>
              <a:t>112</a:t>
            </a:fld>
            <a:endParaRPr lang="en-US" sz="1200">
              <a:latin typeface="26" charset="0"/>
            </a:endParaRPr>
          </a:p>
        </p:txBody>
      </p:sp>
      <p:sp>
        <p:nvSpPr>
          <p:cNvPr id="515074" name="Rectangle 2"/>
          <p:cNvSpPr>
            <a:spLocks noGrp="1" noRot="1" noChangeAspect="1" noChangeArrowheads="1"/>
          </p:cNvSpPr>
          <p:nvPr>
            <p:ph type="sldImg"/>
          </p:nvPr>
        </p:nvSpPr>
        <p:spPr>
          <a:solidFill>
            <a:srgbClr val="FFFFFF"/>
          </a:solidFill>
          <a:ln/>
        </p:spPr>
      </p:sp>
      <p:sp>
        <p:nvSpPr>
          <p:cNvPr id="515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has elaborate theories of Baby John the Baptist on the right blessing Baby Jesus on the left, which supposedly is reversed in da Vinci</a:t>
            </a:r>
            <a:r>
              <a:rPr lang="fr-FR" altLang="ja-JP">
                <a:ea typeface="ＭＳ Ｐゴシック" charset="0"/>
                <a:cs typeface="ＭＳ Ｐゴシック" charset="0"/>
              </a:rPr>
              <a:t>'</a:t>
            </a:r>
            <a:r>
              <a:rPr lang="en-US" altLang="ja-JP">
                <a:ea typeface="ＭＳ Ｐゴシック" charset="0"/>
                <a:cs typeface="ＭＳ Ｐゴシック" charset="0"/>
              </a:rPr>
              <a:t>s second version of the painting on the right.</a:t>
            </a:r>
            <a:endParaRPr lang="en-US">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4D1CFFC-30A0-EE41-9FE4-23D0036E65C1}" type="slidenum">
              <a:rPr lang="en-US" sz="1200">
                <a:latin typeface="26" charset="0"/>
              </a:rPr>
              <a:pPr/>
              <a:t>113</a:t>
            </a:fld>
            <a:endParaRPr lang="en-US" sz="1200">
              <a:latin typeface="26" charset="0"/>
            </a:endParaRPr>
          </a:p>
        </p:txBody>
      </p:sp>
      <p:sp>
        <p:nvSpPr>
          <p:cNvPr id="517122" name="Rectangle 2"/>
          <p:cNvSpPr>
            <a:spLocks noGrp="1" noRot="1" noChangeAspect="1" noChangeArrowheads="1" noTextEdit="1"/>
          </p:cNvSpPr>
          <p:nvPr>
            <p:ph type="sldImg"/>
          </p:nvPr>
        </p:nvSpPr>
        <p:spPr>
          <a:ln/>
        </p:spPr>
      </p:sp>
      <p:sp>
        <p:nvSpPr>
          <p:cNvPr id="5171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Take it from an art expert…</a:t>
            </a:r>
          </a:p>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In Patrick Reardon, The Da Vinci Code Unscrambled, Chicago Tribune, February 5, 2004</a:t>
            </a:r>
          </a:p>
          <a:p>
            <a:pPr eaLnBrk="1" hangingPunct="1"/>
            <a:r>
              <a:rPr lang="en-US">
                <a:latin typeface="Times New Roman" charset="0"/>
                <a:ea typeface="ＭＳ Ｐゴシック" charset="0"/>
                <a:cs typeface="ＭＳ Ｐゴシック" charset="0"/>
              </a:rPr>
              <a:t>Image from </a:t>
            </a:r>
            <a:r>
              <a:rPr lang="en-US">
                <a:ea typeface="ＭＳ Ｐゴシック" charset="0"/>
                <a:cs typeface="ＭＳ Ｐゴシック" charset="0"/>
              </a:rPr>
              <a:t>http://www.jamsarts.com/animated/characters/characte3.htm</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D97B826-F64A-C74D-8BB3-3F3977E50ECF}" type="slidenum">
              <a:rPr lang="en-US" sz="1200">
                <a:latin typeface="26" charset="0"/>
              </a:rPr>
              <a:pPr/>
              <a:t>114</a:t>
            </a:fld>
            <a:endParaRPr lang="en-US" sz="1200">
              <a:latin typeface="26" charset="0"/>
            </a:endParaRPr>
          </a:p>
        </p:txBody>
      </p:sp>
      <p:sp>
        <p:nvSpPr>
          <p:cNvPr id="519170" name="Rectangle 2"/>
          <p:cNvSpPr>
            <a:spLocks noGrp="1" noRot="1" noChangeAspect="1" noChangeArrowheads="1"/>
          </p:cNvSpPr>
          <p:nvPr>
            <p:ph type="sldImg"/>
          </p:nvPr>
        </p:nvSpPr>
        <p:spPr>
          <a:solidFill>
            <a:srgbClr val="FFFFFF"/>
          </a:solidFill>
          <a:ln/>
        </p:spPr>
      </p:sp>
      <p:sp>
        <p:nvSpPr>
          <p:cNvPr id="5191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http://sunday.ninemsn.com.au/sunday/cover_stories/article_1527.asp?s=1</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The movie shows John put over on the left side of Jesus, leaning against him—which is exactly what the Gospel of John says.  The gospel says nothing of Mary leaning on Jesus!</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B3FA08A-F347-5D46-B634-0584BEFC5A34}" type="slidenum">
              <a:rPr lang="en-US" sz="1200">
                <a:latin typeface="26" charset="0"/>
              </a:rPr>
              <a:pPr/>
              <a:t>115</a:t>
            </a:fld>
            <a:endParaRPr lang="en-US" sz="1200">
              <a:latin typeface="26" charset="0"/>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Our final part about Brown</a:t>
            </a:r>
            <a:r>
              <a:rPr lang="fr-FR" altLang="ja-JP">
                <a:ea typeface="ＭＳ Ｐゴシック" charset="0"/>
                <a:cs typeface="ＭＳ Ｐゴシック" charset="0"/>
              </a:rPr>
              <a:t>'</a:t>
            </a:r>
            <a:r>
              <a:rPr lang="en-US" altLang="ja-JP">
                <a:ea typeface="ＭＳ Ｐゴシック" charset="0"/>
                <a:cs typeface="ＭＳ Ｐゴシック" charset="0"/>
              </a:rPr>
              <a:t>s errors concerns his views of Bible texts themselves.</a:t>
            </a:r>
            <a:endParaRPr lang="en-US">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552EAB5-5FEB-614C-A76D-AE5D22066A5B}" type="slidenum">
              <a:rPr lang="en-US" sz="1200">
                <a:latin typeface="26" charset="0"/>
              </a:rPr>
              <a:pPr/>
              <a:t>116</a:t>
            </a:fld>
            <a:endParaRPr lang="en-US" sz="1200">
              <a:latin typeface="26" charset="0"/>
            </a:endParaRPr>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444EB67-1CE9-FC4D-9C4F-339BC3563EC9}" type="slidenum">
              <a:rPr lang="en-US" sz="1200">
                <a:latin typeface="26" charset="0"/>
              </a:rPr>
              <a:pPr/>
              <a:t>117</a:t>
            </a:fld>
            <a:endParaRPr lang="en-US" sz="1200">
              <a:latin typeface="26" charset="0"/>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Bible comes out FAR better than ANY ancient document in terms of age and number of manuscript copies.  The Greek copies number about 14,000 of these 24,000.</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0974DC6-0B52-E740-8075-78C1C647514C}" type="slidenum">
              <a:rPr lang="en-US" sz="1200">
                <a:latin typeface="26" charset="0"/>
              </a:rPr>
              <a:pPr/>
              <a:t>118</a:t>
            </a:fld>
            <a:endParaRPr lang="en-US" sz="1200">
              <a:latin typeface="26" charset="0"/>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"These are photocopies of the Nag Hammadi and Dead Sea scrolls, which I mentioned earlier," Teabing said. "The earliest Christian records. Troublingly, they do not match up with the gospels in the Bible." (DVC, 207).  Christian records?  Of the 800 Dead Sea Scrolls, NOT ONE has an NT book.  Of the 18,000 fragments, NOT ONE of them is Christian in the least sense.  These are all Jewish.  As for the Nag Hammadi texts, these are Gnostic, not Christian.</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BE08630-9C50-A048-9CE6-5C503C56E4BD}" type="slidenum">
              <a:rPr lang="en-US" sz="1200">
                <a:latin typeface="26" charset="0"/>
              </a:rPr>
              <a:pPr/>
              <a:t>119</a:t>
            </a:fld>
            <a:endParaRPr lang="en-US" sz="1200">
              <a:latin typeface="26" charset="0"/>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B5870C7-BE93-2A47-A44A-57AE9D84EFCC}" type="slidenum">
              <a:rPr lang="en-US" sz="1200">
                <a:latin typeface="26" charset="0"/>
              </a:rPr>
              <a:pPr/>
              <a:t>120</a:t>
            </a:fld>
            <a:endParaRPr lang="en-US" sz="1200">
              <a:latin typeface="26" charset="0"/>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Summarized from bock, 16-19</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8D57321-87EC-244C-A384-8D7C6F24B564}" type="slidenum">
              <a:rPr lang="en-US" sz="1200">
                <a:latin typeface="26" charset="0"/>
              </a:rPr>
              <a:pPr/>
              <a:t>121</a:t>
            </a:fld>
            <a:endParaRPr lang="en-US" sz="1200">
              <a:latin typeface="26" charset="0"/>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Summarized from Bock, 16-19</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CE35120-D61C-2E4F-ABB1-970DDB7890B6}" type="slidenum">
              <a:rPr lang="en-US" sz="1200">
                <a:latin typeface="26" charset="0"/>
              </a:rPr>
              <a:pPr/>
              <a:t>12</a:t>
            </a:fld>
            <a:endParaRPr lang="en-US" sz="1200">
              <a:latin typeface="26"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Any doubt as to who is meant by the </a:t>
            </a:r>
            <a:r>
              <a:rPr lang="en-US" altLang="ja-JP">
                <a:ea typeface="ＭＳ Ｐゴシック" charset="0"/>
                <a:cs typeface="ＭＳ Ｐゴシック" charset="0"/>
              </a:rPr>
              <a:t>"Word" is erased once we reached verse 14, which clearly shows the at "Word was God" means that Jews was God.</a:t>
            </a:r>
            <a:endParaRPr lang="en-US">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AFE7F2A-CCC5-6C44-AC69-DB46A4C998D3}" type="slidenum">
              <a:rPr lang="en-US" sz="1200">
                <a:latin typeface="26" charset="0"/>
              </a:rPr>
              <a:pPr/>
              <a:t>122</a:t>
            </a:fld>
            <a:endParaRPr lang="en-US" sz="1200">
              <a:latin typeface="26" charset="0"/>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Summarized from Bock, 16-19.  Married women were named after their husband, not their city of origin--as in the case of Mary Magdalene, whose hometown of Magdala was located on the west side of the Sea of Galilee.</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B70E4D7-FA88-164C-857F-1A2E3FE5075A}" type="slidenum">
              <a:rPr lang="en-US" sz="1200">
                <a:latin typeface="26" charset="0"/>
              </a:rPr>
              <a:pPr/>
              <a:t>123</a:t>
            </a:fld>
            <a:endParaRPr lang="en-US" sz="1200">
              <a:latin typeface="26" charset="0"/>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Summarized from Bock, 16-19</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1F706FB-DA16-9349-BB3D-00C6A1F21942}" type="slidenum">
              <a:rPr lang="en-US" sz="1200">
                <a:latin typeface="26" charset="0"/>
              </a:rPr>
              <a:pPr/>
              <a:t>124</a:t>
            </a:fld>
            <a:endParaRPr lang="en-US" sz="1200">
              <a:latin typeface="26" charset="0"/>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Summarized from Bock, 16-19</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242BD74-D345-3A48-9517-927C7D1F8608}" type="slidenum">
              <a:rPr lang="en-US" sz="1200">
                <a:latin typeface="26" charset="0"/>
              </a:rPr>
              <a:pPr/>
              <a:t>125</a:t>
            </a:fld>
            <a:endParaRPr lang="en-US" sz="1200">
              <a:latin typeface="26"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Luke 7 alone notes a </a:t>
            </a:r>
            <a:r>
              <a:rPr lang="en-US" altLang="ja-JP">
                <a:ea typeface="ＭＳ Ｐゴシック" charset="0"/>
                <a:cs typeface="ＭＳ Ｐゴシック" charset="0"/>
              </a:rPr>
              <a:t>"sinful woman" who anointed Jesus</a:t>
            </a:r>
            <a:r>
              <a:rPr lang="fr-FR" altLang="ja-JP">
                <a:ea typeface="ＭＳ Ｐゴシック" charset="0"/>
                <a:cs typeface="ＭＳ Ｐゴシック" charset="0"/>
              </a:rPr>
              <a:t>'</a:t>
            </a:r>
            <a:r>
              <a:rPr lang="en-US" altLang="ja-JP">
                <a:ea typeface="ＭＳ Ｐゴシック" charset="0"/>
                <a:cs typeface="ＭＳ Ｐゴシック" charset="0"/>
              </a:rPr>
              <a:t> feet at the home of Simon the Pharisee.  Since Mary Magdalene was listed among the women of Luke 8, some confuse her with the sinful woman of Luke 7, who presumably was a prostitute.  (A similar but different anointing later in Christ</a:t>
            </a:r>
            <a:r>
              <a:rPr lang="fr-FR" altLang="ja-JP">
                <a:ea typeface="ＭＳ Ｐゴシック" charset="0"/>
                <a:cs typeface="ＭＳ Ｐゴシック" charset="0"/>
              </a:rPr>
              <a:t>'</a:t>
            </a:r>
            <a:r>
              <a:rPr lang="en-US" altLang="ja-JP">
                <a:ea typeface="ＭＳ Ｐゴシック" charset="0"/>
                <a:cs typeface="ＭＳ Ｐゴシック" charset="0"/>
              </a:rPr>
              <a:t>s life in John 12 was also performed by Mary of Bethany, who was sister of Lazarus.)</a:t>
            </a:r>
            <a:endParaRPr lang="en-US">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40EE2F1-9CBF-2F49-AAD2-4B09FDDC9EDB}" type="slidenum">
              <a:rPr lang="en-US" sz="1200">
                <a:latin typeface="26" charset="0"/>
              </a:rPr>
              <a:pPr/>
              <a:t>126</a:t>
            </a:fld>
            <a:endParaRPr lang="en-US" sz="1200">
              <a:latin typeface="26" charset="0"/>
            </a:endParaRPr>
          </a:p>
        </p:txBody>
      </p:sp>
      <p:sp>
        <p:nvSpPr>
          <p:cNvPr id="543746" name="Rectangle 2"/>
          <p:cNvSpPr>
            <a:spLocks noGrp="1" noRot="1" noChangeAspect="1" noChangeArrowheads="1" noTextEdit="1"/>
          </p:cNvSpPr>
          <p:nvPr>
            <p:ph type="sldImg"/>
          </p:nvPr>
        </p:nvSpPr>
        <p:spPr>
          <a:ln/>
        </p:spPr>
      </p:sp>
      <p:sp>
        <p:nvSpPr>
          <p:cNvPr id="543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Pope Gregory was the first to make this confusion of the sinful woman with Mary Magdalene, but this came almost four centuries AFTER Nicaea, which Brown says was supposedly covering up her marriage to Jesus!</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89B9565-EFD8-B347-B318-4C0F69A67319}" type="slidenum">
              <a:rPr lang="en-US" sz="1200">
                <a:latin typeface="26" charset="0"/>
              </a:rPr>
              <a:pPr/>
              <a:t>127</a:t>
            </a:fld>
            <a:endParaRPr lang="en-US" sz="1200">
              <a:latin typeface="26" charset="0"/>
            </a:endParaRPr>
          </a:p>
        </p:txBody>
      </p:sp>
      <p:sp>
        <p:nvSpPr>
          <p:cNvPr id="545794" name="Rectangle 2"/>
          <p:cNvSpPr>
            <a:spLocks noGrp="1" noRot="1" noChangeAspect="1" noChangeArrowheads="1"/>
          </p:cNvSpPr>
          <p:nvPr>
            <p:ph type="sldImg"/>
          </p:nvPr>
        </p:nvSpPr>
        <p:spPr>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Here is the ONLY ancient text about Jesus and Mary Magdalene that notes anything close to affection between them.  Yet it is hardly convincing.  The brackets indicate an ellipsis, or break in the manuscript where we have to supply a word.</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http://www.gnosis.org/naghamm/gop.html with adaptations by Bock, 21</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Image is of the Gospel of Thomas on the same site.</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C20E531-55C1-FF46-ADDF-1368924B8B74}" type="slidenum">
              <a:rPr lang="en-US" sz="1200">
                <a:latin typeface="26" charset="0"/>
              </a:rPr>
              <a:pPr/>
              <a:t>128</a:t>
            </a:fld>
            <a:endParaRPr lang="en-US" sz="1200">
              <a:latin typeface="26" charset="0"/>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http://www.gnosis.org/naghamm/gop.html</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Image is of the Gospel of Thomas on the same site.</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F32924C-B30A-0C41-A0D8-06D346B89225}" type="slidenum">
              <a:rPr lang="en-US" sz="1200">
                <a:latin typeface="26" charset="0"/>
              </a:rPr>
              <a:pPr/>
              <a:t>129</a:t>
            </a:fld>
            <a:endParaRPr lang="en-US" sz="1200">
              <a:latin typeface="26" charset="0"/>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From Bock, 21-22.</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7411530-C09B-EC43-A118-DBE478C57943}" type="slidenum">
              <a:rPr lang="en-US" sz="1200">
                <a:latin typeface="26" charset="0"/>
              </a:rPr>
              <a:pPr/>
              <a:t>130</a:t>
            </a:fld>
            <a:endParaRPr lang="en-US" sz="1200">
              <a:latin typeface="26" charset="0"/>
            </a:endParaRPr>
          </a:p>
        </p:txBody>
      </p:sp>
      <p:sp>
        <p:nvSpPr>
          <p:cNvPr id="551938" name="Rectangle 2"/>
          <p:cNvSpPr>
            <a:spLocks noGrp="1" noRot="1" noChangeAspect="1" noChangeArrowheads="1"/>
          </p:cNvSpPr>
          <p:nvPr>
            <p:ph type="sldImg"/>
          </p:nvPr>
        </p:nvSpPr>
        <p:spPr>
          <a:xfrm>
            <a:off x="1150938" y="692150"/>
            <a:ext cx="4556125" cy="3416300"/>
          </a:xfrm>
          <a:solidFill>
            <a:srgbClr val="FFFFFF"/>
          </a:solidFill>
          <a:ln/>
        </p:spPr>
      </p:sp>
      <p:sp>
        <p:nvSpPr>
          <p:cNvPr id="5519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not to say that Jesus was not a man.  Luke records that he was a man in the fullest sense.</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6B62B15-7499-5545-9445-C6711AE1F84E}" type="slidenum">
              <a:rPr lang="en-US" sz="1200">
                <a:latin typeface="26" charset="0"/>
              </a:rPr>
              <a:pPr/>
              <a:t>131</a:t>
            </a:fld>
            <a:endParaRPr lang="en-US" sz="1200">
              <a:latin typeface="26" charset="0"/>
            </a:endParaRPr>
          </a:p>
        </p:txBody>
      </p:sp>
      <p:sp>
        <p:nvSpPr>
          <p:cNvPr id="553986" name="Rectangle 2"/>
          <p:cNvSpPr>
            <a:spLocks noGrp="1" noRot="1" noChangeAspect="1" noChangeArrowheads="1"/>
          </p:cNvSpPr>
          <p:nvPr>
            <p:ph type="sldImg"/>
          </p:nvPr>
        </p:nvSpPr>
        <p:spPr>
          <a:xfrm>
            <a:off x="1150938" y="692150"/>
            <a:ext cx="4556125" cy="3416300"/>
          </a:xfrm>
          <a:solidFill>
            <a:srgbClr val="FFFFFF"/>
          </a:solidFill>
          <a:ln/>
        </p:spPr>
      </p:sp>
      <p:sp>
        <p:nvSpPr>
          <p:cNvPr id="5539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However, was Jesus single?  Brown rightly notes that most men were married in Christ</a:t>
            </a:r>
            <a:r>
              <a:rPr lang="fr-FR" altLang="ja-JP">
                <a:ea typeface="ＭＳ Ｐゴシック" charset="0"/>
                <a:cs typeface="ＭＳ Ｐゴシック" charset="0"/>
              </a:rPr>
              <a:t>'</a:t>
            </a:r>
            <a:r>
              <a:rPr lang="en-US" altLang="ja-JP">
                <a:ea typeface="ＭＳ Ｐゴシック" charset="0"/>
                <a:cs typeface="ＭＳ Ｐゴシック" charset="0"/>
              </a:rPr>
              <a:t>s time--as in most cultures today.  However, he then presumes that since MOST were married, then Jesus must have been married: "Because Jesus was a Jew," Langdon said, taking over while Teabing searched for his book, "and the social decorum during that time virtually forbid a Jewish man to be unmarried. According to Jewish custom, celibacy was condemned, and the obligation for a Jewish father was to find a  suitable wife for his son. If Jesus were not married, at least one of the Bible</a:t>
            </a:r>
            <a:r>
              <a:rPr lang="fr-FR" altLang="ja-JP">
                <a:ea typeface="ＭＳ Ｐゴシック" charset="0"/>
                <a:cs typeface="ＭＳ Ｐゴシック" charset="0"/>
              </a:rPr>
              <a:t>'</a:t>
            </a:r>
            <a:r>
              <a:rPr lang="en-US" altLang="ja-JP">
                <a:ea typeface="ＭＳ Ｐゴシック" charset="0"/>
                <a:cs typeface="ＭＳ Ｐゴシック" charset="0"/>
              </a:rPr>
              <a:t>s gospels would have  mentioned it and offered some explanation for His unnatural state of bachelorhood" (DVC, 207).</a:t>
            </a:r>
          </a:p>
          <a:p>
            <a:pPr eaLnBrk="1" hangingPunct="1"/>
            <a:r>
              <a:rPr lang="en-US">
                <a:ea typeface="ＭＳ Ｐゴシック" charset="0"/>
                <a:cs typeface="ＭＳ Ｐゴシック" charset="0"/>
              </a:rPr>
              <a:t>http://www.greenwichworkshop.com/media/images/Jesus.jpg</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BDEA438-C3D9-D945-A384-F332ACC5D321}" type="slidenum">
              <a:rPr lang="en-US" sz="1200">
                <a:latin typeface="26" charset="0"/>
              </a:rPr>
              <a:pPr/>
              <a:t>13</a:t>
            </a:fld>
            <a:endParaRPr lang="en-US" sz="1200">
              <a:latin typeface="26" charset="0"/>
            </a:endParaRPr>
          </a:p>
        </p:txBody>
      </p:sp>
      <p:sp>
        <p:nvSpPr>
          <p:cNvPr id="316418" name="AutoShape 2"/>
          <p:cNvSpPr>
            <a:spLocks noGrp="1" noRot="1" noChangeAspect="1" noChangeArrowheads="1" noTextEdit="1"/>
          </p:cNvSpPr>
          <p:nvPr>
            <p:ph type="sldImg"/>
          </p:nvPr>
        </p:nvSpPr>
        <p:spPr>
          <a:xfrm>
            <a:off x="841375" y="241300"/>
            <a:ext cx="5233988" cy="3925888"/>
          </a:xfrm>
          <a:ln/>
        </p:spPr>
      </p:sp>
      <p:sp>
        <p:nvSpPr>
          <p:cNvPr id="316419"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ea typeface="ＭＳ Ｐゴシック" charset="0"/>
                <a:cs typeface="ＭＳ Ｐゴシック" charset="0"/>
              </a:rPr>
              <a:t>Yet still the deity of Christ has always been attacked but the unbelieving world.</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BB624F2-5FBD-0140-AD3D-88C982F1898C}" type="slidenum">
              <a:rPr lang="en-US" sz="1200">
                <a:latin typeface="26" charset="0"/>
              </a:rPr>
              <a:pPr/>
              <a:t>132</a:t>
            </a:fld>
            <a:endParaRPr lang="en-US" sz="1200">
              <a:latin typeface="26" charset="0"/>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Brown neglects to note that an entire sect of Jews were bachelors.  They were called Essenes who committed themselves to copying the Scriptures.</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E7BE13E-78CC-3644-8A90-64C63FF0C14F}" type="slidenum">
              <a:rPr lang="en-US" sz="1200">
                <a:latin typeface="26" charset="0"/>
              </a:rPr>
              <a:pPr/>
              <a:t>133</a:t>
            </a:fld>
            <a:endParaRPr lang="en-US" sz="1200">
              <a:latin typeface="26" charset="0"/>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There is not ONE mention in all ancient sources of Jesus being married--including both orthodox and heretical sources--let alone him being married to Mary Magdalene.  </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61E203C-46AE-CA44-8BD3-99EB83A2014B}" type="slidenum">
              <a:rPr lang="en-US" sz="1200">
                <a:latin typeface="26" charset="0"/>
              </a:rPr>
              <a:pPr/>
              <a:t>134</a:t>
            </a:fld>
            <a:endParaRPr lang="en-US" sz="1200">
              <a:latin typeface="26" charset="0"/>
            </a:endParaRPr>
          </a:p>
        </p:txBody>
      </p:sp>
      <p:sp>
        <p:nvSpPr>
          <p:cNvPr id="560130" name="Rectangle 2"/>
          <p:cNvSpPr>
            <a:spLocks noGrp="1" noRot="1" noChangeAspect="1" noChangeArrowheads="1"/>
          </p:cNvSpPr>
          <p:nvPr>
            <p:ph type="sldImg"/>
          </p:nvPr>
        </p:nvSpPr>
        <p:spPr>
          <a:solidFill>
            <a:srgbClr val="FFFFFF"/>
          </a:solidFill>
          <a:ln/>
        </p:spPr>
      </p:sp>
      <p:sp>
        <p:nvSpPr>
          <p:cNvPr id="560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Romans 5 tells us that the sin nature is passed to children from fathers--not mothers.  (My wife sometimes reminds me of this when one of our three sons messes up.)  This is how Jesus could have been born sinless even though he had a sinful mother.  (The Catholic explanation of how Jesus could have been sinless is that Mary was immaculately conceived, but this only pushes the problem back one generation to ask how this could have happened to Mary, since BOTH of her parents were sinful.)</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5076EC0-EDCE-8B46-9C45-B91A73065BE7}" type="slidenum">
              <a:rPr lang="en-US" sz="1200">
                <a:latin typeface="26" charset="0"/>
              </a:rPr>
              <a:pPr/>
              <a:t>135</a:t>
            </a:fld>
            <a:endParaRPr lang="en-US" sz="1200">
              <a:latin typeface="26" charset="0"/>
            </a:endParaRPr>
          </a:p>
        </p:txBody>
      </p:sp>
      <p:sp>
        <p:nvSpPr>
          <p:cNvPr id="562178" name="Rectangle 2"/>
          <p:cNvSpPr>
            <a:spLocks noGrp="1" noRot="1" noChangeAspect="1" noChangeArrowheads="1"/>
          </p:cNvSpPr>
          <p:nvPr>
            <p:ph type="sldImg"/>
          </p:nvPr>
        </p:nvSpPr>
        <p:spPr>
          <a:solidFill>
            <a:srgbClr val="FFFFFF"/>
          </a:solidFill>
          <a:ln/>
        </p:spPr>
      </p:sp>
      <p:sp>
        <p:nvSpPr>
          <p:cNvPr id="5621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Here is where Brown</a:t>
            </a:r>
            <a:r>
              <a:rPr lang="fr-FR" altLang="ja-JP">
                <a:ea typeface="ＭＳ Ｐゴシック" charset="0"/>
                <a:cs typeface="ＭＳ Ｐゴシック" charset="0"/>
              </a:rPr>
              <a:t>'</a:t>
            </a:r>
            <a:r>
              <a:rPr lang="en-US" altLang="ja-JP">
                <a:ea typeface="ＭＳ Ｐゴシック" charset="0"/>
                <a:cs typeface="ＭＳ Ｐゴシック" charset="0"/>
              </a:rPr>
              <a:t>s blasphemy hits a horrendous level.  There is NO evidence for supposing that Judaism worshipped TWO Gods.  The basic tenant of Judaism is monotheism, a belief in ONE God.</a:t>
            </a:r>
            <a:endParaRPr lang="en-US">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63A6FC5-3642-1D46-A562-A92A0F9DCBF6}" type="slidenum">
              <a:rPr lang="en-US" sz="1200">
                <a:latin typeface="26" charset="0"/>
              </a:rPr>
              <a:pPr/>
              <a:t>136</a:t>
            </a:fld>
            <a:endParaRPr lang="en-US" sz="1200">
              <a:latin typeface="26" charset="0"/>
            </a:endParaRPr>
          </a:p>
        </p:txBody>
      </p:sp>
      <p:sp>
        <p:nvSpPr>
          <p:cNvPr id="564226" name="Rectangle 2"/>
          <p:cNvSpPr>
            <a:spLocks noGrp="1" noRot="1" noChangeAspect="1" noChangeArrowheads="1"/>
          </p:cNvSpPr>
          <p:nvPr>
            <p:ph type="sldImg"/>
          </p:nvPr>
        </p:nvSpPr>
        <p:spPr>
          <a:solidFill>
            <a:srgbClr val="FFFFFF"/>
          </a:solidFill>
          <a:ln/>
        </p:spPr>
      </p:sp>
      <p:sp>
        <p:nvSpPr>
          <p:cNvPr id="5642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24CDF33-F210-9141-BD28-C7E50B67E674}" type="slidenum">
              <a:rPr lang="en-US" sz="1200">
                <a:latin typeface="26" charset="0"/>
              </a:rPr>
              <a:pPr/>
              <a:t>137</a:t>
            </a:fld>
            <a:endParaRPr lang="en-US" sz="1200">
              <a:latin typeface="26" charset="0"/>
            </a:endParaRPr>
          </a:p>
        </p:txBody>
      </p:sp>
      <p:sp>
        <p:nvSpPr>
          <p:cNvPr id="566274" name="Rectangle 2"/>
          <p:cNvSpPr>
            <a:spLocks noGrp="1" noRot="1" noChangeAspect="1" noChangeArrowheads="1"/>
          </p:cNvSpPr>
          <p:nvPr>
            <p:ph type="sldImg"/>
          </p:nvPr>
        </p:nvSpPr>
        <p:spPr>
          <a:solidFill>
            <a:srgbClr val="FFFFFF"/>
          </a:solidFill>
          <a:ln/>
        </p:spPr>
      </p:sp>
      <p:sp>
        <p:nvSpPr>
          <p:cNvPr id="566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has brought ancient pagan practices into God</a:t>
            </a:r>
            <a:r>
              <a:rPr lang="fr-FR" altLang="ja-JP">
                <a:ea typeface="ＭＳ Ｐゴシック" charset="0"/>
                <a:cs typeface="ＭＳ Ｐゴシック" charset="0"/>
              </a:rPr>
              <a:t>'</a:t>
            </a:r>
            <a:r>
              <a:rPr lang="en-US" altLang="ja-JP">
                <a:ea typeface="ＭＳ Ｐゴシック" charset="0"/>
                <a:cs typeface="ＭＳ Ｐゴシック" charset="0"/>
              </a:rPr>
              <a:t>s holy temple.  God wanted to make sure that ritualistic sex would never happen in his house, so he restricted the priesthood to males only.  In fact, the word "priestess" does not even appear in the OT.</a:t>
            </a:r>
            <a:endParaRPr lang="en-US">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517574F-9F7E-5548-9A0F-01DE065B0768}" type="slidenum">
              <a:rPr lang="en-US" sz="1200">
                <a:latin typeface="26" charset="0"/>
              </a:rPr>
              <a:pPr/>
              <a:t>138</a:t>
            </a:fld>
            <a:endParaRPr lang="en-US" sz="1200">
              <a:latin typeface="26" charset="0"/>
            </a:endParaRPr>
          </a:p>
        </p:txBody>
      </p:sp>
      <p:sp>
        <p:nvSpPr>
          <p:cNvPr id="568322" name="Rectangle 2"/>
          <p:cNvSpPr>
            <a:spLocks noGrp="1" noRot="1" noChangeAspect="1" noChangeArrowheads="1"/>
          </p:cNvSpPr>
          <p:nvPr>
            <p:ph type="sldImg"/>
          </p:nvPr>
        </p:nvSpPr>
        <p:spPr>
          <a:solidFill>
            <a:srgbClr val="FFFFFF"/>
          </a:solidFill>
          <a:ln/>
        </p:spPr>
      </p:sp>
      <p:sp>
        <p:nvSpPr>
          <p:cNvPr id="568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has reduced the very glory of God himself to a ritualistic sex symbol.  May God have mercy on him.</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B39F3E4-7CF1-5548-B2D2-0BDF83203CF7}" type="slidenum">
              <a:rPr lang="en-US" sz="1200">
                <a:latin typeface="26" charset="0"/>
              </a:rPr>
              <a:pPr/>
              <a:t>139</a:t>
            </a:fld>
            <a:endParaRPr lang="en-US" sz="1200">
              <a:latin typeface="26" charset="0"/>
            </a:endParaRPr>
          </a:p>
        </p:txBody>
      </p:sp>
      <p:sp>
        <p:nvSpPr>
          <p:cNvPr id="570370" name="Rectangle 2"/>
          <p:cNvSpPr>
            <a:spLocks noGrp="1" noRot="1" noChangeAspect="1" noChangeArrowheads="1"/>
          </p:cNvSpPr>
          <p:nvPr>
            <p:ph type="sldImg"/>
          </p:nvPr>
        </p:nvSpPr>
        <p:spPr>
          <a:solidFill>
            <a:srgbClr val="FFFFFF"/>
          </a:solidFill>
          <a:ln/>
        </p:spPr>
      </p:sp>
      <p:sp>
        <p:nvSpPr>
          <p:cNvPr id="570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contradicts his earlier claim that the deity</a:t>
            </a:r>
            <a:r>
              <a:rPr lang="fr-FR" altLang="ja-JP">
                <a:ea typeface="ＭＳ Ｐゴシック" charset="0"/>
                <a:cs typeface="ＭＳ Ｐゴシック" charset="0"/>
              </a:rPr>
              <a:t>'</a:t>
            </a:r>
            <a:r>
              <a:rPr lang="en-US" altLang="ja-JP">
                <a:ea typeface="ＭＳ Ｐゴシック" charset="0"/>
                <a:cs typeface="ＭＳ Ｐゴシック" charset="0"/>
              </a:rPr>
              <a:t>s name was "Yahweh."  The reason they didn</a:t>
            </a:r>
            <a:r>
              <a:rPr lang="fr-FR" altLang="ja-JP">
                <a:ea typeface="ＭＳ Ｐゴシック" charset="0"/>
                <a:cs typeface="ＭＳ Ｐゴシック" charset="0"/>
              </a:rPr>
              <a:t>'</a:t>
            </a:r>
            <a:r>
              <a:rPr lang="en-US" altLang="ja-JP">
                <a:ea typeface="ＭＳ Ｐゴシック" charset="0"/>
                <a:cs typeface="ＭＳ Ｐゴシック" charset="0"/>
              </a:rPr>
              <a:t>t teach me this in my Hebrew classes at Dallas Seminary is because this claim is ludicrous. </a:t>
            </a:r>
            <a:endParaRPr lang="en-US">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CE10C77-313B-954A-9CA6-FD44B667EBF6}" type="slidenum">
              <a:rPr lang="en-US" sz="1200">
                <a:latin typeface="26" charset="0"/>
              </a:rPr>
              <a:pPr/>
              <a:t>140</a:t>
            </a:fld>
            <a:endParaRPr lang="en-US" sz="1200">
              <a:latin typeface="26" charset="0"/>
            </a:endParaRPr>
          </a:p>
        </p:txBody>
      </p:sp>
      <p:sp>
        <p:nvSpPr>
          <p:cNvPr id="572418" name="Rectangle 2"/>
          <p:cNvSpPr>
            <a:spLocks noGrp="1" noRot="1" noChangeAspect="1" noChangeArrowheads="1"/>
          </p:cNvSpPr>
          <p:nvPr>
            <p:ph type="sldImg"/>
          </p:nvPr>
        </p:nvSpPr>
        <p:spPr>
          <a:solidFill>
            <a:srgbClr val="FFFFFF"/>
          </a:solidFill>
          <a:ln/>
        </p:spPr>
      </p:sp>
      <p:sp>
        <p:nvSpPr>
          <p:cNvPr id="572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Like all Hebrew words, God</a:t>
            </a:r>
            <a:r>
              <a:rPr lang="fr-FR" altLang="ja-JP">
                <a:ea typeface="ＭＳ Ｐゴシック" charset="0"/>
                <a:cs typeface="ＭＳ Ｐゴシック" charset="0"/>
              </a:rPr>
              <a:t>'</a:t>
            </a:r>
            <a:r>
              <a:rPr lang="en-US" altLang="ja-JP">
                <a:ea typeface="ＭＳ Ｐゴシック" charset="0"/>
                <a:cs typeface="ＭＳ Ｐゴシック" charset="0"/>
              </a:rPr>
              <a:t>s name was written without vowels as only four letters, which in English, are rendered YHWH. Jews feared ever saying his name in vain and treated it with such sacredness that they would not even pronounce it at all. Instead, they read "Adonai" ("Lord") in OT readings.  Later on the vowels of "Adonai" were added to YHWH to form the word "Jehovah" so Brown</a:t>
            </a:r>
            <a:r>
              <a:rPr lang="fr-FR" altLang="ja-JP">
                <a:ea typeface="ＭＳ Ｐゴシック" charset="0"/>
                <a:cs typeface="ＭＳ Ｐゴシック" charset="0"/>
              </a:rPr>
              <a:t>'</a:t>
            </a:r>
            <a:r>
              <a:rPr lang="en-US" altLang="ja-JP">
                <a:ea typeface="ＭＳ Ｐゴシック" charset="0"/>
                <a:cs typeface="ＭＳ Ｐゴシック" charset="0"/>
              </a:rPr>
              <a:t>s claim of this being a biblical word (especially of sexual union!) is nonsense.</a:t>
            </a:r>
            <a:endParaRPr lang="en-US">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7B890FE-9B5D-884F-BB95-613D0C1D3F3F}" type="slidenum">
              <a:rPr lang="en-US" sz="1200">
                <a:latin typeface="26" charset="0"/>
              </a:rPr>
              <a:pPr/>
              <a:t>141</a:t>
            </a:fld>
            <a:endParaRPr lang="en-US" sz="1200">
              <a:latin typeface="26" charset="0"/>
            </a:endParaRPr>
          </a:p>
        </p:txBody>
      </p:sp>
      <p:sp>
        <p:nvSpPr>
          <p:cNvPr id="574466" name="Rectangle 2"/>
          <p:cNvSpPr>
            <a:spLocks noGrp="1" noRot="1" noChangeAspect="1" noChangeArrowheads="1"/>
          </p:cNvSpPr>
          <p:nvPr>
            <p:ph type="sldImg"/>
          </p:nvPr>
        </p:nvSpPr>
        <p:spPr>
          <a:solidFill>
            <a:srgbClr val="FFFFFF"/>
          </a:solidFill>
          <a:ln/>
        </p:spPr>
      </p:sp>
      <p:sp>
        <p:nvSpPr>
          <p:cNvPr id="574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How can we summarize Brown</a:t>
            </a:r>
            <a:r>
              <a:rPr lang="fr-FR" altLang="ja-JP">
                <a:ea typeface="ＭＳ Ｐゴシック" charset="0"/>
                <a:cs typeface="ＭＳ Ｐゴシック" charset="0"/>
              </a:rPr>
              <a:t>'</a:t>
            </a:r>
            <a:r>
              <a:rPr lang="en-US" altLang="ja-JP">
                <a:ea typeface="ＭＳ Ｐゴシック" charset="0"/>
                <a:cs typeface="ＭＳ Ｐゴシック" charset="0"/>
              </a:rPr>
              <a:t>s thesis?  We don</a:t>
            </a:r>
            <a:r>
              <a:rPr lang="fr-FR" altLang="ja-JP">
                <a:ea typeface="ＭＳ Ｐゴシック" charset="0"/>
                <a:cs typeface="ＭＳ Ｐゴシック" charset="0"/>
              </a:rPr>
              <a:t>'</a:t>
            </a:r>
            <a:r>
              <a:rPr lang="en-US" altLang="ja-JP">
                <a:ea typeface="ＭＳ Ｐゴシック" charset="0"/>
                <a:cs typeface="ＭＳ Ｐゴシック" charset="0"/>
              </a:rPr>
              <a:t>t have to since he does a good job of this himself…</a:t>
            </a:r>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7723708-2A4F-5641-9C11-B24B73060F91}" type="slidenum">
              <a:rPr lang="en-US" sz="1200">
                <a:solidFill>
                  <a:srgbClr val="000000"/>
                </a:solidFill>
                <a:latin typeface="26" charset="0"/>
              </a:rPr>
              <a:pPr/>
              <a:t>14</a:t>
            </a:fld>
            <a:endParaRPr lang="en-US" sz="1200">
              <a:solidFill>
                <a:srgbClr val="000000"/>
              </a:solidFill>
              <a:latin typeface="26" charset="0"/>
            </a:endParaRPr>
          </a:p>
        </p:txBody>
      </p:sp>
      <p:sp>
        <p:nvSpPr>
          <p:cNvPr id="318466" name="Rectangle 2"/>
          <p:cNvSpPr>
            <a:spLocks noGrp="1" noRot="1" noChangeAspect="1" noChangeArrowheads="1"/>
          </p:cNvSpPr>
          <p:nvPr>
            <p:ph type="sldImg"/>
          </p:nvPr>
        </p:nvSpPr>
        <p:spPr>
          <a:solidFill>
            <a:srgbClr val="FFFFFF"/>
          </a:solidFill>
          <a:ln/>
        </p:spPr>
      </p:sp>
      <p:sp>
        <p:nvSpPr>
          <p:cNvPr id="3184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non-Christian world has always attacked Christianity, so today</a:t>
            </a:r>
            <a:r>
              <a:rPr lang="fr-FR" altLang="ja-JP">
                <a:ea typeface="ＭＳ Ｐゴシック" charset="0"/>
                <a:cs typeface="ＭＳ Ｐゴシック" charset="0"/>
              </a:rPr>
              <a:t>'</a:t>
            </a:r>
            <a:r>
              <a:rPr lang="en-US" altLang="ja-JP">
                <a:ea typeface="ＭＳ Ｐゴシック" charset="0"/>
                <a:cs typeface="ＭＳ Ｐゴシック" charset="0"/>
              </a:rPr>
              <a:t>s attacks should be expected.</a:t>
            </a:r>
            <a:endParaRPr lang="en-US">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D0C82E4-2339-0D40-A681-C8D8821840C5}" type="slidenum">
              <a:rPr lang="en-US" sz="1200">
                <a:latin typeface="26" charset="0"/>
              </a:rPr>
              <a:pPr/>
              <a:t>142</a:t>
            </a:fld>
            <a:endParaRPr lang="en-US" sz="1200">
              <a:latin typeface="26" charset="0"/>
            </a:endParaRPr>
          </a:p>
        </p:txBody>
      </p:sp>
      <p:sp>
        <p:nvSpPr>
          <p:cNvPr id="576514" name="Rectangle 2"/>
          <p:cNvSpPr>
            <a:spLocks noGrp="1" noRot="1" noChangeAspect="1" noChangeArrowheads="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 other words, the original feminine Christianity became masculine Christianity by imperial decree.  We have already noted that paganism was not strictly feminine since all high gods were male.  I should also point out that goddess worship seems hardly eliminated forever.  </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87A06E4-DCD3-444B-8374-3A4F35800A4B}" type="slidenum">
              <a:rPr lang="en-US" sz="1200">
                <a:latin typeface="26" charset="0"/>
              </a:rPr>
              <a:pPr/>
              <a:t>143</a:t>
            </a:fld>
            <a:endParaRPr lang="en-US" sz="1200">
              <a:latin typeface="26" charset="0"/>
            </a:endParaRPr>
          </a:p>
        </p:txBody>
      </p:sp>
      <p:sp>
        <p:nvSpPr>
          <p:cNvPr id="578562" name="Rectangle 2"/>
          <p:cNvSpPr>
            <a:spLocks noGrp="1" noRot="1" noChangeAspect="1" noChangeArrowheads="1"/>
          </p:cNvSpPr>
          <p:nvPr>
            <p:ph type="sldImg"/>
          </p:nvPr>
        </p:nvSpPr>
        <p:spPr>
          <a:solidFill>
            <a:srgbClr val="FFFFFF"/>
          </a:solidFill>
          <a:ln/>
        </p:spPr>
      </p:sp>
      <p:sp>
        <p:nvSpPr>
          <p:cNvPr id="578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Sadly, the ultimate experience espoused in Brown</a:t>
            </a:r>
            <a:r>
              <a:rPr lang="fr-FR" altLang="ja-JP">
                <a:ea typeface="ＭＳ Ｐゴシック" charset="0"/>
                <a:cs typeface="ＭＳ Ｐゴシック" charset="0"/>
              </a:rPr>
              <a:t>'</a:t>
            </a:r>
            <a:r>
              <a:rPr lang="en-US" altLang="ja-JP">
                <a:ea typeface="ＭＳ Ｐゴシック" charset="0"/>
                <a:cs typeface="ＭＳ Ｐゴシック" charset="0"/>
              </a:rPr>
              <a:t>s story is a sex ritual with a couple having intercourse with others chanting around them in a circle.  Sophie is rightly aghast at this perversion of sex--until she is convinced that all this is the divine design!  Brown seeks to bring us back to ritualistic sex outside of marriage.  I wonder if his wife agrees with this?</a:t>
            </a:r>
            <a:endParaRPr lang="en-US">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665453B-D9B6-B341-8879-59D2B3A6B7B0}" type="slidenum">
              <a:rPr lang="en-US" sz="1200">
                <a:latin typeface="26" charset="0"/>
              </a:rPr>
              <a:pPr/>
              <a:t>144</a:t>
            </a:fld>
            <a:endParaRPr lang="en-US" sz="1200">
              <a:latin typeface="26" charset="0"/>
            </a:endParaRPr>
          </a:p>
        </p:txBody>
      </p:sp>
      <p:sp>
        <p:nvSpPr>
          <p:cNvPr id="580610" name="Rectangle 2"/>
          <p:cNvSpPr>
            <a:spLocks noGrp="1" noRot="1" noChangeAspect="1" noChangeArrowheads="1" noTextEdit="1"/>
          </p:cNvSpPr>
          <p:nvPr>
            <p:ph type="sldImg"/>
          </p:nvPr>
        </p:nvSpPr>
        <p:spPr>
          <a:ln/>
        </p:spPr>
      </p:sp>
      <p:sp>
        <p:nvSpPr>
          <p:cNvPr id="580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 storyline continues with too many symbols to explain: the circle for feminine, the pentagram for paganism, etc.</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37A1F68-9323-F443-B3A3-737199232CFE}" type="slidenum">
              <a:rPr lang="en-US" sz="1200">
                <a:latin typeface="26" charset="0"/>
              </a:rPr>
              <a:pPr/>
              <a:t>145</a:t>
            </a:fld>
            <a:endParaRPr lang="en-US" sz="1200">
              <a:latin typeface="26" charset="0"/>
            </a:endParaRPr>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Gnostic teaching such as </a:t>
            </a:r>
            <a:r>
              <a:rPr lang="en-US" altLang="ja-JP">
                <a:ea typeface="ＭＳ Ｐゴシック" charset="0"/>
                <a:cs typeface="ＭＳ Ｐゴシック" charset="0"/>
              </a:rPr>
              <a:t>"M" for Mary Magdalene continues today.</a:t>
            </a:r>
            <a:endParaRPr lang="en-US">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C5070B8-510C-A548-B90F-CAF54576CED7}" type="slidenum">
              <a:rPr lang="en-US" sz="1200">
                <a:latin typeface="26" charset="0"/>
              </a:rPr>
              <a:pPr/>
              <a:t>146</a:t>
            </a:fld>
            <a:endParaRPr lang="en-US" sz="1200">
              <a:latin typeface="26" charset="0"/>
            </a:endParaRPr>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Many hope to make even a fraction of Brown</a:t>
            </a:r>
            <a:r>
              <a:rPr lang="fr-FR" altLang="ja-JP">
                <a:ea typeface="ＭＳ Ｐゴシック" charset="0"/>
                <a:cs typeface="ＭＳ Ｐゴシック" charset="0"/>
              </a:rPr>
              <a:t>'</a:t>
            </a:r>
            <a:r>
              <a:rPr lang="en-US" altLang="ja-JP">
                <a:ea typeface="ＭＳ Ｐゴシック" charset="0"/>
                <a:cs typeface="ＭＳ Ｐゴシック" charset="0"/>
              </a:rPr>
              <a:t>s kind of wealth by inventing all kinds of conspiracy theories about Christianity.</a:t>
            </a:r>
            <a:endParaRPr lang="en-US">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209B52D-1E2D-3744-A206-0E7C76F6A9F9}" type="slidenum">
              <a:rPr lang="en-US" sz="1200">
                <a:latin typeface="26" charset="0"/>
              </a:rPr>
              <a:pPr/>
              <a:t>147</a:t>
            </a:fld>
            <a:endParaRPr lang="en-US" sz="1200">
              <a:latin typeface="26" charset="0"/>
            </a:endParaRPr>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Rogak is an admirer of Brown, though not actually granted an interview by him.</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6FC5582-0BC5-294C-8724-A706D4B8AAB5}" type="slidenum">
              <a:rPr lang="en-US" sz="1200">
                <a:latin typeface="26" charset="0"/>
              </a:rPr>
              <a:pPr/>
              <a:t>148</a:t>
            </a:fld>
            <a:endParaRPr lang="en-US" sz="1200">
              <a:latin typeface="26" charset="0"/>
            </a:endParaRPr>
          </a:p>
        </p:txBody>
      </p:sp>
      <p:sp>
        <p:nvSpPr>
          <p:cNvPr id="588802" name="Rectangle 2"/>
          <p:cNvSpPr>
            <a:spLocks noGrp="1" noRot="1" noChangeAspect="1" noChangeArrowheads="1" noTextEdit="1"/>
          </p:cNvSpPr>
          <p:nvPr>
            <p:ph type="sldImg"/>
          </p:nvPr>
        </p:nvSpPr>
        <p:spPr>
          <a:ln/>
        </p:spPr>
      </p:sp>
      <p:sp>
        <p:nvSpPr>
          <p:cNvPr id="5888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Well said.  Biblical biologists will agree.</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37B1E6C-EF7E-1B43-9628-3FBF6617302D}" type="slidenum">
              <a:rPr lang="en-US" sz="1200">
                <a:latin typeface="26" charset="0"/>
              </a:rPr>
              <a:pPr/>
              <a:t>149</a:t>
            </a:fld>
            <a:endParaRPr lang="en-US" sz="1200">
              <a:latin typeface="26" charset="0"/>
            </a:endParaRPr>
          </a:p>
        </p:txBody>
      </p:sp>
      <p:sp>
        <p:nvSpPr>
          <p:cNvPr id="590850" name="Rectangle 2"/>
          <p:cNvSpPr>
            <a:spLocks noGrp="1" noRot="1" noChangeAspect="1" noChangeArrowheads="1"/>
          </p:cNvSpPr>
          <p:nvPr>
            <p:ph type="sldImg"/>
          </p:nvPr>
        </p:nvSpPr>
        <p:spPr>
          <a:solidFill>
            <a:srgbClr val="FFFFFF"/>
          </a:solidFill>
          <a:ln/>
        </p:spPr>
      </p:sp>
      <p:sp>
        <p:nvSpPr>
          <p:cNvPr id="590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95AB3E8-51DC-3542-99F0-7C5EACD993B2}" type="slidenum">
              <a:rPr lang="en-US" sz="1200">
                <a:latin typeface="26" charset="0"/>
              </a:rPr>
              <a:pPr/>
              <a:t>150</a:t>
            </a:fld>
            <a:endParaRPr lang="en-US" sz="1200">
              <a:latin typeface="26" charset="0"/>
            </a:endParaRPr>
          </a:p>
        </p:txBody>
      </p:sp>
      <p:sp>
        <p:nvSpPr>
          <p:cNvPr id="592898" name="Rectangle 2"/>
          <p:cNvSpPr>
            <a:spLocks noGrp="1" noRot="1" noChangeAspect="1" noChangeArrowheads="1"/>
          </p:cNvSpPr>
          <p:nvPr>
            <p:ph type="sldImg"/>
          </p:nvPr>
        </p:nvSpPr>
        <p:spPr>
          <a:solidFill>
            <a:srgbClr val="FFFFFF"/>
          </a:solidFill>
          <a:ln/>
        </p:spPr>
      </p:sp>
      <p:sp>
        <p:nvSpPr>
          <p:cNvPr id="592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views of "free sex" finds a welcome audience in western society that has largely abandoned the marriage institution.  England even has more unmarried living partners than it has married couples.</a:t>
            </a:r>
            <a:endParaRPr lang="en-US">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F00086D-3E98-AD45-8E9D-D5FA927DA44E}" type="slidenum">
              <a:rPr lang="en-US" sz="1200">
                <a:solidFill>
                  <a:srgbClr val="000000"/>
                </a:solidFill>
              </a:rPr>
              <a:pPr/>
              <a:t>151</a:t>
            </a:fld>
            <a:endParaRPr lang="en-US" sz="1200">
              <a:solidFill>
                <a:srgbClr val="000000"/>
              </a:solidFill>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http://www.jwolfe.clara.net/Humour/MedPicts/BrainMaleFemale.gif</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E9C07DE-C411-D543-89BD-2CE071EE2D72}" type="slidenum">
              <a:rPr lang="en-US" sz="1200">
                <a:solidFill>
                  <a:srgbClr val="000000"/>
                </a:solidFill>
                <a:latin typeface="26" charset="0"/>
              </a:rPr>
              <a:pPr/>
              <a:t>15</a:t>
            </a:fld>
            <a:endParaRPr lang="en-US" sz="1200">
              <a:solidFill>
                <a:srgbClr val="000000"/>
              </a:solidFill>
              <a:latin typeface="26" charset="0"/>
            </a:endParaRPr>
          </a:p>
        </p:txBody>
      </p:sp>
      <p:sp>
        <p:nvSpPr>
          <p:cNvPr id="320514" name="Rectangle 2"/>
          <p:cNvSpPr>
            <a:spLocks noGrp="1" noRot="1" noChangeAspect="1" noChangeArrowheads="1"/>
          </p:cNvSpPr>
          <p:nvPr>
            <p:ph type="sldImg"/>
          </p:nvPr>
        </p:nvSpPr>
        <p:spPr>
          <a:solidFill>
            <a:srgbClr val="FFFFFF"/>
          </a:solidFill>
          <a:ln/>
        </p:spPr>
      </p:sp>
      <p:sp>
        <p:nvSpPr>
          <p:cNvPr id="320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Peter tells us the foundation on which to respond (Christ</a:t>
            </a:r>
            <a:r>
              <a:rPr lang="fr-FR" altLang="ja-JP">
                <a:ea typeface="ＭＳ Ｐゴシック" charset="0"/>
                <a:cs typeface="ＭＳ Ｐゴシック" charset="0"/>
              </a:rPr>
              <a:t>'</a:t>
            </a:r>
            <a:r>
              <a:rPr lang="en-US" altLang="ja-JP">
                <a:ea typeface="ＭＳ Ｐゴシック" charset="0"/>
                <a:cs typeface="ＭＳ Ｐゴシック" charset="0"/>
              </a:rPr>
              <a:t>s Lordship of our lives), the "what" to do (answer based on hope), and the "how" to do this (gently and respectfully).  This is our desire as we respond to The Da Vinci Code.</a:t>
            </a:r>
            <a:endParaRPr lang="en-US">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60EB7D51-02DF-734A-B032-BE16A753AACB}" type="slidenum">
              <a:rPr lang="en-US" sz="1200">
                <a:solidFill>
                  <a:srgbClr val="000000"/>
                </a:solidFill>
              </a:rPr>
              <a:pPr/>
              <a:t>152</a:t>
            </a:fld>
            <a:endParaRPr lang="en-US" sz="1200">
              <a:solidFill>
                <a:srgbClr val="000000"/>
              </a:solidFill>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charset="0"/>
                <a:ea typeface="ＭＳ Ｐゴシック" charset="0"/>
                <a:cs typeface="ＭＳ Ｐゴシック" charset="0"/>
              </a:rPr>
              <a:t>http://www.jwolfe.clara.net/Humour/MedPicts/BrainMaleFemale.gif</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3AF368B-3CBD-6E4B-B616-833057F4BF9C}" type="slidenum">
              <a:rPr lang="en-US" sz="1200">
                <a:latin typeface="26" charset="0"/>
              </a:rPr>
              <a:pPr/>
              <a:t>153</a:t>
            </a:fld>
            <a:endParaRPr lang="en-US" sz="1200">
              <a:latin typeface="26" charset="0"/>
            </a:endParaRPr>
          </a:p>
        </p:txBody>
      </p:sp>
      <p:sp>
        <p:nvSpPr>
          <p:cNvPr id="599042" name="Rectangle 2"/>
          <p:cNvSpPr>
            <a:spLocks noGrp="1" noRot="1" noChangeAspect="1" noChangeArrowheads="1"/>
          </p:cNvSpPr>
          <p:nvPr>
            <p:ph type="sldImg"/>
          </p:nvPr>
        </p:nvSpPr>
        <p:spPr>
          <a:solidFill>
            <a:srgbClr val="FFFFFF"/>
          </a:solidFill>
          <a:ln/>
        </p:spPr>
      </p:sp>
      <p:sp>
        <p:nvSpPr>
          <p:cNvPr id="5990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One of the lowest parts of Brown</a:t>
            </a:r>
            <a:r>
              <a:rPr lang="fr-FR" altLang="ja-JP">
                <a:ea typeface="ＭＳ Ｐゴシック" charset="0"/>
                <a:cs typeface="ＭＳ Ｐゴシック" charset="0"/>
              </a:rPr>
              <a:t>'</a:t>
            </a:r>
            <a:r>
              <a:rPr lang="en-US" altLang="ja-JP">
                <a:ea typeface="ＭＳ Ｐゴシック" charset="0"/>
                <a:cs typeface="ＭＳ Ｐゴシック" charset="0"/>
              </a:rPr>
              <a:t>s imagination is his theory that European cathedrals were designed after a woman</a:t>
            </a:r>
            <a:r>
              <a:rPr lang="fr-FR" altLang="ja-JP">
                <a:ea typeface="ＭＳ Ｐゴシック" charset="0"/>
                <a:cs typeface="ＭＳ Ｐゴシック" charset="0"/>
              </a:rPr>
              <a:t>'</a:t>
            </a:r>
            <a:r>
              <a:rPr lang="en-US" altLang="ja-JP">
                <a:ea typeface="ＭＳ Ｐゴシック" charset="0"/>
                <a:cs typeface="ＭＳ Ｐゴシック" charset="0"/>
              </a:rPr>
              <a:t>s body. After entering her via the front door, he supposes one </a:t>
            </a:r>
          </a:p>
          <a:p>
            <a:pPr eaLnBrk="1" hangingPunct="1"/>
            <a:r>
              <a:rPr lang="en-US">
                <a:ea typeface="ＭＳ Ｐゴシック" charset="0"/>
                <a:cs typeface="ＭＳ Ｐゴシック" charset="0"/>
              </a:rPr>
              <a:t>is in the nave, or womb (DVC, 273-274).  Of course, no architects agree with his descriptions and the rest of decent humanity is repulsed.</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CE116B4-4729-1C46-93BB-BC36C06E3226}" type="slidenum">
              <a:rPr lang="en-US" sz="1200">
                <a:latin typeface="26" charset="0"/>
              </a:rPr>
              <a:pPr/>
              <a:t>155</a:t>
            </a:fld>
            <a:endParaRPr lang="en-US" sz="1200">
              <a:latin typeface="26" charset="0"/>
            </a:endParaRPr>
          </a:p>
        </p:txBody>
      </p:sp>
      <p:sp>
        <p:nvSpPr>
          <p:cNvPr id="602114" name="Rectangle 2"/>
          <p:cNvSpPr>
            <a:spLocks noGrp="1" noRot="1" noChangeAspect="1" noChangeArrowheads="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All decent women that I have asked concerning this so-called </a:t>
            </a:r>
            <a:r>
              <a:rPr lang="en-US" altLang="ja-JP">
                <a:ea typeface="ＭＳ Ｐゴシック" charset="0"/>
                <a:cs typeface="ＭＳ Ｐゴシック" charset="0"/>
              </a:rPr>
              <a:t>"empowering" think otherwise.  What is so empowering about women once again being reduced to the status of temple sex slave or object of ritualistic perversion by men?</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http://www.danbrown.com/novels/davinci_code/faqs.html</a:t>
            </a: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20B5FCF-2E62-FA43-B12A-E4C73BE4599D}" type="slidenum">
              <a:rPr lang="en-US" sz="1200">
                <a:latin typeface="26" charset="0"/>
              </a:rPr>
              <a:pPr/>
              <a:t>156</a:t>
            </a:fld>
            <a:endParaRPr lang="en-US" sz="1200">
              <a:latin typeface="26" charset="0"/>
            </a:endParaRPr>
          </a:p>
        </p:txBody>
      </p:sp>
      <p:sp>
        <p:nvSpPr>
          <p:cNvPr id="604162" name="Rectangle 2"/>
          <p:cNvSpPr>
            <a:spLocks noGrp="1" noRot="1" noChangeAspect="1" noChangeArrowheads="1"/>
          </p:cNvSpPr>
          <p:nvPr>
            <p:ph type="sldImg"/>
          </p:nvPr>
        </p:nvSpPr>
        <p:spPr>
          <a:solidFill>
            <a:srgbClr val="FFFFFF"/>
          </a:solidFill>
          <a:ln/>
        </p:spPr>
      </p:sp>
      <p:sp>
        <p:nvSpPr>
          <p:cNvPr id="6041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Let</a:t>
            </a:r>
            <a:r>
              <a:rPr lang="fr-FR" altLang="ja-JP">
                <a:ea typeface="ＭＳ Ｐゴシック" charset="0"/>
                <a:cs typeface="ＭＳ Ｐゴシック" charset="0"/>
              </a:rPr>
              <a:t>'</a:t>
            </a:r>
            <a:r>
              <a:rPr lang="en-US" altLang="ja-JP">
                <a:ea typeface="ＭＳ Ｐゴシック" charset="0"/>
                <a:cs typeface="ＭＳ Ｐゴシック" charset="0"/>
              </a:rPr>
              <a:t>s talk about facts when we speak of Christianity and women.</a:t>
            </a:r>
            <a:endParaRPr lang="en-US">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797E299-A5CB-DD4D-B0AE-35863272CCE8}" type="slidenum">
              <a:rPr lang="en-US" sz="1200">
                <a:latin typeface="26" charset="0"/>
              </a:rPr>
              <a:pPr/>
              <a:t>157</a:t>
            </a:fld>
            <a:endParaRPr lang="en-US" sz="1200">
              <a:latin typeface="26" charset="0"/>
            </a:endParaRPr>
          </a:p>
        </p:txBody>
      </p:sp>
      <p:sp>
        <p:nvSpPr>
          <p:cNvPr id="606210" name="Rectangle 2"/>
          <p:cNvSpPr>
            <a:spLocks noGrp="1" noRot="1" noChangeAspect="1" noChangeArrowheads="1"/>
          </p:cNvSpPr>
          <p:nvPr>
            <p:ph type="sldImg"/>
          </p:nvPr>
        </p:nvSpPr>
        <p:spPr>
          <a:solidFill>
            <a:srgbClr val="FFFFFF"/>
          </a:solidFill>
          <a:ln/>
        </p:spPr>
      </p:sp>
      <p:sp>
        <p:nvSpPr>
          <p:cNvPr id="606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9493DC7-8785-4F4C-8A05-8F2754821D68}" type="slidenum">
              <a:rPr lang="en-US" sz="1200">
                <a:latin typeface="26" charset="0"/>
              </a:rPr>
              <a:pPr/>
              <a:t>158</a:t>
            </a:fld>
            <a:endParaRPr lang="en-US" sz="1200">
              <a:latin typeface="26" charset="0"/>
            </a:endParaRPr>
          </a:p>
        </p:txBody>
      </p:sp>
      <p:sp>
        <p:nvSpPr>
          <p:cNvPr id="608258" name="Rectangle 2"/>
          <p:cNvSpPr>
            <a:spLocks noGrp="1" noRot="1" noChangeAspect="1" noChangeArrowheads="1"/>
          </p:cNvSpPr>
          <p:nvPr>
            <p:ph type="sldImg"/>
          </p:nvPr>
        </p:nvSpPr>
        <p:spPr>
          <a:solidFill>
            <a:srgbClr val="FFFFFF"/>
          </a:solidFill>
          <a:ln/>
        </p:spPr>
      </p:sp>
      <p:sp>
        <p:nvSpPr>
          <p:cNvPr id="6082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 many non-Christian societies, women do the heavy work while men sip their drinks.</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5F5E69E-29B6-164D-91E6-A2F9FFCEEA7D}" type="slidenum">
              <a:rPr lang="en-US" sz="1200">
                <a:latin typeface="26" charset="0"/>
              </a:rPr>
              <a:pPr/>
              <a:t>159</a:t>
            </a:fld>
            <a:endParaRPr lang="en-US" sz="1200">
              <a:latin typeface="26" charset="0"/>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solidFill>
                  <a:srgbClr val="000000"/>
                </a:solidFill>
                <a:latin typeface="Arial" charset="0"/>
                <a:ea typeface="ＭＳ Ｐゴシック" charset="0"/>
                <a:cs typeface="ＭＳ Ｐゴシック" charset="0"/>
              </a:rPr>
              <a:t>Comment: Here is another article by ex-PM of Malaysia - Mahathir</a:t>
            </a:r>
            <a:r>
              <a:rPr lang="fr-FR">
                <a:solidFill>
                  <a:srgbClr val="000000"/>
                </a:solidFill>
                <a:latin typeface="Arial" charset="0"/>
                <a:ea typeface="ＭＳ Ｐゴシック" charset="0"/>
                <a:cs typeface="ＭＳ Ｐゴシック" charset="0"/>
              </a:rPr>
              <a:t>'</a:t>
            </a:r>
            <a:r>
              <a:rPr lang="en-US">
                <a:solidFill>
                  <a:srgbClr val="000000"/>
                </a:solidFill>
                <a:latin typeface="Arial" charset="0"/>
                <a:ea typeface="ＭＳ Ｐゴシック" charset="0"/>
                <a:cs typeface="ＭＳ Ｐゴシック" charset="0"/>
              </a:rPr>
              <a:t>s daughter. She says that </a:t>
            </a:r>
            <a:r>
              <a:rPr lang="en-US" altLang="ja-JP">
                <a:solidFill>
                  <a:srgbClr val="000000"/>
                </a:solidFill>
                <a:latin typeface="Arial" charset="0"/>
                <a:ea typeface="ＭＳ Ｐゴシック" charset="0"/>
                <a:cs typeface="ＭＳ Ｐゴシック" charset="0"/>
              </a:rPr>
              <a:t>"non-Muslim women have benefited from more progressive laws… while the opposite has happened for Muslim women."</a:t>
            </a:r>
          </a:p>
          <a:p>
            <a:pPr eaLnBrk="1" hangingPunct="1"/>
            <a:endParaRPr lang="en-US">
              <a:solidFill>
                <a:srgbClr val="000000"/>
              </a:solidFill>
              <a:latin typeface="Arial" charset="0"/>
              <a:ea typeface="ＭＳ Ｐゴシック" charset="0"/>
              <a:cs typeface="ＭＳ Ｐゴシック" charset="0"/>
            </a:endParaRPr>
          </a:p>
          <a:p>
            <a:pPr eaLnBrk="1" hangingPunct="1"/>
            <a:r>
              <a:rPr lang="en-US">
                <a:solidFill>
                  <a:srgbClr val="000000"/>
                </a:solidFill>
                <a:latin typeface="Arial" charset="0"/>
                <a:ea typeface="ＭＳ Ｐゴシック" charset="0"/>
                <a:cs typeface="ＭＳ Ｐゴシック" charset="0"/>
              </a:rPr>
              <a:t>MUSINGS By MARINA MAHATHIR</a:t>
            </a:r>
          </a:p>
          <a:p>
            <a:pPr eaLnBrk="1" hangingPunct="1"/>
            <a:endParaRPr lang="en-US">
              <a:solidFill>
                <a:srgbClr val="000000"/>
              </a:solidFill>
              <a:latin typeface="Arial" charset="0"/>
              <a:ea typeface="ＭＳ Ｐゴシック" charset="0"/>
              <a:cs typeface="ＭＳ Ｐゴシック" charset="0"/>
            </a:endParaRPr>
          </a:p>
          <a:p>
            <a:pPr eaLnBrk="1" hangingPunct="1"/>
            <a:r>
              <a:rPr lang="en-US">
                <a:solidFill>
                  <a:srgbClr val="000000"/>
                </a:solidFill>
                <a:latin typeface="Arial" charset="0"/>
                <a:ea typeface="ＭＳ Ｐゴシック" charset="0"/>
                <a:cs typeface="ＭＳ Ｐゴシック" charset="0"/>
              </a:rPr>
              <a:t>A FRIEND was relating how after her daughter had read the Da Vinci Code, she had wanted to read the Bible. Which is not in itself a bad thing except that she was concerned that an impressionable young mind would not be able to differentiate fact from fiction. Also it seemed that perhaps what was needed is a Da Vinci Code-type book for Muslims to spark off the same level of interest in young people in their own religion.</a:t>
            </a:r>
          </a:p>
          <a:p>
            <a:pPr eaLnBrk="1" hangingPunct="1"/>
            <a:endParaRPr lang="en-US">
              <a:solidFill>
                <a:srgbClr val="000000"/>
              </a:solidFill>
              <a:latin typeface="Arial" charset="0"/>
              <a:ea typeface="ＭＳ Ｐゴシック" charset="0"/>
              <a:cs typeface="ＭＳ Ｐゴシック" charset="0"/>
            </a:endParaRPr>
          </a:p>
          <a:p>
            <a:pPr eaLnBrk="1" hangingPunct="1"/>
            <a:r>
              <a:rPr lang="en-US">
                <a:solidFill>
                  <a:srgbClr val="000000"/>
                </a:solidFill>
                <a:latin typeface="Arial" charset="0"/>
                <a:ea typeface="ＭＳ Ｐゴシック" charset="0"/>
                <a:cs typeface="ＭＳ Ｐゴシック" charset="0"/>
              </a:rPr>
              <a:t>Except that if anyone tried to write a similar thriller based around Islam,they</a:t>
            </a:r>
            <a:r>
              <a:rPr lang="fr-FR">
                <a:solidFill>
                  <a:srgbClr val="000000"/>
                </a:solidFill>
                <a:latin typeface="Arial" charset="0"/>
                <a:ea typeface="ＭＳ Ｐゴシック" charset="0"/>
                <a:cs typeface="ＭＳ Ｐゴシック" charset="0"/>
              </a:rPr>
              <a:t>'</a:t>
            </a:r>
            <a:r>
              <a:rPr lang="en-US">
                <a:solidFill>
                  <a:srgbClr val="000000"/>
                </a:solidFill>
                <a:latin typeface="Arial" charset="0"/>
                <a:ea typeface="ＭＳ Ｐゴシック" charset="0"/>
                <a:cs typeface="ＭＳ Ｐゴシック" charset="0"/>
              </a:rPr>
              <a:t>d be hounded and pilloried and threatened with death, thousands would riot in protest and people who would never have been able to read the book either because they are illiterate or can</a:t>
            </a:r>
            <a:r>
              <a:rPr lang="fr-FR">
                <a:solidFill>
                  <a:srgbClr val="000000"/>
                </a:solidFill>
                <a:latin typeface="Arial" charset="0"/>
                <a:ea typeface="ＭＳ Ｐゴシック" charset="0"/>
                <a:cs typeface="ＭＳ Ｐゴシック" charset="0"/>
              </a:rPr>
              <a:t>'</a:t>
            </a:r>
            <a:r>
              <a:rPr lang="en-US">
                <a:solidFill>
                  <a:srgbClr val="000000"/>
                </a:solidFill>
                <a:latin typeface="Arial" charset="0"/>
                <a:ea typeface="ＭＳ Ｐゴシック" charset="0"/>
                <a:cs typeface="ＭＳ Ｐゴシック" charset="0"/>
              </a:rPr>
              <a:t>t afford it would have died.</a:t>
            </a:r>
          </a:p>
          <a:p>
            <a:pPr eaLnBrk="1" hangingPunct="1"/>
            <a:endParaRPr lang="en-US">
              <a:solidFill>
                <a:srgbClr val="000000"/>
              </a:solidFill>
              <a:latin typeface="Arial" charset="0"/>
              <a:ea typeface="ＭＳ Ｐゴシック" charset="0"/>
              <a:cs typeface="ＭＳ Ｐゴシック" charset="0"/>
            </a:endParaRPr>
          </a:p>
          <a:p>
            <a:pPr eaLnBrk="1" hangingPunct="1"/>
            <a:r>
              <a:rPr lang="en-US">
                <a:solidFill>
                  <a:srgbClr val="000000"/>
                </a:solidFill>
                <a:latin typeface="Arial" charset="0"/>
                <a:ea typeface="ＭＳ Ｐゴシック" charset="0"/>
                <a:cs typeface="ＭＳ Ｐゴシック" charset="0"/>
              </a:rPr>
              <a:t>Such is the difference between our religions. While there are many Christians who are upset about the book and movie, they are countering it with seminars and other educational events to balance what is being said in the book, even if the book is only fiction. There have not been Da VinciCode-related riots or deaths thus far. Which speaks volumes for the adherents of the faith. </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1DDE669-9ECF-254B-B9F5-88D4C3B840FD}" type="slidenum">
              <a:rPr lang="en-US" sz="1200">
                <a:latin typeface="26" charset="0"/>
              </a:rPr>
              <a:pPr/>
              <a:t>160</a:t>
            </a:fld>
            <a:endParaRPr lang="en-US" sz="1200">
              <a:latin typeface="26"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How much have women really been liberated by being put into dangerous jobs?</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4C49CA8-5BB2-AB48-AD33-50E31F4ECAB9}" type="slidenum">
              <a:rPr lang="en-US" sz="1200">
                <a:latin typeface="26" charset="0"/>
              </a:rPr>
              <a:pPr/>
              <a:t>161</a:t>
            </a:fld>
            <a:endParaRPr lang="en-US" sz="1200">
              <a:latin typeface="26"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CC"/>
                </a:solidFill>
                <a:latin typeface="Arial-BoldMT" charset="0"/>
                <a:ea typeface="ＭＳ Ｐゴシック" charset="0"/>
                <a:cs typeface="ＭＳ Ｐゴシック" charset="0"/>
              </a:rPr>
              <a:t>Many see freedom for women by erasing any distinctions between them and men.</a:t>
            </a:r>
          </a:p>
          <a:p>
            <a:pPr eaLnBrk="1" hangingPunct="1"/>
            <a:r>
              <a:rPr lang="en-US" b="1">
                <a:solidFill>
                  <a:srgbClr val="0000CC"/>
                </a:solidFill>
                <a:latin typeface="Arial-BoldMT" charset="0"/>
                <a:ea typeface="ＭＳ Ｐゴシック" charset="0"/>
                <a:cs typeface="ＭＳ Ｐゴシック" charset="0"/>
              </a:rPr>
              <a:t>www.work4women.org/multimedia/photos.cfm</a:t>
            </a: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1C173D6-4E3C-0F49-8510-EB994D44BFE0}" type="slidenum">
              <a:rPr lang="en-US" sz="1200">
                <a:latin typeface="26" charset="0"/>
              </a:rPr>
              <a:pPr/>
              <a:t>162</a:t>
            </a:fld>
            <a:endParaRPr lang="en-US" sz="1200">
              <a:latin typeface="26"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increasing influence is largely present in societies penetrated by the gospel.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0B987F8-3CC0-0547-AAD1-66DE0C807D6F}" type="slidenum">
              <a:rPr lang="en-US" sz="1200">
                <a:latin typeface="26" charset="0"/>
              </a:rPr>
              <a:pPr/>
              <a:t>16</a:t>
            </a:fld>
            <a:endParaRPr lang="en-US" sz="1200">
              <a:latin typeface="26" charset="0"/>
            </a:endParaRPr>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You</a:t>
            </a:r>
            <a:r>
              <a:rPr lang="fr-FR" altLang="ja-JP">
                <a:ea typeface="ＭＳ Ｐゴシック" charset="0"/>
                <a:cs typeface="ＭＳ Ｐゴシック" charset="0"/>
              </a:rPr>
              <a:t>'</a:t>
            </a:r>
            <a:r>
              <a:rPr lang="en-US" altLang="ja-JP">
                <a:ea typeface="ＭＳ Ｐゴシック" charset="0"/>
                <a:cs typeface="ＭＳ Ｐゴシック" charset="0"/>
              </a:rPr>
              <a:t>ll see in a minute why I don</a:t>
            </a:r>
            <a:r>
              <a:rPr lang="fr-FR" altLang="ja-JP">
                <a:ea typeface="ＭＳ Ｐゴシック" charset="0"/>
                <a:cs typeface="ＭＳ Ｐゴシック" charset="0"/>
              </a:rPr>
              <a:t>'</a:t>
            </a:r>
            <a:r>
              <a:rPr lang="en-US" altLang="ja-JP">
                <a:ea typeface="ＭＳ Ｐゴシック" charset="0"/>
                <a:cs typeface="ＭＳ Ｐゴシック" charset="0"/>
              </a:rPr>
              <a:t>t hesitate to call this a heresy…</a:t>
            </a:r>
            <a:endParaRPr lang="en-US">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E7B16F6-3E19-FD41-8BD1-303BF3F30DB0}" type="slidenum">
              <a:rPr lang="en-US" sz="1200">
                <a:latin typeface="26" charset="0"/>
              </a:rPr>
              <a:pPr/>
              <a:t>163</a:t>
            </a:fld>
            <a:endParaRPr lang="en-US" sz="1200">
              <a:latin typeface="26" charset="0"/>
            </a:endParaRPr>
          </a:p>
        </p:txBody>
      </p:sp>
      <p:sp>
        <p:nvSpPr>
          <p:cNvPr id="618498" name="Rectangle 2"/>
          <p:cNvSpPr>
            <a:spLocks noGrp="1" noRot="1" noChangeAspect="1" noChangeArrowheads="1"/>
          </p:cNvSpPr>
          <p:nvPr>
            <p:ph type="sldImg"/>
          </p:nvPr>
        </p:nvSpPr>
        <p:spPr>
          <a:solidFill>
            <a:srgbClr val="FFFFFF"/>
          </a:solidFill>
          <a:ln/>
        </p:spPr>
      </p:sp>
      <p:sp>
        <p:nvSpPr>
          <p:cNvPr id="618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Does the Bible have a low view of women?  I don</a:t>
            </a:r>
            <a:r>
              <a:rPr lang="fr-FR" altLang="ja-JP">
                <a:ea typeface="ＭＳ Ｐゴシック" charset="0"/>
                <a:cs typeface="ＭＳ Ｐゴシック" charset="0"/>
              </a:rPr>
              <a:t>'</a:t>
            </a:r>
            <a:r>
              <a:rPr lang="en-US" altLang="ja-JP">
                <a:ea typeface="ＭＳ Ｐゴシック" charset="0"/>
                <a:cs typeface="ＭＳ Ｐゴシック" charset="0"/>
              </a:rPr>
              <a:t>t think so.</a:t>
            </a:r>
            <a:endParaRPr lang="en-US">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1DDE832-232F-5D4A-B073-7E36AE5FF80F}" type="slidenum">
              <a:rPr lang="en-US" sz="1200">
                <a:latin typeface="26" charset="0"/>
              </a:rPr>
              <a:pPr/>
              <a:t>164</a:t>
            </a:fld>
            <a:endParaRPr lang="en-US" sz="1200">
              <a:latin typeface="26" charset="0"/>
            </a:endParaRPr>
          </a:p>
        </p:txBody>
      </p:sp>
      <p:sp>
        <p:nvSpPr>
          <p:cNvPr id="620546" name="Rectangle 2"/>
          <p:cNvSpPr>
            <a:spLocks noGrp="1" noRot="1" noChangeAspect="1" noChangeArrowheads="1" noTextEdit="1"/>
          </p:cNvSpPr>
          <p:nvPr>
            <p:ph type="sldImg"/>
          </p:nvPr>
        </p:nvSpPr>
        <p:spPr>
          <a:ln/>
        </p:spPr>
      </p:sp>
      <p:sp>
        <p:nvSpPr>
          <p:cNvPr id="620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This is the only genealogy that mentions women, showing their exalted status before God.</a:t>
            </a: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4FFAECE-CFA0-4547-8079-A9B06520CCD7}" type="slidenum">
              <a:rPr lang="en-US" sz="1200">
                <a:latin typeface="26" charset="0"/>
              </a:rPr>
              <a:pPr/>
              <a:t>165</a:t>
            </a:fld>
            <a:endParaRPr lang="en-US" sz="1200">
              <a:latin typeface="26" charset="0"/>
            </a:endParaRPr>
          </a:p>
        </p:txBody>
      </p:sp>
      <p:sp>
        <p:nvSpPr>
          <p:cNvPr id="622594" name="Rectangle 2"/>
          <p:cNvSpPr>
            <a:spLocks noGrp="1" noRot="1" noChangeAspect="1" noChangeArrowheads="1"/>
          </p:cNvSpPr>
          <p:nvPr>
            <p:ph type="sldImg"/>
          </p:nvPr>
        </p:nvSpPr>
        <p:spPr>
          <a:solidFill>
            <a:srgbClr val="FFFFFF"/>
          </a:solidFill>
          <a:ln/>
        </p:spPr>
      </p:sp>
      <p:sp>
        <p:nvSpPr>
          <p:cNvPr id="622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Christians have long worked for the rights of women, including the Christian missionary, William Carey.  One of his life-time goals was to make sati illegal.</a:t>
            </a:r>
          </a:p>
          <a:p>
            <a:pPr eaLnBrk="1" hangingPunct="1"/>
            <a:r>
              <a:rPr lang="en-US">
                <a:ea typeface="ＭＳ Ｐゴシック" charset="0"/>
                <a:cs typeface="ＭＳ Ｐゴシック" charset="0"/>
              </a:rPr>
              <a:t>http://www.wholesomewords.org/missions/giants/biocarey2.html</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E7EED8E-CF39-AD47-A56E-1464C105B65F}" type="slidenum">
              <a:rPr lang="en-US" sz="1200">
                <a:latin typeface="26" charset="0"/>
              </a:rPr>
              <a:pPr/>
              <a:t>166</a:t>
            </a:fld>
            <a:endParaRPr lang="en-US" sz="1200">
              <a:latin typeface="26" charset="0"/>
            </a:endParaRPr>
          </a:p>
        </p:txBody>
      </p:sp>
      <p:sp>
        <p:nvSpPr>
          <p:cNvPr id="624642" name="Rectangle 2"/>
          <p:cNvSpPr>
            <a:spLocks noGrp="1" noRot="1" noChangeAspect="1" noChangeArrowheads="1"/>
          </p:cNvSpPr>
          <p:nvPr>
            <p:ph type="sldImg"/>
          </p:nvPr>
        </p:nvSpPr>
        <p:spPr>
          <a:solidFill>
            <a:srgbClr val="FFFFFF"/>
          </a:solidFill>
          <a:ln/>
        </p:spPr>
      </p:sp>
      <p:sp>
        <p:nvSpPr>
          <p:cNvPr id="624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Christianity has given women the freedom and joy of service for Christ, unlike their repression in other religions.</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CB3A574-DC3F-6A42-8307-EDFA9C500295}" type="slidenum">
              <a:rPr lang="en-US" sz="1200">
                <a:latin typeface="26" charset="0"/>
              </a:rPr>
              <a:pPr/>
              <a:t>167</a:t>
            </a:fld>
            <a:endParaRPr lang="en-US" sz="1200">
              <a:latin typeface="26" charset="0"/>
            </a:endParaRPr>
          </a:p>
        </p:txBody>
      </p:sp>
      <p:sp>
        <p:nvSpPr>
          <p:cNvPr id="626690" name="Rectangle 2"/>
          <p:cNvSpPr>
            <a:spLocks noGrp="1" noRot="1" noChangeAspect="1" noChangeArrowheads="1"/>
          </p:cNvSpPr>
          <p:nvPr>
            <p:ph type="sldImg"/>
          </p:nvPr>
        </p:nvSpPr>
        <p:spPr>
          <a:solidFill>
            <a:srgbClr val="FFFFFF"/>
          </a:solidFill>
          <a:ln/>
        </p:spPr>
      </p:sp>
      <p:sp>
        <p:nvSpPr>
          <p:cNvPr id="626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Buddhism seeks equality for women by erasing male-female differences.  Christianity recognizes their differences and yet equal status before God.  One artist has given Brown a taste of his own medicine of sex-blurring.</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4A8B01F-3387-EC4B-BD4C-7C30709B3CFE}" type="slidenum">
              <a:rPr lang="en-US" sz="1200">
                <a:latin typeface="26" charset="0"/>
              </a:rPr>
              <a:pPr/>
              <a:t>168</a:t>
            </a:fld>
            <a:endParaRPr lang="en-US" sz="1200">
              <a:latin typeface="26" charset="0"/>
            </a:endParaRPr>
          </a:p>
        </p:txBody>
      </p:sp>
      <p:sp>
        <p:nvSpPr>
          <p:cNvPr id="628738" name="Rectangle 2"/>
          <p:cNvSpPr>
            <a:spLocks noGrp="1" noRot="1" noChangeAspect="1" noChangeArrowheads="1" noTextEdit="1"/>
          </p:cNvSpPr>
          <p:nvPr>
            <p:ph type="sldImg"/>
          </p:nvPr>
        </p:nvSpPr>
        <p:spPr>
          <a:ln/>
        </p:spPr>
      </p:sp>
      <p:sp>
        <p:nvSpPr>
          <p:cNvPr id="6287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Frey claimed in his life story in 2005 that he did these things but was called to account this year.</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D148B70-69F1-F34F-A668-57A855005E6D}" type="slidenum">
              <a:rPr lang="en-US" sz="1200">
                <a:latin typeface="26" charset="0"/>
              </a:rPr>
              <a:pPr/>
              <a:t>169</a:t>
            </a:fld>
            <a:endParaRPr lang="en-US" sz="1200">
              <a:latin typeface="26" charset="0"/>
            </a:endParaRPr>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ja-JP">
                <a:ea typeface="ＭＳ Ｐゴシック" charset="0"/>
                <a:cs typeface="ＭＳ Ｐゴシック" charset="0"/>
              </a:rPr>
              <a:t>"Why should truth matter?" essentially was the response of Oprah to those who challenged the veracity of her friend, James Frey.  When viewers challenged her, she changed her mind.</a:t>
            </a:r>
            <a:endParaRPr lang="en-US">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6EC1BB2-0189-6640-8952-1B72FDB1A71E}" type="slidenum">
              <a:rPr lang="en-US" sz="1200">
                <a:latin typeface="26" charset="0"/>
              </a:rPr>
              <a:pPr/>
              <a:t>170</a:t>
            </a:fld>
            <a:endParaRPr lang="en-US" sz="1200">
              <a:latin typeface="26" charset="0"/>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Quoted in Michiko Kakutani, </a:t>
            </a:r>
            <a:r>
              <a:rPr lang="en-US" altLang="ja-JP">
                <a:ea typeface="ＭＳ Ｐゴシック" charset="0"/>
                <a:cs typeface="ＭＳ Ｐゴシック" charset="0"/>
              </a:rPr>
              <a:t>"Truth Fast Losing Its Value in Non-Fiction," The Sunday Times</a:t>
            </a:r>
            <a:r>
              <a:rPr lang="en-US" altLang="ja-JP" i="1">
                <a:ea typeface="ＭＳ Ｐゴシック" charset="0"/>
                <a:cs typeface="ＭＳ Ｐゴシック" charset="0"/>
              </a:rPr>
              <a:t>, 22 January 2006, p. 33 reprint of The New York Times. </a:t>
            </a:r>
            <a:r>
              <a:rPr lang="en-US" altLang="ja-JP" b="1">
                <a:latin typeface="Arial" charset="0"/>
                <a:ea typeface="ＭＳ Ｐゴシック" charset="0"/>
                <a:cs typeface="ＭＳ Ｐゴシック" charset="0"/>
              </a:rPr>
              <a:t>Stanley Fish</a:t>
            </a:r>
            <a:r>
              <a:rPr lang="en-US" altLang="ja-JP">
                <a:latin typeface="Arial" charset="0"/>
                <a:ea typeface="ＭＳ Ｐゴシック" charset="0"/>
                <a:cs typeface="ＭＳ Ｐゴシック" charset="0"/>
              </a:rPr>
              <a:t> is the Dean of the College of Arts and Sciences at University of Illinois at Chicago and one of the most influential and controversial theorists and critics of literature, law, and philosophy of our time.</a:t>
            </a:r>
            <a:endParaRPr lang="en-US">
              <a:latin typeface="Arial"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380598E-EDB4-6246-B309-25E35F454045}" type="slidenum">
              <a:rPr lang="en-US" sz="1200">
                <a:latin typeface="26" charset="0"/>
              </a:rPr>
              <a:pPr/>
              <a:t>171</a:t>
            </a:fld>
            <a:endParaRPr lang="en-US" sz="1200">
              <a:latin typeface="26" charset="0"/>
            </a:endParaRPr>
          </a:p>
        </p:txBody>
      </p:sp>
      <p:sp>
        <p:nvSpPr>
          <p:cNvPr id="634882" name="Rectangle 2"/>
          <p:cNvSpPr>
            <a:spLocks noGrp="1" noRot="1" noChangeAspect="1" noChangeArrowheads="1" noTextEdit="1"/>
          </p:cNvSpPr>
          <p:nvPr>
            <p:ph type="sldImg"/>
          </p:nvPr>
        </p:nvSpPr>
        <p:spPr>
          <a:ln/>
        </p:spPr>
      </p:sp>
      <p:sp>
        <p:nvSpPr>
          <p:cNvPr id="634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We used to enshrine (exalt) objectivity in our modern world.  Now, in a post-modern world, we exalt subjectivity.  Tolerance is our priority now.</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AEF1D9E-58F3-2848-B363-7F16BF3AF798}" type="slidenum">
              <a:rPr lang="en-US" sz="1200">
                <a:latin typeface="26" charset="0"/>
              </a:rPr>
              <a:pPr/>
              <a:t>172</a:t>
            </a:fld>
            <a:endParaRPr lang="en-US" sz="1200">
              <a:latin typeface="26" charset="0"/>
            </a:endParaRPr>
          </a:p>
        </p:txBody>
      </p:sp>
      <p:sp>
        <p:nvSpPr>
          <p:cNvPr id="636930" name="Rectangle 2"/>
          <p:cNvSpPr>
            <a:spLocks noGrp="1" noRot="1" noChangeAspect="1" noChangeArrowheads="1" noTextEdit="1"/>
          </p:cNvSpPr>
          <p:nvPr>
            <p:ph type="sldImg"/>
          </p:nvPr>
        </p:nvSpPr>
        <p:spPr>
          <a:ln/>
        </p:spPr>
      </p:sp>
      <p:sp>
        <p:nvSpPr>
          <p:cNvPr id="636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Movies no longer say </a:t>
            </a:r>
            <a:r>
              <a:rPr lang="en-US" altLang="ja-JP">
                <a:ea typeface="ＭＳ Ｐゴシック" charset="0"/>
                <a:cs typeface="ＭＳ Ｐゴシック" charset="0"/>
              </a:rPr>
              <a:t>"A True Story."  Instead we are left to wonder how much of movies like "Alexander" (2005) has true--50%? 2%?</a:t>
            </a:r>
            <a:endParaRPr lang="en-US">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67E4E17-7CD2-8949-AFC4-77E6C4913E71}" type="slidenum">
              <a:rPr lang="en-US" sz="1200">
                <a:latin typeface="26" charset="0"/>
              </a:rPr>
              <a:pPr/>
              <a:t>17</a:t>
            </a:fld>
            <a:endParaRPr lang="en-US" sz="1200">
              <a:latin typeface="26" charset="0"/>
            </a:endParaRPr>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Initially I had no intent to answer this book since I can</a:t>
            </a:r>
            <a:r>
              <a:rPr lang="fr-FR" altLang="ja-JP">
                <a:ea typeface="ＭＳ Ｐゴシック" charset="0"/>
                <a:cs typeface="ＭＳ Ｐゴシック" charset="0"/>
              </a:rPr>
              <a:t>'</a:t>
            </a:r>
            <a:r>
              <a:rPr lang="en-US" altLang="ja-JP">
                <a:ea typeface="ＭＳ Ｐゴシック" charset="0"/>
                <a:cs typeface="ＭＳ Ｐゴシック" charset="0"/>
              </a:rPr>
              <a:t>t answer every attack that comes at Christians.  However, my opinion changed after seeing that this book is a best seller in over 100 countries!</a:t>
            </a:r>
            <a:endParaRPr lang="en-US">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B02608C-7814-2745-B00D-95314DF9B3D2}" type="slidenum">
              <a:rPr lang="en-US" sz="1200">
                <a:latin typeface="26" charset="0"/>
              </a:rPr>
              <a:pPr/>
              <a:t>173</a:t>
            </a:fld>
            <a:endParaRPr lang="en-US" sz="1200">
              <a:latin typeface="26" charset="0"/>
            </a:endParaRPr>
          </a:p>
        </p:txBody>
      </p:sp>
      <p:sp>
        <p:nvSpPr>
          <p:cNvPr id="638978" name="Rectangle 2"/>
          <p:cNvSpPr>
            <a:spLocks noGrp="1" noRot="1" noChangeAspect="1" noChangeArrowheads="1"/>
          </p:cNvSpPr>
          <p:nvPr>
            <p:ph type="sldImg"/>
          </p:nvPr>
        </p:nvSpPr>
        <p:spPr>
          <a:solidFill>
            <a:srgbClr val="FFFFFF"/>
          </a:solidFill>
          <a:ln/>
        </p:spPr>
      </p:sp>
      <p:sp>
        <p:nvSpPr>
          <p:cNvPr id="638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People still buy tabloids with little care for whether they tell truth or not.</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818B031-C026-8747-819C-57915B0B328A}" type="slidenum">
              <a:rPr lang="en-US" sz="1200">
                <a:latin typeface="26" charset="0"/>
              </a:rPr>
              <a:pPr/>
              <a:t>174</a:t>
            </a:fld>
            <a:endParaRPr lang="en-US" sz="1200">
              <a:latin typeface="26" charset="0"/>
            </a:endParaRPr>
          </a:p>
        </p:txBody>
      </p:sp>
      <p:sp>
        <p:nvSpPr>
          <p:cNvPr id="641026" name="Rectangle 2"/>
          <p:cNvSpPr>
            <a:spLocks noGrp="1" noRot="1" noChangeAspect="1" noChangeArrowheads="1"/>
          </p:cNvSpPr>
          <p:nvPr>
            <p:ph type="sldImg"/>
          </p:nvPr>
        </p:nvSpPr>
        <p:spPr>
          <a:solidFill>
            <a:srgbClr val="FFFFFF"/>
          </a:solidFill>
          <a:ln/>
        </p:spPr>
      </p:sp>
      <p:sp>
        <p:nvSpPr>
          <p:cNvPr id="6410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supposes that </a:t>
            </a:r>
            <a:r>
              <a:rPr lang="en-US" altLang="ja-JP">
                <a:ea typeface="ＭＳ Ｐゴシック" charset="0"/>
                <a:cs typeface="ＭＳ Ｐゴシック" charset="0"/>
              </a:rPr>
              <a:t>"all gospels are created equal," including these 18 heretical gospels that came a century after Christ.</a:t>
            </a:r>
            <a:endParaRPr lang="en-US">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2C85598-3AB6-9F4B-869B-389552019D51}" type="slidenum">
              <a:rPr lang="en-US" sz="1200">
                <a:latin typeface="26" charset="0"/>
              </a:rPr>
              <a:pPr/>
              <a:t>175</a:t>
            </a:fld>
            <a:endParaRPr lang="en-US" sz="1200">
              <a:latin typeface="26" charset="0"/>
            </a:endParaRPr>
          </a:p>
        </p:txBody>
      </p:sp>
      <p:sp>
        <p:nvSpPr>
          <p:cNvPr id="643074" name="Rectangle 2"/>
          <p:cNvSpPr>
            <a:spLocks noGrp="1" noRot="1" noChangeAspect="1" noChangeArrowheads="1"/>
          </p:cNvSpPr>
          <p:nvPr>
            <p:ph type="sldImg"/>
          </p:nvPr>
        </p:nvSpPr>
        <p:spPr>
          <a:solidFill>
            <a:srgbClr val="FFFFFF"/>
          </a:solidFill>
          <a:ln/>
        </p:spPr>
      </p:sp>
      <p:sp>
        <p:nvSpPr>
          <p:cNvPr id="643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These Gnostic works do not amount to </a:t>
            </a:r>
            <a:r>
              <a:rPr lang="en-US" altLang="ja-JP">
                <a:ea typeface="ＭＳ Ｐゴシック" charset="0"/>
                <a:cs typeface="ＭＳ Ｐゴシック" charset="0"/>
              </a:rPr>
              <a:t>"80 gospels" as Brown claims.  What they say is so esoteric that few read them.</a:t>
            </a:r>
            <a:endParaRPr lang="en-US">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36141ED-8725-CD47-980A-1DBCEC4C0FE8}" type="slidenum">
              <a:rPr lang="en-US" sz="1200">
                <a:latin typeface="26" charset="0"/>
              </a:rPr>
              <a:pPr/>
              <a:t>176</a:t>
            </a:fld>
            <a:endParaRPr lang="en-US" sz="1200">
              <a:latin typeface="26" charset="0"/>
            </a:endParaRPr>
          </a:p>
        </p:txBody>
      </p:sp>
      <p:sp>
        <p:nvSpPr>
          <p:cNvPr id="645122" name="Rectangle 2"/>
          <p:cNvSpPr>
            <a:spLocks noGrp="1" noRot="1" noChangeAspect="1" noChangeArrowheads="1"/>
          </p:cNvSpPr>
          <p:nvPr>
            <p:ph type="sldImg"/>
          </p:nvPr>
        </p:nvSpPr>
        <p:spPr>
          <a:solidFill>
            <a:srgbClr val="FFFFFF"/>
          </a:solidFill>
          <a:ln/>
        </p:spPr>
      </p:sp>
      <p:sp>
        <p:nvSpPr>
          <p:cNvPr id="645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Perhaps Brown</a:t>
            </a:r>
            <a:r>
              <a:rPr lang="fr-FR" altLang="ja-JP">
                <a:ea typeface="ＭＳ Ｐゴシック" charset="0"/>
                <a:cs typeface="ＭＳ Ｐゴシック" charset="0"/>
              </a:rPr>
              <a:t>'</a:t>
            </a:r>
            <a:r>
              <a:rPr lang="en-US" altLang="ja-JP">
                <a:ea typeface="ＭＳ Ｐゴシック" charset="0"/>
                <a:cs typeface="ＭＳ Ｐゴシック" charset="0"/>
              </a:rPr>
              <a:t>s "80 gospels" sloppily includes the 16 gospels plus 21 other supposed histories, though none of these (like the Gnostic gospels) is written by an eyewitness.  Instead all take on well-known names to take on an air of authenticity.</a:t>
            </a:r>
            <a:endParaRPr lang="en-US">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51D775D-37F9-7844-A8F4-ABC3B1622D49}" type="slidenum">
              <a:rPr lang="en-US" sz="1200">
                <a:latin typeface="26" charset="0"/>
              </a:rPr>
              <a:pPr/>
              <a:t>177</a:t>
            </a:fld>
            <a:endParaRPr lang="en-US" sz="1200">
              <a:latin typeface="26" charset="0"/>
            </a:endParaRPr>
          </a:p>
        </p:txBody>
      </p:sp>
      <p:sp>
        <p:nvSpPr>
          <p:cNvPr id="647170" name="Rectangle 2"/>
          <p:cNvSpPr>
            <a:spLocks noGrp="1" noRot="1" noChangeAspect="1" noChangeArrowheads="1"/>
          </p:cNvSpPr>
          <p:nvPr>
            <p:ph type="sldImg"/>
          </p:nvPr>
        </p:nvSpPr>
        <p:spPr>
          <a:solidFill>
            <a:srgbClr val="FFFFFF"/>
          </a:solidFill>
          <a:ln/>
        </p:spPr>
      </p:sp>
      <p:sp>
        <p:nvSpPr>
          <p:cNvPr id="647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005360D-E8D5-BE40-A164-477C5C52292A}" type="slidenum">
              <a:rPr lang="en-US" sz="1200">
                <a:latin typeface="26" charset="0"/>
              </a:rPr>
              <a:pPr/>
              <a:t>178</a:t>
            </a:fld>
            <a:endParaRPr lang="en-US" sz="1200">
              <a:latin typeface="26" charset="0"/>
            </a:endParaRPr>
          </a:p>
        </p:txBody>
      </p:sp>
      <p:sp>
        <p:nvSpPr>
          <p:cNvPr id="649218" name="Rectangle 2"/>
          <p:cNvSpPr>
            <a:spLocks noGrp="1" noRot="1" noChangeAspect="1" noChangeArrowheads="1"/>
          </p:cNvSpPr>
          <p:nvPr>
            <p:ph type="sldImg"/>
          </p:nvPr>
        </p:nvSpPr>
        <p:spPr>
          <a:solidFill>
            <a:srgbClr val="FFFFFF"/>
          </a:solidFill>
          <a:ln/>
        </p:spPr>
      </p:sp>
      <p:sp>
        <p:nvSpPr>
          <p:cNvPr id="6492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Even adding these pretend epistles and apocalypses sum up to 50 works.</a:t>
            </a: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90A5A80-DF73-7645-BE12-178ED0E6930A}" type="slidenum">
              <a:rPr lang="en-US" sz="1200">
                <a:latin typeface="26" charset="0"/>
              </a:rPr>
              <a:pPr/>
              <a:t>179</a:t>
            </a:fld>
            <a:endParaRPr lang="en-US" sz="1200">
              <a:latin typeface="26" charset="0"/>
            </a:endParaRPr>
          </a:p>
        </p:txBody>
      </p:sp>
      <p:sp>
        <p:nvSpPr>
          <p:cNvPr id="651266" name="Rectangle 2"/>
          <p:cNvSpPr>
            <a:spLocks noGrp="1" noRot="1" noChangeAspect="1" noChangeArrowheads="1"/>
          </p:cNvSpPr>
          <p:nvPr>
            <p:ph type="sldImg"/>
          </p:nvPr>
        </p:nvSpPr>
        <p:spPr>
          <a:solidFill>
            <a:srgbClr val="FFFFFF"/>
          </a:solidFill>
          <a:ln/>
        </p:spPr>
      </p:sp>
      <p:sp>
        <p:nvSpPr>
          <p:cNvPr id="6512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Many Gnostics did the opposite of Brown</a:t>
            </a:r>
            <a:r>
              <a:rPr lang="fr-FR" altLang="ja-JP">
                <a:ea typeface="ＭＳ Ｐゴシック" charset="0"/>
                <a:cs typeface="ＭＳ Ｐゴシック" charset="0"/>
              </a:rPr>
              <a:t>'</a:t>
            </a:r>
            <a:r>
              <a:rPr lang="en-US" altLang="ja-JP">
                <a:ea typeface="ＭＳ Ｐゴシック" charset="0"/>
                <a:cs typeface="ＭＳ Ｐゴシック" charset="0"/>
              </a:rPr>
              <a:t>s thesis--they denied Jesus was a real man.  Others exalted the spirit so much that they denied his deity.  Brown supposes that this latter heretical group was normative Christianity!</a:t>
            </a:r>
            <a:endParaRPr lang="en-US">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CDCBBBA-A857-C647-B9F2-F8B9FB055215}" type="slidenum">
              <a:rPr lang="en-US" sz="1200">
                <a:latin typeface="26" charset="0"/>
              </a:rPr>
              <a:pPr/>
              <a:t>180</a:t>
            </a:fld>
            <a:endParaRPr lang="en-US" sz="1200">
              <a:latin typeface="26" charset="0"/>
            </a:endParaRPr>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Another recent attack is the mantra that the Gospel of Thomas, which is Cerinthian Gnostic--the one that denied Christ</a:t>
            </a:r>
            <a:r>
              <a:rPr lang="fr-FR" altLang="ja-JP">
                <a:ea typeface="ＭＳ Ｐゴシック" charset="0"/>
                <a:cs typeface="ＭＳ Ｐゴシック" charset="0"/>
              </a:rPr>
              <a:t>'</a:t>
            </a:r>
            <a:r>
              <a:rPr lang="en-US" altLang="ja-JP">
                <a:ea typeface="ＭＳ Ｐゴシック" charset="0"/>
                <a:cs typeface="ＭＳ Ｐゴシック" charset="0"/>
              </a:rPr>
              <a:t>s deity.</a:t>
            </a:r>
            <a:endParaRPr lang="en-US">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83B5719-517E-CF4A-99D5-B27DA57DD5CA}" type="slidenum">
              <a:rPr lang="en-US" sz="1200">
                <a:latin typeface="26" charset="0"/>
              </a:rPr>
              <a:pPr/>
              <a:t>181</a:t>
            </a:fld>
            <a:endParaRPr lang="en-US" sz="1200">
              <a:latin typeface="26" charset="0"/>
            </a:endParaRPr>
          </a:p>
        </p:txBody>
      </p:sp>
      <p:sp>
        <p:nvSpPr>
          <p:cNvPr id="655362" name="Rectangle 2"/>
          <p:cNvSpPr>
            <a:spLocks noGrp="1" noRot="1" noChangeAspect="1" noChangeArrowheads="1" noTextEdit="1"/>
          </p:cNvSpPr>
          <p:nvPr>
            <p:ph type="sldImg"/>
          </p:nvPr>
        </p:nvSpPr>
        <p:spPr>
          <a:ln/>
        </p:spPr>
      </p:sp>
      <p:sp>
        <p:nvSpPr>
          <p:cNvPr id="655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This strange request of Christ for Judas to set him free from his body is the typical Gnostic desire to free oneself from the material world.  This is the kind of stuff Brown advocates, but at least there is ONE manuscript of the Gospel of Judas.  Brown has NO manuscripts for his heretical beliefs about Jesus and Mary Magdalene.</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751446F-0157-E24E-AD85-6B9D20097FA5}" type="slidenum">
              <a:rPr lang="en-US" sz="1200">
                <a:latin typeface="26" charset="0"/>
              </a:rPr>
              <a:pPr/>
              <a:t>182</a:t>
            </a:fld>
            <a:endParaRPr lang="en-US" sz="1200">
              <a:latin typeface="26" charset="0"/>
            </a:endParaRPr>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Many examples of relativism can be cited today.  Blogging is perhaps the best example.  One used to have to know what he was saying to publicize his views.  This was required by the editor and book publisher.  Now people can create a blog in ten minutes to share unsubstantiated views with the world apart from a publisher.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F891343-D4D6-E847-AEFB-E00E0B9B5CB2}" type="slidenum">
              <a:rPr lang="en-US" sz="1200">
                <a:latin typeface="26" charset="0"/>
              </a:rPr>
              <a:pPr/>
              <a:t>18</a:t>
            </a:fld>
            <a:endParaRPr lang="en-US" sz="1200">
              <a:latin typeface="26" charset="0"/>
            </a:endParaRPr>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If you do the math, Brown is probably a billionare--especially after movie royalties come his way.</a:t>
            </a: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154B239-E87C-9A42-B446-1EE09D0D498F}" type="slidenum">
              <a:rPr lang="en-US" sz="1200">
                <a:latin typeface="26" charset="0"/>
              </a:rPr>
              <a:pPr/>
              <a:t>183</a:t>
            </a:fld>
            <a:endParaRPr lang="en-US" sz="1200">
              <a:latin typeface="26" charset="0"/>
            </a:endParaRPr>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Another reason Brown</a:t>
            </a:r>
            <a:r>
              <a:rPr lang="fr-FR" altLang="ja-JP">
                <a:ea typeface="ＭＳ Ｐゴシック" charset="0"/>
                <a:cs typeface="ＭＳ Ｐゴシック" charset="0"/>
              </a:rPr>
              <a:t>'</a:t>
            </a:r>
            <a:r>
              <a:rPr lang="en-US" altLang="ja-JP">
                <a:ea typeface="ＭＳ Ｐゴシック" charset="0"/>
                <a:cs typeface="ＭＳ Ｐゴシック" charset="0"/>
              </a:rPr>
              <a:t>s view have wide appeal is that we are ignorant of history--and too lazy to find out the truth through real research.</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http://www.synaxis.org/cn/stjohn/tree_of_church_history.jpg</a:t>
            </a: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DEF2105-598E-D04E-84D0-F203F7F8DC7C}" type="slidenum">
              <a:rPr lang="en-US" sz="1200">
                <a:latin typeface="26" charset="0"/>
              </a:rPr>
              <a:pPr/>
              <a:t>184</a:t>
            </a:fld>
            <a:endParaRPr lang="en-US" sz="1200">
              <a:latin typeface="26" charset="0"/>
            </a:endParaRPr>
          </a:p>
        </p:txBody>
      </p:sp>
      <p:sp>
        <p:nvSpPr>
          <p:cNvPr id="661506" name="Rectangle 2"/>
          <p:cNvSpPr>
            <a:spLocks noGrp="1" noRot="1" noChangeAspect="1" noChangeArrowheads="1"/>
          </p:cNvSpPr>
          <p:nvPr>
            <p:ph type="sldImg"/>
          </p:nvPr>
        </p:nvSpPr>
        <p:spPr>
          <a:solidFill>
            <a:srgbClr val="FFFFFF"/>
          </a:solidFill>
          <a:ln/>
        </p:spPr>
      </p:sp>
      <p:sp>
        <p:nvSpPr>
          <p:cNvPr id="6615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How should Christians respond to this heresy?  We should riot, burn down the places of worship of those who disagree with us, and kill Dan Brown.  OK, so I shouldn</a:t>
            </a:r>
            <a:r>
              <a:rPr lang="fr-FR" altLang="ja-JP">
                <a:ea typeface="ＭＳ Ｐゴシック" charset="0"/>
                <a:cs typeface="ＭＳ Ｐゴシック" charset="0"/>
              </a:rPr>
              <a:t>'</a:t>
            </a:r>
            <a:r>
              <a:rPr lang="en-US" altLang="ja-JP">
                <a:ea typeface="ＭＳ Ｐゴシック" charset="0"/>
                <a:cs typeface="ＭＳ Ｐゴシック" charset="0"/>
              </a:rPr>
              <a:t>t kid about this, but you do know that others have done worse for less offensive claims against their religion.  We already noted 1 Peter 3:15, which tells us to answer questions gently and with respect. Let</a:t>
            </a:r>
            <a:r>
              <a:rPr lang="fr-FR" altLang="ja-JP">
                <a:ea typeface="ＭＳ Ｐゴシック" charset="0"/>
                <a:cs typeface="ＭＳ Ｐゴシック" charset="0"/>
              </a:rPr>
              <a:t>'</a:t>
            </a:r>
            <a:r>
              <a:rPr lang="en-US" altLang="ja-JP">
                <a:ea typeface="ＭＳ Ｐゴシック" charset="0"/>
                <a:cs typeface="ＭＳ Ｐゴシック" charset="0"/>
              </a:rPr>
              <a:t>s pray for Dan Brown to come to know the real Jesus, who loves him and died for him.</a:t>
            </a:r>
            <a:endParaRPr lang="en-US">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C82E6FC-E857-E645-ABC5-CFC9C58B0FAD}" type="slidenum">
              <a:rPr lang="en-US" sz="1200">
                <a:latin typeface="26" charset="0"/>
              </a:rPr>
              <a:pPr/>
              <a:t>185</a:t>
            </a:fld>
            <a:endParaRPr lang="en-US" sz="1200">
              <a:latin typeface="26" charset="0"/>
            </a:endParaRPr>
          </a:p>
        </p:txBody>
      </p:sp>
      <p:sp>
        <p:nvSpPr>
          <p:cNvPr id="663554" name="AutoShape 2"/>
          <p:cNvSpPr>
            <a:spLocks noGrp="1" noRot="1" noChangeAspect="1" noChangeArrowheads="1" noTextEdit="1"/>
          </p:cNvSpPr>
          <p:nvPr>
            <p:ph type="sldImg"/>
          </p:nvPr>
        </p:nvSpPr>
        <p:spPr>
          <a:xfrm>
            <a:off x="841375" y="241300"/>
            <a:ext cx="5233988" cy="3925888"/>
          </a:xfrm>
          <a:ln/>
        </p:spPr>
      </p:sp>
      <p:sp>
        <p:nvSpPr>
          <p:cNvPr id="6635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ea typeface="ＭＳ Ｐゴシック" charset="0"/>
                <a:cs typeface="ＭＳ Ｐゴシック" charset="0"/>
              </a:rPr>
              <a:t>By </a:t>
            </a:r>
            <a:r>
              <a:rPr lang="en-US" altLang="ja-JP">
                <a:ea typeface="ＭＳ Ｐゴシック" charset="0"/>
                <a:cs typeface="ＭＳ Ｐゴシック" charset="0"/>
              </a:rPr>
              <a:t>"enemy" I mean those attacking our faith.</a:t>
            </a:r>
            <a:endParaRPr lang="en-US">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DA7577A-A1DE-9148-B39D-B44F2F705F95}" type="slidenum">
              <a:rPr lang="en-US" sz="1200">
                <a:latin typeface="26" charset="0"/>
              </a:rPr>
              <a:pPr/>
              <a:t>186</a:t>
            </a:fld>
            <a:endParaRPr lang="en-US" sz="1200">
              <a:latin typeface="26" charset="0"/>
            </a:endParaRPr>
          </a:p>
        </p:txBody>
      </p:sp>
      <p:sp>
        <p:nvSpPr>
          <p:cNvPr id="665602" name="Rectangle 2"/>
          <p:cNvSpPr>
            <a:spLocks noGrp="1" noRot="1" noChangeAspect="1" noChangeArrowheads="1"/>
          </p:cNvSpPr>
          <p:nvPr>
            <p:ph type="sldImg"/>
          </p:nvPr>
        </p:nvSpPr>
        <p:spPr>
          <a:solidFill>
            <a:srgbClr val="FFFFFF"/>
          </a:solidFill>
          <a:ln/>
        </p:spPr>
      </p:sp>
      <p:sp>
        <p:nvSpPr>
          <p:cNvPr id="6656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Of course, don</a:t>
            </a:r>
            <a:r>
              <a:rPr lang="fr-FR" altLang="ja-JP">
                <a:ea typeface="ＭＳ Ｐゴシック" charset="0"/>
                <a:cs typeface="ＭＳ Ｐゴシック" charset="0"/>
              </a:rPr>
              <a:t>'</a:t>
            </a:r>
            <a:r>
              <a:rPr lang="en-US" altLang="ja-JP">
                <a:ea typeface="ＭＳ Ｐゴシック" charset="0"/>
                <a:cs typeface="ＭＳ Ｐゴシック" charset="0"/>
              </a:rPr>
              <a:t>t become an expert on Dan Brown.  This heresy will soon pass away, but "the Word of the Lord is forever" so know God</a:t>
            </a:r>
            <a:r>
              <a:rPr lang="fr-FR" altLang="ja-JP">
                <a:ea typeface="ＭＳ Ｐゴシック" charset="0"/>
                <a:cs typeface="ＭＳ Ｐゴシック" charset="0"/>
              </a:rPr>
              <a:t>'</a:t>
            </a:r>
            <a:r>
              <a:rPr lang="en-US" altLang="ja-JP">
                <a:ea typeface="ＭＳ Ｐゴシック" charset="0"/>
                <a:cs typeface="ＭＳ Ｐゴシック" charset="0"/>
              </a:rPr>
              <a:t>s eternal Word better than any book!</a:t>
            </a:r>
            <a:endParaRPr lang="en-US">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BA5D91A-3829-EA4D-86D6-531EFDCE772F}" type="slidenum">
              <a:rPr lang="en-US" sz="1200">
                <a:latin typeface="26" charset="0"/>
              </a:rPr>
              <a:pPr/>
              <a:t>187</a:t>
            </a:fld>
            <a:endParaRPr lang="en-US" sz="1200">
              <a:latin typeface="26" charset="0"/>
            </a:endParaRPr>
          </a:p>
        </p:txBody>
      </p:sp>
      <p:sp>
        <p:nvSpPr>
          <p:cNvPr id="667650" name="Rectangle 2"/>
          <p:cNvSpPr>
            <a:spLocks noGrp="1" noRot="1" noChangeAspect="1" noChangeArrowheads="1" noTextEdit="1"/>
          </p:cNvSpPr>
          <p:nvPr>
            <p:ph type="sldImg"/>
          </p:nvPr>
        </p:nvSpPr>
        <p:spPr>
          <a:ln/>
        </p:spPr>
      </p:sp>
      <p:sp>
        <p:nvSpPr>
          <p:cNvPr id="667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Yet still, a little knowledge of Brown can help you gain credibility to talk with people more intelligently since you will know what they have read or seen on the movie screen.</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196D6CD-CE9E-564E-A799-E4F8FD784A3B}" type="slidenum">
              <a:rPr lang="en-US" sz="1200">
                <a:latin typeface="26" charset="0"/>
              </a:rPr>
              <a:pPr/>
              <a:t>188</a:t>
            </a:fld>
            <a:endParaRPr lang="en-US" sz="1200">
              <a:latin typeface="26" charset="0"/>
            </a:endParaRPr>
          </a:p>
        </p:txBody>
      </p:sp>
      <p:sp>
        <p:nvSpPr>
          <p:cNvPr id="669698" name="Rectangle 2"/>
          <p:cNvSpPr>
            <a:spLocks noGrp="1" noRot="1" noChangeAspect="1" noChangeArrowheads="1"/>
          </p:cNvSpPr>
          <p:nvPr>
            <p:ph type="sldImg"/>
          </p:nvPr>
        </p:nvSpPr>
        <p:spPr>
          <a:solidFill>
            <a:srgbClr val="FFFFFF"/>
          </a:solidFill>
          <a:ln/>
        </p:spPr>
      </p:sp>
      <p:sp>
        <p:nvSpPr>
          <p:cNvPr id="6696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There are numerous rebuttals to Brown.  See the bibliography for books, websites, and DVDs. </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Debunking… at </a:t>
            </a:r>
            <a:r>
              <a:rPr lang="en-US" b="1">
                <a:solidFill>
                  <a:srgbClr val="0000CC"/>
                </a:solidFill>
                <a:latin typeface="Arial" charset="0"/>
                <a:ea typeface="ＭＳ Ｐゴシック" charset="0"/>
                <a:cs typeface="ＭＳ Ｐゴシック" charset="0"/>
              </a:rPr>
              <a:t>www.truthnet.org/davinci/</a:t>
            </a:r>
            <a:endParaRPr lang="en-US">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1AE267D-3C3A-DF47-9344-F6D6020089FD}" type="slidenum">
              <a:rPr lang="en-US" sz="1200">
                <a:latin typeface="26" charset="0"/>
              </a:rPr>
              <a:pPr/>
              <a:t>189</a:t>
            </a:fld>
            <a:endParaRPr lang="en-US" sz="1200">
              <a:latin typeface="26" charset="0"/>
            </a:endParaRPr>
          </a:p>
        </p:txBody>
      </p:sp>
      <p:sp>
        <p:nvSpPr>
          <p:cNvPr id="671746" name="Rectangle 2"/>
          <p:cNvSpPr>
            <a:spLocks noGrp="1" noRot="1" noChangeAspect="1" noChangeArrowheads="1"/>
          </p:cNvSpPr>
          <p:nvPr>
            <p:ph type="sldImg"/>
          </p:nvPr>
        </p:nvSpPr>
        <p:spPr>
          <a:solidFill>
            <a:srgbClr val="FFFFFF"/>
          </a:solidFill>
          <a:ln/>
        </p:spPr>
      </p:sp>
      <p:sp>
        <p:nvSpPr>
          <p:cNvPr id="671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a:t>
            </a:r>
            <a:r>
              <a:rPr lang="fr-FR" altLang="ja-JP">
                <a:ea typeface="ＭＳ Ｐゴシック" charset="0"/>
                <a:cs typeface="ＭＳ Ｐゴシック" charset="0"/>
              </a:rPr>
              <a:t>'</a:t>
            </a:r>
            <a:r>
              <a:rPr lang="en-US" altLang="ja-JP">
                <a:ea typeface="ＭＳ Ｐゴシック" charset="0"/>
                <a:cs typeface="ＭＳ Ｐゴシック" charset="0"/>
              </a:rPr>
              <a:t>m recommending this book more than any other.  It</a:t>
            </a:r>
            <a:r>
              <a:rPr lang="fr-FR" altLang="ja-JP">
                <a:ea typeface="ＭＳ Ｐゴシック" charset="0"/>
                <a:cs typeface="ＭＳ Ｐゴシック" charset="0"/>
              </a:rPr>
              <a:t>'</a:t>
            </a:r>
            <a:r>
              <a:rPr lang="en-US" altLang="ja-JP">
                <a:ea typeface="ＭＳ Ｐゴシック" charset="0"/>
                <a:cs typeface="ＭＳ Ｐゴシック" charset="0"/>
              </a:rPr>
              <a:t>s also available in Chinese.</a:t>
            </a:r>
            <a:endParaRPr lang="en-US">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A404D33-FA25-5348-BCFF-6525A4197416}" type="slidenum">
              <a:rPr lang="en-US" sz="1200">
                <a:latin typeface="26" charset="0"/>
              </a:rPr>
              <a:pPr/>
              <a:t>190</a:t>
            </a:fld>
            <a:endParaRPr lang="en-US" sz="1200">
              <a:latin typeface="26" charset="0"/>
            </a:endParaRPr>
          </a:p>
        </p:txBody>
      </p:sp>
      <p:sp>
        <p:nvSpPr>
          <p:cNvPr id="673794" name="Rectangle 2"/>
          <p:cNvSpPr>
            <a:spLocks noGrp="1" noRot="1" noChangeAspect="1" noChangeArrowheads="1"/>
          </p:cNvSpPr>
          <p:nvPr>
            <p:ph type="sldImg"/>
          </p:nvPr>
        </p:nvSpPr>
        <p:spPr>
          <a:solidFill>
            <a:srgbClr val="FFFFFF"/>
          </a:solidFill>
          <a:ln/>
        </p:spPr>
      </p:sp>
      <p:sp>
        <p:nvSpPr>
          <p:cNvPr id="6737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a:t>
            </a:r>
            <a:r>
              <a:rPr lang="fr-FR" altLang="ja-JP">
                <a:ea typeface="ＭＳ Ｐゴシック" charset="0"/>
                <a:cs typeface="ＭＳ Ｐゴシック" charset="0"/>
              </a:rPr>
              <a:t>'</a:t>
            </a:r>
            <a:r>
              <a:rPr lang="en-US" altLang="ja-JP">
                <a:ea typeface="ＭＳ Ｐゴシック" charset="0"/>
                <a:cs typeface="ＭＳ Ｐゴシック" charset="0"/>
              </a:rPr>
              <a:t>m recommending this book more than any other.  It</a:t>
            </a:r>
            <a:r>
              <a:rPr lang="fr-FR" altLang="ja-JP">
                <a:ea typeface="ＭＳ Ｐゴシック" charset="0"/>
                <a:cs typeface="ＭＳ Ｐゴシック" charset="0"/>
              </a:rPr>
              <a:t>'</a:t>
            </a:r>
            <a:r>
              <a:rPr lang="en-US" altLang="ja-JP">
                <a:ea typeface="ＭＳ Ｐゴシック" charset="0"/>
                <a:cs typeface="ＭＳ Ｐゴシック" charset="0"/>
              </a:rPr>
              <a:t>s also available in Chinese.</a:t>
            </a:r>
            <a:endParaRPr lang="en-US">
              <a:ea typeface="ＭＳ Ｐゴシック" charset="0"/>
              <a:cs typeface="ＭＳ Ｐゴシック"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0BE6428-C69A-4B40-AF17-57D0EEB8280D}" type="slidenum">
              <a:rPr lang="en-US" sz="1200">
                <a:latin typeface="26" charset="0"/>
              </a:rPr>
              <a:pPr/>
              <a:t>191</a:t>
            </a:fld>
            <a:endParaRPr lang="en-US" sz="1200">
              <a:latin typeface="26" charset="0"/>
            </a:endParaRPr>
          </a:p>
        </p:txBody>
      </p:sp>
      <p:sp>
        <p:nvSpPr>
          <p:cNvPr id="675842" name="Rectangle 2"/>
          <p:cNvSpPr>
            <a:spLocks noGrp="1" noRot="1" noChangeAspect="1" noChangeArrowheads="1"/>
          </p:cNvSpPr>
          <p:nvPr>
            <p:ph type="sldImg"/>
          </p:nvPr>
        </p:nvSpPr>
        <p:spPr>
          <a:solidFill>
            <a:srgbClr val="FFFFFF"/>
          </a:solidFill>
          <a:ln/>
        </p:spPr>
      </p:sp>
      <p:sp>
        <p:nvSpPr>
          <p:cNvPr id="675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These four ministries are working together here in Singapore on this excellent website.</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1FE4293-271D-1243-8901-600C1EF0DEC9}" type="slidenum">
              <a:rPr lang="en-US" sz="1200">
                <a:latin typeface="26" charset="0"/>
              </a:rPr>
              <a:pPr/>
              <a:t>192</a:t>
            </a:fld>
            <a:endParaRPr lang="en-US" sz="1200">
              <a:latin typeface="26" charset="0"/>
            </a:endParaRPr>
          </a:p>
        </p:txBody>
      </p:sp>
      <p:sp>
        <p:nvSpPr>
          <p:cNvPr id="677890" name="Rectangle 2"/>
          <p:cNvSpPr>
            <a:spLocks noGrp="1" noRot="1" noChangeAspect="1" noChangeArrowheads="1"/>
          </p:cNvSpPr>
          <p:nvPr>
            <p:ph type="sldImg"/>
          </p:nvPr>
        </p:nvSpPr>
        <p:spPr>
          <a:solidFill>
            <a:srgbClr val="FFFFFF"/>
          </a:solidFill>
          <a:ln/>
        </p:spPr>
      </p:sp>
      <p:sp>
        <p:nvSpPr>
          <p:cNvPr id="677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B59784C-A968-624E-A269-71BF2ECE79CF}" type="slidenum">
              <a:rPr lang="en-US" sz="1200">
                <a:latin typeface="26" charset="0"/>
              </a:rPr>
              <a:pPr/>
              <a:t>19</a:t>
            </a:fld>
            <a:endParaRPr lang="en-US" sz="1200">
              <a:latin typeface="26"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DVC books and games flood the market.  A computer game was also planned for release in May 2006.</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92626A8-7759-4542-AB6A-00A36ABBEA79}" type="slidenum">
              <a:rPr lang="en-US" sz="1200">
                <a:latin typeface="26" charset="0"/>
              </a:rPr>
              <a:pPr/>
              <a:t>193</a:t>
            </a:fld>
            <a:endParaRPr lang="en-US" sz="1200">
              <a:latin typeface="26" charset="0"/>
            </a:endParaRPr>
          </a:p>
        </p:txBody>
      </p:sp>
      <p:sp>
        <p:nvSpPr>
          <p:cNvPr id="679938" name="Rectangle 2"/>
          <p:cNvSpPr>
            <a:spLocks noGrp="1" noRot="1" noChangeAspect="1" noChangeArrowheads="1" noTextEdit="1"/>
          </p:cNvSpPr>
          <p:nvPr>
            <p:ph type="sldImg"/>
          </p:nvPr>
        </p:nvSpPr>
        <p:spPr>
          <a:ln/>
        </p:spPr>
      </p:sp>
      <p:sp>
        <p:nvSpPr>
          <p:cNvPr id="679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There are three basic types of responses to the film and book.  This first person needs you to agree that the DVC claims are unfounded.</a:t>
            </a: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4679118-E1D7-6240-9C0F-2B503BEAEF0A}" type="slidenum">
              <a:rPr lang="en-US" sz="1200">
                <a:latin typeface="26" charset="0"/>
              </a:rPr>
              <a:pPr/>
              <a:t>194</a:t>
            </a:fld>
            <a:endParaRPr lang="en-US" sz="1200">
              <a:latin typeface="26" charset="0"/>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This person needs a reasoned response.</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474FCB8-A93E-7B45-BCEA-48C37F4EAAD6}" type="slidenum">
              <a:rPr lang="en-US" sz="1200">
                <a:latin typeface="26" charset="0"/>
              </a:rPr>
              <a:pPr/>
              <a:t>195</a:t>
            </a:fld>
            <a:endParaRPr lang="en-US" sz="1200">
              <a:latin typeface="26" charset="0"/>
            </a:endParaRPr>
          </a:p>
        </p:txBody>
      </p:sp>
      <p:sp>
        <p:nvSpPr>
          <p:cNvPr id="684034" name="Rectangle 2"/>
          <p:cNvSpPr>
            <a:spLocks noGrp="1" noRot="1" noChangeAspect="1" noChangeArrowheads="1" noTextEdit="1"/>
          </p:cNvSpPr>
          <p:nvPr>
            <p:ph type="sldImg"/>
          </p:nvPr>
        </p:nvSpPr>
        <p:spPr>
          <a:ln/>
        </p:spPr>
      </p:sp>
      <p:sp>
        <p:nvSpPr>
          <p:cNvPr id="684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This person needs a pastoral touch.  Tell him or her that you care about the hurt that this person feels.</a:t>
            </a: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8562B52-7CFC-364D-9134-C32866724D79}" type="slidenum">
              <a:rPr lang="en-US" sz="1200">
                <a:latin typeface="26" charset="0"/>
              </a:rPr>
              <a:pPr/>
              <a:t>196</a:t>
            </a:fld>
            <a:endParaRPr lang="en-US" sz="1200">
              <a:latin typeface="26"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What specifically should you say?  It</a:t>
            </a:r>
            <a:r>
              <a:rPr lang="fr-FR" altLang="ja-JP">
                <a:ea typeface="ＭＳ Ｐゴシック" charset="0"/>
                <a:cs typeface="ＭＳ Ｐゴシック" charset="0"/>
              </a:rPr>
              <a:t>'</a:t>
            </a:r>
            <a:r>
              <a:rPr lang="en-US" altLang="ja-JP">
                <a:ea typeface="ＭＳ Ｐゴシック" charset="0"/>
                <a:cs typeface="ＭＳ Ｐゴシック" charset="0"/>
              </a:rPr>
              <a:t>s more important to ask good questions than to crusade against the book.  Here are six suggestions in order.</a:t>
            </a:r>
            <a:endParaRPr lang="en-US">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AE95C2E-F4A3-3942-96F5-9EE54AC24A01}" type="slidenum">
              <a:rPr lang="en-US" sz="1200">
                <a:latin typeface="26" charset="0"/>
              </a:rPr>
              <a:pPr/>
              <a:t>199</a:t>
            </a:fld>
            <a:endParaRPr lang="en-US" sz="1200">
              <a:latin typeface="26" charset="0"/>
            </a:endParaRPr>
          </a:p>
        </p:txBody>
      </p:sp>
      <p:sp>
        <p:nvSpPr>
          <p:cNvPr id="690178" name="Rectangle 2"/>
          <p:cNvSpPr>
            <a:spLocks noGrp="1" noRot="1" noChangeAspect="1" noChangeArrowheads="1"/>
          </p:cNvSpPr>
          <p:nvPr>
            <p:ph type="sldImg"/>
          </p:nvPr>
        </p:nvSpPr>
        <p:spPr>
          <a:solidFill>
            <a:srgbClr val="FFFFFF"/>
          </a:solidFill>
          <a:ln/>
        </p:spPr>
      </p:sp>
      <p:sp>
        <p:nvSpPr>
          <p:cNvPr id="6901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mentions the cross only in passing as a Christian symbol.  We need to complete this with the significance of the cross.  Christ died on the cross not for his own sins since he had none.  He died for us.</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DA76D45-A704-8244-9486-4E32A521FB8C}" type="slidenum">
              <a:rPr lang="en-US" sz="1200">
                <a:latin typeface="26" charset="0"/>
              </a:rPr>
              <a:pPr/>
              <a:t>200</a:t>
            </a:fld>
            <a:endParaRPr lang="en-US" sz="1200">
              <a:latin typeface="26" charset="0"/>
            </a:endParaRPr>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476D008-6FF1-584E-A9E9-061271402F53}" type="slidenum">
              <a:rPr lang="en-US" sz="1200">
                <a:latin typeface="26" charset="0"/>
              </a:rPr>
              <a:pPr/>
              <a:t>201</a:t>
            </a:fld>
            <a:endParaRPr lang="en-US" sz="1200">
              <a:latin typeface="26"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3A729FB-36D8-134B-9FC7-25DA44211FDA}" type="slidenum">
              <a:rPr lang="en-US" sz="1200">
                <a:latin typeface="26" charset="0"/>
              </a:rPr>
              <a:pPr/>
              <a:t>202</a:t>
            </a:fld>
            <a:endParaRPr lang="en-US" sz="1200">
              <a:latin typeface="26"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CF62472-6A8F-F84C-8DFD-57C8F52BD0D9}" type="slidenum">
              <a:rPr lang="en-US" sz="1200">
                <a:latin typeface="26" charset="0"/>
              </a:rPr>
              <a:pPr/>
              <a:t>203</a:t>
            </a:fld>
            <a:endParaRPr lang="en-US" sz="1200">
              <a:latin typeface="26" charset="0"/>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DE6C1EB-8606-044B-9270-E5F73BC1F83B}" type="slidenum">
              <a:rPr lang="en-US" sz="1200">
                <a:latin typeface="26" charset="0"/>
              </a:rPr>
              <a:pPr/>
              <a:t>204</a:t>
            </a:fld>
            <a:endParaRPr lang="en-US" sz="1200">
              <a:latin typeface="26" charset="0"/>
            </a:endParaRPr>
          </a:p>
        </p:txBody>
      </p:sp>
      <p:sp>
        <p:nvSpPr>
          <p:cNvPr id="700418" name="Rectangle 2"/>
          <p:cNvSpPr>
            <a:spLocks noGrp="1" noRot="1" noChangeAspect="1" noChangeArrowheads="1"/>
          </p:cNvSpPr>
          <p:nvPr>
            <p:ph type="sldImg"/>
          </p:nvPr>
        </p:nvSpPr>
        <p:spPr>
          <a:solidFill>
            <a:srgbClr val="FFFFFF"/>
          </a:solidFill>
          <a:ln/>
        </p:spPr>
      </p:sp>
      <p:sp>
        <p:nvSpPr>
          <p:cNvPr id="700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Each of us must explain why the body of Jesus was missing on the third day.</a:t>
            </a:r>
          </a:p>
          <a:p>
            <a:pPr eaLnBrk="1" hangingPunct="1"/>
            <a:r>
              <a:rPr lang="en-US">
                <a:ea typeface="ＭＳ Ｐゴシック" charset="0"/>
                <a:cs typeface="ＭＳ Ｐゴシック" charset="0"/>
              </a:rPr>
              <a:t>To say he never died is preposterous as the Romans were expert executioners.</a:t>
            </a:r>
          </a:p>
          <a:p>
            <a:pPr eaLnBrk="1" hangingPunct="1"/>
            <a:r>
              <a:rPr lang="en-US">
                <a:ea typeface="ＭＳ Ｐゴシック" charset="0"/>
                <a:cs typeface="ＭＳ Ｐゴシック" charset="0"/>
              </a:rPr>
              <a:t>The theory that the cool tomb refreshed Christ enough to overcome his crucifixion and move the 1.5 ton stone is also ridiculous.</a:t>
            </a:r>
          </a:p>
          <a:p>
            <a:pPr eaLnBrk="1" hangingPunct="1"/>
            <a:r>
              <a:rPr lang="en-US">
                <a:ea typeface="ＭＳ Ｐゴシック" charset="0"/>
                <a:cs typeface="ＭＳ Ｐゴシック" charset="0"/>
              </a:rPr>
              <a:t>The disciples were the ones LEAST expecting a resurrection, so they are not potential candidates.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7E0761B-228D-B44C-907E-EA8D530F29CB}" type="slidenum">
              <a:rPr lang="en-US" sz="1200">
                <a:latin typeface="26" charset="0"/>
              </a:rPr>
              <a:pPr/>
              <a:t>2</a:t>
            </a:fld>
            <a:endParaRPr lang="en-US" sz="1200">
              <a:latin typeface="26" charset="0"/>
            </a:endParaRPr>
          </a:p>
        </p:txBody>
      </p:sp>
      <p:sp>
        <p:nvSpPr>
          <p:cNvPr id="293890" name="Rectangle 2"/>
          <p:cNvSpPr>
            <a:spLocks noGrp="1" noRot="1" noChangeAspect="1" noChangeArrowheads="1" noTextEdit="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ea typeface="新細明體" charset="0"/>
                <a:cs typeface="新細明體" charset="0"/>
              </a:rPr>
              <a:t>Presently only 145 of the 224 slides are translated, but they still give a basic critique of Brown</a:t>
            </a:r>
            <a:r>
              <a:rPr lang="fr-FR" altLang="zh-TW">
                <a:ea typeface="新細明體" charset="0"/>
                <a:cs typeface="新細明體" charset="0"/>
              </a:rPr>
              <a:t>'</a:t>
            </a:r>
            <a:r>
              <a:rPr lang="en-US" altLang="zh-TW">
                <a:ea typeface="新細明體" charset="0"/>
                <a:cs typeface="新細明體" charset="0"/>
              </a:rPr>
              <a:t>s book.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D726849-D439-504F-959F-CB2838B4C5AA}" type="slidenum">
              <a:rPr lang="en-US" sz="1200">
                <a:latin typeface="26" charset="0"/>
              </a:rPr>
              <a:pPr/>
              <a:t>20</a:t>
            </a:fld>
            <a:endParaRPr lang="en-US" sz="1200">
              <a:latin typeface="26" charset="0"/>
            </a:endParaRPr>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movie will reach the millions who hate to read.  Many of these also hate to think, so they will absorb the story without a critical mind.</a:t>
            </a: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50CC14C-0BEB-9E40-961A-A4FA63DD234F}" type="slidenum">
              <a:rPr lang="en-US" sz="1200">
                <a:latin typeface="26" charset="0"/>
              </a:rPr>
              <a:pPr/>
              <a:t>205</a:t>
            </a:fld>
            <a:endParaRPr lang="en-US" sz="1200">
              <a:latin typeface="26" charset="0"/>
            </a:endParaRPr>
          </a:p>
        </p:txBody>
      </p:sp>
      <p:sp>
        <p:nvSpPr>
          <p:cNvPr id="702466" name="Rectangle 2"/>
          <p:cNvSpPr>
            <a:spLocks noGrp="1" noRot="1" noChangeAspect="1" noChangeArrowheads="1"/>
          </p:cNvSpPr>
          <p:nvPr>
            <p:ph type="sldImg"/>
          </p:nvPr>
        </p:nvSpPr>
        <p:spPr>
          <a:solidFill>
            <a:srgbClr val="FFFFFF"/>
          </a:solidFill>
          <a:ln/>
        </p:spPr>
      </p:sp>
      <p:sp>
        <p:nvSpPr>
          <p:cNvPr id="702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36075FD-0FD0-FF41-8A88-F9361183FC8A}" type="slidenum">
              <a:rPr lang="en-US" sz="1200">
                <a:latin typeface="26" charset="0"/>
              </a:rPr>
              <a:pPr/>
              <a:t>206</a:t>
            </a:fld>
            <a:endParaRPr lang="en-US" sz="1200">
              <a:latin typeface="26" charset="0"/>
            </a:endParaRPr>
          </a:p>
        </p:txBody>
      </p:sp>
      <p:sp>
        <p:nvSpPr>
          <p:cNvPr id="704514" name="Rectangle 2"/>
          <p:cNvSpPr>
            <a:spLocks noGrp="1" noRot="1" noChangeAspect="1" noChangeArrowheads="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Nothing short of a genuine miracle would have convinced all eleven disciples to preach his resurrection for a lifetime and then die as martyrs.</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DB94DD6-0162-C647-985E-32D185AC7ED6}" type="slidenum">
              <a:rPr lang="en-US" sz="1200">
                <a:latin typeface="26" charset="0"/>
              </a:rPr>
              <a:pPr/>
              <a:t>207</a:t>
            </a:fld>
            <a:endParaRPr lang="en-US" sz="1200">
              <a:latin typeface="26"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8589E21-9281-8742-9840-42F1EEA3A7B5}" type="slidenum">
              <a:rPr lang="en-US" sz="1200">
                <a:latin typeface="26" charset="0"/>
              </a:rPr>
              <a:pPr/>
              <a:t>208</a:t>
            </a:fld>
            <a:endParaRPr lang="en-US" sz="1200">
              <a:latin typeface="26" charset="0"/>
            </a:endParaRPr>
          </a:p>
        </p:txBody>
      </p:sp>
      <p:sp>
        <p:nvSpPr>
          <p:cNvPr id="708610" name="Rectangle 2"/>
          <p:cNvSpPr>
            <a:spLocks noGrp="1" noRot="1" noChangeAspect="1" noChangeArrowheads="1"/>
          </p:cNvSpPr>
          <p:nvPr>
            <p:ph type="sldImg"/>
          </p:nvPr>
        </p:nvSpPr>
        <p:spPr>
          <a:solidFill>
            <a:srgbClr val="FFFFFF"/>
          </a:solidFill>
          <a:ln/>
        </p:spPr>
      </p:sp>
      <p:sp>
        <p:nvSpPr>
          <p:cNvPr id="7086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may look like a cryptic message but it</a:t>
            </a:r>
            <a:r>
              <a:rPr lang="fr-FR" altLang="ja-JP">
                <a:ea typeface="ＭＳ Ｐゴシック" charset="0"/>
                <a:cs typeface="ＭＳ Ｐゴシック" charset="0"/>
              </a:rPr>
              <a:t>'</a:t>
            </a:r>
            <a:r>
              <a:rPr lang="en-US" altLang="ja-JP">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a:ea typeface="ＭＳ Ｐゴシック" charset="0"/>
                <a:cs typeface="ＭＳ Ｐゴシック" charset="0"/>
              </a:rPr>
              <a:t>'</a:t>
            </a:r>
            <a:r>
              <a:rPr lang="en-US" altLang="ja-JP">
                <a:ea typeface="ＭＳ Ｐゴシック" charset="0"/>
                <a:cs typeface="ＭＳ Ｐゴシック" charset="0"/>
              </a:rPr>
              <a:t>s the Divine Code!</a:t>
            </a:r>
            <a:endParaRPr lang="en-US">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B0B6B91-2A65-5D4F-88AD-BDD354859852}" type="slidenum">
              <a:rPr lang="en-US" sz="1200">
                <a:latin typeface="26" charset="0"/>
              </a:rPr>
              <a:pPr/>
              <a:t>209</a:t>
            </a:fld>
            <a:endParaRPr lang="en-US" sz="1200">
              <a:latin typeface="26" charset="0"/>
            </a:endParaRPr>
          </a:p>
        </p:txBody>
      </p:sp>
      <p:sp>
        <p:nvSpPr>
          <p:cNvPr id="710658" name="Rectangle 2"/>
          <p:cNvSpPr>
            <a:spLocks noGrp="1" noRot="1" noChangeAspect="1" noChangeArrowheads="1"/>
          </p:cNvSpPr>
          <p:nvPr>
            <p:ph type="sldImg"/>
          </p:nvPr>
        </p:nvSpPr>
        <p:spPr>
          <a:solidFill>
            <a:srgbClr val="FFFFFF"/>
          </a:solidFill>
          <a:ln/>
        </p:spPr>
      </p:sp>
      <p:sp>
        <p:nvSpPr>
          <p:cNvPr id="710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 his nearly 600 page paperback that supposedly tells us the </a:t>
            </a:r>
            <a:r>
              <a:rPr lang="en-US" altLang="ja-JP">
                <a:ea typeface="ＭＳ Ｐゴシック" charset="0"/>
                <a:cs typeface="ＭＳ Ｐゴシック" charset="0"/>
              </a:rPr>
              <a:t>"truth" of Christianity, Brown NEVER EVEN ONCE mentions the resurrection of Christ.  This is the CHIEF teaching of Christianity--that Christ proved his claims by coming back from the dead.</a:t>
            </a:r>
            <a:endParaRPr lang="en-US">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56E88AA-73BD-C643-83F9-28C189A1AFE1}" type="slidenum">
              <a:rPr lang="en-US" sz="1200">
                <a:latin typeface="26" charset="0"/>
              </a:rPr>
              <a:pPr/>
              <a:t>210</a:t>
            </a:fld>
            <a:endParaRPr lang="en-US" sz="1200">
              <a:latin typeface="26" charset="0"/>
            </a:endParaRPr>
          </a:p>
        </p:txBody>
      </p:sp>
      <p:sp>
        <p:nvSpPr>
          <p:cNvPr id="712706" name="Rectangle 2"/>
          <p:cNvSpPr>
            <a:spLocks noGrp="1" noRot="1" noChangeAspect="1" noChangeArrowheads="1"/>
          </p:cNvSpPr>
          <p:nvPr>
            <p:ph type="sldImg"/>
          </p:nvPr>
        </p:nvSpPr>
        <p:spPr>
          <a:solidFill>
            <a:srgbClr val="FFFFFF"/>
          </a:solidFill>
          <a:ln/>
        </p:spPr>
      </p:sp>
      <p:sp>
        <p:nvSpPr>
          <p:cNvPr id="712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means Jesus is alive today.  This also means you can know him personally.  It</a:t>
            </a:r>
            <a:r>
              <a:rPr lang="fr-FR" altLang="ja-JP">
                <a:ea typeface="ＭＳ Ｐゴシック" charset="0"/>
                <a:cs typeface="ＭＳ Ｐゴシック" charset="0"/>
              </a:rPr>
              <a:t>'</a:t>
            </a:r>
            <a:r>
              <a:rPr lang="en-US" altLang="ja-JP">
                <a:ea typeface="ＭＳ Ｐゴシック" charset="0"/>
                <a:cs typeface="ＭＳ Ｐゴシック" charset="0"/>
              </a:rPr>
              <a:t>s as simple as A-B-C.  Let</a:t>
            </a:r>
            <a:r>
              <a:rPr lang="fr-FR" altLang="ja-JP">
                <a:ea typeface="ＭＳ Ｐゴシック" charset="0"/>
                <a:cs typeface="ＭＳ Ｐゴシック" charset="0"/>
              </a:rPr>
              <a:t>'</a:t>
            </a:r>
            <a:r>
              <a:rPr lang="en-US" altLang="ja-JP">
                <a:ea typeface="ＭＳ Ｐゴシック" charset="0"/>
                <a:cs typeface="ＭＳ Ｐゴシック" charset="0"/>
              </a:rPr>
              <a:t>s bow our heads and if you wish to come into this new relationship with Christ, please pray to him now, acknowledging these three things to him.</a:t>
            </a:r>
            <a:endParaRPr lang="en-US">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3C3F069-E23F-5D48-810B-37D8B2A5690A}" type="slidenum">
              <a:rPr lang="en-US" sz="1200">
                <a:latin typeface="26" charset="0"/>
              </a:rPr>
              <a:pPr/>
              <a:t>211</a:t>
            </a:fld>
            <a:endParaRPr lang="en-US" sz="1200">
              <a:latin typeface="26" charset="0"/>
            </a:endParaRPr>
          </a:p>
        </p:txBody>
      </p:sp>
      <p:sp>
        <p:nvSpPr>
          <p:cNvPr id="714754" name="Rectangle 2"/>
          <p:cNvSpPr>
            <a:spLocks noGrp="1" noRot="1" noChangeAspect="1" noChangeArrowheads="1" noTextEdit="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TW">
                <a:ea typeface="新細明體" charset="0"/>
                <a:cs typeface="新細明體" charset="0"/>
              </a:rPr>
              <a:t>If you have Chinese speaking friends or family, please remember to download the more abbreviated simplified text Chinese version of this seminar on my website.</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98D5FC8-B027-E740-B2D9-2D853DDDC9B4}" type="slidenum">
              <a:rPr lang="en-US" sz="1200">
                <a:latin typeface="26" charset="0"/>
              </a:rPr>
              <a:pPr/>
              <a:t>212</a:t>
            </a:fld>
            <a:endParaRPr lang="en-US" sz="1200">
              <a:latin typeface="26"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Let</a:t>
            </a:r>
            <a:r>
              <a:rPr lang="fr-FR" altLang="ja-JP">
                <a:ea typeface="ＭＳ Ｐゴシック" charset="0"/>
                <a:cs typeface="ＭＳ Ｐゴシック" charset="0"/>
              </a:rPr>
              <a:t>'</a:t>
            </a:r>
            <a:r>
              <a:rPr lang="en-US" altLang="ja-JP">
                <a:ea typeface="ＭＳ Ｐゴシック" charset="0"/>
                <a:cs typeface="ＭＳ Ｐゴシック" charset="0"/>
              </a:rPr>
              <a:t>s take a few moments to answer any remaining questions…</a:t>
            </a:r>
            <a:endParaRPr lang="en-US">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7C571FF-AFF5-3141-AA71-F8EF27AB624A}" type="slidenum">
              <a:rPr lang="en-US" sz="1200">
                <a:latin typeface="26" charset="0"/>
              </a:rPr>
              <a:pPr/>
              <a:t>213</a:t>
            </a:fld>
            <a:endParaRPr lang="en-US" sz="1200">
              <a:latin typeface="26"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356C212-8F82-504B-A72F-EF11DF7CCB7C}" type="slidenum">
              <a:rPr lang="en-US" sz="1200">
                <a:latin typeface="26" charset="0"/>
              </a:rPr>
              <a:pPr/>
              <a:t>214</a:t>
            </a:fld>
            <a:endParaRPr lang="en-US" sz="1200">
              <a:latin typeface="26" charset="0"/>
            </a:endParaRPr>
          </a:p>
        </p:txBody>
      </p:sp>
      <p:sp>
        <p:nvSpPr>
          <p:cNvPr id="720898" name="Rectangle 2"/>
          <p:cNvSpPr>
            <a:spLocks noGrp="1" noRot="1" noChangeAspect="1" noChangeArrowheads="1"/>
          </p:cNvSpPr>
          <p:nvPr>
            <p:ph type="sldImg"/>
          </p:nvPr>
        </p:nvSpPr>
        <p:spPr>
          <a:solidFill>
            <a:srgbClr val="FFFFFF"/>
          </a:solidFill>
          <a:ln/>
        </p:spPr>
      </p:sp>
      <p:sp>
        <p:nvSpPr>
          <p:cNvPr id="720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BF35D53-366A-CF41-9396-8B1A10876701}" type="slidenum">
              <a:rPr lang="en-US" sz="1200">
                <a:latin typeface="26" charset="0"/>
              </a:rPr>
              <a:pPr/>
              <a:t>21</a:t>
            </a:fld>
            <a:endParaRPr lang="en-US" sz="1200">
              <a:latin typeface="26" charset="0"/>
            </a:endParaRPr>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Many enjoy the plot, but for me it was painful reading to see so many hundreds of inaccuracies plague the book, which doesn</a:t>
            </a:r>
            <a:r>
              <a:rPr lang="fr-FR" altLang="ja-JP">
                <a:ea typeface="ＭＳ Ｐゴシック" charset="0"/>
                <a:cs typeface="ＭＳ Ｐゴシック" charset="0"/>
              </a:rPr>
              <a:t>'</a:t>
            </a:r>
            <a:r>
              <a:rPr lang="en-US" altLang="ja-JP">
                <a:ea typeface="ＭＳ Ｐゴシック" charset="0"/>
                <a:cs typeface="ＭＳ Ｐゴシック" charset="0"/>
              </a:rPr>
              <a:t>t even have a single footnote.  Since many of us don</a:t>
            </a:r>
            <a:r>
              <a:rPr lang="fr-FR" altLang="ja-JP">
                <a:ea typeface="ＭＳ Ｐゴシック" charset="0"/>
                <a:cs typeface="ＭＳ Ｐゴシック" charset="0"/>
              </a:rPr>
              <a:t>'</a:t>
            </a:r>
            <a:r>
              <a:rPr lang="en-US" altLang="ja-JP">
                <a:ea typeface="ＭＳ Ｐゴシック" charset="0"/>
                <a:cs typeface="ＭＳ Ｐゴシック" charset="0"/>
              </a:rPr>
              <a:t>t want to take the time to read a nearly 600-page novel, let</a:t>
            </a:r>
            <a:r>
              <a:rPr lang="fr-FR" altLang="ja-JP">
                <a:ea typeface="ＭＳ Ｐゴシック" charset="0"/>
                <a:cs typeface="ＭＳ Ｐゴシック" charset="0"/>
              </a:rPr>
              <a:t>'</a:t>
            </a:r>
            <a:r>
              <a:rPr lang="en-US" altLang="ja-JP">
                <a:ea typeface="ＭＳ Ｐゴシック" charset="0"/>
                <a:cs typeface="ＭＳ Ｐゴシック" charset="0"/>
              </a:rPr>
              <a:t>s see the narrative.</a:t>
            </a:r>
            <a:endParaRPr lang="en-US">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4BC96DA-E3C4-094A-82EA-DE8275D4EFE6}" type="slidenum">
              <a:rPr lang="en-US" sz="1200">
                <a:latin typeface="26" charset="0"/>
              </a:rPr>
              <a:pPr/>
              <a:t>215</a:t>
            </a:fld>
            <a:endParaRPr lang="en-US" sz="1200">
              <a:latin typeface="26" charset="0"/>
            </a:endParaRPr>
          </a:p>
        </p:txBody>
      </p:sp>
      <p:sp>
        <p:nvSpPr>
          <p:cNvPr id="722946" name="Rectangle 2"/>
          <p:cNvSpPr>
            <a:spLocks noGrp="1" noRot="1" noChangeAspect="1" noChangeArrowheads="1"/>
          </p:cNvSpPr>
          <p:nvPr>
            <p:ph type="sldImg"/>
          </p:nvPr>
        </p:nvSpPr>
        <p:spPr>
          <a:solidFill>
            <a:srgbClr val="FFFFFF"/>
          </a:solidFill>
          <a:ln/>
        </p:spPr>
      </p:sp>
      <p:sp>
        <p:nvSpPr>
          <p:cNvPr id="722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DFEEB01-FDC8-C34D-9DD2-6FABAE1E9B3C}" type="slidenum">
              <a:rPr lang="en-US" sz="1200">
                <a:latin typeface="26" charset="0"/>
              </a:rPr>
              <a:pPr/>
              <a:t>216</a:t>
            </a:fld>
            <a:endParaRPr lang="en-US" sz="1200">
              <a:latin typeface="26" charset="0"/>
            </a:endParaRPr>
          </a:p>
        </p:txBody>
      </p:sp>
      <p:sp>
        <p:nvSpPr>
          <p:cNvPr id="724994" name="Rectangle 2"/>
          <p:cNvSpPr>
            <a:spLocks noGrp="1" noRot="1" noChangeAspect="1" noChangeArrowheads="1"/>
          </p:cNvSpPr>
          <p:nvPr>
            <p:ph type="sldImg"/>
          </p:nvPr>
        </p:nvSpPr>
        <p:spPr>
          <a:solidFill>
            <a:srgbClr val="FFFFFF"/>
          </a:solidFill>
          <a:ln/>
        </p:spPr>
      </p:sp>
      <p:sp>
        <p:nvSpPr>
          <p:cNvPr id="724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9DEE5D0-39DB-9044-84FE-729AA00DD747}" type="slidenum">
              <a:rPr lang="en-US" sz="1200">
                <a:latin typeface="26" charset="0"/>
              </a:rPr>
              <a:pPr/>
              <a:t>217</a:t>
            </a:fld>
            <a:endParaRPr lang="en-US" sz="1200">
              <a:latin typeface="26" charset="0"/>
            </a:endParaRPr>
          </a:p>
        </p:txBody>
      </p:sp>
      <p:sp>
        <p:nvSpPr>
          <p:cNvPr id="727042" name="Rectangle 2"/>
          <p:cNvSpPr>
            <a:spLocks noGrp="1" noRot="1" noChangeAspect="1" noChangeArrowheads="1"/>
          </p:cNvSpPr>
          <p:nvPr>
            <p:ph type="sldImg"/>
          </p:nvPr>
        </p:nvSpPr>
        <p:spPr>
          <a:solidFill>
            <a:srgbClr val="FFFFFF"/>
          </a:solidFill>
          <a:ln/>
        </p:spPr>
      </p:sp>
      <p:sp>
        <p:nvSpPr>
          <p:cNvPr id="727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27159FC-A6CE-9F4F-B437-AB7E4D6AF4C6}" type="slidenum">
              <a:rPr lang="en-US" sz="1200">
                <a:latin typeface="26" charset="0"/>
              </a:rPr>
              <a:pPr/>
              <a:t>218</a:t>
            </a:fld>
            <a:endParaRPr lang="en-US" sz="1200">
              <a:latin typeface="26" charset="0"/>
            </a:endParaRPr>
          </a:p>
        </p:txBody>
      </p:sp>
      <p:sp>
        <p:nvSpPr>
          <p:cNvPr id="729090" name="Rectangle 2"/>
          <p:cNvSpPr>
            <a:spLocks noGrp="1" noRot="1" noChangeAspect="1" noChangeArrowheads="1"/>
          </p:cNvSpPr>
          <p:nvPr>
            <p:ph type="sldImg"/>
          </p:nvPr>
        </p:nvSpPr>
        <p:spPr>
          <a:solidFill>
            <a:srgbClr val="FFFFFF"/>
          </a:solidFill>
          <a:ln/>
        </p:spPr>
      </p:sp>
      <p:sp>
        <p:nvSpPr>
          <p:cNvPr id="72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CD6A51F-358F-DC4B-B879-B15DB8B0BA77}" type="slidenum">
              <a:rPr lang="en-US" sz="1200">
                <a:latin typeface="26" charset="0"/>
              </a:rPr>
              <a:pPr/>
              <a:t>219</a:t>
            </a:fld>
            <a:endParaRPr lang="en-US" sz="1200">
              <a:latin typeface="26" charset="0"/>
            </a:endParaRPr>
          </a:p>
        </p:txBody>
      </p:sp>
      <p:sp>
        <p:nvSpPr>
          <p:cNvPr id="731138" name="Rectangle 2"/>
          <p:cNvSpPr>
            <a:spLocks noGrp="1" noRot="1" noChangeAspect="1" noChangeArrowheads="1"/>
          </p:cNvSpPr>
          <p:nvPr>
            <p:ph type="sldImg"/>
          </p:nvPr>
        </p:nvSpPr>
        <p:spPr>
          <a:solidFill>
            <a:srgbClr val="FFFFFF"/>
          </a:solidFill>
          <a:ln/>
        </p:spPr>
      </p:sp>
      <p:sp>
        <p:nvSpPr>
          <p:cNvPr id="731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4EC56A9-399B-D345-832A-2ED8CB199C2B}" type="slidenum">
              <a:rPr lang="en-US" sz="1200">
                <a:latin typeface="26" charset="0"/>
              </a:rPr>
              <a:pPr/>
              <a:t>220</a:t>
            </a:fld>
            <a:endParaRPr lang="en-US" sz="1200">
              <a:latin typeface="26" charset="0"/>
            </a:endParaRPr>
          </a:p>
        </p:txBody>
      </p:sp>
      <p:sp>
        <p:nvSpPr>
          <p:cNvPr id="733186" name="Rectangle 2"/>
          <p:cNvSpPr>
            <a:spLocks noGrp="1" noRot="1" noChangeAspect="1" noChangeArrowheads="1"/>
          </p:cNvSpPr>
          <p:nvPr>
            <p:ph type="sldImg"/>
          </p:nvPr>
        </p:nvSpPr>
        <p:spPr>
          <a:solidFill>
            <a:srgbClr val="FFFFFF"/>
          </a:solidFill>
          <a:ln/>
        </p:spPr>
      </p:sp>
      <p:sp>
        <p:nvSpPr>
          <p:cNvPr id="733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269B4E6-C44C-2747-93EF-6FA28CB901FE}" type="slidenum">
              <a:rPr lang="en-US" sz="1200">
                <a:latin typeface="26" charset="0"/>
              </a:rPr>
              <a:pPr/>
              <a:t>222</a:t>
            </a:fld>
            <a:endParaRPr lang="en-US" sz="1200">
              <a:latin typeface="26" charset="0"/>
            </a:endParaRPr>
          </a:p>
        </p:txBody>
      </p:sp>
      <p:sp>
        <p:nvSpPr>
          <p:cNvPr id="736258" name="Rectangle 2"/>
          <p:cNvSpPr>
            <a:spLocks noGrp="1" noRot="1" noChangeAspect="1" noChangeArrowheads="1"/>
          </p:cNvSpPr>
          <p:nvPr>
            <p:ph type="sldImg"/>
          </p:nvPr>
        </p:nvSpPr>
        <p:spPr>
          <a:solidFill>
            <a:srgbClr val="FFFFFF"/>
          </a:solidFill>
          <a:ln/>
        </p:spPr>
      </p:sp>
      <p:sp>
        <p:nvSpPr>
          <p:cNvPr id="73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A21ED76-0722-B747-8E38-267A3FA0DBF3}" type="slidenum">
              <a:rPr lang="en-US" sz="1200">
                <a:latin typeface="26" charset="0"/>
              </a:rPr>
              <a:pPr/>
              <a:t>223</a:t>
            </a:fld>
            <a:endParaRPr lang="en-US" sz="1200">
              <a:latin typeface="26" charset="0"/>
            </a:endParaRPr>
          </a:p>
        </p:txBody>
      </p:sp>
      <p:sp>
        <p:nvSpPr>
          <p:cNvPr id="738306" name="Rectangle 2"/>
          <p:cNvSpPr>
            <a:spLocks noGrp="1" noRot="1" noChangeAspect="1" noChangeArrowheads="1"/>
          </p:cNvSpPr>
          <p:nvPr>
            <p:ph type="sldImg"/>
          </p:nvPr>
        </p:nvSpPr>
        <p:spPr>
          <a:solidFill>
            <a:srgbClr val="FFFFFF"/>
          </a:solidFill>
          <a:ln/>
        </p:spPr>
      </p:sp>
      <p:sp>
        <p:nvSpPr>
          <p:cNvPr id="738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BE5D920-E2EB-374B-9F2D-35F32311C296}" type="slidenum">
              <a:rPr lang="en-US" sz="1200">
                <a:latin typeface="26" charset="0"/>
              </a:rPr>
              <a:pPr/>
              <a:t>224</a:t>
            </a:fld>
            <a:endParaRPr lang="en-US" sz="1200">
              <a:latin typeface="26" charset="0"/>
            </a:endParaRPr>
          </a:p>
        </p:txBody>
      </p:sp>
      <p:sp>
        <p:nvSpPr>
          <p:cNvPr id="740354" name="Rectangle 2"/>
          <p:cNvSpPr>
            <a:spLocks noGrp="1" noRot="1" noChangeAspect="1" noChangeArrowheads="1"/>
          </p:cNvSpPr>
          <p:nvPr>
            <p:ph type="sldImg"/>
          </p:nvPr>
        </p:nvSpPr>
        <p:spPr>
          <a:solidFill>
            <a:srgbClr val="FFFFFF"/>
          </a:solidFill>
          <a:ln/>
        </p:spPr>
      </p:sp>
      <p:sp>
        <p:nvSpPr>
          <p:cNvPr id="74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191A8D5-2BA0-AD42-88A7-F6C1C469CE30}" type="slidenum">
              <a:rPr lang="en-US" sz="1200">
                <a:latin typeface="26" charset="0"/>
              </a:rPr>
              <a:pPr/>
              <a:t>225</a:t>
            </a:fld>
            <a:endParaRPr lang="en-US" sz="1200">
              <a:latin typeface="26" charset="0"/>
            </a:endParaRPr>
          </a:p>
        </p:txBody>
      </p:sp>
      <p:sp>
        <p:nvSpPr>
          <p:cNvPr id="742402" name="Rectangle 2"/>
          <p:cNvSpPr>
            <a:spLocks noGrp="1" noRot="1" noChangeAspect="1" noChangeArrowheads="1"/>
          </p:cNvSpPr>
          <p:nvPr>
            <p:ph type="sldImg"/>
          </p:nvPr>
        </p:nvSpPr>
        <p:spPr>
          <a:solidFill>
            <a:srgbClr val="FFFFFF"/>
          </a:solidFill>
          <a:ln/>
        </p:spPr>
      </p:sp>
      <p:sp>
        <p:nvSpPr>
          <p:cNvPr id="742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6EE7890-87B1-9F42-B3EE-051D126AA434}" type="slidenum">
              <a:rPr lang="en-US" sz="1200">
                <a:latin typeface="26" charset="0"/>
              </a:rPr>
              <a:pPr/>
              <a:t>22</a:t>
            </a:fld>
            <a:endParaRPr lang="en-US" sz="1200">
              <a:latin typeface="26"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As we introduce the characters, their real names will appear in italics.</a:t>
            </a: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226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Theology (</a:t>
            </a:r>
            <a:r>
              <a:rPr lang="en-US" dirty="0" err="1">
                <a:latin typeface="Arial" charset="0"/>
                <a:ea typeface="ＭＳ Ｐゴシック" charset="0"/>
                <a:cs typeface="ＭＳ Ｐゴシック" charset="0"/>
              </a:rPr>
              <a:t>th</a:t>
            </a:r>
            <a:r>
              <a:rPr lang="en-US" dirty="0">
                <a:latin typeface="Arial" charset="0"/>
                <a:ea typeface="ＭＳ Ｐゴシック" charset="0"/>
                <a:cs typeface="ＭＳ Ｐゴシック" charset="0"/>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F374379-7120-CF4E-B80E-54D7B7855D24}" type="slidenum">
              <a:rPr lang="en-US" sz="1200">
                <a:latin typeface="26" charset="0"/>
              </a:rPr>
              <a:pPr/>
              <a:t>23</a:t>
            </a:fld>
            <a:endParaRPr lang="en-US" sz="1200">
              <a:latin typeface="26" charset="0"/>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 story starts in Paris at France</a:t>
            </a:r>
            <a:r>
              <a:rPr lang="fr-FR" altLang="ja-JP">
                <a:ea typeface="ＭＳ Ｐゴシック" charset="0"/>
                <a:cs typeface="ＭＳ Ｐゴシック" charset="0"/>
              </a:rPr>
              <a:t>'</a:t>
            </a:r>
            <a:r>
              <a:rPr lang="en-US" altLang="ja-JP">
                <a:ea typeface="ＭＳ Ｐゴシック" charset="0"/>
                <a:cs typeface="ＭＳ Ｐゴシック" charset="0"/>
              </a:rPr>
              <a:t>s best known museum, known for it</a:t>
            </a:r>
            <a:r>
              <a:rPr lang="fr-FR" altLang="ja-JP">
                <a:ea typeface="ＭＳ Ｐゴシック" charset="0"/>
                <a:cs typeface="ＭＳ Ｐゴシック" charset="0"/>
              </a:rPr>
              <a:t>'</a:t>
            </a:r>
            <a:r>
              <a:rPr lang="en-US" altLang="ja-JP">
                <a:ea typeface="ＭＳ Ｐゴシック" charset="0"/>
                <a:cs typeface="ＭＳ Ｐゴシック" charset="0"/>
              </a:rPr>
              <a:t>s striking pyramids surrounded by old art galleries.</a:t>
            </a:r>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213BAC0-F91B-BC46-9103-AC0606DE6507}" type="slidenum">
              <a:rPr lang="en-US" sz="1200">
                <a:latin typeface="26" charset="0"/>
              </a:rPr>
              <a:pPr/>
              <a:t>24</a:t>
            </a:fld>
            <a:endParaRPr lang="en-US" sz="1200">
              <a:latin typeface="26" charset="0"/>
            </a:endParaRPr>
          </a:p>
        </p:txBody>
      </p:sp>
      <p:sp>
        <p:nvSpPr>
          <p:cNvPr id="338946" name="Rectangle 2"/>
          <p:cNvSpPr>
            <a:spLocks noGrp="1" noRot="1" noChangeAspect="1" noChangeArrowheads="1"/>
          </p:cNvSpPr>
          <p:nvPr>
            <p:ph type="sldImg"/>
          </p:nvPr>
        </p:nvSpPr>
        <p:spPr>
          <a:solidFill>
            <a:srgbClr val="FFFFFF"/>
          </a:solidFill>
          <a:ln/>
        </p:spPr>
      </p:sp>
      <p:sp>
        <p:nvSpPr>
          <p:cNvPr id="338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 Catholic assassin shoots a bullet into the stomach of the Louvre</a:t>
            </a:r>
            <a:r>
              <a:rPr lang="fr-FR" altLang="ja-JP">
                <a:ea typeface="ＭＳ Ｐゴシック" charset="0"/>
                <a:cs typeface="ＭＳ Ｐゴシック" charset="0"/>
              </a:rPr>
              <a:t>'</a:t>
            </a:r>
            <a:r>
              <a:rPr lang="en-US" altLang="ja-JP">
                <a:ea typeface="ＭＳ Ｐゴシック" charset="0"/>
                <a:cs typeface="ＭＳ Ｐゴシック" charset="0"/>
              </a:rPr>
              <a:t>s curator…</a:t>
            </a:r>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B06FE5A-750B-B84D-BCD1-CD2BBDA2B31E}" type="slidenum">
              <a:rPr lang="en-US" sz="1200">
                <a:latin typeface="26" charset="0"/>
              </a:rPr>
              <a:pPr/>
              <a:t>25</a:t>
            </a:fld>
            <a:endParaRPr lang="en-US" sz="1200">
              <a:latin typeface="26" charset="0"/>
            </a:endParaRPr>
          </a:p>
        </p:txBody>
      </p:sp>
      <p:sp>
        <p:nvSpPr>
          <p:cNvPr id="340994" name="Rectangle 2"/>
          <p:cNvSpPr>
            <a:spLocks noGrp="1" noRot="1" noChangeAspect="1" noChangeArrowheads="1"/>
          </p:cNvSpPr>
          <p:nvPr>
            <p:ph type="sldImg"/>
          </p:nvPr>
        </p:nvSpPr>
        <p:spPr>
          <a:solidFill>
            <a:srgbClr val="FFFFFF"/>
          </a:solidFill>
          <a:ln/>
        </p:spPr>
      </p:sp>
      <p:sp>
        <p:nvSpPr>
          <p:cNvPr id="3409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curator, Jacque Sauniere, has but 15 minutes to live.</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52473C6-8A3F-FE4B-B644-ECFFBF11D86E}" type="slidenum">
              <a:rPr lang="en-US" sz="1200">
                <a:latin typeface="26" charset="0"/>
              </a:rPr>
              <a:pPr/>
              <a:t>26</a:t>
            </a:fld>
            <a:endParaRPr lang="en-US" sz="1200">
              <a:latin typeface="26"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He runs down the gallery of the museum.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621A1EF-5245-454C-BAE7-C281FFC5FDBB}" type="slidenum">
              <a:rPr lang="en-US" sz="1200">
                <a:latin typeface="26" charset="0"/>
              </a:rPr>
              <a:pPr/>
              <a:t>27</a:t>
            </a:fld>
            <a:endParaRPr lang="en-US" sz="1200">
              <a:latin typeface="26" charset="0"/>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Then he takes off all his clothes, draws a pentagram on his chest, and writes with his own blood on the floor next to him.  The clues baffle the police, so they call in an expert lecturing that night in Paris.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AD92617-AABF-C54C-B2C8-4651F1156391}" type="slidenum">
              <a:rPr lang="en-US" sz="1200">
                <a:latin typeface="26" charset="0"/>
              </a:rPr>
              <a:pPr/>
              <a:t>28</a:t>
            </a:fld>
            <a:endParaRPr lang="en-US" sz="1200">
              <a:latin typeface="26" charset="0"/>
            </a:endParaRPr>
          </a:p>
        </p:txBody>
      </p:sp>
      <p:sp>
        <p:nvSpPr>
          <p:cNvPr id="347138" name="Rectangle 2"/>
          <p:cNvSpPr>
            <a:spLocks noGrp="1" noRot="1" noChangeAspect="1" noChangeArrowheads="1"/>
          </p:cNvSpPr>
          <p:nvPr>
            <p:ph type="sldImg"/>
          </p:nvPr>
        </p:nvSpPr>
        <p:spPr>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expert is Robert Langdon, played by Tom Hanks.  He is a world-class expert in deciphering symbols.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6EA31CA-9B8B-1446-97F2-CE00F666113F}" type="slidenum">
              <a:rPr lang="en-US" sz="1200">
                <a:latin typeface="26" charset="0"/>
              </a:rPr>
              <a:pPr/>
              <a:t>29</a:t>
            </a:fld>
            <a:endParaRPr lang="en-US" sz="1200">
              <a:latin typeface="26" charset="0"/>
            </a:endParaRPr>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As the plot unfolds, Langdon shows himself an enemy of Christians.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444D6B9-F50C-D746-9495-1CB4D73DF5BE}" type="slidenum">
              <a:rPr lang="en-US" sz="1200">
                <a:latin typeface="26" charset="0"/>
              </a:rPr>
              <a:pPr/>
              <a:t>3</a:t>
            </a:fld>
            <a:endParaRPr lang="en-US" sz="1200">
              <a:latin typeface="26"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80"/>
                </a:solidFill>
                <a:latin typeface="Arial" charset="0"/>
                <a:ea typeface="ＭＳ Ｐゴシック" charset="0"/>
                <a:cs typeface="ＭＳ Ｐゴシック" charset="0"/>
              </a:rPr>
              <a:t>Julian Beever is an English artist who</a:t>
            </a:r>
            <a:r>
              <a:rPr lang="fr-FR" b="1">
                <a:solidFill>
                  <a:srgbClr val="000080"/>
                </a:solidFill>
                <a:latin typeface="Arial" charset="0"/>
                <a:ea typeface="ＭＳ Ｐゴシック" charset="0"/>
                <a:cs typeface="ＭＳ Ｐゴシック" charset="0"/>
              </a:rPr>
              <a:t>'</a:t>
            </a:r>
            <a:r>
              <a:rPr lang="en-US" b="1">
                <a:solidFill>
                  <a:srgbClr val="000080"/>
                </a:solidFill>
                <a:latin typeface="Arial" charset="0"/>
                <a:ea typeface="ＭＳ Ｐゴシック" charset="0"/>
                <a:cs typeface="ＭＳ Ｐゴシック" charset="0"/>
              </a:rPr>
              <a:t>s famous for his art on the pavement of England, France, Germany, USA, </a:t>
            </a:r>
            <a:r>
              <a:rPr lang="en-US" b="1">
                <a:solidFill>
                  <a:srgbClr val="000080"/>
                </a:solidFill>
                <a:latin typeface="Arial-BoldMT" charset="0"/>
                <a:ea typeface="ＭＳ Ｐゴシック" charset="0"/>
                <a:cs typeface="ＭＳ Ｐゴシック" charset="0"/>
              </a:rPr>
              <a:t>Australia and Belgium. Beever gives to his drawings an amazing 3D illusion.</a:t>
            </a:r>
            <a:r>
              <a:rPr lang="en-US">
                <a:solidFill>
                  <a:srgbClr val="000080"/>
                </a:solidFill>
                <a:latin typeface="Arial" charset="0"/>
                <a:ea typeface="ＭＳ Ｐゴシック" charset="0"/>
                <a:cs typeface="ＭＳ Ｐゴシック" charset="0"/>
              </a:rPr>
              <a:t>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C00B103-6C46-FD45-82B7-E4C4B506BE60}" type="slidenum">
              <a:rPr lang="en-US" sz="1200">
                <a:latin typeface="26" charset="0"/>
              </a:rPr>
              <a:pPr/>
              <a:t>30</a:t>
            </a:fld>
            <a:endParaRPr lang="en-US" sz="1200">
              <a:latin typeface="26" charset="0"/>
            </a:endParaRPr>
          </a:p>
        </p:txBody>
      </p:sp>
      <p:sp>
        <p:nvSpPr>
          <p:cNvPr id="351234" name="Rectangle 2"/>
          <p:cNvSpPr>
            <a:spLocks noGrp="1" noRot="1" noChangeAspect="1" noChangeArrowheads="1"/>
          </p:cNvSpPr>
          <p:nvPr>
            <p:ph type="sldImg"/>
          </p:nvPr>
        </p:nvSpPr>
        <p:spPr>
          <a:solidFill>
            <a:srgbClr val="FFFFFF"/>
          </a:solidFill>
          <a:ln/>
        </p:spPr>
      </p:sp>
      <p:sp>
        <p:nvSpPr>
          <p:cNvPr id="351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Of course, he needs a pretty lady to make the story gain Hollywood fame, so Sophie Neveu soon comes to his side.  She is a cryptographer whose name means </a:t>
            </a:r>
            <a:r>
              <a:rPr lang="en-US" altLang="ja-JP">
                <a:ea typeface="ＭＳ Ｐゴシック" charset="0"/>
                <a:cs typeface="ＭＳ Ｐゴシック" charset="0"/>
              </a:rPr>
              <a:t>"new wisdom." </a:t>
            </a:r>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1983401-7404-5D49-97B0-71DCC7024B16}" type="slidenum">
              <a:rPr lang="en-US" sz="1200">
                <a:latin typeface="26" charset="0"/>
              </a:rPr>
              <a:pPr/>
              <a:t>31</a:t>
            </a:fld>
            <a:endParaRPr lang="en-US" sz="1200">
              <a:latin typeface="26" charset="0"/>
            </a:endParaRPr>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a:t>
            </a:r>
            <a:r>
              <a:rPr lang="en-US" altLang="ja-JP">
                <a:ea typeface="ＭＳ Ｐゴシック" charset="0"/>
                <a:cs typeface="ＭＳ Ｐゴシック" charset="0"/>
              </a:rPr>
              <a:t>"new wisdom" Sophie gains in the storyline is that Christianity is a false religion.  But she does discern that Langdon is the chief suspect in the murder so…</a:t>
            </a:r>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CB32A96-22B2-6E4E-B991-A7AC9BCDAD3F}" type="slidenum">
              <a:rPr lang="en-US" sz="1200">
                <a:latin typeface="26" charset="0"/>
              </a:rPr>
              <a:pPr/>
              <a:t>32</a:t>
            </a:fld>
            <a:endParaRPr lang="en-US" sz="1200">
              <a:latin typeface="26" charset="0"/>
            </a:endParaRPr>
          </a:p>
        </p:txBody>
      </p:sp>
      <p:sp>
        <p:nvSpPr>
          <p:cNvPr id="355330"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The duo end up being chased by the police and the rest of the story takes only about 24 hours where they both run from the police as well as discover supposedly hidden truths about Christianity.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A4E7087-4386-8E43-B95F-5FAD566593AE}" type="slidenum">
              <a:rPr lang="en-US" sz="1200">
                <a:latin typeface="26" charset="0"/>
              </a:rPr>
              <a:pPr/>
              <a:t>33</a:t>
            </a:fld>
            <a:endParaRPr lang="en-US" sz="1200">
              <a:latin typeface="26"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two decipher cryptic messages in various places in France and England.</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31FB9C1-0DFE-A842-9798-BBBD0B7891B4}" type="slidenum">
              <a:rPr lang="en-US" sz="1200">
                <a:latin typeface="26" charset="0"/>
              </a:rPr>
              <a:pPr/>
              <a:t>34</a:t>
            </a:fld>
            <a:endParaRPr lang="en-US" sz="1200">
              <a:latin typeface="26"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Sophie</a:t>
            </a:r>
            <a:r>
              <a:rPr lang="fr-FR" altLang="ja-JP">
                <a:ea typeface="ＭＳ Ｐゴシック" charset="0"/>
                <a:cs typeface="ＭＳ Ｐゴシック" charset="0"/>
              </a:rPr>
              <a:t>'</a:t>
            </a:r>
            <a:r>
              <a:rPr lang="en-US" altLang="ja-JP">
                <a:ea typeface="ＭＳ Ｐゴシック" charset="0"/>
                <a:cs typeface="ＭＳ Ｐゴシック" charset="0"/>
              </a:rPr>
              <a:t>s boss never does catch up to them.</a:t>
            </a:r>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FD28159-DE0F-4747-8F9A-FCCCD3416F49}" type="slidenum">
              <a:rPr lang="en-US" sz="1200">
                <a:latin typeface="26" charset="0"/>
              </a:rPr>
              <a:pPr/>
              <a:t>35</a:t>
            </a:fld>
            <a:endParaRPr lang="en-US" sz="1200">
              <a:latin typeface="26"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Along the way a supposed historian, Leigh Teabing, joins their search for the holy grail.</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682CD69-6018-6649-B030-8310349BCF0D}" type="slidenum">
              <a:rPr lang="en-US" sz="1200">
                <a:latin typeface="26" charset="0"/>
              </a:rPr>
              <a:pPr/>
              <a:t>36</a:t>
            </a:fld>
            <a:endParaRPr lang="en-US" sz="1200">
              <a:latin typeface="26" charset="0"/>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Many places of worship provide clues.  Interestingly, the leaders at Westminster Abbey refused to allow the film team to use their site in the movie, turning down a huge sum of money to follow their convictions.  Lincoln Cathedral </a:t>
            </a:r>
            <a:r>
              <a:rPr lang="en-US">
                <a:latin typeface="Arial" charset="0"/>
                <a:ea typeface="ＭＳ Ｐゴシック" charset="0"/>
                <a:cs typeface="ＭＳ Ｐゴシック" charset="0"/>
              </a:rPr>
              <a:t>in central England then became the site for the film, accepted a reported 100,000 pounds (US$180,000, euro140,000) to double as Westminster Abbey in the Ron Howard-directed film.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7CCABAF-B106-D44A-B0E8-4FC17B12B75E}" type="slidenum">
              <a:rPr lang="en-US" sz="1200">
                <a:latin typeface="26" charset="0"/>
              </a:rPr>
              <a:pPr/>
              <a:t>37</a:t>
            </a:fld>
            <a:endParaRPr lang="en-US" sz="1200">
              <a:latin typeface="26" charset="0"/>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Supposedly Peter</a:t>
            </a:r>
            <a:r>
              <a:rPr lang="fr-FR" altLang="ja-JP">
                <a:ea typeface="ＭＳ Ｐゴシック" charset="0"/>
                <a:cs typeface="ＭＳ Ｐゴシック" charset="0"/>
              </a:rPr>
              <a:t>'</a:t>
            </a:r>
            <a:r>
              <a:rPr lang="en-US" altLang="ja-JP">
                <a:ea typeface="ＭＳ Ｐゴシック" charset="0"/>
                <a:cs typeface="ＭＳ Ｐゴシック" charset="0"/>
              </a:rPr>
              <a:t>s hands are accounting for in red and Judas in yellow, so Brown claims that no one is holding the knife.  Actually, the paint between Peter</a:t>
            </a:r>
            <a:r>
              <a:rPr lang="fr-FR" altLang="ja-JP">
                <a:ea typeface="ＭＳ Ｐゴシック" charset="0"/>
                <a:cs typeface="ＭＳ Ｐゴシック" charset="0"/>
              </a:rPr>
              <a:t>'</a:t>
            </a:r>
            <a:r>
              <a:rPr lang="en-US" altLang="ja-JP">
                <a:ea typeface="ＭＳ Ｐゴシック" charset="0"/>
                <a:cs typeface="ＭＳ Ｐゴシック" charset="0"/>
              </a:rPr>
              <a:t>s hand and the knife has chipped away!</a:t>
            </a:r>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453F8CA-9825-9746-96C0-AB0AE196D161}" type="slidenum">
              <a:rPr lang="en-US" sz="1200">
                <a:latin typeface="26" charset="0"/>
              </a:rPr>
              <a:pPr/>
              <a:t>38</a:t>
            </a:fld>
            <a:endParaRPr lang="en-US" sz="1200">
              <a:latin typeface="26" charset="0"/>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Can you guess what language this is written in?  It</a:t>
            </a:r>
            <a:r>
              <a:rPr lang="fr-FR" altLang="ja-JP">
                <a:ea typeface="ＭＳ Ｐゴシック" charset="0"/>
                <a:cs typeface="ＭＳ Ｐゴシック" charset="0"/>
              </a:rPr>
              <a:t>'</a:t>
            </a:r>
            <a:r>
              <a:rPr lang="en-US" altLang="ja-JP">
                <a:ea typeface="ＭＳ Ｐゴシック" charset="0"/>
                <a:cs typeface="ＭＳ Ｐゴシック" charset="0"/>
              </a:rPr>
              <a:t>s called English!  Leonardo often used backwards writing to conceal his theories in astronomy and mathematics from the watchful eye of the church.  However, we have no record of him ever using this for religious purposes.</a:t>
            </a:r>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A75D9DA-DF19-0043-9197-3F951CB8162C}" type="slidenum">
              <a:rPr lang="en-US" sz="1200">
                <a:latin typeface="26" charset="0"/>
              </a:rPr>
              <a:pPr/>
              <a:t>39</a:t>
            </a:fld>
            <a:endParaRPr lang="en-US" sz="1200">
              <a:latin typeface="26"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clue helps Sophie</a:t>
            </a:r>
            <a:r>
              <a:rPr lang="fr-FR" altLang="ja-JP">
                <a:ea typeface="ＭＳ Ｐゴシック" charset="0"/>
                <a:cs typeface="ＭＳ Ｐゴシック" charset="0"/>
              </a:rPr>
              <a:t>'</a:t>
            </a:r>
            <a:r>
              <a:rPr lang="en-US" altLang="ja-JP">
                <a:ea typeface="ＭＳ Ｐゴシック" charset="0"/>
                <a:cs typeface="ＭＳ Ｐゴシック" charset="0"/>
              </a:rPr>
              <a:t>s "scattered family" discover that they are descendents of Jesus Christ himself--a secret kept by the Knight</a:t>
            </a:r>
            <a:r>
              <a:rPr lang="fr-FR" altLang="ja-JP">
                <a:ea typeface="ＭＳ Ｐゴシック" charset="0"/>
                <a:cs typeface="ＭＳ Ｐゴシック" charset="0"/>
              </a:rPr>
              <a:t>'</a:t>
            </a:r>
            <a:r>
              <a:rPr lang="en-US" altLang="ja-JP">
                <a:ea typeface="ＭＳ Ｐゴシック" charset="0"/>
                <a:cs typeface="ＭＳ Ｐゴシック" charset="0"/>
              </a:rPr>
              <a:t>s Templars of the Middle Ages.</a:t>
            </a:r>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6EB756E-D42D-AC48-B7A3-1603BE9EB362}" type="slidenum">
              <a:rPr lang="en-US" sz="1200">
                <a:latin typeface="26" charset="0"/>
              </a:rPr>
              <a:pPr/>
              <a:t>4</a:t>
            </a:fld>
            <a:endParaRPr lang="en-US" sz="1200">
              <a:latin typeface="26"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80"/>
                </a:solidFill>
                <a:latin typeface="Arial" charset="0"/>
                <a:ea typeface="ＭＳ Ｐゴシック" charset="0"/>
                <a:cs typeface="ＭＳ Ｐゴシック" charset="0"/>
              </a:rPr>
              <a:t>Julian Beever</a:t>
            </a:r>
            <a:r>
              <a:rPr lang="fr-FR" altLang="ja-JP" b="1">
                <a:solidFill>
                  <a:srgbClr val="000080"/>
                </a:solidFill>
                <a:latin typeface="Arial" charset="0"/>
                <a:ea typeface="ＭＳ Ｐゴシック" charset="0"/>
                <a:cs typeface="ＭＳ Ｐゴシック" charset="0"/>
              </a:rPr>
              <a:t>'</a:t>
            </a:r>
            <a:r>
              <a:rPr lang="en-US" altLang="ja-JP" b="1">
                <a:solidFill>
                  <a:srgbClr val="000080"/>
                </a:solidFill>
                <a:latin typeface="Arial" charset="0"/>
                <a:ea typeface="ＭＳ Ｐゴシック" charset="0"/>
                <a:cs typeface="ＭＳ Ｐゴシック" charset="0"/>
              </a:rPr>
              <a:t>s "gold" looks real but is, in fact, only chalk!</a:t>
            </a:r>
            <a:r>
              <a:rPr lang="en-US" altLang="ja-JP">
                <a:solidFill>
                  <a:srgbClr val="000080"/>
                </a:solidFill>
                <a:latin typeface="Arial" charset="0"/>
                <a:ea typeface="ＭＳ Ｐゴシック" charset="0"/>
                <a:cs typeface="ＭＳ Ｐゴシック" charset="0"/>
              </a:rPr>
              <a:t> </a:t>
            </a:r>
            <a:endParaRPr lang="en-US">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BE0F4D9-2CEF-DC40-A7DF-5B8754E8CE12}" type="slidenum">
              <a:rPr lang="en-US" sz="1200">
                <a:latin typeface="26" charset="0"/>
              </a:rPr>
              <a:pPr/>
              <a:t>40</a:t>
            </a:fld>
            <a:endParaRPr lang="en-US" sz="1200">
              <a:latin typeface="26"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So what are these big secrets that show Christianity is a farce?  We</a:t>
            </a:r>
            <a:r>
              <a:rPr lang="fr-FR" altLang="ja-JP">
                <a:ea typeface="ＭＳ Ｐゴシック" charset="0"/>
                <a:cs typeface="ＭＳ Ｐゴシック" charset="0"/>
              </a:rPr>
              <a:t>'</a:t>
            </a:r>
            <a:r>
              <a:rPr lang="en-US" altLang="ja-JP">
                <a:ea typeface="ＭＳ Ｐゴシック" charset="0"/>
                <a:cs typeface="ＭＳ Ｐゴシック" charset="0"/>
              </a:rPr>
              <a:t>ll get into details later, but first let</a:t>
            </a:r>
            <a:r>
              <a:rPr lang="fr-FR" altLang="ja-JP">
                <a:ea typeface="ＭＳ Ｐゴシック" charset="0"/>
                <a:cs typeface="ＭＳ Ｐゴシック" charset="0"/>
              </a:rPr>
              <a:t>'</a:t>
            </a:r>
            <a:r>
              <a:rPr lang="en-US" altLang="ja-JP">
                <a:ea typeface="ＭＳ Ｐゴシック" charset="0"/>
                <a:cs typeface="ＭＳ Ｐゴシック" charset="0"/>
              </a:rPr>
              <a:t>s summarize what I like to call…</a:t>
            </a:r>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8D615DC-ECFA-9345-8B18-ADA50DA7D092}" type="slidenum">
              <a:rPr lang="en-US" sz="1200">
                <a:latin typeface="26" charset="0"/>
              </a:rPr>
              <a:pPr/>
              <a:t>41</a:t>
            </a:fld>
            <a:endParaRPr lang="en-US" sz="1200">
              <a:latin typeface="26" charset="0"/>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Is this the Christianity you know?  What makes Brown</a:t>
            </a:r>
            <a:r>
              <a:rPr lang="fr-FR" altLang="ja-JP">
                <a:ea typeface="ＭＳ Ｐゴシック" charset="0"/>
                <a:cs typeface="ＭＳ Ｐゴシック" charset="0"/>
              </a:rPr>
              <a:t>'</a:t>
            </a:r>
            <a:r>
              <a:rPr lang="en-US" altLang="ja-JP">
                <a:ea typeface="ＭＳ Ｐゴシック" charset="0"/>
                <a:cs typeface="ＭＳ Ｐゴシック" charset="0"/>
              </a:rPr>
              <a:t>s heresy unique is that many heresies see what we see in the Bible but don</a:t>
            </a:r>
            <a:r>
              <a:rPr lang="fr-FR" altLang="ja-JP">
                <a:ea typeface="ＭＳ Ｐゴシック" charset="0"/>
                <a:cs typeface="ＭＳ Ｐゴシック" charset="0"/>
              </a:rPr>
              <a:t>'</a:t>
            </a:r>
            <a:r>
              <a:rPr lang="en-US" altLang="ja-JP">
                <a:ea typeface="ＭＳ Ｐゴシック" charset="0"/>
                <a:cs typeface="ＭＳ Ｐゴシック" charset="0"/>
              </a:rPr>
              <a:t>t believe it, but Brown says the early church itself didn</a:t>
            </a:r>
            <a:r>
              <a:rPr lang="fr-FR" altLang="ja-JP">
                <a:ea typeface="ＭＳ Ｐゴシック" charset="0"/>
                <a:cs typeface="ＭＳ Ｐゴシック" charset="0"/>
              </a:rPr>
              <a:t>'</a:t>
            </a:r>
            <a:r>
              <a:rPr lang="en-US" altLang="ja-JP">
                <a:ea typeface="ＭＳ Ｐゴシック" charset="0"/>
                <a:cs typeface="ＭＳ Ｐゴシック" charset="0"/>
              </a:rPr>
              <a:t>t believe what we believe about Jesus.</a:t>
            </a:r>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12BBDEA-7BD8-B84C-BC00-02036E83150D}" type="slidenum">
              <a:rPr lang="en-US" sz="1200">
                <a:latin typeface="26" charset="0"/>
              </a:rPr>
              <a:pPr/>
              <a:t>42</a:t>
            </a:fld>
            <a:endParaRPr lang="en-US" sz="1200">
              <a:latin typeface="26"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How does the story end?  Right back at the Louvre where the whole thing started.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A69487C-1365-204F-AEE1-7ED5BBE056B0}" type="slidenum">
              <a:rPr lang="en-US" sz="1200">
                <a:latin typeface="26" charset="0"/>
              </a:rPr>
              <a:pPr/>
              <a:t>43</a:t>
            </a:fld>
            <a:endParaRPr lang="en-US" sz="1200">
              <a:latin typeface="26"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Langdon stands above the spot where the four chests of documents supposedly lie that prove Mary Magdalene was the wife of Jesus.  For me this was an amazingly twist, for Brown could not even prove his preposterous claims in fiction!  I kept thinking, </a:t>
            </a:r>
            <a:r>
              <a:rPr lang="en-US" altLang="ja-JP">
                <a:ea typeface="ＭＳ Ｐゴシック" charset="0"/>
                <a:cs typeface="ＭＳ Ｐゴシック" charset="0"/>
              </a:rPr>
              <a:t>"So you are there, huh?  Well, DIG and show me the "evidence"!"  Even in fiction Brown couldn</a:t>
            </a:r>
            <a:r>
              <a:rPr lang="fr-FR" altLang="ja-JP">
                <a:ea typeface="ＭＳ Ｐゴシック" charset="0"/>
                <a:cs typeface="ＭＳ Ｐゴシック" charset="0"/>
              </a:rPr>
              <a:t>'</a:t>
            </a:r>
            <a:r>
              <a:rPr lang="en-US" altLang="ja-JP">
                <a:ea typeface="ＭＳ Ｐゴシック" charset="0"/>
                <a:cs typeface="ＭＳ Ｐゴシック" charset="0"/>
              </a:rPr>
              <a:t>t being forth real evidence.</a:t>
            </a:r>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0B8E5B1-D4F2-B143-AA3D-EB10238ED847}" type="slidenum">
              <a:rPr lang="en-US" sz="1200">
                <a:latin typeface="26" charset="0"/>
              </a:rPr>
              <a:pPr/>
              <a:t>44</a:t>
            </a:fld>
            <a:endParaRPr lang="en-US" sz="1200">
              <a:latin typeface="26" charset="0"/>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One of Brown</a:t>
            </a:r>
            <a:r>
              <a:rPr lang="fr-FR" altLang="ja-JP">
                <a:ea typeface="ＭＳ Ｐゴシック" charset="0"/>
                <a:cs typeface="ＭＳ Ｐゴシック" charset="0"/>
              </a:rPr>
              <a:t>'</a:t>
            </a:r>
            <a:r>
              <a:rPr lang="en-US" altLang="ja-JP">
                <a:ea typeface="ＭＳ Ｐゴシック" charset="0"/>
                <a:cs typeface="ＭＳ Ｐゴシック" charset="0"/>
              </a:rPr>
              <a:t>s glaring faults is that he neglected to mention certain classics of art in his book.</a:t>
            </a:r>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5780DB8-D712-F047-B64A-392CAB712827}" type="slidenum">
              <a:rPr lang="en-US" sz="1200">
                <a:latin typeface="26" charset="0"/>
              </a:rPr>
              <a:pPr/>
              <a:t>45</a:t>
            </a:fld>
            <a:endParaRPr lang="en-US" sz="1200">
              <a:latin typeface="26" charset="0"/>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You are probably wondering where Brown gets all this stuff about Jesus.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0B7AEF2-788D-9842-8DE8-87402B8FBBBA}" type="slidenum">
              <a:rPr lang="en-US" sz="1200">
                <a:latin typeface="26" charset="0"/>
              </a:rPr>
              <a:pPr/>
              <a:t>46</a:t>
            </a:fld>
            <a:endParaRPr lang="en-US" sz="1200">
              <a:latin typeface="26" charset="0"/>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444444"/>
                </a:solidFill>
                <a:latin typeface="Arial" charset="0"/>
                <a:ea typeface="ＭＳ Ｐゴシック" charset="0"/>
                <a:cs typeface="ＭＳ Ｐゴシック" charset="0"/>
              </a:rPr>
              <a:t>His website asks, ARE YOU A CHRISTIAN? </a:t>
            </a:r>
            <a:r>
              <a:rPr lang="en-US">
                <a:solidFill>
                  <a:srgbClr val="222222"/>
                </a:solidFill>
                <a:latin typeface="Verdana" charset="0"/>
                <a:ea typeface="ＭＳ Ｐゴシック" charset="0"/>
                <a:cs typeface="ＭＳ Ｐゴシック" charset="0"/>
              </a:rPr>
              <a:t> He answers, </a:t>
            </a:r>
            <a:r>
              <a:rPr lang="en-US" altLang="ja-JP">
                <a:solidFill>
                  <a:srgbClr val="222222"/>
                </a:solidFill>
                <a:latin typeface="Verdana" charset="0"/>
                <a:ea typeface="ＭＳ Ｐゴシック" charset="0"/>
                <a:cs typeface="ＭＳ Ｐゴシック" charset="0"/>
              </a:rPr>
              <a:t>"Yes.  Interestingly, if you ask three people what it means to be Christian, you will get three different answers. Some feel being baptized is sufficient. Others feel you must accept the Bible as absolute historical fact. Still others require a belief that all those who do not accept Christ as their personal savior are doomed to hell. Faith is a continuum, and we each fall on that line where we may. By attempting to rigidly classify ethereal concepts like faith, we end up debating semantics to the point where we entirely miss the obvious--that is, that we are all trying to decipher life</a:t>
            </a:r>
            <a:r>
              <a:rPr lang="fr-FR" altLang="ja-JP">
                <a:solidFill>
                  <a:srgbClr val="222222"/>
                </a:solidFill>
                <a:latin typeface="Verdana" charset="0"/>
                <a:ea typeface="ＭＳ Ｐゴシック" charset="0"/>
                <a:cs typeface="ＭＳ Ｐゴシック" charset="0"/>
              </a:rPr>
              <a:t>'</a:t>
            </a:r>
            <a:r>
              <a:rPr lang="en-US" altLang="ja-JP">
                <a:solidFill>
                  <a:srgbClr val="222222"/>
                </a:solidFill>
                <a:latin typeface="Verdana" charset="0"/>
                <a:ea typeface="ＭＳ Ｐゴシック" charset="0"/>
                <a:cs typeface="ＭＳ Ｐゴシック" charset="0"/>
              </a:rPr>
              <a:t>s big mysteries, and we</a:t>
            </a:r>
            <a:r>
              <a:rPr lang="fr-FR" altLang="ja-JP">
                <a:solidFill>
                  <a:srgbClr val="222222"/>
                </a:solidFill>
                <a:latin typeface="Verdana" charset="0"/>
                <a:ea typeface="ＭＳ Ｐゴシック" charset="0"/>
                <a:cs typeface="ＭＳ Ｐゴシック" charset="0"/>
              </a:rPr>
              <a:t>'</a:t>
            </a:r>
            <a:r>
              <a:rPr lang="en-US" altLang="ja-JP">
                <a:solidFill>
                  <a:srgbClr val="222222"/>
                </a:solidFill>
                <a:latin typeface="Verdana" charset="0"/>
                <a:ea typeface="ＭＳ Ｐゴシック" charset="0"/>
                <a:cs typeface="ＭＳ Ｐゴシック" charset="0"/>
              </a:rPr>
              <a:t>re each following our own paths of enlightenment. I consider myself a student of many religions. The more I learn, the more questions I have. For me, the spiritual quest will be a life-long work in progress."</a:t>
            </a:r>
          </a:p>
          <a:p>
            <a:pPr eaLnBrk="1" hangingPunct="1"/>
            <a:endParaRPr lang="en-US">
              <a:solidFill>
                <a:srgbClr val="222222"/>
              </a:solidFill>
              <a:latin typeface="Verdana" charset="0"/>
              <a:ea typeface="ＭＳ Ｐゴシック" charset="0"/>
              <a:cs typeface="ＭＳ Ｐゴシック" charset="0"/>
            </a:endParaRPr>
          </a:p>
          <a:p>
            <a:pPr eaLnBrk="1" hangingPunct="1"/>
            <a:r>
              <a:rPr lang="en-US">
                <a:solidFill>
                  <a:srgbClr val="222222"/>
                </a:solidFill>
                <a:latin typeface="Verdana" charset="0"/>
                <a:ea typeface="ＭＳ Ｐゴシック" charset="0"/>
                <a:cs typeface="ＭＳ Ｐゴシック" charset="0"/>
              </a:rPr>
              <a:t>Quote from </a:t>
            </a:r>
            <a:r>
              <a:rPr lang="en-US">
                <a:ea typeface="ＭＳ Ｐゴシック" charset="0"/>
                <a:cs typeface="ＭＳ Ｐゴシック" charset="0"/>
              </a:rPr>
              <a:t>http://www.danbrown.com/novels/davinci_code/faqs.html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3D902FE-75D6-364E-9F58-B14D12B2AD34}" type="slidenum">
              <a:rPr lang="en-US" sz="1200">
                <a:latin typeface="26" charset="0"/>
              </a:rPr>
              <a:pPr/>
              <a:t>47</a:t>
            </a:fld>
            <a:endParaRPr lang="en-US" sz="1200">
              <a:latin typeface="26" charset="0"/>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Cited by Bock, 3.</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EF8C01D-2EF9-B04C-B92E-53E7E833FC0A}" type="slidenum">
              <a:rPr lang="en-US" sz="1200">
                <a:latin typeface="26" charset="0"/>
              </a:rPr>
              <a:pPr/>
              <a:t>48</a:t>
            </a:fld>
            <a:endParaRPr lang="en-US" sz="1200">
              <a:latin typeface="26" charset="0"/>
            </a:endParaRPr>
          </a:p>
        </p:txBody>
      </p:sp>
      <p:sp>
        <p:nvSpPr>
          <p:cNvPr id="388098" name="Rectangle 2"/>
          <p:cNvSpPr>
            <a:spLocks noGrp="1" noRot="1" noChangeAspect="1" noChangeArrowheads="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Each of these areas have been debunked by art experts (none of whom agree with his interpretations of da Vinci), architects who counter his descriptions of European cathedrals, and historians who deny the rituals he claims as fact.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7A4A82D-973E-5E4F-8380-4D787577F785}" type="slidenum">
              <a:rPr lang="en-US" sz="1200">
                <a:latin typeface="26" charset="0"/>
              </a:rPr>
              <a:pPr/>
              <a:t>49</a:t>
            </a:fld>
            <a:endParaRPr lang="en-US" sz="1200">
              <a:latin typeface="26" charset="0"/>
            </a:endParaRPr>
          </a:p>
        </p:txBody>
      </p:sp>
      <p:sp>
        <p:nvSpPr>
          <p:cNvPr id="390146" name="Rectangle 2"/>
          <p:cNvSpPr>
            <a:spLocks noGrp="1" noRot="1" noChangeAspect="1" noChangeArrowheads="1"/>
          </p:cNvSpPr>
          <p:nvPr>
            <p:ph type="sldImg"/>
          </p:nvPr>
        </p:nvSpPr>
        <p:spPr>
          <a:solidFill>
            <a:srgbClr val="FFFFFF"/>
          </a:solidFill>
          <a:ln/>
        </p:spPr>
      </p:sp>
      <p:sp>
        <p:nvSpPr>
          <p:cNvPr id="390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DCF67B8-6E5F-BD40-BD6A-43D6875B456B}" type="slidenum">
              <a:rPr lang="en-US" sz="1200">
                <a:latin typeface="26" charset="0"/>
              </a:rPr>
              <a:pPr/>
              <a:t>5</a:t>
            </a:fld>
            <a:endParaRPr lang="en-US" sz="1200">
              <a:latin typeface="26" charset="0"/>
            </a:endParaRPr>
          </a:p>
        </p:txBody>
      </p:sp>
      <p:sp>
        <p:nvSpPr>
          <p:cNvPr id="300034" name="Rectangle 2"/>
          <p:cNvSpPr>
            <a:spLocks noGrp="1" noRot="1" noChangeAspect="1" noChangeArrowheads="1" noTextEdit="1"/>
          </p:cNvSpPr>
          <p:nvPr>
            <p:ph type="sldImg"/>
          </p:nvPr>
        </p:nvSpPr>
        <p:spPr>
          <a:ln/>
        </p:spPr>
      </p:sp>
      <p:sp>
        <p:nvSpPr>
          <p:cNvPr id="300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solidFill>
                  <a:srgbClr val="000080"/>
                </a:solidFill>
                <a:latin typeface="Arial" charset="0"/>
                <a:ea typeface="ＭＳ Ｐゴシック" charset="0"/>
                <a:cs typeface="ＭＳ Ｐゴシック" charset="0"/>
              </a:rPr>
              <a:t>Creating more </a:t>
            </a:r>
            <a:r>
              <a:rPr lang="en-US" altLang="ja-JP" b="1">
                <a:solidFill>
                  <a:srgbClr val="000080"/>
                </a:solidFill>
                <a:latin typeface="Arial" charset="0"/>
                <a:ea typeface="ＭＳ Ｐゴシック" charset="0"/>
                <a:cs typeface="ＭＳ Ｐゴシック" charset="0"/>
              </a:rPr>
              <a:t>"gold" only costs time and the value of chalk</a:t>
            </a:r>
            <a:r>
              <a:rPr lang="en-US" altLang="ja-JP" b="1">
                <a:solidFill>
                  <a:srgbClr val="000080"/>
                </a:solidFill>
                <a:latin typeface="Arial-BoldMT" charset="0"/>
                <a:ea typeface="ＭＳ Ｐゴシック" charset="0"/>
                <a:cs typeface="ＭＳ Ｐゴシック" charset="0"/>
              </a:rPr>
              <a:t>.</a:t>
            </a:r>
            <a:r>
              <a:rPr lang="en-US" altLang="ja-JP">
                <a:solidFill>
                  <a:srgbClr val="000080"/>
                </a:solidFill>
                <a:latin typeface="Arial" charset="0"/>
                <a:ea typeface="ＭＳ Ｐゴシック" charset="0"/>
                <a:cs typeface="ＭＳ Ｐゴシック" charset="0"/>
              </a:rPr>
              <a:t> </a:t>
            </a:r>
            <a:endParaRPr lang="en-US">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76D2E78-89C8-8D48-8C04-DFAB60678A16}" type="slidenum">
              <a:rPr lang="en-US" sz="1200">
                <a:latin typeface="26" charset="0"/>
              </a:rPr>
              <a:pPr/>
              <a:t>50</a:t>
            </a:fld>
            <a:endParaRPr lang="en-US" sz="1200">
              <a:latin typeface="26"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last of these is his key source for his claims about Jesus.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A69719B-25EE-FF40-8985-06FEFBB7BAAB}" type="slidenum">
              <a:rPr lang="en-US" sz="1200">
                <a:latin typeface="26" charset="0"/>
              </a:rPr>
              <a:pPr/>
              <a:t>51</a:t>
            </a:fld>
            <a:endParaRPr lang="en-US" sz="1200">
              <a:latin typeface="26" charset="0"/>
            </a:endParaRPr>
          </a:p>
        </p:txBody>
      </p:sp>
      <p:sp>
        <p:nvSpPr>
          <p:cNvPr id="394242" name="Rectangle 2"/>
          <p:cNvSpPr>
            <a:spLocks noGrp="1" noRot="1" noChangeAspect="1" noChangeArrowheads="1"/>
          </p:cNvSpPr>
          <p:nvPr>
            <p:ph type="sldImg"/>
          </p:nvPr>
        </p:nvSpPr>
        <p:spPr>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gets most of his ideas from this 1982 book.  Even the name of one of the key characters, Leigh Teabing, stems from the authors of Holy Blood, Holy Grail.  </a:t>
            </a:r>
            <a:r>
              <a:rPr lang="en-US" altLang="ja-JP">
                <a:ea typeface="ＭＳ Ｐゴシック" charset="0"/>
                <a:cs typeface="ＭＳ Ｐゴシック" charset="0"/>
              </a:rPr>
              <a:t>"Leigh" is repeated, and the letters of "Baigent" get mixed up and form an anagram for "Teabing."</a:t>
            </a:r>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2B59BFB-9A46-F241-A147-9E5D4E106547}" type="slidenum">
              <a:rPr lang="en-US" sz="1200">
                <a:latin typeface="26" charset="0"/>
              </a:rPr>
              <a:pPr/>
              <a:t>52</a:t>
            </a:fld>
            <a:endParaRPr lang="en-US" sz="1200">
              <a:latin typeface="26" charset="0"/>
            </a:endParaRPr>
          </a:p>
        </p:txBody>
      </p:sp>
      <p:sp>
        <p:nvSpPr>
          <p:cNvPr id="396290" name="Rectangle 2"/>
          <p:cNvSpPr>
            <a:spLocks noGrp="1" noRot="1" noChangeAspect="1"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Pagels is a strong proponent of Gnostic thought which believed that salvation was not by faith in Christ but by receiving a supposed </a:t>
            </a:r>
            <a:r>
              <a:rPr lang="en-US" altLang="ja-JP">
                <a:ea typeface="ＭＳ Ｐゴシック" charset="0"/>
                <a:cs typeface="ＭＳ Ｐゴシック" charset="0"/>
              </a:rPr>
              <a:t>"secret knowledge" from God.</a:t>
            </a:r>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244ECB9-DBC2-094E-997F-EE6DABA8952E}" type="slidenum">
              <a:rPr lang="en-US" sz="1200">
                <a:latin typeface="26" charset="0"/>
              </a:rPr>
              <a:pPr/>
              <a:t>54</a:t>
            </a:fld>
            <a:endParaRPr lang="en-US" sz="1200">
              <a:latin typeface="26" charset="0"/>
            </a:endParaRPr>
          </a:p>
        </p:txBody>
      </p:sp>
      <p:sp>
        <p:nvSpPr>
          <p:cNvPr id="399362" name="Rectangle 2"/>
          <p:cNvSpPr>
            <a:spLocks noGrp="1" noRot="1" noChangeAspect="1" noChangeArrowheads="1"/>
          </p:cNvSpPr>
          <p:nvPr>
            <p:ph type="sldImg"/>
          </p:nvPr>
        </p:nvSpPr>
        <p:spPr>
          <a:solidFill>
            <a:srgbClr val="FFFFFF"/>
          </a:solidFill>
          <a:ln/>
        </p:spPr>
      </p:sp>
      <p:sp>
        <p:nvSpPr>
          <p:cNvPr id="3993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presentation will largely address these three broad areas.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E70D8F8-119E-6D44-960F-ADE9BB0D6877}" type="slidenum">
              <a:rPr lang="en-US" sz="1200">
                <a:latin typeface="26" charset="0"/>
              </a:rPr>
              <a:pPr/>
              <a:t>55</a:t>
            </a:fld>
            <a:endParaRPr lang="en-US" sz="1200">
              <a:latin typeface="26" charset="0"/>
            </a:endParaRPr>
          </a:p>
        </p:txBody>
      </p:sp>
      <p:sp>
        <p:nvSpPr>
          <p:cNvPr id="401410" name="Rectangle 2"/>
          <p:cNvSpPr>
            <a:spLocks noGrp="1" noRot="1" noChangeAspect="1" noChangeArrowheads="1"/>
          </p:cNvSpPr>
          <p:nvPr>
            <p:ph type="sldImg"/>
          </p:nvPr>
        </p:nvSpPr>
        <p:spPr>
          <a:solidFill>
            <a:srgbClr val="FFFFFF"/>
          </a:solidFill>
          <a:ln/>
        </p:spPr>
      </p:sp>
      <p:sp>
        <p:nvSpPr>
          <p:cNvPr id="4014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history of America</a:t>
            </a:r>
            <a:r>
              <a:rPr lang="fr-FR" altLang="ja-JP">
                <a:ea typeface="ＭＳ Ｐゴシック" charset="0"/>
                <a:cs typeface="ＭＳ Ｐゴシック" charset="0"/>
              </a:rPr>
              <a:t>'</a:t>
            </a:r>
            <a:r>
              <a:rPr lang="en-US" altLang="ja-JP">
                <a:ea typeface="ＭＳ Ｐゴシック" charset="0"/>
                <a:cs typeface="ＭＳ Ｐゴシック" charset="0"/>
              </a:rPr>
              <a:t>s Christian origins has disappeared in recent years, and the Japanese have erased traces of their WWII atrocities from their history books.  What is Dan Brown</a:t>
            </a:r>
            <a:r>
              <a:rPr lang="fr-FR" altLang="ja-JP">
                <a:ea typeface="ＭＳ Ｐゴシック" charset="0"/>
                <a:cs typeface="ＭＳ Ｐゴシック" charset="0"/>
              </a:rPr>
              <a:t>'</a:t>
            </a:r>
            <a:r>
              <a:rPr lang="en-US" altLang="ja-JP">
                <a:ea typeface="ＭＳ Ｐゴシック" charset="0"/>
                <a:cs typeface="ＭＳ Ｐゴシック" charset="0"/>
              </a:rPr>
              <a:t>s rewriting of early Christian history?</a:t>
            </a:r>
            <a:endParaRPr lang="en-US">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66893EF-6460-EC40-B2E3-DEA918C947B6}" type="slidenum">
              <a:rPr lang="en-US" sz="1200">
                <a:latin typeface="26" charset="0"/>
              </a:rPr>
              <a:pPr/>
              <a:t>57</a:t>
            </a:fld>
            <a:endParaRPr lang="en-US" sz="1200">
              <a:latin typeface="26" charset="0"/>
            </a:endParaRPr>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charset="0"/>
                <a:ea typeface="ＭＳ Ｐゴシック" charset="0"/>
                <a:cs typeface="ＭＳ Ｐゴシック" charset="0"/>
              </a:rPr>
              <a:t>Paul Maier also notes,  "I can give you some interesting instances where history was written by the losers. For example, one of the greatest civil wars in the ancient world was the famous Peloponnesian War. [Its history] was written by Thucydides, who was an Athenian, and the Athenians lost the war.  Sparta won. And yet, Thucydides wrote a very objective treatment of what happened in the Peloponnesian War" (in Lee Strobel and Garry Poole, </a:t>
            </a:r>
            <a:r>
              <a:rPr lang="en-US" altLang="ja-JP">
                <a:latin typeface="Times" charset="0"/>
                <a:ea typeface="ＭＳ Ｐゴシック" charset="0"/>
                <a:cs typeface="ＭＳ Ｐゴシック" charset="0"/>
              </a:rPr>
              <a:t>"</a:t>
            </a:r>
            <a:r>
              <a:rPr lang="en-US" altLang="ja-JP" i="1">
                <a:latin typeface="Times" charset="0"/>
                <a:ea typeface="ＭＳ Ｐゴシック" charset="0"/>
                <a:cs typeface="ＭＳ Ｐゴシック" charset="0"/>
              </a:rPr>
              <a:t>Exploring The Da Vinci Code"</a:t>
            </a:r>
            <a:r>
              <a:rPr lang="en-US" altLang="ja-JP">
                <a:latin typeface="Times" charset="0"/>
                <a:ea typeface="ＭＳ Ｐゴシック" charset="0"/>
                <a:cs typeface="ＭＳ Ｐゴシック" charset="0"/>
              </a:rPr>
              <a:t> (Grand Rapids: Zondervan, 2006), 16.</a:t>
            </a:r>
            <a:endParaRPr lang="en-US">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881FA88-0355-2843-A940-7B5C139D7410}" type="slidenum">
              <a:rPr lang="en-US" sz="1200">
                <a:latin typeface="26" charset="0"/>
              </a:rPr>
              <a:pPr/>
              <a:t>58</a:t>
            </a:fld>
            <a:endParaRPr lang="en-US" sz="1200">
              <a:latin typeface="26" charset="0"/>
            </a:endParaRPr>
          </a:p>
        </p:txBody>
      </p:sp>
      <p:sp>
        <p:nvSpPr>
          <p:cNvPr id="406530" name="Rectangle 2"/>
          <p:cNvSpPr>
            <a:spLocks noGrp="1" noRot="1" noChangeAspect="1" noChangeArrowheads="1"/>
          </p:cNvSpPr>
          <p:nvPr>
            <p:ph type="sldImg"/>
          </p:nvPr>
        </p:nvSpPr>
        <p:spPr>
          <a:solidFill>
            <a:srgbClr val="FFFFFF"/>
          </a:solidFill>
          <a:ln/>
        </p:spPr>
      </p:sp>
      <p:sp>
        <p:nvSpPr>
          <p:cNvPr id="4065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 reality, of the 20 issues discussed at Nicaea, not one of them related to the correct books for the NT.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6F33183-1D91-C843-A58F-2E7B94C6E536}" type="slidenum">
              <a:rPr lang="en-US" sz="1200">
                <a:latin typeface="26" charset="0"/>
              </a:rPr>
              <a:pPr/>
              <a:t>59</a:t>
            </a:fld>
            <a:endParaRPr lang="en-US" sz="1200">
              <a:latin typeface="26" charset="0"/>
            </a:endParaRPr>
          </a:p>
        </p:txBody>
      </p:sp>
      <p:sp>
        <p:nvSpPr>
          <p:cNvPr id="408578" name="Rectangle 2"/>
          <p:cNvSpPr>
            <a:spLocks noGrp="1" noRot="1" noChangeAspect="1" noChangeArrowheads="1"/>
          </p:cNvSpPr>
          <p:nvPr>
            <p:ph type="sldImg"/>
          </p:nvPr>
        </p:nvSpPr>
        <p:spPr>
          <a:solidFill>
            <a:srgbClr val="FFFFFF"/>
          </a:solidFill>
          <a:ln/>
        </p:spPr>
      </p:sp>
      <p:sp>
        <p:nvSpPr>
          <p:cNvPr id="4085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Gnostic gospels" were likely not even written until the second century (even if Thomas appeared as early as AD 50 it was still deemed heretical).  </a:t>
            </a:r>
            <a:endParaRPr lang="en-US" i="1">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0D921CD-BDB6-514E-9C37-E3B1342EAB43}" type="slidenum">
              <a:rPr lang="en-US" sz="1200">
                <a:latin typeface="26" charset="0"/>
              </a:rPr>
              <a:pPr/>
              <a:t>60</a:t>
            </a:fld>
            <a:endParaRPr lang="en-US" sz="1200">
              <a:latin typeface="26" charset="0"/>
            </a:endParaRPr>
          </a:p>
        </p:txBody>
      </p:sp>
      <p:sp>
        <p:nvSpPr>
          <p:cNvPr id="410626" name="Rectangle 2"/>
          <p:cNvSpPr>
            <a:spLocks noGrp="1" noRot="1" noChangeAspect="1"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3030BD8-0376-7A4B-867A-0D330EAAAC16}" type="slidenum">
              <a:rPr lang="en-US" sz="1200">
                <a:latin typeface="26" charset="0"/>
              </a:rPr>
              <a:pPr/>
              <a:t>61</a:t>
            </a:fld>
            <a:endParaRPr lang="en-US" sz="1200">
              <a:latin typeface="26"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D5CEB09-7D02-6F43-8ECF-673CA12E51FC}" type="slidenum">
              <a:rPr lang="en-US" sz="1200">
                <a:latin typeface="26" charset="0"/>
              </a:rPr>
              <a:pPr/>
              <a:t>6</a:t>
            </a:fld>
            <a:endParaRPr lang="en-US" sz="1200">
              <a:latin typeface="26" charset="0"/>
            </a:endParaRPr>
          </a:p>
        </p:txBody>
      </p:sp>
      <p:sp>
        <p:nvSpPr>
          <p:cNvPr id="302082"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80"/>
                </a:solidFill>
                <a:latin typeface="Arial" charset="0"/>
                <a:ea typeface="ＭＳ Ｐゴシック" charset="0"/>
                <a:cs typeface="ＭＳ Ｐゴシック" charset="0"/>
              </a:rPr>
              <a:t>Is Beever standing in a pit of gold?  No, he</a:t>
            </a:r>
            <a:r>
              <a:rPr lang="fr-FR" altLang="ja-JP" b="1">
                <a:solidFill>
                  <a:srgbClr val="000080"/>
                </a:solidFill>
                <a:latin typeface="Arial" charset="0"/>
                <a:ea typeface="ＭＳ Ｐゴシック" charset="0"/>
                <a:cs typeface="ＭＳ Ｐゴシック" charset="0"/>
              </a:rPr>
              <a:t>'</a:t>
            </a:r>
            <a:r>
              <a:rPr lang="en-US" altLang="ja-JP" b="1">
                <a:solidFill>
                  <a:srgbClr val="000080"/>
                </a:solidFill>
                <a:latin typeface="Arial" charset="0"/>
                <a:ea typeface="ＭＳ Ｐゴシック" charset="0"/>
                <a:cs typeface="ＭＳ Ｐゴシック" charset="0"/>
              </a:rPr>
              <a:t>s on his knees!</a:t>
            </a:r>
            <a:endParaRPr lang="en-US">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4379DA4-FEC4-494C-A467-CA8A4DDE7027}" type="slidenum">
              <a:rPr lang="en-US" sz="1200">
                <a:latin typeface="26" charset="0"/>
              </a:rPr>
              <a:pPr/>
              <a:t>62</a:t>
            </a:fld>
            <a:endParaRPr lang="en-US" sz="1200">
              <a:latin typeface="26" charset="0"/>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22A628B-77BE-2547-AE56-69246F2D0ECA}" type="slidenum">
              <a:rPr lang="en-US" sz="1200">
                <a:latin typeface="26" charset="0"/>
              </a:rPr>
              <a:pPr/>
              <a:t>63</a:t>
            </a:fld>
            <a:endParaRPr lang="en-US" sz="1200">
              <a:latin typeface="26" charset="0"/>
            </a:endParaRPr>
          </a:p>
        </p:txBody>
      </p:sp>
      <p:sp>
        <p:nvSpPr>
          <p:cNvPr id="416770" name="Rectangle 2"/>
          <p:cNvSpPr>
            <a:spLocks noGrp="1" noRot="1" noChangeAspect="1" noChangeArrowheads="1"/>
          </p:cNvSpPr>
          <p:nvPr>
            <p:ph type="sldImg"/>
          </p:nvPr>
        </p:nvSpPr>
        <p:spPr>
          <a:solidFill>
            <a:srgbClr val="FFFFFF"/>
          </a:solidFill>
          <a:ln/>
        </p:spPr>
      </p:sp>
      <p:sp>
        <p:nvSpPr>
          <p:cNvPr id="416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is found in H. Wayne House, </a:t>
            </a:r>
            <a:r>
              <a:rPr lang="en-US" i="1" dirty="0">
                <a:ea typeface="ＭＳ Ｐゴシック" charset="0"/>
                <a:cs typeface="ＭＳ Ｐゴシック" charset="0"/>
              </a:rPr>
              <a:t>Chronological &amp; Background Charts to the New Testament.</a:t>
            </a:r>
            <a:r>
              <a:rPr lang="en-US" dirty="0">
                <a:ea typeface="ＭＳ Ｐゴシック" charset="0"/>
                <a:cs typeface="ＭＳ Ｐゴシック" charset="0"/>
              </a:rPr>
              <a:t>  It is also the last page of the notes for this seminar.  The point here is that our four gospels were consistently cited whereas </a:t>
            </a:r>
            <a:r>
              <a:rPr lang="en-US" altLang="ja-JP" dirty="0">
                <a:ea typeface="ＭＳ Ｐゴシック" charset="0"/>
                <a:cs typeface="ＭＳ Ｐゴシック" charset="0"/>
              </a:rPr>
              <a:t>"Brown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Gnostic gospels" were likely not even written until the second century (even if Thomas appeared as early as AD 40 it was still deemed heretical).  </a:t>
            </a:r>
            <a:endParaRPr lang="en-US" i="1"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623AE9E-72A5-1443-B718-D6A75700C3D4}" type="slidenum">
              <a:rPr lang="en-US" sz="1200">
                <a:latin typeface="26" charset="0"/>
              </a:rPr>
              <a:pPr/>
              <a:t>64</a:t>
            </a:fld>
            <a:endParaRPr lang="en-US" sz="1200">
              <a:latin typeface="26" charset="0"/>
            </a:endParaRPr>
          </a:p>
        </p:txBody>
      </p:sp>
      <p:sp>
        <p:nvSpPr>
          <p:cNvPr id="418818" name="Rectangle 2"/>
          <p:cNvSpPr>
            <a:spLocks noGrp="1" noRot="1" noChangeAspect="1" noChangeArrowheads="1"/>
          </p:cNvSpPr>
          <p:nvPr>
            <p:ph type="sldImg"/>
          </p:nvPr>
        </p:nvSpPr>
        <p:spPr>
          <a:solidFill>
            <a:srgbClr val="FFFFFF"/>
          </a:solidFill>
          <a:ln/>
        </p:spPr>
      </p:sp>
      <p:sp>
        <p:nvSpPr>
          <p:cNvPr id="4188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page appears at the end of your notes.  Note that the first council that officially affirmed our 27 NT books was not Nicaea, but Hippo in 393.</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CB038C8-ED8E-CA49-B005-EEB5EB931335}" type="slidenum">
              <a:rPr lang="en-US" sz="1200">
                <a:latin typeface="26" charset="0"/>
              </a:rPr>
              <a:pPr/>
              <a:t>65</a:t>
            </a:fld>
            <a:endParaRPr lang="en-US" sz="1200">
              <a:latin typeface="26" charset="0"/>
            </a:endParaRPr>
          </a:p>
        </p:txBody>
      </p:sp>
      <p:sp>
        <p:nvSpPr>
          <p:cNvPr id="420866" name="Rectangle 2"/>
          <p:cNvSpPr>
            <a:spLocks noGrp="1" noRot="1" noChangeAspect="1" noChangeArrowheads="1"/>
          </p:cNvSpPr>
          <p:nvPr>
            <p:ph type="sldImg"/>
          </p:nvPr>
        </p:nvSpPr>
        <p:spPr>
          <a:solidFill>
            <a:srgbClr val="FFFFFF"/>
          </a:solidFill>
          <a:ln/>
        </p:spPr>
      </p:sp>
      <p:sp>
        <p:nvSpPr>
          <p:cNvPr id="4208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a:t>
            </a:r>
            <a:r>
              <a:rPr lang="en-US" altLang="ja-JP">
                <a:ea typeface="ＭＳ Ｐゴシック" charset="0"/>
                <a:cs typeface="ＭＳ Ｐゴシック" charset="0"/>
              </a:rPr>
              <a:t>"canon" or "rule" meant the officially recognized books of Scripture.  None of the councils DETERMINED this list.  They only AFFIRMED what the church had believed for generations.</a:t>
            </a:r>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6E7DD9D-E4C8-704E-8504-A8829A8BC511}" type="slidenum">
              <a:rPr lang="en-US" sz="1200">
                <a:latin typeface="26" charset="0"/>
              </a:rPr>
              <a:pPr/>
              <a:t>66</a:t>
            </a:fld>
            <a:endParaRPr lang="en-US" sz="1200">
              <a:latin typeface="26" charset="0"/>
            </a:endParaRPr>
          </a:p>
        </p:txBody>
      </p:sp>
      <p:sp>
        <p:nvSpPr>
          <p:cNvPr id="422914" name="Rectangle 2"/>
          <p:cNvSpPr>
            <a:spLocks noGrp="1" noRot="1" noChangeAspect="1" noChangeArrowheads="1"/>
          </p:cNvSpPr>
          <p:nvPr>
            <p:ph type="sldImg"/>
          </p:nvPr>
        </p:nvSpPr>
        <p:spPr>
          <a:xfrm>
            <a:off x="838200" y="457200"/>
            <a:ext cx="5181600" cy="3886200"/>
          </a:xfrm>
          <a:solidFill>
            <a:srgbClr val="FFFFFF"/>
          </a:solidFill>
          <a:ln/>
        </p:spPr>
      </p:sp>
      <p:sp>
        <p:nvSpPr>
          <p:cNvPr id="4229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Look how EARLY certain books were deemed to be Scripture!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4EC82AC-909D-824D-8AA3-90432B287876}" type="slidenum">
              <a:rPr lang="en-US" sz="1200">
                <a:latin typeface="26" charset="0"/>
              </a:rPr>
              <a:pPr/>
              <a:t>67</a:t>
            </a:fld>
            <a:endParaRPr lang="en-US" sz="1200">
              <a:latin typeface="26" charset="0"/>
            </a:endParaRPr>
          </a:p>
        </p:txBody>
      </p:sp>
      <p:sp>
        <p:nvSpPr>
          <p:cNvPr id="424962" name="Rectangle 2"/>
          <p:cNvSpPr>
            <a:spLocks noGrp="1" noRot="1" noChangeAspect="1" noChangeArrowheads="1"/>
          </p:cNvSpPr>
          <p:nvPr>
            <p:ph type="sldImg"/>
          </p:nvPr>
        </p:nvSpPr>
        <p:spPr>
          <a:xfrm>
            <a:off x="838200" y="457200"/>
            <a:ext cx="5181600" cy="3886200"/>
          </a:xfrm>
          <a:solidFill>
            <a:srgbClr val="FFFFFF"/>
          </a:solidFill>
          <a:ln/>
        </p:spPr>
      </p:sp>
      <p:sp>
        <p:nvSpPr>
          <p:cNvPr id="4249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Paul still had three more letters to write (1-2 Tim. Tit) when Peter deemed what he had ALREADY written as Scripture on par with the OT.</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9C335A1-EC0A-B844-B9D1-CD8612B037E5}" type="slidenum">
              <a:rPr lang="en-US" sz="1200">
                <a:latin typeface="26" charset="0"/>
              </a:rPr>
              <a:pPr/>
              <a:t>68</a:t>
            </a:fld>
            <a:endParaRPr lang="en-US" sz="1200">
              <a:latin typeface="26" charset="0"/>
            </a:endParaRPr>
          </a:p>
        </p:txBody>
      </p:sp>
      <p:sp>
        <p:nvSpPr>
          <p:cNvPr id="427010" name="Rectangle 2"/>
          <p:cNvSpPr>
            <a:spLocks noGrp="1" noRot="1" noChangeAspect="1" noChangeArrowheads="1"/>
          </p:cNvSpPr>
          <p:nvPr>
            <p:ph type="sldImg"/>
          </p:nvPr>
        </p:nvSpPr>
        <p:spPr>
          <a:solidFill>
            <a:srgbClr val="FFFFFF"/>
          </a:solidFill>
          <a:ln/>
        </p:spPr>
      </p:sp>
      <p:sp>
        <p:nvSpPr>
          <p:cNvPr id="4270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Now let</a:t>
            </a:r>
            <a:r>
              <a:rPr lang="fr-FR" altLang="ja-JP">
                <a:ea typeface="ＭＳ Ｐゴシック" charset="0"/>
                <a:cs typeface="ＭＳ Ｐゴシック" charset="0"/>
              </a:rPr>
              <a:t>'</a:t>
            </a:r>
            <a:r>
              <a:rPr lang="en-US" altLang="ja-JP">
                <a:ea typeface="ＭＳ Ｐゴシック" charset="0"/>
                <a:cs typeface="ＭＳ Ｐゴシック" charset="0"/>
              </a:rPr>
              <a:t>s turn our attention away from historical inaccuracies about the canon to the early view of Jesus himself.</a:t>
            </a:r>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48F9FD7-8C2B-F043-AD86-5B474322A2A9}" type="slidenum">
              <a:rPr lang="en-US" sz="1200">
                <a:latin typeface="26" charset="0"/>
              </a:rPr>
              <a:pPr/>
              <a:t>69</a:t>
            </a:fld>
            <a:endParaRPr lang="en-US" sz="1200">
              <a:latin typeface="26" charset="0"/>
            </a:endParaRPr>
          </a:p>
        </p:txBody>
      </p:sp>
      <p:sp>
        <p:nvSpPr>
          <p:cNvPr id="429058" name="Rectangle 2"/>
          <p:cNvSpPr>
            <a:spLocks noGrp="1" noRot="1" noChangeAspect="1" noChangeArrowheads="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0742653-429F-1544-8409-58DB310B47D6}" type="slidenum">
              <a:rPr lang="en-US" sz="1200">
                <a:latin typeface="26" charset="0"/>
              </a:rPr>
              <a:pPr/>
              <a:t>70</a:t>
            </a:fld>
            <a:endParaRPr lang="en-US" sz="1200">
              <a:latin typeface="26" charset="0"/>
            </a:endParaRPr>
          </a:p>
        </p:txBody>
      </p:sp>
      <p:sp>
        <p:nvSpPr>
          <p:cNvPr id="431106" name="Rectangle 2"/>
          <p:cNvSpPr>
            <a:spLocks noGrp="1" noRot="1" noChangeAspect="1" noChangeArrowheads="1"/>
          </p:cNvSpPr>
          <p:nvPr>
            <p:ph type="sldImg"/>
          </p:nvPr>
        </p:nvSpPr>
        <p:spPr>
          <a:solidFill>
            <a:srgbClr val="FFFFFF"/>
          </a:solidFill>
          <a:ln/>
        </p:spPr>
      </p:sp>
      <p:sp>
        <p:nvSpPr>
          <p:cNvPr id="4311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Here is where Brown rewrites not only the history of what unbelievers thought--he rewrites Christians</a:t>
            </a:r>
            <a:r>
              <a:rPr lang="fr-FR" altLang="ja-JP">
                <a:ea typeface="ＭＳ Ｐゴシック" charset="0"/>
                <a:cs typeface="ＭＳ Ｐゴシック" charset="0"/>
              </a:rPr>
              <a:t>'</a:t>
            </a:r>
            <a:r>
              <a:rPr lang="en-US" altLang="ja-JP">
                <a:ea typeface="ＭＳ Ｐゴシック" charset="0"/>
                <a:cs typeface="ＭＳ Ｐゴシック" charset="0"/>
              </a:rPr>
              <a:t> view of Jesus.</a:t>
            </a:r>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501D8B4-CFFC-B748-9DF3-955E21DBD8AA}" type="slidenum">
              <a:rPr lang="en-US" sz="1200">
                <a:latin typeface="26" charset="0"/>
              </a:rPr>
              <a:pPr/>
              <a:t>71</a:t>
            </a:fld>
            <a:endParaRPr lang="en-US" sz="1200">
              <a:latin typeface="26" charset="0"/>
            </a:endParaRPr>
          </a:p>
        </p:txBody>
      </p:sp>
      <p:sp>
        <p:nvSpPr>
          <p:cNvPr id="433154" name="Rectangle 2"/>
          <p:cNvSpPr>
            <a:spLocks noGrp="1" noRot="1" noChangeAspect="1" noChangeArrowheads="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EVERYONE believed that Jesus was a man.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4EA06E8-22F4-1348-A458-B2F451B8464C}" type="slidenum">
              <a:rPr lang="en-US" sz="1200">
                <a:latin typeface="26" charset="0"/>
              </a:rPr>
              <a:pPr/>
              <a:t>7</a:t>
            </a:fld>
            <a:endParaRPr lang="en-US" sz="1200">
              <a:latin typeface="26"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80"/>
                </a:solidFill>
                <a:latin typeface="Arial" charset="0"/>
                <a:ea typeface="ＭＳ Ｐゴシック" charset="0"/>
                <a:cs typeface="ＭＳ Ｐゴシック" charset="0"/>
              </a:rPr>
              <a:t>I still haven</a:t>
            </a:r>
            <a:r>
              <a:rPr lang="fr-FR" altLang="ja-JP" b="1">
                <a:solidFill>
                  <a:srgbClr val="000080"/>
                </a:solidFill>
                <a:latin typeface="Arial" charset="0"/>
                <a:ea typeface="ＭＳ Ｐゴシック" charset="0"/>
                <a:cs typeface="ＭＳ Ｐゴシック" charset="0"/>
              </a:rPr>
              <a:t>'</a:t>
            </a:r>
            <a:r>
              <a:rPr lang="en-US" altLang="ja-JP" b="1">
                <a:solidFill>
                  <a:srgbClr val="000080"/>
                </a:solidFill>
                <a:latin typeface="Arial" charset="0"/>
                <a:ea typeface="ＭＳ Ｐゴシック" charset="0"/>
                <a:cs typeface="ＭＳ Ｐゴシック" charset="0"/>
              </a:rPr>
              <a:t>t figured how he chalked the "gold" in his hands…</a:t>
            </a:r>
            <a:r>
              <a:rPr lang="en-US" altLang="ja-JP">
                <a:solidFill>
                  <a:srgbClr val="000080"/>
                </a:solidFill>
                <a:latin typeface="Arial" charset="0"/>
                <a:ea typeface="ＭＳ Ｐゴシック" charset="0"/>
                <a:cs typeface="ＭＳ Ｐゴシック" charset="0"/>
              </a:rPr>
              <a:t> </a:t>
            </a:r>
            <a:endParaRPr lang="en-US">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2D333C8-FA22-064A-8977-8B1E37C4C139}" type="slidenum">
              <a:rPr lang="en-US" sz="1200">
                <a:latin typeface="26" charset="0"/>
              </a:rPr>
              <a:pPr/>
              <a:t>72</a:t>
            </a:fld>
            <a:endParaRPr lang="en-US" sz="1200">
              <a:latin typeface="26" charset="0"/>
            </a:endParaRPr>
          </a:p>
        </p:txBody>
      </p:sp>
      <p:sp>
        <p:nvSpPr>
          <p:cNvPr id="435202" name="Rectangle 2"/>
          <p:cNvSpPr>
            <a:spLocks noGrp="1" noRot="1" noChangeAspect="1" noChangeArrowheads="1"/>
          </p:cNvSpPr>
          <p:nvPr>
            <p:ph type="sldImg"/>
          </p:nvPr>
        </p:nvSpPr>
        <p:spPr>
          <a:solidFill>
            <a:srgbClr val="FFFFFF"/>
          </a:solidFill>
          <a:ln/>
        </p:spPr>
      </p:sp>
      <p:sp>
        <p:nvSpPr>
          <p:cNvPr id="4352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The Romans would have had no problem with Christians who only believed Jesus was a man.  Their disagreement came with the Christian belief that Jesus was GOD.</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EB4A03F-FDF3-3F4E-828C-CAF46AC4D531}" type="slidenum">
              <a:rPr lang="en-US" sz="1200">
                <a:latin typeface="26" charset="0"/>
              </a:rPr>
              <a:pPr/>
              <a:t>73</a:t>
            </a:fld>
            <a:endParaRPr lang="en-US" sz="1200">
              <a:latin typeface="26" charset="0"/>
            </a:endParaRPr>
          </a:p>
        </p:txBody>
      </p:sp>
      <p:sp>
        <p:nvSpPr>
          <p:cNvPr id="437250" name="Rectangle 2"/>
          <p:cNvSpPr>
            <a:spLocks noGrp="1" noRot="1" noChangeAspect="1" noChangeArrowheads="1"/>
          </p:cNvSpPr>
          <p:nvPr>
            <p:ph type="sldImg"/>
          </p:nvPr>
        </p:nvSpPr>
        <p:spPr>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Even women paid the ultimate price.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We have come today to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21540163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dirty="0">
                <a:latin typeface="Arial" panose="020B0604020202020204" pitchFamily="34" charset="0"/>
                <a:ea typeface="ＭＳ Ｐゴシック" panose="020B0600070205080204" pitchFamily="34" charset="-128"/>
              </a:rPr>
              <a:t>• However, to affirm the biblical teaching, 300 church leaders gathered together in the city of Nicea. Here by a vote of 300 to 3 the bishops rejected Arius.</a:t>
            </a:r>
          </a:p>
        </p:txBody>
      </p:sp>
    </p:spTree>
    <p:extLst>
      <p:ext uri="{BB962C8B-B14F-4D97-AF65-F5344CB8AC3E}">
        <p14:creationId xmlns:p14="http://schemas.microsoft.com/office/powerpoint/2010/main" val="12650101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Brown claims (without support) that the Nicaea vote on whether Jesus was co-eternal with God was very close.  The truth is that the vote of the 302 leaders present was 300 to 3.  Along with Arius, </a:t>
            </a:r>
            <a:r>
              <a:rPr lang="en-US" altLang="ja-JP"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dirty="0" err="1">
                <a:latin typeface="Arial" panose="020B0604020202020204" pitchFamily="34" charset="0"/>
                <a:ea typeface="ＭＳ Ｐゴシック" charset="0"/>
                <a:cs typeface="Arial" panose="020B0604020202020204" pitchFamily="34" charset="0"/>
              </a:rPr>
              <a:t>Theonas</a:t>
            </a:r>
            <a:r>
              <a:rPr lang="en-US" altLang="ja-JP" dirty="0">
                <a:latin typeface="Arial" panose="020B0604020202020204" pitchFamily="34" charset="0"/>
                <a:ea typeface="ＭＳ Ｐゴシック" charset="0"/>
                <a:cs typeface="Arial" panose="020B0604020202020204" pitchFamily="34" charset="0"/>
              </a:rPr>
              <a:t> of </a:t>
            </a:r>
            <a:r>
              <a:rPr lang="en-US" altLang="ja-JP" dirty="0" err="1">
                <a:latin typeface="Arial" panose="020B0604020202020204" pitchFamily="34" charset="0"/>
                <a:ea typeface="ＭＳ Ｐゴシック" charset="0"/>
                <a:cs typeface="Arial" panose="020B0604020202020204" pitchFamily="34" charset="0"/>
              </a:rPr>
              <a:t>Mamarica</a:t>
            </a:r>
            <a:r>
              <a:rPr lang="en-US" altLang="ja-JP"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a:t>
            </a:r>
            <a:r>
              <a:rPr lang="en-US" altLang="ja-JP" i="1" dirty="0">
                <a:latin typeface="Arial" panose="020B0604020202020204" pitchFamily="34" charset="0"/>
                <a:ea typeface="ＭＳ Ｐゴシック" charset="0"/>
                <a:cs typeface="Arial" panose="020B0604020202020204" pitchFamily="34" charset="0"/>
              </a:rPr>
              <a:t>The Da Vinci Code: Fact or Fiction? </a:t>
            </a:r>
            <a:r>
              <a:rPr lang="en-US" altLang="ja-JP" dirty="0">
                <a:latin typeface="Arial" panose="020B0604020202020204" pitchFamily="34" charset="0"/>
                <a:ea typeface="ＭＳ Ｐゴシック" charset="0"/>
                <a:cs typeface="Arial" panose="020B0604020202020204" pitchFamily="34" charset="0"/>
              </a:rPr>
              <a:t>with Hank </a:t>
            </a:r>
            <a:r>
              <a:rPr lang="en-US" altLang="ja-JP" dirty="0" err="1">
                <a:latin typeface="Arial" panose="020B0604020202020204" pitchFamily="34" charset="0"/>
                <a:ea typeface="ＭＳ Ｐゴシック" charset="0"/>
                <a:cs typeface="Arial" panose="020B0604020202020204" pitchFamily="34" charset="0"/>
              </a:rPr>
              <a:t>Hanegraaff</a:t>
            </a:r>
            <a:r>
              <a:rPr lang="en-US" altLang="ja-JP" i="1" dirty="0">
                <a:latin typeface="Arial" panose="020B0604020202020204" pitchFamily="34" charset="0"/>
                <a:ea typeface="ＭＳ Ｐゴシック" charset="0"/>
                <a:cs typeface="Arial" panose="020B0604020202020204" pitchFamily="34" charset="0"/>
              </a:rPr>
              <a:t> [</a:t>
            </a:r>
            <a:r>
              <a:rPr lang="en-US" altLang="ja-JP" dirty="0">
                <a:latin typeface="Arial" panose="020B0604020202020204" pitchFamily="34" charset="0"/>
                <a:ea typeface="ＭＳ Ｐゴシック" charset="0"/>
                <a:cs typeface="Arial" panose="020B0604020202020204" pitchFamily="34" charset="0"/>
              </a:rPr>
              <a:t>Wheaton: Tyndale, 2004], 15, n. 6, on p. 73).</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6751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0217394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6988807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2494381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796592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52081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69795DE-9F5E-1E4E-926D-60D67FC64698}" type="slidenum">
              <a:rPr lang="en-US" sz="1200">
                <a:latin typeface="26" charset="0"/>
              </a:rPr>
              <a:pPr/>
              <a:t>8</a:t>
            </a:fld>
            <a:endParaRPr lang="en-US" sz="1200">
              <a:latin typeface="26" charset="0"/>
            </a:endParaRPr>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80"/>
                </a:solidFill>
                <a:latin typeface="Arial" charset="0"/>
                <a:ea typeface="ＭＳ Ｐゴシック" charset="0"/>
                <a:cs typeface="ＭＳ Ｐゴシック" charset="0"/>
              </a:rPr>
              <a:t>Julian Beever appears to be climbing into this </a:t>
            </a:r>
            <a:r>
              <a:rPr lang="en-US" altLang="ja-JP" b="1">
                <a:solidFill>
                  <a:srgbClr val="000080"/>
                </a:solidFill>
                <a:latin typeface="Arial" charset="0"/>
                <a:ea typeface="ＭＳ Ｐゴシック" charset="0"/>
                <a:cs typeface="ＭＳ Ｐゴシック" charset="0"/>
              </a:rPr>
              <a:t>"pool" with the pretty lady but this also is all chalk drawn.</a:t>
            </a:r>
            <a:endParaRPr lang="en-US">
              <a:solidFill>
                <a:srgbClr val="000080"/>
              </a:solidFill>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19218619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raised up Basil and the </a:t>
            </a:r>
            <a:r>
              <a:rPr lang="en-US" altLang="ja-JP" dirty="0">
                <a:latin typeface="Arial" panose="020B0604020202020204" pitchFamily="34" charset="0"/>
                <a:ea typeface="ＭＳ Ｐゴシック" charset="0"/>
                <a:cs typeface="Arial" panose="020B0604020202020204" pitchFamily="34" charset="0"/>
              </a:rPr>
              <a:t>"Two </a:t>
            </a:r>
            <a:r>
              <a:rPr lang="en-US" altLang="ja-JP" dirty="0" err="1">
                <a:latin typeface="Arial" panose="020B0604020202020204" pitchFamily="34" charset="0"/>
                <a:ea typeface="ＭＳ Ｐゴシック" charset="0"/>
                <a:cs typeface="Arial" panose="020B0604020202020204" pitchFamily="34" charset="0"/>
              </a:rPr>
              <a:t>Gregorys</a:t>
            </a:r>
            <a:r>
              <a:rPr lang="en-US" altLang="ja-JP" dirty="0">
                <a:latin typeface="Arial" panose="020B0604020202020204" pitchFamily="34" charset="0"/>
                <a:ea typeface="ＭＳ Ｐゴシック" charset="0"/>
                <a:cs typeface="Arial" panose="020B0604020202020204" pitchFamily="34" charset="0"/>
              </a:rPr>
              <a:t>" to finally nail the coffin in Arianism.  (However, this same heresy came back in the 1800s in a cult called Jehovah</a:t>
            </a:r>
            <a:r>
              <a:rPr lang="fr-FR"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82132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5F9317A-EF09-5F45-9EBF-F4B30FB9FD96}" type="slidenum">
              <a:rPr lang="en-US" sz="1200">
                <a:latin typeface="26" charset="0"/>
              </a:rPr>
              <a:pPr/>
              <a:t>84</a:t>
            </a:fld>
            <a:endParaRPr lang="en-US" sz="1200">
              <a:latin typeface="26" charset="0"/>
            </a:endParaRPr>
          </a:p>
        </p:txBody>
      </p:sp>
      <p:sp>
        <p:nvSpPr>
          <p:cNvPr id="457730" name="Rectangle 2"/>
          <p:cNvSpPr>
            <a:spLocks noGrp="1" noRot="1" noChangeAspect="1" noChangeArrowheads="1"/>
          </p:cNvSpPr>
          <p:nvPr>
            <p:ph type="sldImg"/>
          </p:nvPr>
        </p:nvSpPr>
        <p:spPr>
          <a:solidFill>
            <a:srgbClr val="FFFFFF"/>
          </a:solidFill>
          <a:ln/>
        </p:spPr>
      </p:sp>
      <p:sp>
        <p:nvSpPr>
          <p:cNvPr id="45773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other preposterous claim is that pagan religion in the first century was matriarchal.  While females goddesses certainly were worshiped, NOT ONE ancient religion had a female as the high god.  I teach the religions of the Assyrians, Egyptians, Babylonians, Philistines, Canaanites, Edomites, Moabites, and Ammonites.  All are polytheistic but NONE have a female high god.</a:t>
            </a:r>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068F706-95C2-694C-83BD-57923A5794E9}" type="slidenum">
              <a:rPr lang="en-US" sz="1200">
                <a:latin typeface="26" charset="0"/>
              </a:rPr>
              <a:pPr/>
              <a:t>85</a:t>
            </a:fld>
            <a:endParaRPr lang="en-US" sz="1200">
              <a:latin typeface="26" charset="0"/>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Even Brown</a:t>
            </a:r>
            <a:r>
              <a:rPr lang="fr-FR" altLang="ja-JP">
                <a:ea typeface="ＭＳ Ｐゴシック" charset="0"/>
                <a:cs typeface="ＭＳ Ｐゴシック" charset="0"/>
              </a:rPr>
              <a:t>'</a:t>
            </a:r>
            <a:r>
              <a:rPr lang="en-US" altLang="ja-JP">
                <a:ea typeface="ＭＳ Ｐゴシック" charset="0"/>
                <a:cs typeface="ＭＳ Ｐゴシック" charset="0"/>
              </a:rPr>
              <a:t>s understanding of Gnosticism is flawed.  This heresy was flatly anti-feminine.  It is no wonder that he makes no mention of this last verse of the second-century Gospel of Thomas!  Sometimes facts can harm one</a:t>
            </a:r>
            <a:r>
              <a:rPr lang="fr-FR" altLang="ja-JP">
                <a:ea typeface="ＭＳ Ｐゴシック" charset="0"/>
                <a:cs typeface="ＭＳ Ｐゴシック" charset="0"/>
              </a:rPr>
              <a:t>'</a:t>
            </a:r>
            <a:r>
              <a:rPr lang="en-US" altLang="ja-JP">
                <a:ea typeface="ＭＳ Ｐゴシック" charset="0"/>
                <a:cs typeface="ＭＳ Ｐゴシック" charset="0"/>
              </a:rPr>
              <a:t>s thesis.</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http://www.gnosis.org/naghamm/gosthom.html</a:t>
            </a:r>
          </a:p>
          <a:p>
            <a:pPr eaLnBrk="1" hangingPunct="1"/>
            <a:r>
              <a:rPr lang="en-US">
                <a:latin typeface="Arial" charset="0"/>
                <a:ea typeface="ＭＳ Ｐゴシック" charset="0"/>
                <a:cs typeface="ＭＳ Ｐゴシック" charset="0"/>
              </a:rPr>
              <a:t>THE GNOSTIC SOCIETY LIBRARY </a:t>
            </a:r>
          </a:p>
          <a:p>
            <a:pPr eaLnBrk="1" hangingPunct="1"/>
            <a:r>
              <a:rPr lang="en-US" b="1">
                <a:latin typeface="Arial" charset="0"/>
                <a:ea typeface="ＭＳ Ｐゴシック" charset="0"/>
                <a:cs typeface="ＭＳ Ｐゴシック" charset="0"/>
              </a:rPr>
              <a:t>The Nag Hammadi Library</a:t>
            </a:r>
          </a:p>
          <a:p>
            <a:pPr eaLnBrk="1" hangingPunct="1"/>
            <a:r>
              <a:rPr lang="en-US" b="1">
                <a:latin typeface="Arial" charset="0"/>
                <a:ea typeface="ＭＳ Ｐゴシック" charset="0"/>
                <a:cs typeface="ＭＳ Ｐゴシック" charset="0"/>
              </a:rPr>
              <a:t>The Gospel of Thomas</a:t>
            </a:r>
          </a:p>
          <a:p>
            <a:pPr eaLnBrk="1" hangingPunct="1"/>
            <a:r>
              <a:rPr lang="en-US" b="1">
                <a:latin typeface="Arial" charset="0"/>
                <a:ea typeface="ＭＳ Ｐゴシック" charset="0"/>
                <a:cs typeface="ＭＳ Ｐゴシック" charset="0"/>
              </a:rPr>
              <a:t>Translated by Stephen Patterson and Marvin Meyer</a:t>
            </a:r>
            <a:r>
              <a:rPr lang="en-US" i="1">
                <a:latin typeface="Arial" charset="0"/>
                <a:ea typeface="ＭＳ Ｐゴシック" charset="0"/>
                <a:cs typeface="ＭＳ Ｐゴシック" charset="0"/>
              </a:rPr>
              <a:t>(</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502C814-3FC9-B249-8A54-8AFDB2218750}" type="slidenum">
              <a:rPr lang="en-US" sz="1200">
                <a:latin typeface="26" charset="0"/>
              </a:rPr>
              <a:pPr/>
              <a:t>86</a:t>
            </a:fld>
            <a:endParaRPr lang="en-US" sz="1200">
              <a:latin typeface="26" charset="0"/>
            </a:endParaRPr>
          </a:p>
        </p:txBody>
      </p:sp>
      <p:sp>
        <p:nvSpPr>
          <p:cNvPr id="461826" name="Rectangle 2"/>
          <p:cNvSpPr>
            <a:spLocks noGrp="1" noRot="1" noChangeAspect="1" noChangeArrowheads="1" noTextEdit="1"/>
          </p:cNvSpPr>
          <p:nvPr>
            <p:ph type="sldImg"/>
          </p:nvPr>
        </p:nvSpPr>
        <p:spPr>
          <a:ln/>
        </p:spPr>
      </p:sp>
      <p:sp>
        <p:nvSpPr>
          <p:cNvPr id="461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Now our study of historical errors must go farther into church history to 1000 years after Christ.</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5054F56-3592-D342-947D-E5E46DC5FBE5}" type="slidenum">
              <a:rPr lang="en-US" sz="1200">
                <a:latin typeface="26" charset="0"/>
              </a:rPr>
              <a:pPr/>
              <a:t>87</a:t>
            </a:fld>
            <a:endParaRPr lang="en-US" sz="1200">
              <a:latin typeface="26" charset="0"/>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Amazingly, the shape of the letters is given as </a:t>
            </a:r>
            <a:r>
              <a:rPr lang="en-US" altLang="ja-JP">
                <a:ea typeface="ＭＳ Ｐゴシック" charset="0"/>
                <a:cs typeface="ＭＳ Ｐゴシック" charset="0"/>
              </a:rPr>
              <a:t>"proof" Mary carrying the bloodline of Christ.  This idea doesn</a:t>
            </a:r>
            <a:r>
              <a:rPr lang="fr-FR" altLang="ja-JP">
                <a:ea typeface="ＭＳ Ｐゴシック" charset="0"/>
                <a:cs typeface="ＭＳ Ｐゴシック" charset="0"/>
              </a:rPr>
              <a:t>'</a:t>
            </a:r>
            <a:r>
              <a:rPr lang="en-US" altLang="ja-JP">
                <a:ea typeface="ＭＳ Ｐゴシック" charset="0"/>
                <a:cs typeface="ＭＳ Ｐゴシック" charset="0"/>
              </a:rPr>
              <a:t>t stem from Brown, though, as it is traced back to the "ancient date" of 1982…</a:t>
            </a:r>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322A196-F589-2340-AB88-B01C45A9CBC0}" type="slidenum">
              <a:rPr lang="en-US" sz="1200">
                <a:latin typeface="26" charset="0"/>
              </a:rPr>
              <a:pPr/>
              <a:t>88</a:t>
            </a:fld>
            <a:endParaRPr lang="en-US" sz="1200">
              <a:latin typeface="26" charset="0"/>
            </a:endParaRPr>
          </a:p>
        </p:txBody>
      </p:sp>
      <p:sp>
        <p:nvSpPr>
          <p:cNvPr id="465922" name="Rectangle 2"/>
          <p:cNvSpPr>
            <a:spLocks noGrp="1" noRot="1" noChangeAspect="1" noChangeArrowheads="1"/>
          </p:cNvSpPr>
          <p:nvPr>
            <p:ph type="sldImg"/>
          </p:nvPr>
        </p:nvSpPr>
        <p:spPr>
          <a:solidFill>
            <a:srgbClr val="FFFFFF"/>
          </a:solidFill>
          <a:ln/>
        </p:spPr>
      </p:sp>
      <p:sp>
        <p:nvSpPr>
          <p:cNvPr id="465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Knights Templar were named after their occupation of the Temple Mount in Jerusalem.</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49204B7-17E3-1C43-AC21-274C51EB87D6}" type="slidenum">
              <a:rPr lang="en-US" sz="1200">
                <a:latin typeface="26" charset="0"/>
              </a:rPr>
              <a:pPr/>
              <a:t>89</a:t>
            </a:fld>
            <a:endParaRPr lang="en-US" sz="1200">
              <a:latin typeface="26" charset="0"/>
            </a:endParaRPr>
          </a:p>
        </p:txBody>
      </p:sp>
      <p:sp>
        <p:nvSpPr>
          <p:cNvPr id="467970" name="Rectangle 2"/>
          <p:cNvSpPr>
            <a:spLocks noGrp="1" noRot="1" noChangeAspect="1" noChangeArrowheads="1"/>
          </p:cNvSpPr>
          <p:nvPr>
            <p:ph type="sldImg"/>
          </p:nvPr>
        </p:nvSpPr>
        <p:spPr>
          <a:solidFill>
            <a:srgbClr val="FFFFFF"/>
          </a:solidFill>
          <a:ln/>
        </p:spPr>
      </p:sp>
      <p:sp>
        <p:nvSpPr>
          <p:cNvPr id="467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56677E7-0F6F-634C-9192-58F4451410A3}" type="slidenum">
              <a:rPr lang="en-US" sz="1200">
                <a:latin typeface="26" charset="0"/>
              </a:rPr>
              <a:pPr/>
              <a:t>90</a:t>
            </a:fld>
            <a:endParaRPr lang="en-US" sz="1200">
              <a:latin typeface="26" charset="0"/>
            </a:endParaRPr>
          </a:p>
        </p:txBody>
      </p:sp>
      <p:sp>
        <p:nvSpPr>
          <p:cNvPr id="470018" name="Rectangle 2"/>
          <p:cNvSpPr>
            <a:spLocks noGrp="1" noRot="1" noChangeAspect="1" noChangeArrowheads="1" noTextEdit="1"/>
          </p:cNvSpPr>
          <p:nvPr>
            <p:ph type="sldImg"/>
          </p:nvPr>
        </p:nvSpPr>
        <p:spPr>
          <a:ln/>
        </p:spPr>
      </p:sp>
      <p:sp>
        <p:nvSpPr>
          <p:cNvPr id="4700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Even the supposed </a:t>
            </a:r>
            <a:r>
              <a:rPr lang="en-US" altLang="ja-JP">
                <a:ea typeface="ＭＳ Ｐゴシック" charset="0"/>
                <a:cs typeface="ＭＳ Ｐゴシック" charset="0"/>
              </a:rPr>
              <a:t>"scholar" Teabing gets into the action as a Templar.  This isn</a:t>
            </a:r>
            <a:r>
              <a:rPr lang="fr-FR" altLang="ja-JP">
                <a:ea typeface="ＭＳ Ｐゴシック" charset="0"/>
                <a:cs typeface="ＭＳ Ｐゴシック" charset="0"/>
              </a:rPr>
              <a:t>'</a:t>
            </a:r>
            <a:r>
              <a:rPr lang="en-US" altLang="ja-JP">
                <a:ea typeface="ＭＳ Ｐゴシック" charset="0"/>
                <a:cs typeface="ＭＳ Ｐゴシック" charset="0"/>
              </a:rPr>
              <a:t>t in the book but appears in the movie.</a:t>
            </a:r>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C293E2B-E121-E341-BA5F-153E0D699A7F}" type="slidenum">
              <a:rPr lang="en-US" sz="1200">
                <a:latin typeface="26" charset="0"/>
              </a:rPr>
              <a:pPr/>
              <a:t>91</a:t>
            </a:fld>
            <a:endParaRPr lang="en-US" sz="1200">
              <a:latin typeface="26" charset="0"/>
            </a:endParaRPr>
          </a:p>
        </p:txBody>
      </p:sp>
      <p:sp>
        <p:nvSpPr>
          <p:cNvPr id="472066" name="Rectangle 2"/>
          <p:cNvSpPr>
            <a:spLocks noGrp="1" noRot="1" noChangeAspect="1" noChangeArrowheads="1"/>
          </p:cNvSpPr>
          <p:nvPr>
            <p:ph type="sldImg"/>
          </p:nvPr>
        </p:nvSpPr>
        <p:spPr>
          <a:solidFill>
            <a:srgbClr val="FFFFFF"/>
          </a:solidFill>
          <a:ln/>
        </p:spPr>
      </p:sp>
      <p:sp>
        <p:nvSpPr>
          <p:cNvPr id="4720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incredible claim would be laughable if it were not so serious an accusation.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C85204F-C556-C74D-AF0D-3284EF31BF74}" type="slidenum">
              <a:rPr lang="en-US" sz="1200">
                <a:latin typeface="26" charset="0"/>
              </a:rPr>
              <a:pPr/>
              <a:t>9</a:t>
            </a:fld>
            <a:endParaRPr lang="en-US" sz="1200">
              <a:latin typeface="26" charset="0"/>
            </a:endParaRPr>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solidFill>
                  <a:srgbClr val="000080"/>
                </a:solidFill>
                <a:latin typeface="Arial" charset="0"/>
                <a:ea typeface="ＭＳ Ｐゴシック" charset="0"/>
                <a:cs typeface="ＭＳ Ｐゴシック" charset="0"/>
              </a:rPr>
              <a:t>The tripod at the back was used for the previous picture.</a:t>
            </a:r>
            <a:r>
              <a:rPr lang="en-US">
                <a:solidFill>
                  <a:srgbClr val="000080"/>
                </a:solidFill>
                <a:latin typeface="Arial" charset="0"/>
                <a:ea typeface="ＭＳ Ｐゴシック" charset="0"/>
                <a:cs typeface="ＭＳ Ｐゴシック" charset="0"/>
              </a:rPr>
              <a:t>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4665728-B895-F54F-B14C-AC362273FA4E}" type="slidenum">
              <a:rPr lang="en-US" sz="1200">
                <a:latin typeface="26" charset="0"/>
              </a:rPr>
              <a:pPr/>
              <a:t>92</a:t>
            </a:fld>
            <a:endParaRPr lang="en-US" sz="1200">
              <a:latin typeface="26" charset="0"/>
            </a:endParaRPr>
          </a:p>
        </p:txBody>
      </p:sp>
      <p:sp>
        <p:nvSpPr>
          <p:cNvPr id="474114" name="Rectangle 2"/>
          <p:cNvSpPr>
            <a:spLocks noGrp="1" noRot="1" noChangeAspect="1" noChangeArrowheads="1"/>
          </p:cNvSpPr>
          <p:nvPr>
            <p:ph type="sldImg"/>
          </p:nvPr>
        </p:nvSpPr>
        <p:spPr>
          <a:solidFill>
            <a:srgbClr val="FFFFFF"/>
          </a:solidFill>
          <a:ln/>
        </p:spPr>
      </p:sp>
      <p:sp>
        <p:nvSpPr>
          <p:cNvPr id="474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claim that the Priory "is a real organization" is an inaccurate claim that the Priory still exists.  The original Priory merged with the Jesuits in 1617 and the modern one with the same name was founded to help provide low cost housing in France in 1956.  After its quick demise, Pierre Plantard reformed it in the 1960-1970s where he and his followers forged documents.</a:t>
            </a:r>
          </a:p>
          <a:p>
            <a:pPr eaLnBrk="1" hangingPunct="1"/>
            <a:endParaRPr lang="en-US">
              <a:ea typeface="ＭＳ Ｐゴシック" charset="0"/>
              <a:cs typeface="ＭＳ Ｐゴシック" charset="0"/>
            </a:endParaRPr>
          </a:p>
          <a:p>
            <a:pPr eaLnBrk="1" hangingPunct="1"/>
            <a:r>
              <a:rPr lang="en-US">
                <a:ea typeface="ＭＳ Ｐゴシック" charset="0"/>
                <a:cs typeface="ＭＳ Ｐゴシック" charset="0"/>
              </a:rPr>
              <a:t>The Priory document is from Abanes, 55.</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5F8F0D9-A38B-7348-9D04-40DEBC0DABFB}" type="slidenum">
              <a:rPr lang="en-US" sz="1200">
                <a:latin typeface="26" charset="0"/>
              </a:rPr>
              <a:pPr/>
              <a:t>93</a:t>
            </a:fld>
            <a:endParaRPr lang="en-US" sz="1200">
              <a:latin typeface="26" charset="0"/>
            </a:endParaRPr>
          </a:p>
        </p:txBody>
      </p:sp>
      <p:sp>
        <p:nvSpPr>
          <p:cNvPr id="476162" name="Rectangle 2"/>
          <p:cNvSpPr>
            <a:spLocks noGrp="1" noRot="1" noChangeAspect="1" noChangeArrowheads="1"/>
          </p:cNvSpPr>
          <p:nvPr>
            <p:ph type="sldImg"/>
          </p:nvPr>
        </p:nvSpPr>
        <p:spPr>
          <a:solidFill>
            <a:srgbClr val="FFFFFF"/>
          </a:solidFill>
          <a:ln/>
        </p:spPr>
      </p:sp>
      <p:sp>
        <p:nvSpPr>
          <p:cNvPr id="4761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forged documents are the only </a:t>
            </a:r>
            <a:r>
              <a:rPr lang="en-US" altLang="ja-JP">
                <a:ea typeface="ＭＳ Ｐゴシック" charset="0"/>
                <a:cs typeface="ＭＳ Ｐゴシック" charset="0"/>
              </a:rPr>
              <a:t>"Evidence" that Brown can cite that da Vinci was a member of the Priory.</a:t>
            </a:r>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349182B-62F5-7646-96B2-2813FB99F3F6}" type="slidenum">
              <a:rPr lang="en-US" sz="1200">
                <a:latin typeface="26" charset="0"/>
              </a:rPr>
              <a:pPr/>
              <a:t>94</a:t>
            </a:fld>
            <a:endParaRPr lang="en-US" sz="1200">
              <a:latin typeface="26" charset="0"/>
            </a:endParaRPr>
          </a:p>
        </p:txBody>
      </p:sp>
      <p:sp>
        <p:nvSpPr>
          <p:cNvPr id="478210" name="Rectangle 2"/>
          <p:cNvSpPr>
            <a:spLocks noGrp="1" noRot="1" noChangeAspect="1" noChangeArrowheads="1" noTextEdit="1"/>
          </p:cNvSpPr>
          <p:nvPr>
            <p:ph type="sldImg"/>
          </p:nvPr>
        </p:nvSpPr>
        <p:spPr>
          <a:ln/>
        </p:spPr>
      </p:sp>
      <p:sp>
        <p:nvSpPr>
          <p:cNvPr id="478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ja-JP">
                <a:ea typeface="ＭＳ Ｐゴシック" charset="0"/>
                <a:cs typeface="ＭＳ Ｐゴシック" charset="0"/>
              </a:rPr>
              <a:t>"</a:t>
            </a:r>
            <a:r>
              <a:rPr lang="en-US" altLang="ja-JP" b="1">
                <a:latin typeface="Arial" charset="0"/>
                <a:ea typeface="ＭＳ Ｐゴシック" charset="0"/>
                <a:cs typeface="ＭＳ Ｐゴシック" charset="0"/>
              </a:rPr>
              <a:t>Jean-Luc Chaumeil shows the "parchments" that were created by Philippe de Ch</a:t>
            </a:r>
            <a:r>
              <a:rPr lang="en-US" altLang="ja-JP" b="1">
                <a:latin typeface="Arial" charset="0"/>
                <a:ea typeface="ヒラギノ角ゴ Pro W3" charset="0"/>
                <a:cs typeface="ヒラギノ角ゴ Pro W3" charset="0"/>
              </a:rPr>
              <a:t>er</a:t>
            </a:r>
            <a:r>
              <a:rPr lang="en-US" altLang="ja-JP" b="1">
                <a:latin typeface="Arial" charset="0"/>
                <a:ea typeface="ＭＳ Ｐゴシック" charset="0"/>
                <a:cs typeface="ＭＳ Ｐゴシック" charset="0"/>
              </a:rPr>
              <a:t>isey during the early 1960s for G</a:t>
            </a:r>
            <a:r>
              <a:rPr lang="en-US" altLang="ja-JP" b="1">
                <a:latin typeface="Arial" charset="0"/>
                <a:ea typeface="ヒラギノ角ゴ Pro W3" charset="0"/>
                <a:cs typeface="ヒラギノ角ゴ Pro W3" charset="0"/>
              </a:rPr>
              <a:t>er</a:t>
            </a:r>
            <a:r>
              <a:rPr lang="en-US" altLang="ja-JP" b="1">
                <a:latin typeface="Arial" charset="0"/>
                <a:ea typeface="ＭＳ Ｐゴシック" charset="0"/>
                <a:cs typeface="ＭＳ Ｐゴシック" charset="0"/>
              </a:rPr>
              <a:t>ard de Se</a:t>
            </a:r>
            <a:r>
              <a:rPr lang="en-US" altLang="ja-JP" b="1">
                <a:latin typeface="Arial" charset="0"/>
                <a:ea typeface="ヒラギノ角ゴ Pro W3" charset="0"/>
                <a:cs typeface="ヒラギノ角ゴ Pro W3" charset="0"/>
              </a:rPr>
              <a:t>de</a:t>
            </a:r>
            <a:r>
              <a:rPr lang="fr-FR" altLang="ja-JP" b="1">
                <a:latin typeface="Arial" charset="0"/>
                <a:ea typeface="ヒラギノ角ゴ Pro W3" charset="0"/>
                <a:cs typeface="ヒラギノ角ゴ Pro W3" charset="0"/>
              </a:rPr>
              <a:t>'</a:t>
            </a:r>
            <a:r>
              <a:rPr lang="en-US" altLang="ja-JP" b="1">
                <a:latin typeface="Arial" charset="0"/>
                <a:ea typeface="ＭＳ Ｐゴシック" charset="0"/>
                <a:cs typeface="ＭＳ Ｐゴシック" charset="0"/>
              </a:rPr>
              <a:t>s 1967 book, </a:t>
            </a:r>
            <a:r>
              <a:rPr lang="en-US" altLang="ja-JP" i="1">
                <a:latin typeface="Arial" charset="0"/>
                <a:ea typeface="ＭＳ Ｐゴシック" charset="0"/>
                <a:cs typeface="ＭＳ Ｐゴシック" charset="0"/>
              </a:rPr>
              <a:t>L</a:t>
            </a:r>
            <a:r>
              <a:rPr lang="fr-FR" altLang="ja-JP" i="1">
                <a:latin typeface="Arial" charset="0"/>
                <a:ea typeface="ヒラギノ角ゴ Pro W3" charset="0"/>
                <a:cs typeface="ヒラギノ角ゴ Pro W3" charset="0"/>
              </a:rPr>
              <a:t>'</a:t>
            </a:r>
            <a:r>
              <a:rPr lang="en-US" altLang="ja-JP" i="1">
                <a:latin typeface="Arial" charset="0"/>
                <a:ea typeface="ＭＳ Ｐゴシック" charset="0"/>
                <a:cs typeface="ＭＳ Ｐゴシック" charset="0"/>
              </a:rPr>
              <a:t>Or de Rennes</a:t>
            </a:r>
            <a:r>
              <a:rPr lang="en-US" altLang="ja-JP" b="1">
                <a:latin typeface="Arial" charset="0"/>
                <a:ea typeface="ＭＳ Ｐゴシック" charset="0"/>
                <a:cs typeface="ＭＳ Ｐゴシック" charset="0"/>
              </a:rPr>
              <a:t>  given to him by Pierre Plantard"</a:t>
            </a:r>
          </a:p>
          <a:p>
            <a:pPr eaLnBrk="1" hangingPunct="1"/>
            <a:endParaRPr lang="en-US" b="1">
              <a:latin typeface="Arial" charset="0"/>
              <a:ea typeface="ＭＳ Ｐゴシック" charset="0"/>
              <a:cs typeface="ＭＳ Ｐゴシック" charset="0"/>
            </a:endParaRPr>
          </a:p>
          <a:p>
            <a:pPr eaLnBrk="1" hangingPunct="1"/>
            <a:r>
              <a:rPr lang="en-US">
                <a:ea typeface="ＭＳ Ｐゴシック" charset="0"/>
                <a:cs typeface="ＭＳ Ｐゴシック" charset="0"/>
              </a:rPr>
              <a:t>http://priory-of-sion.com/posd/wikipedia.html</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6BD4A75-1D63-B247-9849-709FEEBFF11C}" type="slidenum">
              <a:rPr lang="en-US" sz="1200">
                <a:latin typeface="26" charset="0"/>
              </a:rPr>
              <a:pPr/>
              <a:t>95</a:t>
            </a:fld>
            <a:endParaRPr lang="en-US" sz="1200">
              <a:latin typeface="26" charset="0"/>
            </a:endParaRPr>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ja-JP">
                <a:ea typeface="ＭＳ Ｐゴシック" charset="0"/>
                <a:cs typeface="ＭＳ Ｐゴシック" charset="0"/>
              </a:rPr>
              <a:t>"</a:t>
            </a:r>
            <a:r>
              <a:rPr lang="en-US" altLang="ja-JP" b="1">
                <a:latin typeface="Arial" charset="0"/>
                <a:ea typeface="ＭＳ Ｐゴシック" charset="0"/>
                <a:cs typeface="ＭＳ Ｐゴシック" charset="0"/>
              </a:rPr>
              <a:t>Close-up of the smaller </a:t>
            </a:r>
            <a:r>
              <a:rPr lang="fr-FR" altLang="ja-JP" b="1">
                <a:latin typeface="Arial" charset="0"/>
                <a:ea typeface="ＭＳ Ｐゴシック" charset="0"/>
                <a:cs typeface="ＭＳ Ｐゴシック" charset="0"/>
              </a:rPr>
              <a:t>'</a:t>
            </a:r>
            <a:r>
              <a:rPr lang="en-US" altLang="ja-JP" b="1">
                <a:latin typeface="Arial" charset="0"/>
                <a:ea typeface="ＭＳ Ｐゴシック" charset="0"/>
                <a:cs typeface="ＭＳ Ｐゴシック" charset="0"/>
              </a:rPr>
              <a:t>parchment</a:t>
            </a:r>
            <a:r>
              <a:rPr lang="fr-FR" altLang="ja-JP" b="1">
                <a:latin typeface="Arial" charset="0"/>
                <a:ea typeface="ＭＳ Ｐゴシック" charset="0"/>
                <a:cs typeface="ＭＳ Ｐゴシック" charset="0"/>
              </a:rPr>
              <a:t>'</a:t>
            </a:r>
            <a:r>
              <a:rPr lang="en-US" altLang="ja-JP" b="1">
                <a:latin typeface="Arial" charset="0"/>
                <a:ea typeface="ＭＳ Ｐゴシック" charset="0"/>
                <a:cs typeface="ＭＳ Ｐゴシック" charset="0"/>
              </a:rPr>
              <a:t> showing Plantard</a:t>
            </a:r>
            <a:r>
              <a:rPr lang="fr-FR" altLang="ja-JP" b="1">
                <a:latin typeface="Arial" charset="0"/>
                <a:ea typeface="ヒラギノ角ゴ Pro W3" charset="0"/>
                <a:cs typeface="ヒラギノ角ゴ Pro W3" charset="0"/>
              </a:rPr>
              <a:t>'</a:t>
            </a:r>
            <a:r>
              <a:rPr lang="en-US" altLang="ja-JP" b="1">
                <a:latin typeface="Arial" charset="0"/>
                <a:ea typeface="ＭＳ Ｐゴシック" charset="0"/>
                <a:cs typeface="ＭＳ Ｐゴシック" charset="0"/>
              </a:rPr>
              <a:t>s annotation in red ink explaining that the </a:t>
            </a:r>
            <a:r>
              <a:rPr lang="fr-FR" altLang="ja-JP" b="1">
                <a:latin typeface="Arial" charset="0"/>
                <a:ea typeface="ＭＳ Ｐゴシック" charset="0"/>
                <a:cs typeface="ＭＳ Ｐゴシック" charset="0"/>
              </a:rPr>
              <a:t>'</a:t>
            </a:r>
            <a:r>
              <a:rPr lang="en-US" altLang="ja-JP" b="1">
                <a:latin typeface="Arial" charset="0"/>
                <a:ea typeface="ＭＳ Ｐゴシック" charset="0"/>
                <a:cs typeface="ＭＳ Ｐゴシック" charset="0"/>
              </a:rPr>
              <a:t>parchment</a:t>
            </a:r>
            <a:r>
              <a:rPr lang="fr-FR" altLang="ja-JP" b="1">
                <a:latin typeface="Arial" charset="0"/>
                <a:ea typeface="ＭＳ Ｐゴシック" charset="0"/>
                <a:cs typeface="ＭＳ Ｐゴシック" charset="0"/>
              </a:rPr>
              <a:t>'</a:t>
            </a:r>
            <a:r>
              <a:rPr lang="en-US" altLang="ja-JP" b="1">
                <a:latin typeface="Arial" charset="0"/>
                <a:ea typeface="ＭＳ Ｐゴシック" charset="0"/>
                <a:cs typeface="ＭＳ Ｐゴシック" charset="0"/>
              </a:rPr>
              <a:t> was the handiwork of Philippe de Ch</a:t>
            </a:r>
            <a:r>
              <a:rPr lang="en-US" altLang="ja-JP" b="1">
                <a:latin typeface="Arial" charset="0"/>
                <a:ea typeface="ヒラギノ角ゴ Pro W3" charset="0"/>
                <a:cs typeface="ヒラギノ角ゴ Pro W3" charset="0"/>
              </a:rPr>
              <a:t>er</a:t>
            </a:r>
            <a:r>
              <a:rPr lang="en-US" altLang="ja-JP" b="1">
                <a:latin typeface="Arial" charset="0"/>
                <a:ea typeface="ＭＳ Ｐゴシック" charset="0"/>
                <a:cs typeface="ＭＳ Ｐゴシック" charset="0"/>
              </a:rPr>
              <a:t>isey (from the same above documentary)"</a:t>
            </a:r>
          </a:p>
          <a:p>
            <a:pPr eaLnBrk="1" hangingPunct="1"/>
            <a:endParaRPr lang="en-US" b="1">
              <a:latin typeface="Arial" charset="0"/>
              <a:ea typeface="ＭＳ Ｐゴシック" charset="0"/>
              <a:cs typeface="ＭＳ Ｐゴシック" charset="0"/>
            </a:endParaRPr>
          </a:p>
          <a:p>
            <a:pPr eaLnBrk="1" hangingPunct="1"/>
            <a:r>
              <a:rPr lang="en-US">
                <a:ea typeface="ＭＳ Ｐゴシック" charset="0"/>
                <a:cs typeface="ＭＳ Ｐゴシック" charset="0"/>
              </a:rPr>
              <a:t>http://priory-of-sion.com/posd/wikipedia.html</a:t>
            </a:r>
            <a:endParaRPr lang="en-US" b="1">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C48AD77-00E5-8A43-A601-8B59A391B210}" type="slidenum">
              <a:rPr lang="en-US" sz="1200">
                <a:latin typeface="26" charset="0"/>
              </a:rPr>
              <a:pPr/>
              <a:t>96</a:t>
            </a:fld>
            <a:endParaRPr lang="en-US" sz="1200">
              <a:latin typeface="26" charset="0"/>
            </a:endParaRPr>
          </a:p>
        </p:txBody>
      </p:sp>
      <p:sp>
        <p:nvSpPr>
          <p:cNvPr id="482306" name="Rectangle 2"/>
          <p:cNvSpPr>
            <a:spLocks noGrp="1" noRot="1" noChangeAspect="1" noChangeArrowheads="1" noTextEdit="1"/>
          </p:cNvSpPr>
          <p:nvPr>
            <p:ph type="sldImg"/>
          </p:nvPr>
        </p:nvSpPr>
        <p:spPr>
          <a:ln/>
        </p:spPr>
      </p:sp>
      <p:sp>
        <p:nvSpPr>
          <p:cNvPr id="482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b="1">
                <a:latin typeface="Arial" charset="0"/>
                <a:ea typeface="ＭＳ Ｐゴシック" charset="0"/>
                <a:cs typeface="ＭＳ Ｐゴシック" charset="0"/>
              </a:rPr>
              <a:t>Close-up of Philippe de Ch</a:t>
            </a:r>
            <a:r>
              <a:rPr lang="en-US" b="1">
                <a:latin typeface="Arial" charset="0"/>
                <a:ea typeface="ヒラギノ角ゴ Pro W3" charset="0"/>
                <a:cs typeface="ヒラギノ角ゴ Pro W3" charset="0"/>
              </a:rPr>
              <a:t>er</a:t>
            </a:r>
            <a:r>
              <a:rPr lang="en-US" b="1">
                <a:latin typeface="Arial" charset="0"/>
                <a:ea typeface="ＭＳ Ｐゴシック" charset="0"/>
                <a:cs typeface="ＭＳ Ｐゴシック" charset="0"/>
              </a:rPr>
              <a:t>isey</a:t>
            </a:r>
            <a:r>
              <a:rPr lang="fr-FR" altLang="ja-JP" b="1">
                <a:latin typeface="Arial" charset="0"/>
                <a:ea typeface="ＭＳ Ｐゴシック" charset="0"/>
                <a:cs typeface="ＭＳ Ｐゴシック" charset="0"/>
              </a:rPr>
              <a:t>'</a:t>
            </a:r>
            <a:r>
              <a:rPr lang="en-US" altLang="ja-JP" b="1">
                <a:latin typeface="Arial" charset="0"/>
                <a:ea typeface="ＭＳ Ｐゴシック" charset="0"/>
                <a:cs typeface="ＭＳ Ｐゴシック" charset="0"/>
              </a:rPr>
              <a:t>s handwriting from his unpublished document "Stone and Paper" explaining that he was the creator of the "parchments" and that it was all a joke… Philippe de Cherisey also wrote in "Stone and Paper" </a:t>
            </a:r>
            <a:r>
              <a:rPr lang="en-US" altLang="ja-JP" i="1">
                <a:latin typeface="Arial" charset="0"/>
                <a:ea typeface="ＭＳ Ｐゴシック" charset="0"/>
                <a:cs typeface="ＭＳ Ｐゴシック" charset="0"/>
              </a:rPr>
              <a:t>Alors je me sentirai tout a fait a l</a:t>
            </a:r>
            <a:r>
              <a:rPr lang="ja-JP" altLang="en-US" i="1">
                <a:latin typeface="Arial" charset="0"/>
                <a:ea typeface="ヒラギノ角ゴ Pro W3" charset="0"/>
                <a:cs typeface="ヒラギノ角ゴ Pro W3" charset="0"/>
              </a:rPr>
              <a:t>ﾕ</a:t>
            </a:r>
            <a:r>
              <a:rPr lang="en-US" altLang="ja-JP" i="1">
                <a:latin typeface="Arial" charset="0"/>
                <a:ea typeface="ＭＳ Ｐゴシック" charset="0"/>
                <a:cs typeface="ＭＳ Ｐゴシック" charset="0"/>
              </a:rPr>
              <a:t>aisle pour me declarer l</a:t>
            </a:r>
            <a:r>
              <a:rPr lang="en-US" altLang="ja-JP" i="1">
                <a:latin typeface="Arial" charset="0"/>
                <a:ea typeface="ヒラギノ角ゴ Pro W3" charset="0"/>
                <a:cs typeface="ヒラギノ角ゴ Pro W3" charset="0"/>
              </a:rPr>
              <a:t> </a:t>
            </a:r>
            <a:r>
              <a:rPr lang="en-US" altLang="ja-JP" i="1">
                <a:latin typeface="Arial" charset="0"/>
                <a:ea typeface="ＭＳ Ｐゴシック" charset="0"/>
                <a:cs typeface="ＭＳ Ｐゴシック" charset="0"/>
              </a:rPr>
              <a:t>unique auteur de cette plaisanterie </a:t>
            </a:r>
            <a:r>
              <a:rPr lang="ja-JP" altLang="en-US" i="1">
                <a:latin typeface="Arial" charset="0"/>
                <a:ea typeface="ヒラギノ角ゴ Pro W3" charset="0"/>
                <a:cs typeface="ヒラギノ角ゴ Pro W3" charset="0"/>
              </a:rPr>
              <a:t>ﾉ</a:t>
            </a:r>
            <a:r>
              <a:rPr lang="en-US" altLang="ja-JP" i="1">
                <a:latin typeface="Arial" charset="0"/>
                <a:ea typeface="ＭＳ Ｐゴシック" charset="0"/>
                <a:cs typeface="ＭＳ Ｐゴシック" charset="0"/>
              </a:rPr>
              <a:t> Que si aujourd</a:t>
            </a:r>
            <a:r>
              <a:rPr lang="en-US" altLang="ja-JP" i="1">
                <a:latin typeface="Arial" charset="0"/>
                <a:ea typeface="ヒラギノ角ゴ Pro W3" charset="0"/>
                <a:cs typeface="ヒラギノ角ゴ Pro W3" charset="0"/>
              </a:rPr>
              <a:t> </a:t>
            </a:r>
            <a:r>
              <a:rPr lang="en-US" altLang="ja-JP" i="1">
                <a:latin typeface="Arial" charset="0"/>
                <a:ea typeface="ＭＳ Ｐゴシック" charset="0"/>
                <a:cs typeface="ＭＳ Ｐゴシック" charset="0"/>
              </a:rPr>
              <a:t>hui je ne serai qu</a:t>
            </a:r>
            <a:r>
              <a:rPr lang="en-US" altLang="ja-JP" i="1">
                <a:latin typeface="Arial" charset="0"/>
                <a:ea typeface="ヒラギノ角ゴ Pro W3" charset="0"/>
                <a:cs typeface="ヒラギノ角ゴ Pro W3" charset="0"/>
              </a:rPr>
              <a:t> </a:t>
            </a:r>
            <a:r>
              <a:rPr lang="en-US" altLang="ja-JP" i="1">
                <a:latin typeface="Arial" charset="0"/>
                <a:ea typeface="ＭＳ Ｐゴシック" charset="0"/>
                <a:cs typeface="ＭＳ Ｐゴシック" charset="0"/>
              </a:rPr>
              <a:t>un demi-faceur, jen serai bientot un complet</a:t>
            </a:r>
            <a:r>
              <a:rPr lang="en-US" altLang="ja-JP" b="1">
                <a:latin typeface="Arial" charset="0"/>
                <a:ea typeface="ＭＳ Ｐゴシック" charset="0"/>
                <a:cs typeface="ＭＳ Ｐゴシック" charset="0"/>
              </a:rPr>
              <a:t> ("Therefore I feel completely free to call myself the sole author of this joke… If today I am only a half-prankster, then shortly I will be a full one") the decoding process of the "parchments" follows this handwritten declaration by Philippe de Ch</a:t>
            </a:r>
            <a:r>
              <a:rPr lang="en-US" altLang="ja-JP" b="1">
                <a:latin typeface="Arial" charset="0"/>
                <a:ea typeface="ヒラギノ角ゴ Pro W3" charset="0"/>
                <a:cs typeface="ヒラギノ角ゴ Pro W3" charset="0"/>
              </a:rPr>
              <a:t>er</a:t>
            </a:r>
            <a:r>
              <a:rPr lang="en-US" altLang="ja-JP" b="1">
                <a:latin typeface="Arial" charset="0"/>
                <a:ea typeface="ＭＳ Ｐゴシック" charset="0"/>
                <a:cs typeface="ＭＳ Ｐゴシック" charset="0"/>
              </a:rPr>
              <a:t>isey (from the Discovery Channel satellite documentary "</a:t>
            </a:r>
            <a:r>
              <a:rPr lang="en-US" altLang="ja-JP" i="1">
                <a:latin typeface="Arial" charset="0"/>
                <a:ea typeface="ＭＳ Ｐゴシック" charset="0"/>
                <a:cs typeface="ＭＳ Ｐゴシック" charset="0"/>
              </a:rPr>
              <a:t>Conspiracies On Trial: The Da Vinci Code</a:t>
            </a:r>
            <a:r>
              <a:rPr lang="en-US" altLang="ja-JP">
                <a:latin typeface="Verdana" charset="0"/>
                <a:ea typeface="ＭＳ Ｐゴシック" charset="0"/>
                <a:cs typeface="ＭＳ Ｐゴシック" charset="0"/>
              </a:rPr>
              <a:t>," </a:t>
            </a:r>
            <a:r>
              <a:rPr lang="en-US" altLang="ja-JP" b="1">
                <a:latin typeface="Arial" charset="0"/>
                <a:ea typeface="ＭＳ Ｐゴシック" charset="0"/>
                <a:cs typeface="ＭＳ Ｐゴシック" charset="0"/>
              </a:rPr>
              <a:t>first aired on 10 April 2005</a:t>
            </a:r>
          </a:p>
          <a:p>
            <a:pPr eaLnBrk="1" hangingPunct="1"/>
            <a:endParaRPr lang="en-US" b="1">
              <a:latin typeface="Arial" charset="0"/>
              <a:ea typeface="ＭＳ Ｐゴシック" charset="0"/>
              <a:cs typeface="ＭＳ Ｐゴシック" charset="0"/>
            </a:endParaRPr>
          </a:p>
          <a:p>
            <a:pPr eaLnBrk="1" hangingPunct="1"/>
            <a:r>
              <a:rPr lang="en-US">
                <a:ea typeface="ＭＳ Ｐゴシック" charset="0"/>
                <a:cs typeface="ＭＳ Ｐゴシック" charset="0"/>
              </a:rPr>
              <a:t>http://priory-of-sion.com/posd/wikipedia.html</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BE4545D-6002-3541-91A6-F6280CFF447C}" type="slidenum">
              <a:rPr lang="en-US" sz="1200">
                <a:latin typeface="26" charset="0"/>
              </a:rPr>
              <a:pPr/>
              <a:t>97</a:t>
            </a:fld>
            <a:endParaRPr lang="en-US" sz="1200">
              <a:latin typeface="26" charset="0"/>
            </a:endParaRPr>
          </a:p>
        </p:txBody>
      </p:sp>
      <p:sp>
        <p:nvSpPr>
          <p:cNvPr id="484354" name="Rectangle 2"/>
          <p:cNvSpPr>
            <a:spLocks noGrp="1" noRot="1" noChangeAspect="1" noChangeArrowheads="1"/>
          </p:cNvSpPr>
          <p:nvPr>
            <p:ph type="sldImg"/>
          </p:nvPr>
        </p:nvSpPr>
        <p:spPr>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7D92A21-457C-7744-8E88-1300CE755D08}" type="slidenum">
              <a:rPr lang="en-US" sz="1200">
                <a:latin typeface="26" charset="0"/>
              </a:rPr>
              <a:pPr/>
              <a:t>98</a:t>
            </a:fld>
            <a:endParaRPr lang="en-US" sz="1200">
              <a:latin typeface="26" charset="0"/>
            </a:endParaRPr>
          </a:p>
        </p:txBody>
      </p:sp>
      <p:sp>
        <p:nvSpPr>
          <p:cNvPr id="486402" name="Rectangle 2"/>
          <p:cNvSpPr>
            <a:spLocks noGrp="1" noRot="1" noChangeAspect="1" noChangeArrowheads="1"/>
          </p:cNvSpPr>
          <p:nvPr>
            <p:ph type="sldImg"/>
          </p:nvPr>
        </p:nvSpPr>
        <p:spPr>
          <a:solidFill>
            <a:srgbClr val="FFFFFF"/>
          </a:solidFill>
          <a:ln/>
        </p:spPr>
      </p:sp>
      <p:sp>
        <p:nvSpPr>
          <p:cNvPr id="486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study makes no attempt to defend Catholicism</a:t>
            </a:r>
            <a:r>
              <a:rPr lang="fr-FR" altLang="ja-JP">
                <a:ea typeface="ＭＳ Ｐゴシック" charset="0"/>
                <a:cs typeface="ＭＳ Ｐゴシック" charset="0"/>
              </a:rPr>
              <a:t>'</a:t>
            </a:r>
            <a:r>
              <a:rPr lang="en-US" altLang="ja-JP">
                <a:ea typeface="ＭＳ Ｐゴシック" charset="0"/>
                <a:cs typeface="ＭＳ Ｐゴシック" charset="0"/>
              </a:rPr>
              <a:t>s prelature Opus Dei.  For a Catholic defense, see </a:t>
            </a:r>
            <a:r>
              <a:rPr lang="en-US" altLang="ja-JP">
                <a:latin typeface="Times" charset="0"/>
                <a:ea typeface="ＭＳ Ｐゴシック" charset="0"/>
                <a:cs typeface="ＭＳ Ｐゴシック" charset="0"/>
              </a:rPr>
              <a:t>Carl</a:t>
            </a:r>
            <a:r>
              <a:rPr lang="en-US" altLang="ja-JP">
                <a:ea typeface="ＭＳ Ｐゴシック" charset="0"/>
                <a:cs typeface="ＭＳ Ｐゴシック" charset="0"/>
              </a:rPr>
              <a:t> </a:t>
            </a:r>
            <a:r>
              <a:rPr lang="en-US" altLang="ja-JP">
                <a:latin typeface="Times" charset="0"/>
                <a:ea typeface="ＭＳ Ｐゴシック" charset="0"/>
                <a:cs typeface="ＭＳ Ｐゴシック" charset="0"/>
              </a:rPr>
              <a:t>Olson, </a:t>
            </a:r>
            <a:r>
              <a:rPr lang="en-US" altLang="ja-JP" i="1">
                <a:latin typeface="Times" charset="0"/>
                <a:ea typeface="ＭＳ Ｐゴシック" charset="0"/>
                <a:cs typeface="ＭＳ Ｐゴシック" charset="0"/>
              </a:rPr>
              <a:t>The Da Vinci Hoax</a:t>
            </a:r>
            <a:r>
              <a:rPr lang="en-US" altLang="ja-JP">
                <a:latin typeface="Times" charset="0"/>
                <a:ea typeface="ＭＳ Ｐゴシック" charset="0"/>
                <a:cs typeface="ＭＳ Ｐゴシック" charset="0"/>
              </a:rPr>
              <a:t>.  Ignatius Press, 2004 in the bibliography.  </a:t>
            </a:r>
            <a:r>
              <a:rPr lang="en-US" altLang="ja-JP">
                <a:ea typeface="ＭＳ Ｐゴシック" charset="0"/>
                <a:cs typeface="ＭＳ Ｐゴシック" charset="0"/>
              </a:rPr>
              <a:t>Brown</a:t>
            </a:r>
            <a:r>
              <a:rPr lang="fr-FR" altLang="ja-JP">
                <a:ea typeface="ＭＳ Ｐゴシック" charset="0"/>
                <a:cs typeface="ＭＳ Ｐゴシック" charset="0"/>
              </a:rPr>
              <a:t>'</a:t>
            </a:r>
            <a:r>
              <a:rPr lang="en-US" altLang="ja-JP">
                <a:ea typeface="ＭＳ Ｐゴシック" charset="0"/>
                <a:cs typeface="ＭＳ Ｐゴシック" charset="0"/>
              </a:rPr>
              <a:t>s citation of an expensive headquarters is given as a slur to the Catholics.  If wealth alone slurs a person or organization, Brown is very suspect.  His blasphemy in The Da Vinci Code has made 20 times what the Catholics spent on their Opus Dei headquarters.</a:t>
            </a:r>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BEB7897-E135-834B-BF65-617556C5AA9F}" type="slidenum">
              <a:rPr lang="en-US" sz="1200">
                <a:latin typeface="26" charset="0"/>
              </a:rPr>
              <a:pPr/>
              <a:t>99</a:t>
            </a:fld>
            <a:endParaRPr lang="en-US" sz="1200">
              <a:latin typeface="26" charset="0"/>
            </a:endParaRPr>
          </a:p>
        </p:txBody>
      </p:sp>
      <p:sp>
        <p:nvSpPr>
          <p:cNvPr id="488450" name="Rectangle 2"/>
          <p:cNvSpPr>
            <a:spLocks noGrp="1" noRot="1" noChangeAspect="1" noChangeArrowheads="1"/>
          </p:cNvSpPr>
          <p:nvPr>
            <p:ph type="sldImg"/>
          </p:nvPr>
        </p:nvSpPr>
        <p:spPr>
          <a:solidFill>
            <a:srgbClr val="FFFFFF"/>
          </a:solidFill>
          <a:ln/>
        </p:spPr>
      </p:sp>
      <p:sp>
        <p:nvSpPr>
          <p:cNvPr id="488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It is no wonder that Brown rarely if ever enters the public debate over his book.  His so-called </a:t>
            </a:r>
            <a:r>
              <a:rPr lang="en-US" altLang="ja-JP">
                <a:ea typeface="ＭＳ Ｐゴシック" charset="0"/>
                <a:cs typeface="ＭＳ Ｐゴシック" charset="0"/>
              </a:rPr>
              <a:t>"facts" are only his imagination or reliance upon quasi-historians and forged documents.</a:t>
            </a:r>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B9779DF-9AF8-154C-95C9-5BB186B5DE2B}" type="slidenum">
              <a:rPr lang="en-US" sz="1200">
                <a:latin typeface="26" charset="0"/>
              </a:rPr>
              <a:pPr/>
              <a:t>100</a:t>
            </a:fld>
            <a:endParaRPr lang="en-US" sz="1200">
              <a:latin typeface="26"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a:t>
            </a:r>
            <a:r>
              <a:rPr lang="fr-FR" altLang="ja-JP">
                <a:ea typeface="ＭＳ Ｐゴシック" charset="0"/>
                <a:cs typeface="ＭＳ Ｐゴシック" charset="0"/>
              </a:rPr>
              <a:t>'</a:t>
            </a:r>
            <a:r>
              <a:rPr lang="en-US" altLang="ja-JP">
                <a:ea typeface="ＭＳ Ｐゴシック" charset="0"/>
                <a:cs typeface="ＭＳ Ｐゴシック" charset="0"/>
              </a:rPr>
              <a:t>m no expert in art--but neither is Dan Brown.  So in this next section we</a:t>
            </a:r>
            <a:r>
              <a:rPr lang="fr-FR" altLang="ja-JP">
                <a:ea typeface="ＭＳ Ｐゴシック" charset="0"/>
                <a:cs typeface="ＭＳ Ｐゴシック" charset="0"/>
              </a:rPr>
              <a:t>'</a:t>
            </a:r>
            <a:r>
              <a:rPr lang="en-US" altLang="ja-JP">
                <a:ea typeface="ＭＳ Ｐゴシック" charset="0"/>
                <a:cs typeface="ＭＳ Ｐゴシック" charset="0"/>
              </a:rPr>
              <a:t>ll look at what some experts say about Brown</a:t>
            </a:r>
            <a:r>
              <a:rPr lang="fr-FR" altLang="ja-JP">
                <a:ea typeface="ＭＳ Ｐゴシック" charset="0"/>
                <a:cs typeface="ＭＳ Ｐゴシック" charset="0"/>
              </a:rPr>
              <a:t>'</a:t>
            </a:r>
            <a:r>
              <a:rPr lang="en-US" altLang="ja-JP">
                <a:ea typeface="ＭＳ Ｐゴシック" charset="0"/>
                <a:cs typeface="ＭＳ Ｐゴシック" charset="0"/>
              </a:rPr>
              <a:t>s interpretations of art.</a:t>
            </a:r>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606FFA5-0BF5-5C4F-A54C-23F252DAA80E}" type="slidenum">
              <a:rPr lang="en-US" sz="1200">
                <a:latin typeface="26" charset="0"/>
              </a:rPr>
              <a:pPr/>
              <a:t>101</a:t>
            </a:fld>
            <a:endParaRPr lang="en-US" sz="1200">
              <a:latin typeface="26"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makes the amazing claim that Leonardo</a:t>
            </a:r>
            <a:r>
              <a:rPr lang="fr-FR" altLang="ja-JP">
                <a:ea typeface="ＭＳ Ｐゴシック" charset="0"/>
                <a:cs typeface="ＭＳ Ｐゴシック" charset="0"/>
              </a:rPr>
              <a:t>'</a:t>
            </a:r>
            <a:r>
              <a:rPr lang="en-US" altLang="ja-JP">
                <a:ea typeface="ＭＳ Ｐゴシック" charset="0"/>
                <a:cs typeface="ＭＳ Ｐゴシック" charset="0"/>
              </a:rPr>
              <a:t>s Mona Lisa was a self-portrait.  This genius had over 6000 notebooks of ideas and sketches, but only one picture of himself on the right.  Brown says he is on the left too!</a:t>
            </a:r>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37FD37-0D7B-8B45-865A-FFAA121A6C6A}" type="slidenum">
              <a:rPr lang="en-US"/>
              <a:pPr>
                <a:defRPr/>
              </a:pPr>
              <a:t>‹#›</a:t>
            </a:fld>
            <a:endParaRPr lang="en-US"/>
          </a:p>
        </p:txBody>
      </p:sp>
    </p:spTree>
    <p:extLst>
      <p:ext uri="{BB962C8B-B14F-4D97-AF65-F5344CB8AC3E}">
        <p14:creationId xmlns:p14="http://schemas.microsoft.com/office/powerpoint/2010/main" val="399443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839FC6-D80D-6442-BFCC-688853C78224}" type="slidenum">
              <a:rPr lang="en-US"/>
              <a:pPr>
                <a:defRPr/>
              </a:pPr>
              <a:t>‹#›</a:t>
            </a:fld>
            <a:endParaRPr lang="en-US"/>
          </a:p>
        </p:txBody>
      </p:sp>
    </p:spTree>
    <p:extLst>
      <p:ext uri="{BB962C8B-B14F-4D97-AF65-F5344CB8AC3E}">
        <p14:creationId xmlns:p14="http://schemas.microsoft.com/office/powerpoint/2010/main" val="33573443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1A926E54-96C7-BF42-BB2E-F49C4453CF4C}" type="slidenum">
              <a:rPr lang="en-US"/>
              <a:pPr>
                <a:defRPr/>
              </a:pPr>
              <a:t>‹#›</a:t>
            </a:fld>
            <a:endParaRPr lang="en-US"/>
          </a:p>
        </p:txBody>
      </p:sp>
    </p:spTree>
    <p:extLst>
      <p:ext uri="{BB962C8B-B14F-4D97-AF65-F5344CB8AC3E}">
        <p14:creationId xmlns:p14="http://schemas.microsoft.com/office/powerpoint/2010/main" val="26454180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E045F104-37A4-F840-BC59-E0B16B0B0E44}" type="slidenum">
              <a:rPr lang="en-US"/>
              <a:pPr>
                <a:defRPr/>
              </a:pPr>
              <a:t>‹#›</a:t>
            </a:fld>
            <a:endParaRPr lang="en-US"/>
          </a:p>
        </p:txBody>
      </p:sp>
    </p:spTree>
    <p:extLst>
      <p:ext uri="{BB962C8B-B14F-4D97-AF65-F5344CB8AC3E}">
        <p14:creationId xmlns:p14="http://schemas.microsoft.com/office/powerpoint/2010/main" val="2258120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B5A4F6BA-04A1-ED48-8E79-572E4404D431}" type="slidenum">
              <a:rPr lang="en-US"/>
              <a:pPr>
                <a:defRPr/>
              </a:pPr>
              <a:t>‹#›</a:t>
            </a:fld>
            <a:endParaRPr lang="en-US"/>
          </a:p>
        </p:txBody>
      </p:sp>
    </p:spTree>
    <p:extLst>
      <p:ext uri="{BB962C8B-B14F-4D97-AF65-F5344CB8AC3E}">
        <p14:creationId xmlns:p14="http://schemas.microsoft.com/office/powerpoint/2010/main" val="41758835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543028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08393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620863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1064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52325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83160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77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EC028-E1AC-C047-954D-DA3997281488}" type="slidenum">
              <a:rPr lang="en-US"/>
              <a:pPr>
                <a:defRPr/>
              </a:pPr>
              <a:t>‹#›</a:t>
            </a:fld>
            <a:endParaRPr lang="en-US"/>
          </a:p>
        </p:txBody>
      </p:sp>
    </p:spTree>
    <p:extLst>
      <p:ext uri="{BB962C8B-B14F-4D97-AF65-F5344CB8AC3E}">
        <p14:creationId xmlns:p14="http://schemas.microsoft.com/office/powerpoint/2010/main" val="354599967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51022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148488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67757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20644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822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94823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A2CEB54-89FF-CB4F-BDD8-7C9F5B4826C3}" type="slidenum">
              <a:rPr lang="en-US"/>
              <a:pPr>
                <a:defRPr/>
              </a:pPr>
              <a:t>‹#›</a:t>
            </a:fld>
            <a:endParaRPr lang="en-US"/>
          </a:p>
        </p:txBody>
      </p:sp>
    </p:spTree>
    <p:extLst>
      <p:ext uri="{BB962C8B-B14F-4D97-AF65-F5344CB8AC3E}">
        <p14:creationId xmlns:p14="http://schemas.microsoft.com/office/powerpoint/2010/main" val="7526868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D76269A-7E8B-794C-BAFC-1EFF22C7EE91}" type="slidenum">
              <a:rPr lang="en-US"/>
              <a:pPr>
                <a:defRPr/>
              </a:pPr>
              <a:t>‹#›</a:t>
            </a:fld>
            <a:endParaRPr lang="en-US"/>
          </a:p>
        </p:txBody>
      </p:sp>
    </p:spTree>
    <p:extLst>
      <p:ext uri="{BB962C8B-B14F-4D97-AF65-F5344CB8AC3E}">
        <p14:creationId xmlns:p14="http://schemas.microsoft.com/office/powerpoint/2010/main" val="168176347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D136E1A-9D7B-7843-BD0C-AB04DEEFC3E1}" type="slidenum">
              <a:rPr lang="en-US"/>
              <a:pPr>
                <a:defRPr/>
              </a:pPr>
              <a:t>‹#›</a:t>
            </a:fld>
            <a:endParaRPr lang="en-US"/>
          </a:p>
        </p:txBody>
      </p:sp>
    </p:spTree>
    <p:extLst>
      <p:ext uri="{BB962C8B-B14F-4D97-AF65-F5344CB8AC3E}">
        <p14:creationId xmlns:p14="http://schemas.microsoft.com/office/powerpoint/2010/main" val="16498650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D9F6B3-D119-9546-9763-F5A397226284}" type="slidenum">
              <a:rPr lang="en-US"/>
              <a:pPr>
                <a:defRPr/>
              </a:pPr>
              <a:t>‹#›</a:t>
            </a:fld>
            <a:endParaRPr lang="en-US"/>
          </a:p>
        </p:txBody>
      </p:sp>
    </p:spTree>
    <p:extLst>
      <p:ext uri="{BB962C8B-B14F-4D97-AF65-F5344CB8AC3E}">
        <p14:creationId xmlns:p14="http://schemas.microsoft.com/office/powerpoint/2010/main" val="9484228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DCF0452-5891-C24D-842F-300A30EF89C6}" type="slidenum">
              <a:rPr lang="en-US"/>
              <a:pPr>
                <a:defRPr/>
              </a:pPr>
              <a:t>‹#›</a:t>
            </a:fld>
            <a:endParaRPr lang="en-US"/>
          </a:p>
        </p:txBody>
      </p:sp>
    </p:spTree>
    <p:extLst>
      <p:ext uri="{BB962C8B-B14F-4D97-AF65-F5344CB8AC3E}">
        <p14:creationId xmlns:p14="http://schemas.microsoft.com/office/powerpoint/2010/main" val="74337551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D671285-8B87-D94F-AF5D-047D6BEE01A0}" type="slidenum">
              <a:rPr lang="en-US"/>
              <a:pPr>
                <a:defRPr/>
              </a:pPr>
              <a:t>‹#›</a:t>
            </a:fld>
            <a:endParaRPr lang="en-US"/>
          </a:p>
        </p:txBody>
      </p:sp>
    </p:spTree>
    <p:extLst>
      <p:ext uri="{BB962C8B-B14F-4D97-AF65-F5344CB8AC3E}">
        <p14:creationId xmlns:p14="http://schemas.microsoft.com/office/powerpoint/2010/main" val="2777814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17152E1-34B1-9444-A6CD-A865810000CD}" type="slidenum">
              <a:rPr lang="en-US"/>
              <a:pPr>
                <a:defRPr/>
              </a:pPr>
              <a:t>‹#›</a:t>
            </a:fld>
            <a:endParaRPr lang="en-US"/>
          </a:p>
        </p:txBody>
      </p:sp>
    </p:spTree>
    <p:extLst>
      <p:ext uri="{BB962C8B-B14F-4D97-AF65-F5344CB8AC3E}">
        <p14:creationId xmlns:p14="http://schemas.microsoft.com/office/powerpoint/2010/main" val="55608686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355AA32-F6DC-F547-8B38-9396A0A4F1A2}" type="slidenum">
              <a:rPr lang="en-US"/>
              <a:pPr>
                <a:defRPr/>
              </a:pPr>
              <a:t>‹#›</a:t>
            </a:fld>
            <a:endParaRPr lang="en-US"/>
          </a:p>
        </p:txBody>
      </p:sp>
    </p:spTree>
    <p:extLst>
      <p:ext uri="{BB962C8B-B14F-4D97-AF65-F5344CB8AC3E}">
        <p14:creationId xmlns:p14="http://schemas.microsoft.com/office/powerpoint/2010/main" val="37695346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96D123F-D78A-8C4A-B038-8A5289DCB3CF}" type="slidenum">
              <a:rPr lang="en-US"/>
              <a:pPr>
                <a:defRPr/>
              </a:pPr>
              <a:t>‹#›</a:t>
            </a:fld>
            <a:endParaRPr lang="en-US"/>
          </a:p>
        </p:txBody>
      </p:sp>
    </p:spTree>
    <p:extLst>
      <p:ext uri="{BB962C8B-B14F-4D97-AF65-F5344CB8AC3E}">
        <p14:creationId xmlns:p14="http://schemas.microsoft.com/office/powerpoint/2010/main" val="10851346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F2E6502-D287-664E-A84D-F082540D30D0}" type="slidenum">
              <a:rPr lang="en-US"/>
              <a:pPr>
                <a:defRPr/>
              </a:pPr>
              <a:t>‹#›</a:t>
            </a:fld>
            <a:endParaRPr lang="en-US"/>
          </a:p>
        </p:txBody>
      </p:sp>
    </p:spTree>
    <p:extLst>
      <p:ext uri="{BB962C8B-B14F-4D97-AF65-F5344CB8AC3E}">
        <p14:creationId xmlns:p14="http://schemas.microsoft.com/office/powerpoint/2010/main" val="309291959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3F8B729-1CE6-554C-AFE4-1BDCFFDCC684}" type="slidenum">
              <a:rPr lang="en-US"/>
              <a:pPr>
                <a:defRPr/>
              </a:pPr>
              <a:t>‹#›</a:t>
            </a:fld>
            <a:endParaRPr lang="en-US"/>
          </a:p>
        </p:txBody>
      </p:sp>
    </p:spTree>
    <p:extLst>
      <p:ext uri="{BB962C8B-B14F-4D97-AF65-F5344CB8AC3E}">
        <p14:creationId xmlns:p14="http://schemas.microsoft.com/office/powerpoint/2010/main" val="321820677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CC46CE9-89F9-4346-A7ED-4AFAC78FD1F7}" type="slidenum">
              <a:rPr lang="en-US"/>
              <a:pPr>
                <a:defRPr/>
              </a:pPr>
              <a:t>‹#›</a:t>
            </a:fld>
            <a:endParaRPr lang="en-US"/>
          </a:p>
        </p:txBody>
      </p:sp>
    </p:spTree>
    <p:extLst>
      <p:ext uri="{BB962C8B-B14F-4D97-AF65-F5344CB8AC3E}">
        <p14:creationId xmlns:p14="http://schemas.microsoft.com/office/powerpoint/2010/main" val="19137575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445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4445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23FB77-ACE3-7243-B723-1754E5044E33}" type="slidenum">
              <a:rPr lang="en-US"/>
              <a:pPr>
                <a:defRPr/>
              </a:pPr>
              <a:t>‹#›</a:t>
            </a:fld>
            <a:endParaRPr lang="en-US"/>
          </a:p>
        </p:txBody>
      </p:sp>
    </p:spTree>
    <p:extLst>
      <p:ext uri="{BB962C8B-B14F-4D97-AF65-F5344CB8AC3E}">
        <p14:creationId xmlns:p14="http://schemas.microsoft.com/office/powerpoint/2010/main" val="295983071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3DFB22-FF41-2E40-BBFB-C9CC1491608A}" type="slidenum">
              <a:rPr lang="en-US"/>
              <a:pPr>
                <a:defRPr/>
              </a:pPr>
              <a:t>‹#›</a:t>
            </a:fld>
            <a:endParaRPr lang="en-US"/>
          </a:p>
        </p:txBody>
      </p:sp>
    </p:spTree>
    <p:extLst>
      <p:ext uri="{BB962C8B-B14F-4D97-AF65-F5344CB8AC3E}">
        <p14:creationId xmlns:p14="http://schemas.microsoft.com/office/powerpoint/2010/main" val="36827167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3FEDA3-547E-3641-B0A8-6C5D054343E4}" type="slidenum">
              <a:rPr lang="en-US"/>
              <a:pPr>
                <a:defRPr/>
              </a:pPr>
              <a:t>‹#›</a:t>
            </a:fld>
            <a:endParaRPr lang="en-US"/>
          </a:p>
        </p:txBody>
      </p:sp>
    </p:spTree>
    <p:extLst>
      <p:ext uri="{BB962C8B-B14F-4D97-AF65-F5344CB8AC3E}">
        <p14:creationId xmlns:p14="http://schemas.microsoft.com/office/powerpoint/2010/main" val="18654567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5D7408-E46A-9740-A430-109C3FE15644}" type="slidenum">
              <a:rPr lang="en-US"/>
              <a:pPr>
                <a:defRPr/>
              </a:pPr>
              <a:t>‹#›</a:t>
            </a:fld>
            <a:endParaRPr lang="en-US"/>
          </a:p>
        </p:txBody>
      </p:sp>
    </p:spTree>
    <p:extLst>
      <p:ext uri="{BB962C8B-B14F-4D97-AF65-F5344CB8AC3E}">
        <p14:creationId xmlns:p14="http://schemas.microsoft.com/office/powerpoint/2010/main" val="18649349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D3D1C6-4D43-8842-B74A-AA4884754CC5}" type="slidenum">
              <a:rPr lang="en-US"/>
              <a:pPr>
                <a:defRPr/>
              </a:pPr>
              <a:t>‹#›</a:t>
            </a:fld>
            <a:endParaRPr lang="en-US"/>
          </a:p>
        </p:txBody>
      </p:sp>
    </p:spTree>
    <p:extLst>
      <p:ext uri="{BB962C8B-B14F-4D97-AF65-F5344CB8AC3E}">
        <p14:creationId xmlns:p14="http://schemas.microsoft.com/office/powerpoint/2010/main" val="1112680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35842" name="Rectangle 2"/>
          <p:cNvSpPr>
            <a:spLocks noGrp="1" noChangeArrowheads="1"/>
          </p:cNvSpPr>
          <p:nvPr>
            <p:ph type="ctrTitle"/>
          </p:nvPr>
        </p:nvSpPr>
        <p:spPr>
          <a:xfrm>
            <a:off x="2246313" y="1903413"/>
            <a:ext cx="4648200" cy="3048000"/>
          </a:xfrm>
        </p:spPr>
        <p:txBody>
          <a:bodyPr/>
          <a:lstStyle>
            <a:lvl1pPr>
              <a:defRPr/>
            </a:lvl1pPr>
          </a:lstStyle>
          <a:p>
            <a:r>
              <a:rPr lang="en-US"/>
              <a:t>Click to edit Master title style</a:t>
            </a:r>
          </a:p>
        </p:txBody>
      </p:sp>
      <p:sp>
        <p:nvSpPr>
          <p:cNvPr id="3235843" name="Rectangle 3"/>
          <p:cNvSpPr>
            <a:spLocks noGrp="1" noChangeArrowheads="1"/>
          </p:cNvSpPr>
          <p:nvPr>
            <p:ph type="subTitle" idx="1"/>
          </p:nvPr>
        </p:nvSpPr>
        <p:spPr>
          <a:xfrm>
            <a:off x="1219200" y="5257800"/>
            <a:ext cx="6553200" cy="762000"/>
          </a:xfrm>
        </p:spPr>
        <p:txBody>
          <a:bodyPr/>
          <a:lstStyle>
            <a:lvl1pPr marL="0" indent="0" algn="ctr">
              <a:buFont typeface="Trebuchet MS" pitchFamily="-105" charset="0"/>
              <a:buNone/>
              <a:defRPr sz="2800">
                <a:solidFill>
                  <a:srgbClr val="000000"/>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2AFFF7-8B2A-6140-8166-DA1AF1C799B1}" type="slidenum">
              <a:rPr lang="en-US"/>
              <a:pPr>
                <a:defRPr/>
              </a:pPr>
              <a:t>‹#›</a:t>
            </a:fld>
            <a:endParaRPr lang="en-US"/>
          </a:p>
        </p:txBody>
      </p:sp>
    </p:spTree>
    <p:extLst>
      <p:ext uri="{BB962C8B-B14F-4D97-AF65-F5344CB8AC3E}">
        <p14:creationId xmlns:p14="http://schemas.microsoft.com/office/powerpoint/2010/main" val="20191477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B25E9D-9D72-5745-BB82-EA53CE37A193}" type="slidenum">
              <a:rPr lang="en-US"/>
              <a:pPr>
                <a:defRPr/>
              </a:pPr>
              <a:t>‹#›</a:t>
            </a:fld>
            <a:endParaRPr lang="en-US"/>
          </a:p>
        </p:txBody>
      </p:sp>
    </p:spTree>
    <p:extLst>
      <p:ext uri="{BB962C8B-B14F-4D97-AF65-F5344CB8AC3E}">
        <p14:creationId xmlns:p14="http://schemas.microsoft.com/office/powerpoint/2010/main" val="393236766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84CF7E-4D51-D241-9AC9-3B2A473B453B}" type="slidenum">
              <a:rPr lang="en-US"/>
              <a:pPr>
                <a:defRPr/>
              </a:pPr>
              <a:t>‹#›</a:t>
            </a:fld>
            <a:endParaRPr lang="en-US"/>
          </a:p>
        </p:txBody>
      </p:sp>
    </p:spTree>
    <p:extLst>
      <p:ext uri="{BB962C8B-B14F-4D97-AF65-F5344CB8AC3E}">
        <p14:creationId xmlns:p14="http://schemas.microsoft.com/office/powerpoint/2010/main" val="33778505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DA9A-93BA-0042-9DF8-AC03EDE7AD78}" type="slidenum">
              <a:rPr lang="en-US"/>
              <a:pPr>
                <a:defRPr/>
              </a:pPr>
              <a:t>‹#›</a:t>
            </a:fld>
            <a:endParaRPr lang="en-US"/>
          </a:p>
        </p:txBody>
      </p:sp>
    </p:spTree>
    <p:extLst>
      <p:ext uri="{BB962C8B-B14F-4D97-AF65-F5344CB8AC3E}">
        <p14:creationId xmlns:p14="http://schemas.microsoft.com/office/powerpoint/2010/main" val="374225072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9897CE-F1DB-D94C-9920-1D6AB5F02C06}" type="slidenum">
              <a:rPr lang="en-US"/>
              <a:pPr>
                <a:defRPr/>
              </a:pPr>
              <a:t>‹#›</a:t>
            </a:fld>
            <a:endParaRPr lang="en-US"/>
          </a:p>
        </p:txBody>
      </p:sp>
    </p:spTree>
    <p:extLst>
      <p:ext uri="{BB962C8B-B14F-4D97-AF65-F5344CB8AC3E}">
        <p14:creationId xmlns:p14="http://schemas.microsoft.com/office/powerpoint/2010/main" val="42031925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8FE99D-3D74-844B-B70A-D5992C13944A}" type="slidenum">
              <a:rPr lang="en-US"/>
              <a:pPr>
                <a:defRPr/>
              </a:pPr>
              <a:t>‹#›</a:t>
            </a:fld>
            <a:endParaRPr lang="en-US"/>
          </a:p>
        </p:txBody>
      </p:sp>
    </p:spTree>
    <p:extLst>
      <p:ext uri="{BB962C8B-B14F-4D97-AF65-F5344CB8AC3E}">
        <p14:creationId xmlns:p14="http://schemas.microsoft.com/office/powerpoint/2010/main" val="10544818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4483A8-CE9A-2E4B-B30F-2AFAC90315D7}" type="slidenum">
              <a:rPr lang="en-US"/>
              <a:pPr>
                <a:defRPr/>
              </a:pPr>
              <a:t>‹#›</a:t>
            </a:fld>
            <a:endParaRPr lang="en-US"/>
          </a:p>
        </p:txBody>
      </p:sp>
    </p:spTree>
    <p:extLst>
      <p:ext uri="{BB962C8B-B14F-4D97-AF65-F5344CB8AC3E}">
        <p14:creationId xmlns:p14="http://schemas.microsoft.com/office/powerpoint/2010/main" val="7770544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4210" name="Rectangle 2"/>
          <p:cNvSpPr>
            <a:spLocks noGrp="1" noChangeArrowheads="1"/>
          </p:cNvSpPr>
          <p:nvPr>
            <p:ph type="ctrTitle"/>
          </p:nvPr>
        </p:nvSpPr>
        <p:spPr>
          <a:xfrm>
            <a:off x="685800" y="2286000"/>
            <a:ext cx="7772400" cy="1143000"/>
          </a:xfrm>
          <a:effectLst>
            <a:outerShdw blurRad="25400" dist="25399" dir="2700000" algn="ctr" rotWithShape="0">
              <a:schemeClr val="bg2">
                <a:alpha val="99962"/>
              </a:schemeClr>
            </a:outerShdw>
          </a:effectLst>
        </p:spPr>
        <p:txBody>
          <a:bodyPr/>
          <a:lstStyle>
            <a:lvl1pPr>
              <a:defRPr/>
            </a:lvl1pPr>
          </a:lstStyle>
          <a:p>
            <a:r>
              <a:rPr lang="en-US"/>
              <a:t>Click to edit Master title style</a:t>
            </a:r>
          </a:p>
        </p:txBody>
      </p:sp>
      <p:sp>
        <p:nvSpPr>
          <p:cNvPr id="734211" name="Rectangle 3"/>
          <p:cNvSpPr>
            <a:spLocks noGrp="1" noChangeArrowheads="1"/>
          </p:cNvSpPr>
          <p:nvPr>
            <p:ph type="subTitle" idx="1"/>
          </p:nvPr>
        </p:nvSpPr>
        <p:spPr>
          <a:xfrm>
            <a:off x="2543175" y="3733800"/>
            <a:ext cx="4056063" cy="2286000"/>
          </a:xfrm>
          <a:effectLst>
            <a:outerShdw blurRad="25400" dist="25399" dir="2700000" algn="ctr" rotWithShape="0">
              <a:schemeClr val="bg2">
                <a:alpha val="99962"/>
              </a:schemeClr>
            </a:outerShdw>
          </a:effectLst>
        </p:spPr>
        <p:txBody>
          <a:bodyPr/>
          <a:lstStyle>
            <a:lvl1pPr marL="0" indent="0" algn="ctr">
              <a:buFont typeface="Monotype Sorts" pitchFamily="-105" charset="2"/>
              <a:buNone/>
              <a:defRPr sz="3200"/>
            </a:lvl1pPr>
          </a:lstStyle>
          <a:p>
            <a:r>
              <a:rPr lang="en-US"/>
              <a:t>Click to edit Master subtitle style</a:t>
            </a:r>
          </a:p>
        </p:txBody>
      </p:sp>
      <p:sp>
        <p:nvSpPr>
          <p:cNvPr id="4" name="Rectangle 4"/>
          <p:cNvSpPr>
            <a:spLocks noGrp="1" noChangeArrowheads="1"/>
          </p:cNvSpPr>
          <p:nvPr>
            <p:ph type="dt" sz="half" idx="10"/>
          </p:nvPr>
        </p:nvSpPr>
        <p:spPr>
          <a:effectLst>
            <a:outerShdw blurRad="25400" dist="25399" dir="2700000" algn="ctr" rotWithShape="0">
              <a:schemeClr val="bg2">
                <a:alpha val="99962"/>
              </a:schemeClr>
            </a:outerShdw>
          </a:effectLst>
        </p:spPr>
        <p:txBody>
          <a:bodyPr/>
          <a:lstStyle>
            <a:lvl1pPr>
              <a:defRPr sz="1400" b="0"/>
            </a:lvl1pPr>
          </a:lstStyle>
          <a:p>
            <a:pPr>
              <a:defRPr/>
            </a:pPr>
            <a:endParaRPr lang="en-US"/>
          </a:p>
        </p:txBody>
      </p:sp>
      <p:sp>
        <p:nvSpPr>
          <p:cNvPr id="5" name="Rectangle 5"/>
          <p:cNvSpPr>
            <a:spLocks noGrp="1" noChangeArrowheads="1"/>
          </p:cNvSpPr>
          <p:nvPr>
            <p:ph type="ftr" sz="quarter" idx="11"/>
          </p:nvPr>
        </p:nvSpPr>
        <p:spPr>
          <a:effectLst>
            <a:outerShdw blurRad="25400" dist="25399" dir="2700000" algn="ctr" rotWithShape="0">
              <a:schemeClr val="bg2">
                <a:alpha val="99962"/>
              </a:schemeClr>
            </a:outerShdw>
          </a:effectLst>
        </p:spPr>
        <p:txBody>
          <a:bodyPr/>
          <a:lstStyle>
            <a:lvl1pPr>
              <a:defRPr sz="1400" b="0"/>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42134DF-C684-EF42-8E99-7D33EC39830F}" type="slidenum">
              <a:rPr lang="en-US"/>
              <a:pPr>
                <a:defRPr/>
              </a:pPr>
              <a:t>‹#›</a:t>
            </a:fld>
            <a:endParaRPr lang="en-US"/>
          </a:p>
        </p:txBody>
      </p:sp>
    </p:spTree>
    <p:extLst>
      <p:ext uri="{BB962C8B-B14F-4D97-AF65-F5344CB8AC3E}">
        <p14:creationId xmlns:p14="http://schemas.microsoft.com/office/powerpoint/2010/main" val="321815625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B37870-35B4-1C4A-A6B7-97BC48F7DF33}" type="slidenum">
              <a:rPr lang="en-US"/>
              <a:pPr>
                <a:defRPr/>
              </a:pPr>
              <a:t>‹#›</a:t>
            </a:fld>
            <a:endParaRPr lang="en-US"/>
          </a:p>
        </p:txBody>
      </p:sp>
    </p:spTree>
    <p:extLst>
      <p:ext uri="{BB962C8B-B14F-4D97-AF65-F5344CB8AC3E}">
        <p14:creationId xmlns:p14="http://schemas.microsoft.com/office/powerpoint/2010/main" val="118437382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27EB9B-1888-F34D-BC8E-37C9AEDF7AB2}" type="slidenum">
              <a:rPr lang="en-US"/>
              <a:pPr>
                <a:defRPr/>
              </a:pPr>
              <a:t>‹#›</a:t>
            </a:fld>
            <a:endParaRPr lang="en-US"/>
          </a:p>
        </p:txBody>
      </p:sp>
    </p:spTree>
    <p:extLst>
      <p:ext uri="{BB962C8B-B14F-4D97-AF65-F5344CB8AC3E}">
        <p14:creationId xmlns:p14="http://schemas.microsoft.com/office/powerpoint/2010/main" val="39936308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314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9300" y="1981200"/>
            <a:ext cx="3314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6C867F-C5B8-5A49-9E9C-334610B5D621}" type="slidenum">
              <a:rPr lang="en-US"/>
              <a:pPr>
                <a:defRPr/>
              </a:pPr>
              <a:t>‹#›</a:t>
            </a:fld>
            <a:endParaRPr lang="en-US"/>
          </a:p>
        </p:txBody>
      </p:sp>
    </p:spTree>
    <p:extLst>
      <p:ext uri="{BB962C8B-B14F-4D97-AF65-F5344CB8AC3E}">
        <p14:creationId xmlns:p14="http://schemas.microsoft.com/office/powerpoint/2010/main" val="471092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511799-AACF-0E49-9058-B9D930DF9797}" type="slidenum">
              <a:rPr lang="en-US"/>
              <a:pPr>
                <a:defRPr/>
              </a:pPr>
              <a:t>‹#›</a:t>
            </a:fld>
            <a:endParaRPr lang="en-US"/>
          </a:p>
        </p:txBody>
      </p:sp>
    </p:spTree>
    <p:extLst>
      <p:ext uri="{BB962C8B-B14F-4D97-AF65-F5344CB8AC3E}">
        <p14:creationId xmlns:p14="http://schemas.microsoft.com/office/powerpoint/2010/main" val="92597547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7F9DDA-D9AC-504F-A4BB-807FE939682F}" type="slidenum">
              <a:rPr lang="en-US"/>
              <a:pPr>
                <a:defRPr/>
              </a:pPr>
              <a:t>‹#›</a:t>
            </a:fld>
            <a:endParaRPr lang="en-US"/>
          </a:p>
        </p:txBody>
      </p:sp>
    </p:spTree>
    <p:extLst>
      <p:ext uri="{BB962C8B-B14F-4D97-AF65-F5344CB8AC3E}">
        <p14:creationId xmlns:p14="http://schemas.microsoft.com/office/powerpoint/2010/main" val="1597172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F5647C-6B5E-AF4D-9E20-E896A29005CE}" type="slidenum">
              <a:rPr lang="en-US"/>
              <a:pPr>
                <a:defRPr/>
              </a:pPr>
              <a:t>‹#›</a:t>
            </a:fld>
            <a:endParaRPr lang="en-US"/>
          </a:p>
        </p:txBody>
      </p:sp>
    </p:spTree>
    <p:extLst>
      <p:ext uri="{BB962C8B-B14F-4D97-AF65-F5344CB8AC3E}">
        <p14:creationId xmlns:p14="http://schemas.microsoft.com/office/powerpoint/2010/main" val="41827334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2A23751-190B-FB47-BBC2-ECD9958295F9}" type="slidenum">
              <a:rPr lang="en-US"/>
              <a:pPr>
                <a:defRPr/>
              </a:pPr>
              <a:t>‹#›</a:t>
            </a:fld>
            <a:endParaRPr lang="en-US"/>
          </a:p>
        </p:txBody>
      </p:sp>
    </p:spTree>
    <p:extLst>
      <p:ext uri="{BB962C8B-B14F-4D97-AF65-F5344CB8AC3E}">
        <p14:creationId xmlns:p14="http://schemas.microsoft.com/office/powerpoint/2010/main" val="7760876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309798-8A31-2549-854E-000938EAEABA}" type="slidenum">
              <a:rPr lang="en-US"/>
              <a:pPr>
                <a:defRPr/>
              </a:pPr>
              <a:t>‹#›</a:t>
            </a:fld>
            <a:endParaRPr lang="en-US"/>
          </a:p>
        </p:txBody>
      </p:sp>
    </p:spTree>
    <p:extLst>
      <p:ext uri="{BB962C8B-B14F-4D97-AF65-F5344CB8AC3E}">
        <p14:creationId xmlns:p14="http://schemas.microsoft.com/office/powerpoint/2010/main" val="27889060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CE31AA-7629-704F-9C73-DDE4D3844AB3}" type="slidenum">
              <a:rPr lang="en-US"/>
              <a:pPr>
                <a:defRPr/>
              </a:pPr>
              <a:t>‹#›</a:t>
            </a:fld>
            <a:endParaRPr lang="en-US"/>
          </a:p>
        </p:txBody>
      </p:sp>
    </p:spTree>
    <p:extLst>
      <p:ext uri="{BB962C8B-B14F-4D97-AF65-F5344CB8AC3E}">
        <p14:creationId xmlns:p14="http://schemas.microsoft.com/office/powerpoint/2010/main" val="424852317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3074FA-1137-094B-9A07-4C612524410F}" type="slidenum">
              <a:rPr lang="en-US"/>
              <a:pPr>
                <a:defRPr/>
              </a:pPr>
              <a:t>‹#›</a:t>
            </a:fld>
            <a:endParaRPr lang="en-US"/>
          </a:p>
        </p:txBody>
      </p:sp>
    </p:spTree>
    <p:extLst>
      <p:ext uri="{BB962C8B-B14F-4D97-AF65-F5344CB8AC3E}">
        <p14:creationId xmlns:p14="http://schemas.microsoft.com/office/powerpoint/2010/main" val="18768502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457200"/>
            <a:ext cx="22860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457200"/>
            <a:ext cx="67056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08846A-1CAF-CF4F-AD2F-0493E29EBCF2}" type="slidenum">
              <a:rPr lang="en-US"/>
              <a:pPr>
                <a:defRPr/>
              </a:pPr>
              <a:t>‹#›</a:t>
            </a:fld>
            <a:endParaRPr lang="en-US"/>
          </a:p>
        </p:txBody>
      </p:sp>
    </p:spTree>
    <p:extLst>
      <p:ext uri="{BB962C8B-B14F-4D97-AF65-F5344CB8AC3E}">
        <p14:creationId xmlns:p14="http://schemas.microsoft.com/office/powerpoint/2010/main" val="147865391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877888" y="1981200"/>
            <a:ext cx="7391400" cy="1371600"/>
          </a:xfrm>
          <a:effectLst/>
        </p:spPr>
        <p:txBody>
          <a:bodyPr/>
          <a:lstStyle>
            <a:lvl1pPr algn="ctr">
              <a:defRPr/>
            </a:lvl1pPr>
          </a:lstStyle>
          <a:p>
            <a:r>
              <a:rPr lang="en-US"/>
              <a:t>Click to edit Master title style</a:t>
            </a:r>
          </a:p>
        </p:txBody>
      </p:sp>
      <p:sp>
        <p:nvSpPr>
          <p:cNvPr id="591875" name="Rectangle 3"/>
          <p:cNvSpPr>
            <a:spLocks noGrp="1" noChangeArrowheads="1"/>
          </p:cNvSpPr>
          <p:nvPr>
            <p:ph type="subTitle" idx="1"/>
          </p:nvPr>
        </p:nvSpPr>
        <p:spPr>
          <a:xfrm>
            <a:off x="1716088" y="3733800"/>
            <a:ext cx="5715000" cy="1447800"/>
          </a:xfrm>
          <a:effectLst/>
        </p:spPr>
        <p:txBody>
          <a:bodyPr/>
          <a:lstStyle>
            <a:lvl1pPr marL="0" indent="0" algn="ctr">
              <a:buFont typeface="Tahoma" pitchFamily="-105"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0BD496-B2E5-AA49-A8FE-4375A5546282}" type="slidenum">
              <a:rPr lang="en-US"/>
              <a:pPr>
                <a:defRPr/>
              </a:pPr>
              <a:t>‹#›</a:t>
            </a:fld>
            <a:endParaRPr lang="en-US"/>
          </a:p>
        </p:txBody>
      </p:sp>
    </p:spTree>
    <p:extLst>
      <p:ext uri="{BB962C8B-B14F-4D97-AF65-F5344CB8AC3E}">
        <p14:creationId xmlns:p14="http://schemas.microsoft.com/office/powerpoint/2010/main" val="36537426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A8143F-7470-6044-BD15-2AF4BECC3A2B}" type="slidenum">
              <a:rPr lang="en-US"/>
              <a:pPr>
                <a:defRPr/>
              </a:pPr>
              <a:t>‹#›</a:t>
            </a:fld>
            <a:endParaRPr lang="en-US"/>
          </a:p>
        </p:txBody>
      </p:sp>
    </p:spTree>
    <p:extLst>
      <p:ext uri="{BB962C8B-B14F-4D97-AF65-F5344CB8AC3E}">
        <p14:creationId xmlns:p14="http://schemas.microsoft.com/office/powerpoint/2010/main" val="401509195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53E918-65B7-AB46-89EC-A9185F8DF393}" type="slidenum">
              <a:rPr lang="en-US"/>
              <a:pPr>
                <a:defRPr/>
              </a:pPr>
              <a:t>‹#›</a:t>
            </a:fld>
            <a:endParaRPr lang="en-US"/>
          </a:p>
        </p:txBody>
      </p:sp>
    </p:spTree>
    <p:extLst>
      <p:ext uri="{BB962C8B-B14F-4D97-AF65-F5344CB8AC3E}">
        <p14:creationId xmlns:p14="http://schemas.microsoft.com/office/powerpoint/2010/main" val="761454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BE126B-318D-3444-8DC2-3B1C3936C3C1}" type="slidenum">
              <a:rPr lang="en-US"/>
              <a:pPr>
                <a:defRPr/>
              </a:pPr>
              <a:t>‹#›</a:t>
            </a:fld>
            <a:endParaRPr lang="en-US"/>
          </a:p>
        </p:txBody>
      </p:sp>
    </p:spTree>
    <p:extLst>
      <p:ext uri="{BB962C8B-B14F-4D97-AF65-F5344CB8AC3E}">
        <p14:creationId xmlns:p14="http://schemas.microsoft.com/office/powerpoint/2010/main" val="9272310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B4AFDF-D8DF-D147-AED2-DFD8416CE5EB}" type="slidenum">
              <a:rPr lang="en-US"/>
              <a:pPr>
                <a:defRPr/>
              </a:pPr>
              <a:t>‹#›</a:t>
            </a:fld>
            <a:endParaRPr lang="en-US"/>
          </a:p>
        </p:txBody>
      </p:sp>
    </p:spTree>
    <p:extLst>
      <p:ext uri="{BB962C8B-B14F-4D97-AF65-F5344CB8AC3E}">
        <p14:creationId xmlns:p14="http://schemas.microsoft.com/office/powerpoint/2010/main" val="92617368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FBB522-8321-034A-8803-AC97EA7E7C16}" type="slidenum">
              <a:rPr lang="en-US"/>
              <a:pPr>
                <a:defRPr/>
              </a:pPr>
              <a:t>‹#›</a:t>
            </a:fld>
            <a:endParaRPr lang="en-US"/>
          </a:p>
        </p:txBody>
      </p:sp>
    </p:spTree>
    <p:extLst>
      <p:ext uri="{BB962C8B-B14F-4D97-AF65-F5344CB8AC3E}">
        <p14:creationId xmlns:p14="http://schemas.microsoft.com/office/powerpoint/2010/main" val="119697060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D53EA60-28B5-4147-84EB-A7A4158CCE98}" type="slidenum">
              <a:rPr lang="en-US"/>
              <a:pPr>
                <a:defRPr/>
              </a:pPr>
              <a:t>‹#›</a:t>
            </a:fld>
            <a:endParaRPr lang="en-US"/>
          </a:p>
        </p:txBody>
      </p:sp>
    </p:spTree>
    <p:extLst>
      <p:ext uri="{BB962C8B-B14F-4D97-AF65-F5344CB8AC3E}">
        <p14:creationId xmlns:p14="http://schemas.microsoft.com/office/powerpoint/2010/main" val="12676540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B8422A-F472-6B41-A9DE-249BB144FA4F}" type="slidenum">
              <a:rPr lang="en-US"/>
              <a:pPr>
                <a:defRPr/>
              </a:pPr>
              <a:t>‹#›</a:t>
            </a:fld>
            <a:endParaRPr lang="en-US"/>
          </a:p>
        </p:txBody>
      </p:sp>
    </p:spTree>
    <p:extLst>
      <p:ext uri="{BB962C8B-B14F-4D97-AF65-F5344CB8AC3E}">
        <p14:creationId xmlns:p14="http://schemas.microsoft.com/office/powerpoint/2010/main" val="13609193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1F098E-363E-8747-AD56-E62264887E19}" type="slidenum">
              <a:rPr lang="en-US"/>
              <a:pPr>
                <a:defRPr/>
              </a:pPr>
              <a:t>‹#›</a:t>
            </a:fld>
            <a:endParaRPr lang="en-US"/>
          </a:p>
        </p:txBody>
      </p:sp>
    </p:spTree>
    <p:extLst>
      <p:ext uri="{BB962C8B-B14F-4D97-AF65-F5344CB8AC3E}">
        <p14:creationId xmlns:p14="http://schemas.microsoft.com/office/powerpoint/2010/main" val="152433088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259A1-F6A5-4346-A4B0-A72E1CEC5179}" type="slidenum">
              <a:rPr lang="en-US"/>
              <a:pPr>
                <a:defRPr/>
              </a:pPr>
              <a:t>‹#›</a:t>
            </a:fld>
            <a:endParaRPr lang="en-US"/>
          </a:p>
        </p:txBody>
      </p:sp>
    </p:spTree>
    <p:extLst>
      <p:ext uri="{BB962C8B-B14F-4D97-AF65-F5344CB8AC3E}">
        <p14:creationId xmlns:p14="http://schemas.microsoft.com/office/powerpoint/2010/main" val="3507062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197C28-A93F-494B-A86C-56815B6B4C3F}" type="slidenum">
              <a:rPr lang="en-US"/>
              <a:pPr>
                <a:defRPr/>
              </a:pPr>
              <a:t>‹#›</a:t>
            </a:fld>
            <a:endParaRPr lang="en-US"/>
          </a:p>
        </p:txBody>
      </p:sp>
    </p:spTree>
    <p:extLst>
      <p:ext uri="{BB962C8B-B14F-4D97-AF65-F5344CB8AC3E}">
        <p14:creationId xmlns:p14="http://schemas.microsoft.com/office/powerpoint/2010/main" val="35607079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B07558-0138-E94F-A475-74BC513C1ED1}" type="slidenum">
              <a:rPr lang="en-US"/>
              <a:pPr>
                <a:defRPr/>
              </a:pPr>
              <a:t>‹#›</a:t>
            </a:fld>
            <a:endParaRPr lang="en-US"/>
          </a:p>
        </p:txBody>
      </p:sp>
    </p:spTree>
    <p:extLst>
      <p:ext uri="{BB962C8B-B14F-4D97-AF65-F5344CB8AC3E}">
        <p14:creationId xmlns:p14="http://schemas.microsoft.com/office/powerpoint/2010/main" val="26177637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8"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10"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3"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5"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7"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68E6819B-3027-5E44-8BEE-C41BF5658D76}" type="slidenum">
              <a:rPr lang="en-US"/>
              <a:pPr>
                <a:defRPr/>
              </a:pPr>
              <a:t>‹#›</a:t>
            </a:fld>
            <a:endParaRPr lang="en-US"/>
          </a:p>
        </p:txBody>
      </p:sp>
    </p:spTree>
    <p:extLst>
      <p:ext uri="{BB962C8B-B14F-4D97-AF65-F5344CB8AC3E}">
        <p14:creationId xmlns:p14="http://schemas.microsoft.com/office/powerpoint/2010/main" val="2619846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5DE998F6-1862-BB4B-9430-EF1D33D246A6}" type="slidenum">
              <a:rPr lang="en-US"/>
              <a:pPr>
                <a:defRPr/>
              </a:pPr>
              <a:t>‹#›</a:t>
            </a:fld>
            <a:endParaRPr lang="en-US"/>
          </a:p>
        </p:txBody>
      </p:sp>
    </p:spTree>
    <p:extLst>
      <p:ext uri="{BB962C8B-B14F-4D97-AF65-F5344CB8AC3E}">
        <p14:creationId xmlns:p14="http://schemas.microsoft.com/office/powerpoint/2010/main" val="2385460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0413"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6040AE-5DCA-804E-A6E4-61E5A99C8CF4}" type="slidenum">
              <a:rPr lang="en-US"/>
              <a:pPr>
                <a:defRPr/>
              </a:pPr>
              <a:t>‹#›</a:t>
            </a:fld>
            <a:endParaRPr lang="en-US"/>
          </a:p>
        </p:txBody>
      </p:sp>
    </p:spTree>
    <p:extLst>
      <p:ext uri="{BB962C8B-B14F-4D97-AF65-F5344CB8AC3E}">
        <p14:creationId xmlns:p14="http://schemas.microsoft.com/office/powerpoint/2010/main" val="22537548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757203A-9F23-0148-887D-8372D4B5EF40}" type="slidenum">
              <a:rPr lang="en-US"/>
              <a:pPr>
                <a:defRPr/>
              </a:pPr>
              <a:t>‹#›</a:t>
            </a:fld>
            <a:endParaRPr lang="en-US"/>
          </a:p>
        </p:txBody>
      </p:sp>
    </p:spTree>
    <p:extLst>
      <p:ext uri="{BB962C8B-B14F-4D97-AF65-F5344CB8AC3E}">
        <p14:creationId xmlns:p14="http://schemas.microsoft.com/office/powerpoint/2010/main" val="172534633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9475B467-9BAA-5C4E-92AF-E3E321286F47}" type="slidenum">
              <a:rPr lang="en-US"/>
              <a:pPr>
                <a:defRPr/>
              </a:pPr>
              <a:t>‹#›</a:t>
            </a:fld>
            <a:endParaRPr lang="en-US"/>
          </a:p>
        </p:txBody>
      </p:sp>
    </p:spTree>
    <p:extLst>
      <p:ext uri="{BB962C8B-B14F-4D97-AF65-F5344CB8AC3E}">
        <p14:creationId xmlns:p14="http://schemas.microsoft.com/office/powerpoint/2010/main" val="15534582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B6F9443-D13E-1A4F-A3D9-B89B056E9FC7}" type="slidenum">
              <a:rPr lang="en-US"/>
              <a:pPr>
                <a:defRPr/>
              </a:pPr>
              <a:t>‹#›</a:t>
            </a:fld>
            <a:endParaRPr lang="en-US"/>
          </a:p>
        </p:txBody>
      </p:sp>
    </p:spTree>
    <p:extLst>
      <p:ext uri="{BB962C8B-B14F-4D97-AF65-F5344CB8AC3E}">
        <p14:creationId xmlns:p14="http://schemas.microsoft.com/office/powerpoint/2010/main" val="269306057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DEA0F926-1C81-F240-A85E-848B0665512C}" type="slidenum">
              <a:rPr lang="en-US"/>
              <a:pPr>
                <a:defRPr/>
              </a:pPr>
              <a:t>‹#›</a:t>
            </a:fld>
            <a:endParaRPr lang="en-US"/>
          </a:p>
        </p:txBody>
      </p:sp>
    </p:spTree>
    <p:extLst>
      <p:ext uri="{BB962C8B-B14F-4D97-AF65-F5344CB8AC3E}">
        <p14:creationId xmlns:p14="http://schemas.microsoft.com/office/powerpoint/2010/main" val="215794921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E3E9CE83-DDE7-1843-BE42-70D52D1D7D70}" type="slidenum">
              <a:rPr lang="en-US"/>
              <a:pPr>
                <a:defRPr/>
              </a:pPr>
              <a:t>‹#›</a:t>
            </a:fld>
            <a:endParaRPr lang="en-US"/>
          </a:p>
        </p:txBody>
      </p:sp>
    </p:spTree>
    <p:extLst>
      <p:ext uri="{BB962C8B-B14F-4D97-AF65-F5344CB8AC3E}">
        <p14:creationId xmlns:p14="http://schemas.microsoft.com/office/powerpoint/2010/main" val="26831313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7E9D34B-D38F-7D48-AA2E-E53D90C7D143}" type="slidenum">
              <a:rPr lang="en-US"/>
              <a:pPr>
                <a:defRPr/>
              </a:pPr>
              <a:t>‹#›</a:t>
            </a:fld>
            <a:endParaRPr lang="en-US"/>
          </a:p>
        </p:txBody>
      </p:sp>
    </p:spTree>
    <p:extLst>
      <p:ext uri="{BB962C8B-B14F-4D97-AF65-F5344CB8AC3E}">
        <p14:creationId xmlns:p14="http://schemas.microsoft.com/office/powerpoint/2010/main" val="402232084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63650AF7-063A-4146-BD88-ABA732D0E494}" type="slidenum">
              <a:rPr lang="en-US"/>
              <a:pPr>
                <a:defRPr/>
              </a:pPr>
              <a:t>‹#›</a:t>
            </a:fld>
            <a:endParaRPr lang="en-US"/>
          </a:p>
        </p:txBody>
      </p:sp>
    </p:spTree>
    <p:extLst>
      <p:ext uri="{BB962C8B-B14F-4D97-AF65-F5344CB8AC3E}">
        <p14:creationId xmlns:p14="http://schemas.microsoft.com/office/powerpoint/2010/main" val="19629383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90470B4-8658-4D40-8D4C-540470A758FF}" type="slidenum">
              <a:rPr lang="en-US"/>
              <a:pPr>
                <a:defRPr/>
              </a:pPr>
              <a:t>‹#›</a:t>
            </a:fld>
            <a:endParaRPr lang="en-US"/>
          </a:p>
        </p:txBody>
      </p:sp>
    </p:spTree>
    <p:extLst>
      <p:ext uri="{BB962C8B-B14F-4D97-AF65-F5344CB8AC3E}">
        <p14:creationId xmlns:p14="http://schemas.microsoft.com/office/powerpoint/2010/main" val="29835634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03BECFA-9BA4-CC4D-AE10-2E1F6E694895}" type="slidenum">
              <a:rPr lang="en-US"/>
              <a:pPr>
                <a:defRPr/>
              </a:pPr>
              <a:t>‹#›</a:t>
            </a:fld>
            <a:endParaRPr lang="en-US"/>
          </a:p>
        </p:txBody>
      </p:sp>
    </p:spTree>
    <p:extLst>
      <p:ext uri="{BB962C8B-B14F-4D97-AF65-F5344CB8AC3E}">
        <p14:creationId xmlns:p14="http://schemas.microsoft.com/office/powerpoint/2010/main" val="170992770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D79E3B0-458B-C949-B676-74B287A4299E}" type="slidenum">
              <a:rPr lang="en-US"/>
              <a:pPr>
                <a:defRPr/>
              </a:pPr>
              <a:t>‹#›</a:t>
            </a:fld>
            <a:endParaRPr lang="en-US"/>
          </a:p>
        </p:txBody>
      </p:sp>
    </p:spTree>
    <p:extLst>
      <p:ext uri="{BB962C8B-B14F-4D97-AF65-F5344CB8AC3E}">
        <p14:creationId xmlns:p14="http://schemas.microsoft.com/office/powerpoint/2010/main" val="774443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E883F5-5CCC-B341-AD9C-F6A6BB7DFC9F}" type="slidenum">
              <a:rPr lang="en-US"/>
              <a:pPr>
                <a:defRPr/>
              </a:pPr>
              <a:t>‹#›</a:t>
            </a:fld>
            <a:endParaRPr lang="en-US"/>
          </a:p>
        </p:txBody>
      </p:sp>
    </p:spTree>
    <p:extLst>
      <p:ext uri="{BB962C8B-B14F-4D97-AF65-F5344CB8AC3E}">
        <p14:creationId xmlns:p14="http://schemas.microsoft.com/office/powerpoint/2010/main" val="20327610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C1C794E8-778D-F246-8CD8-A61B0252406C}" type="slidenum">
              <a:rPr lang="en-US"/>
              <a:pPr>
                <a:defRPr/>
              </a:pPr>
              <a:t>‹#›</a:t>
            </a:fld>
            <a:endParaRPr lang="en-US"/>
          </a:p>
        </p:txBody>
      </p:sp>
    </p:spTree>
    <p:extLst>
      <p:ext uri="{BB962C8B-B14F-4D97-AF65-F5344CB8AC3E}">
        <p14:creationId xmlns:p14="http://schemas.microsoft.com/office/powerpoint/2010/main" val="388883284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EC07A9D-7786-274D-94CF-13A4FA8CBC3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619256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E2D9E7ED-2D68-B341-8FC9-C33D8E44EE1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265134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3CE0ED9-BF39-6246-B075-2391E414DCA0}"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2822806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B8F5A09A-5F55-3843-A55C-85DAEFEE67EE}"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6837580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6F1DAE3B-EB6C-B940-8405-3FFAE21EB40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14797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1262EE7-DD11-F04E-83CB-281ABB05FDF0}"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5248088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2CB7AED-F901-644E-93FA-DA68E7F56F6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01639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1E3DB36-F439-004A-8FDE-2F3EE6FAA8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0427113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FAC12E71-9374-434B-990E-8412020E4C1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60121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21812F3-3841-A649-9BEF-5313526ECD4F}" type="slidenum">
              <a:rPr lang="en-US"/>
              <a:pPr>
                <a:defRPr/>
              </a:pPr>
              <a:t>‹#›</a:t>
            </a:fld>
            <a:endParaRPr lang="en-US"/>
          </a:p>
        </p:txBody>
      </p:sp>
    </p:spTree>
    <p:extLst>
      <p:ext uri="{BB962C8B-B14F-4D97-AF65-F5344CB8AC3E}">
        <p14:creationId xmlns:p14="http://schemas.microsoft.com/office/powerpoint/2010/main" val="283851801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448614D-56A8-0B4F-87CF-F2F835C119E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6242020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0F9D9B38-36D2-9047-ADF3-1F7E9613A3C5}"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61948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BONES" pitchFamily="-105" charset="0"/>
                  <a:ea typeface="+mn-ea"/>
                  <a:cs typeface="+mn-cs"/>
                </a:endParaRPr>
              </a:p>
            </p:txBody>
          </p:sp>
        </p:grpSp>
      </p:grpSp>
      <p:sp>
        <p:nvSpPr>
          <p:cNvPr id="39848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398490"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8B1800E8-81B8-644B-9A30-2C2772678DD5}" type="slidenum">
              <a:rPr lang="en-US"/>
              <a:pPr>
                <a:defRPr/>
              </a:pPr>
              <a:t>‹#›</a:t>
            </a:fld>
            <a:endParaRPr lang="en-US"/>
          </a:p>
        </p:txBody>
      </p:sp>
    </p:spTree>
    <p:extLst>
      <p:ext uri="{BB962C8B-B14F-4D97-AF65-F5344CB8AC3E}">
        <p14:creationId xmlns:p14="http://schemas.microsoft.com/office/powerpoint/2010/main" val="105539897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A7C82D9-89E9-9C43-BEBA-8786AFC13221}" type="slidenum">
              <a:rPr lang="en-US"/>
              <a:pPr>
                <a:defRPr/>
              </a:pPr>
              <a:t>‹#›</a:t>
            </a:fld>
            <a:endParaRPr lang="en-US"/>
          </a:p>
        </p:txBody>
      </p:sp>
    </p:spTree>
    <p:extLst>
      <p:ext uri="{BB962C8B-B14F-4D97-AF65-F5344CB8AC3E}">
        <p14:creationId xmlns:p14="http://schemas.microsoft.com/office/powerpoint/2010/main" val="397967177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07C4FAC7-55E5-4B43-8D78-89E59D632E9D}" type="slidenum">
              <a:rPr lang="en-US"/>
              <a:pPr>
                <a:defRPr/>
              </a:pPr>
              <a:t>‹#›</a:t>
            </a:fld>
            <a:endParaRPr lang="en-US"/>
          </a:p>
        </p:txBody>
      </p:sp>
    </p:spTree>
    <p:extLst>
      <p:ext uri="{BB962C8B-B14F-4D97-AF65-F5344CB8AC3E}">
        <p14:creationId xmlns:p14="http://schemas.microsoft.com/office/powerpoint/2010/main" val="328946993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D4889AC3-0E73-F946-BBB5-DA415CA5F0F9}" type="slidenum">
              <a:rPr lang="en-US"/>
              <a:pPr>
                <a:defRPr/>
              </a:pPr>
              <a:t>‹#›</a:t>
            </a:fld>
            <a:endParaRPr lang="en-US"/>
          </a:p>
        </p:txBody>
      </p:sp>
    </p:spTree>
    <p:extLst>
      <p:ext uri="{BB962C8B-B14F-4D97-AF65-F5344CB8AC3E}">
        <p14:creationId xmlns:p14="http://schemas.microsoft.com/office/powerpoint/2010/main" val="397035473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9D57D64A-7EA9-6A4D-B48D-6B9CFED476AD}" type="slidenum">
              <a:rPr lang="en-US"/>
              <a:pPr>
                <a:defRPr/>
              </a:pPr>
              <a:t>‹#›</a:t>
            </a:fld>
            <a:endParaRPr lang="en-US"/>
          </a:p>
        </p:txBody>
      </p:sp>
    </p:spTree>
    <p:extLst>
      <p:ext uri="{BB962C8B-B14F-4D97-AF65-F5344CB8AC3E}">
        <p14:creationId xmlns:p14="http://schemas.microsoft.com/office/powerpoint/2010/main" val="2953943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0ECF86AE-D4BD-9B42-A3C4-1FD8337FBA20}" type="slidenum">
              <a:rPr lang="en-US"/>
              <a:pPr>
                <a:defRPr/>
              </a:pPr>
              <a:t>‹#›</a:t>
            </a:fld>
            <a:endParaRPr lang="en-US"/>
          </a:p>
        </p:txBody>
      </p:sp>
    </p:spTree>
    <p:extLst>
      <p:ext uri="{BB962C8B-B14F-4D97-AF65-F5344CB8AC3E}">
        <p14:creationId xmlns:p14="http://schemas.microsoft.com/office/powerpoint/2010/main" val="7331615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E6036173-E4C1-1145-AE6A-1F82D7FCE756}" type="slidenum">
              <a:rPr lang="en-US"/>
              <a:pPr>
                <a:defRPr/>
              </a:pPr>
              <a:t>‹#›</a:t>
            </a:fld>
            <a:endParaRPr lang="en-US"/>
          </a:p>
        </p:txBody>
      </p:sp>
    </p:spTree>
    <p:extLst>
      <p:ext uri="{BB962C8B-B14F-4D97-AF65-F5344CB8AC3E}">
        <p14:creationId xmlns:p14="http://schemas.microsoft.com/office/powerpoint/2010/main" val="357136772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30CCFB9A-746C-8540-B157-175174B327F3}" type="slidenum">
              <a:rPr lang="en-US"/>
              <a:pPr>
                <a:defRPr/>
              </a:pPr>
              <a:t>‹#›</a:t>
            </a:fld>
            <a:endParaRPr lang="en-US"/>
          </a:p>
        </p:txBody>
      </p:sp>
    </p:spTree>
    <p:extLst>
      <p:ext uri="{BB962C8B-B14F-4D97-AF65-F5344CB8AC3E}">
        <p14:creationId xmlns:p14="http://schemas.microsoft.com/office/powerpoint/2010/main" val="290935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8CDF58-CEEA-D740-818A-1D422D330087}" type="slidenum">
              <a:rPr lang="en-US"/>
              <a:pPr>
                <a:defRPr/>
              </a:pPr>
              <a:t>‹#›</a:t>
            </a:fld>
            <a:endParaRPr lang="en-US"/>
          </a:p>
        </p:txBody>
      </p:sp>
    </p:spTree>
    <p:extLst>
      <p:ext uri="{BB962C8B-B14F-4D97-AF65-F5344CB8AC3E}">
        <p14:creationId xmlns:p14="http://schemas.microsoft.com/office/powerpoint/2010/main" val="365617765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91ADE942-1709-4E4F-8A3C-82DC3A905DFA}" type="slidenum">
              <a:rPr lang="en-US"/>
              <a:pPr>
                <a:defRPr/>
              </a:pPr>
              <a:t>‹#›</a:t>
            </a:fld>
            <a:endParaRPr lang="en-US"/>
          </a:p>
        </p:txBody>
      </p:sp>
    </p:spTree>
    <p:extLst>
      <p:ext uri="{BB962C8B-B14F-4D97-AF65-F5344CB8AC3E}">
        <p14:creationId xmlns:p14="http://schemas.microsoft.com/office/powerpoint/2010/main" val="65691763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31AE302E-D8BC-494B-9C49-3824639B216D}" type="slidenum">
              <a:rPr lang="en-US"/>
              <a:pPr>
                <a:defRPr/>
              </a:pPr>
              <a:t>‹#›</a:t>
            </a:fld>
            <a:endParaRPr lang="en-US"/>
          </a:p>
        </p:txBody>
      </p:sp>
    </p:spTree>
    <p:extLst>
      <p:ext uri="{BB962C8B-B14F-4D97-AF65-F5344CB8AC3E}">
        <p14:creationId xmlns:p14="http://schemas.microsoft.com/office/powerpoint/2010/main" val="426635133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79D942CF-BC1A-064B-B65B-52FD3D30A147}" type="slidenum">
              <a:rPr lang="en-US"/>
              <a:pPr>
                <a:defRPr/>
              </a:pPr>
              <a:t>‹#›</a:t>
            </a:fld>
            <a:endParaRPr lang="en-US"/>
          </a:p>
        </p:txBody>
      </p:sp>
    </p:spTree>
    <p:extLst>
      <p:ext uri="{BB962C8B-B14F-4D97-AF65-F5344CB8AC3E}">
        <p14:creationId xmlns:p14="http://schemas.microsoft.com/office/powerpoint/2010/main" val="420760381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BONES" pitchFamily="-105" charset="0"/>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BONES" pitchFamily="-105" charset="0"/>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grpSp>
      <p:sp>
        <p:nvSpPr>
          <p:cNvPr id="254981" name="Rectangle 5"/>
          <p:cNvSpPr>
            <a:spLocks noGrp="1" noChangeArrowheads="1"/>
          </p:cNvSpPr>
          <p:nvPr>
            <p:ph type="subTitle"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25498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DA390BDF-8BEB-BC4E-BD3E-CF96374D92C6}" type="slidenum">
              <a:rPr lang="en-US"/>
              <a:pPr>
                <a:defRPr/>
              </a:pPr>
              <a:t>‹#›</a:t>
            </a:fld>
            <a:endParaRPr lang="en-US"/>
          </a:p>
        </p:txBody>
      </p:sp>
    </p:spTree>
    <p:extLst>
      <p:ext uri="{BB962C8B-B14F-4D97-AF65-F5344CB8AC3E}">
        <p14:creationId xmlns:p14="http://schemas.microsoft.com/office/powerpoint/2010/main" val="34193479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DE4881B-1780-7D4F-BA20-3487C1D09FD2}" type="slidenum">
              <a:rPr lang="en-US"/>
              <a:pPr>
                <a:defRPr/>
              </a:pPr>
              <a:t>‹#›</a:t>
            </a:fld>
            <a:endParaRPr lang="en-US"/>
          </a:p>
        </p:txBody>
      </p:sp>
    </p:spTree>
    <p:extLst>
      <p:ext uri="{BB962C8B-B14F-4D97-AF65-F5344CB8AC3E}">
        <p14:creationId xmlns:p14="http://schemas.microsoft.com/office/powerpoint/2010/main" val="33694718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C3FED66-A663-6B45-8911-FBE907E6A27C}" type="slidenum">
              <a:rPr lang="en-US"/>
              <a:pPr>
                <a:defRPr/>
              </a:pPr>
              <a:t>‹#›</a:t>
            </a:fld>
            <a:endParaRPr lang="en-US"/>
          </a:p>
        </p:txBody>
      </p:sp>
    </p:spTree>
    <p:extLst>
      <p:ext uri="{BB962C8B-B14F-4D97-AF65-F5344CB8AC3E}">
        <p14:creationId xmlns:p14="http://schemas.microsoft.com/office/powerpoint/2010/main" val="230932824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A83556F-61D4-5C45-BE3C-E6BBC6E09A76}" type="slidenum">
              <a:rPr lang="en-US"/>
              <a:pPr>
                <a:defRPr/>
              </a:pPr>
              <a:t>‹#›</a:t>
            </a:fld>
            <a:endParaRPr lang="en-US"/>
          </a:p>
        </p:txBody>
      </p:sp>
    </p:spTree>
    <p:extLst>
      <p:ext uri="{BB962C8B-B14F-4D97-AF65-F5344CB8AC3E}">
        <p14:creationId xmlns:p14="http://schemas.microsoft.com/office/powerpoint/2010/main" val="206749978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3DB82EE2-795F-2540-86ED-B9C2CB82A14C}" type="slidenum">
              <a:rPr lang="en-US"/>
              <a:pPr>
                <a:defRPr/>
              </a:pPr>
              <a:t>‹#›</a:t>
            </a:fld>
            <a:endParaRPr lang="en-US"/>
          </a:p>
        </p:txBody>
      </p:sp>
    </p:spTree>
    <p:extLst>
      <p:ext uri="{BB962C8B-B14F-4D97-AF65-F5344CB8AC3E}">
        <p14:creationId xmlns:p14="http://schemas.microsoft.com/office/powerpoint/2010/main" val="251372176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5BFCBAA3-6B5D-3E4B-8F21-44757D861428}" type="slidenum">
              <a:rPr lang="en-US"/>
              <a:pPr>
                <a:defRPr/>
              </a:pPr>
              <a:t>‹#›</a:t>
            </a:fld>
            <a:endParaRPr lang="en-US"/>
          </a:p>
        </p:txBody>
      </p:sp>
    </p:spTree>
    <p:extLst>
      <p:ext uri="{BB962C8B-B14F-4D97-AF65-F5344CB8AC3E}">
        <p14:creationId xmlns:p14="http://schemas.microsoft.com/office/powerpoint/2010/main" val="152739200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753A188B-223B-DB49-902C-2BDFB89F7C1E}" type="slidenum">
              <a:rPr lang="en-US"/>
              <a:pPr>
                <a:defRPr/>
              </a:pPr>
              <a:t>‹#›</a:t>
            </a:fld>
            <a:endParaRPr lang="en-US"/>
          </a:p>
        </p:txBody>
      </p:sp>
    </p:spTree>
    <p:extLst>
      <p:ext uri="{BB962C8B-B14F-4D97-AF65-F5344CB8AC3E}">
        <p14:creationId xmlns:p14="http://schemas.microsoft.com/office/powerpoint/2010/main" val="2319613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6ABF0-01F8-D845-AEDE-A0CDCAB0B4EB}" type="slidenum">
              <a:rPr lang="en-US"/>
              <a:pPr>
                <a:defRPr/>
              </a:pPr>
              <a:t>‹#›</a:t>
            </a:fld>
            <a:endParaRPr lang="en-US"/>
          </a:p>
        </p:txBody>
      </p:sp>
    </p:spTree>
    <p:extLst>
      <p:ext uri="{BB962C8B-B14F-4D97-AF65-F5344CB8AC3E}">
        <p14:creationId xmlns:p14="http://schemas.microsoft.com/office/powerpoint/2010/main" val="155614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D0E183-1E6C-354A-A1FF-089D94AC5DF6}" type="slidenum">
              <a:rPr lang="en-US"/>
              <a:pPr>
                <a:defRPr/>
              </a:pPr>
              <a:t>‹#›</a:t>
            </a:fld>
            <a:endParaRPr lang="en-US"/>
          </a:p>
        </p:txBody>
      </p:sp>
    </p:spTree>
    <p:extLst>
      <p:ext uri="{BB962C8B-B14F-4D97-AF65-F5344CB8AC3E}">
        <p14:creationId xmlns:p14="http://schemas.microsoft.com/office/powerpoint/2010/main" val="95484036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11CBA08-413C-AD41-9883-4CA0426BE0F8}" type="slidenum">
              <a:rPr lang="en-US"/>
              <a:pPr>
                <a:defRPr/>
              </a:pPr>
              <a:t>‹#›</a:t>
            </a:fld>
            <a:endParaRPr lang="en-US"/>
          </a:p>
        </p:txBody>
      </p:sp>
    </p:spTree>
    <p:extLst>
      <p:ext uri="{BB962C8B-B14F-4D97-AF65-F5344CB8AC3E}">
        <p14:creationId xmlns:p14="http://schemas.microsoft.com/office/powerpoint/2010/main" val="28066130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3C2169D-3F35-B144-8E3D-A2837E6FB3B8}" type="slidenum">
              <a:rPr lang="en-US"/>
              <a:pPr>
                <a:defRPr/>
              </a:pPr>
              <a:t>‹#›</a:t>
            </a:fld>
            <a:endParaRPr lang="en-US"/>
          </a:p>
        </p:txBody>
      </p:sp>
    </p:spTree>
    <p:extLst>
      <p:ext uri="{BB962C8B-B14F-4D97-AF65-F5344CB8AC3E}">
        <p14:creationId xmlns:p14="http://schemas.microsoft.com/office/powerpoint/2010/main" val="6179323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46954B9-060A-3A41-8AB8-1FFB5833E663}" type="slidenum">
              <a:rPr lang="en-US"/>
              <a:pPr>
                <a:defRPr/>
              </a:pPr>
              <a:t>‹#›</a:t>
            </a:fld>
            <a:endParaRPr lang="en-US"/>
          </a:p>
        </p:txBody>
      </p:sp>
    </p:spTree>
    <p:extLst>
      <p:ext uri="{BB962C8B-B14F-4D97-AF65-F5344CB8AC3E}">
        <p14:creationId xmlns:p14="http://schemas.microsoft.com/office/powerpoint/2010/main" val="24029207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05F20EE-91A0-724B-AC9D-D9113878E8EA}" type="slidenum">
              <a:rPr lang="en-US"/>
              <a:pPr>
                <a:defRPr/>
              </a:pPr>
              <a:t>‹#›</a:t>
            </a:fld>
            <a:endParaRPr lang="en-US"/>
          </a:p>
        </p:txBody>
      </p:sp>
    </p:spTree>
    <p:extLst>
      <p:ext uri="{BB962C8B-B14F-4D97-AF65-F5344CB8AC3E}">
        <p14:creationId xmlns:p14="http://schemas.microsoft.com/office/powerpoint/2010/main" val="209579314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62E0A7-2C6B-734C-8ADB-8F3A172B0170}" type="slidenum">
              <a:rPr lang="en-US"/>
              <a:pPr>
                <a:defRPr/>
              </a:pPr>
              <a:t>‹#›</a:t>
            </a:fld>
            <a:endParaRPr lang="en-US"/>
          </a:p>
        </p:txBody>
      </p:sp>
    </p:spTree>
    <p:extLst>
      <p:ext uri="{BB962C8B-B14F-4D97-AF65-F5344CB8AC3E}">
        <p14:creationId xmlns:p14="http://schemas.microsoft.com/office/powerpoint/2010/main" val="138489888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8B4673-3BE9-344B-BCF5-2C9E59ECAEBC}" type="slidenum">
              <a:rPr lang="en-US"/>
              <a:pPr>
                <a:defRPr/>
              </a:pPr>
              <a:t>‹#›</a:t>
            </a:fld>
            <a:endParaRPr lang="en-US"/>
          </a:p>
        </p:txBody>
      </p:sp>
    </p:spTree>
    <p:extLst>
      <p:ext uri="{BB962C8B-B14F-4D97-AF65-F5344CB8AC3E}">
        <p14:creationId xmlns:p14="http://schemas.microsoft.com/office/powerpoint/2010/main" val="229844203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F3D7AC-E688-F74B-AC1B-1093CCC12509}" type="slidenum">
              <a:rPr lang="en-US"/>
              <a:pPr>
                <a:defRPr/>
              </a:pPr>
              <a:t>‹#›</a:t>
            </a:fld>
            <a:endParaRPr lang="en-US"/>
          </a:p>
        </p:txBody>
      </p:sp>
    </p:spTree>
    <p:extLst>
      <p:ext uri="{BB962C8B-B14F-4D97-AF65-F5344CB8AC3E}">
        <p14:creationId xmlns:p14="http://schemas.microsoft.com/office/powerpoint/2010/main" val="26187095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AEE2F7-9BC6-4347-9AB9-22EC4A30EC98}" type="slidenum">
              <a:rPr lang="en-US"/>
              <a:pPr>
                <a:defRPr/>
              </a:pPr>
              <a:t>‹#›</a:t>
            </a:fld>
            <a:endParaRPr lang="en-US"/>
          </a:p>
        </p:txBody>
      </p:sp>
    </p:spTree>
    <p:extLst>
      <p:ext uri="{BB962C8B-B14F-4D97-AF65-F5344CB8AC3E}">
        <p14:creationId xmlns:p14="http://schemas.microsoft.com/office/powerpoint/2010/main" val="7966360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177C1E-F5D3-C042-AFBB-3C1FBFE21CDE}" type="slidenum">
              <a:rPr lang="en-US"/>
              <a:pPr>
                <a:defRPr/>
              </a:pPr>
              <a:t>‹#›</a:t>
            </a:fld>
            <a:endParaRPr lang="en-US"/>
          </a:p>
        </p:txBody>
      </p:sp>
    </p:spTree>
    <p:extLst>
      <p:ext uri="{BB962C8B-B14F-4D97-AF65-F5344CB8AC3E}">
        <p14:creationId xmlns:p14="http://schemas.microsoft.com/office/powerpoint/2010/main" val="247371110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0E7BF4-7219-694E-8E24-06EF84AED531}" type="slidenum">
              <a:rPr lang="en-US"/>
              <a:pPr>
                <a:defRPr/>
              </a:pPr>
              <a:t>‹#›</a:t>
            </a:fld>
            <a:endParaRPr lang="en-US"/>
          </a:p>
        </p:txBody>
      </p:sp>
    </p:spTree>
    <p:extLst>
      <p:ext uri="{BB962C8B-B14F-4D97-AF65-F5344CB8AC3E}">
        <p14:creationId xmlns:p14="http://schemas.microsoft.com/office/powerpoint/2010/main" val="3410889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3DBC47-3049-354D-9C41-ECFF455E2CA8}" type="slidenum">
              <a:rPr lang="en-US"/>
              <a:pPr>
                <a:defRPr/>
              </a:pPr>
              <a:t>‹#›</a:t>
            </a:fld>
            <a:endParaRPr lang="en-US"/>
          </a:p>
        </p:txBody>
      </p:sp>
    </p:spTree>
    <p:extLst>
      <p:ext uri="{BB962C8B-B14F-4D97-AF65-F5344CB8AC3E}">
        <p14:creationId xmlns:p14="http://schemas.microsoft.com/office/powerpoint/2010/main" val="204466473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AC867B-CC6F-1A4D-BA03-C3D45F4D4E6A}" type="slidenum">
              <a:rPr lang="en-US"/>
              <a:pPr>
                <a:defRPr/>
              </a:pPr>
              <a:t>‹#›</a:t>
            </a:fld>
            <a:endParaRPr lang="en-US"/>
          </a:p>
        </p:txBody>
      </p:sp>
    </p:spTree>
    <p:extLst>
      <p:ext uri="{BB962C8B-B14F-4D97-AF65-F5344CB8AC3E}">
        <p14:creationId xmlns:p14="http://schemas.microsoft.com/office/powerpoint/2010/main" val="254681136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67E0A6-0099-3F42-AA4B-5498C20699E1}" type="slidenum">
              <a:rPr lang="en-US"/>
              <a:pPr>
                <a:defRPr/>
              </a:pPr>
              <a:t>‹#›</a:t>
            </a:fld>
            <a:endParaRPr lang="en-US"/>
          </a:p>
        </p:txBody>
      </p:sp>
    </p:spTree>
    <p:extLst>
      <p:ext uri="{BB962C8B-B14F-4D97-AF65-F5344CB8AC3E}">
        <p14:creationId xmlns:p14="http://schemas.microsoft.com/office/powerpoint/2010/main" val="70673863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2F2A5C-E649-9B4C-BBBF-0E337A10E70A}" type="slidenum">
              <a:rPr lang="en-US"/>
              <a:pPr>
                <a:defRPr/>
              </a:pPr>
              <a:t>‹#›</a:t>
            </a:fld>
            <a:endParaRPr lang="en-US"/>
          </a:p>
        </p:txBody>
      </p:sp>
    </p:spTree>
    <p:extLst>
      <p:ext uri="{BB962C8B-B14F-4D97-AF65-F5344CB8AC3E}">
        <p14:creationId xmlns:p14="http://schemas.microsoft.com/office/powerpoint/2010/main" val="254950104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BA6BC-7E8E-3B49-BCD2-DAF6BD721FA3}" type="slidenum">
              <a:rPr lang="en-US"/>
              <a:pPr>
                <a:defRPr/>
              </a:pPr>
              <a:t>‹#›</a:t>
            </a:fld>
            <a:endParaRPr lang="en-US"/>
          </a:p>
        </p:txBody>
      </p:sp>
    </p:spTree>
    <p:extLst>
      <p:ext uri="{BB962C8B-B14F-4D97-AF65-F5344CB8AC3E}">
        <p14:creationId xmlns:p14="http://schemas.microsoft.com/office/powerpoint/2010/main" val="2951965708"/>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30FE2A-ED1F-8841-B633-01B54C3085E8}" type="slidenum">
              <a:rPr lang="en-US"/>
              <a:pPr>
                <a:defRPr/>
              </a:pPr>
              <a:t>‹#›</a:t>
            </a:fld>
            <a:endParaRPr lang="en-US"/>
          </a:p>
        </p:txBody>
      </p:sp>
    </p:spTree>
    <p:extLst>
      <p:ext uri="{BB962C8B-B14F-4D97-AF65-F5344CB8AC3E}">
        <p14:creationId xmlns:p14="http://schemas.microsoft.com/office/powerpoint/2010/main" val="3690936615"/>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185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121859" name="Rectangle 3"/>
          <p:cNvSpPr>
            <a:spLocks noGrp="1" noChangeArrowheads="1"/>
          </p:cNvSpPr>
          <p:nvPr>
            <p:ph type="subTitle" idx="1"/>
          </p:nvPr>
        </p:nvSpPr>
        <p:spPr>
          <a:xfrm>
            <a:off x="1371600" y="3886200"/>
            <a:ext cx="6400800" cy="1752600"/>
          </a:xfrm>
        </p:spPr>
        <p:txBody>
          <a:bodyPr/>
          <a:lstStyle>
            <a:lvl1pPr marL="0" indent="0" algn="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77BE61-2E16-FB48-A030-B87A74810C44}" type="slidenum">
              <a:rPr lang="en-US"/>
              <a:pPr>
                <a:defRPr/>
              </a:pPr>
              <a:t>‹#›</a:t>
            </a:fld>
            <a:endParaRPr lang="en-US"/>
          </a:p>
        </p:txBody>
      </p:sp>
    </p:spTree>
    <p:extLst>
      <p:ext uri="{BB962C8B-B14F-4D97-AF65-F5344CB8AC3E}">
        <p14:creationId xmlns:p14="http://schemas.microsoft.com/office/powerpoint/2010/main" val="40455561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320274-C29F-C04F-AEAC-7224F5DE7E86}" type="slidenum">
              <a:rPr lang="en-US"/>
              <a:pPr>
                <a:defRPr/>
              </a:pPr>
              <a:t>‹#›</a:t>
            </a:fld>
            <a:endParaRPr lang="en-US"/>
          </a:p>
        </p:txBody>
      </p:sp>
    </p:spTree>
    <p:extLst>
      <p:ext uri="{BB962C8B-B14F-4D97-AF65-F5344CB8AC3E}">
        <p14:creationId xmlns:p14="http://schemas.microsoft.com/office/powerpoint/2010/main" val="282680689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540021-35F4-DD47-8863-4AAD61087D7E}" type="slidenum">
              <a:rPr lang="en-US"/>
              <a:pPr>
                <a:defRPr/>
              </a:pPr>
              <a:t>‹#›</a:t>
            </a:fld>
            <a:endParaRPr lang="en-US"/>
          </a:p>
        </p:txBody>
      </p:sp>
    </p:spTree>
    <p:extLst>
      <p:ext uri="{BB962C8B-B14F-4D97-AF65-F5344CB8AC3E}">
        <p14:creationId xmlns:p14="http://schemas.microsoft.com/office/powerpoint/2010/main" val="104428743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CB1AE2-D33F-4248-B918-EB9C2BF5BAA3}" type="slidenum">
              <a:rPr lang="en-US"/>
              <a:pPr>
                <a:defRPr/>
              </a:pPr>
              <a:t>‹#›</a:t>
            </a:fld>
            <a:endParaRPr lang="en-US"/>
          </a:p>
        </p:txBody>
      </p:sp>
    </p:spTree>
    <p:extLst>
      <p:ext uri="{BB962C8B-B14F-4D97-AF65-F5344CB8AC3E}">
        <p14:creationId xmlns:p14="http://schemas.microsoft.com/office/powerpoint/2010/main" val="35533294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F019791-6561-BF43-BAB7-675C55F73995}" type="slidenum">
              <a:rPr lang="en-US"/>
              <a:pPr>
                <a:defRPr/>
              </a:pPr>
              <a:t>‹#›</a:t>
            </a:fld>
            <a:endParaRPr lang="en-US"/>
          </a:p>
        </p:txBody>
      </p:sp>
    </p:spTree>
    <p:extLst>
      <p:ext uri="{BB962C8B-B14F-4D97-AF65-F5344CB8AC3E}">
        <p14:creationId xmlns:p14="http://schemas.microsoft.com/office/powerpoint/2010/main" val="2357635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54D3E5-5F00-9547-AAC7-ED29551BEAC3}" type="slidenum">
              <a:rPr lang="en-US"/>
              <a:pPr>
                <a:defRPr/>
              </a:pPr>
              <a:t>‹#›</a:t>
            </a:fld>
            <a:endParaRPr lang="en-US"/>
          </a:p>
        </p:txBody>
      </p:sp>
    </p:spTree>
    <p:extLst>
      <p:ext uri="{BB962C8B-B14F-4D97-AF65-F5344CB8AC3E}">
        <p14:creationId xmlns:p14="http://schemas.microsoft.com/office/powerpoint/2010/main" val="37842128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6D745E-ED47-3E4A-805D-5A20C736FF29}" type="slidenum">
              <a:rPr lang="en-US"/>
              <a:pPr>
                <a:defRPr/>
              </a:pPr>
              <a:t>‹#›</a:t>
            </a:fld>
            <a:endParaRPr lang="en-US"/>
          </a:p>
        </p:txBody>
      </p:sp>
    </p:spTree>
    <p:extLst>
      <p:ext uri="{BB962C8B-B14F-4D97-AF65-F5344CB8AC3E}">
        <p14:creationId xmlns:p14="http://schemas.microsoft.com/office/powerpoint/2010/main" val="163405728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426C97E-6D04-0541-B745-8AF54C1C6D9F}" type="slidenum">
              <a:rPr lang="en-US"/>
              <a:pPr>
                <a:defRPr/>
              </a:pPr>
              <a:t>‹#›</a:t>
            </a:fld>
            <a:endParaRPr lang="en-US"/>
          </a:p>
        </p:txBody>
      </p:sp>
    </p:spTree>
    <p:extLst>
      <p:ext uri="{BB962C8B-B14F-4D97-AF65-F5344CB8AC3E}">
        <p14:creationId xmlns:p14="http://schemas.microsoft.com/office/powerpoint/2010/main" val="21584452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329261-EE75-044E-BB8F-0AF07345390A}" type="slidenum">
              <a:rPr lang="en-US"/>
              <a:pPr>
                <a:defRPr/>
              </a:pPr>
              <a:t>‹#›</a:t>
            </a:fld>
            <a:endParaRPr lang="en-US"/>
          </a:p>
        </p:txBody>
      </p:sp>
    </p:spTree>
    <p:extLst>
      <p:ext uri="{BB962C8B-B14F-4D97-AF65-F5344CB8AC3E}">
        <p14:creationId xmlns:p14="http://schemas.microsoft.com/office/powerpoint/2010/main" val="316225092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581BFF-4F83-3149-A44D-7E1C899A984B}" type="slidenum">
              <a:rPr lang="en-US"/>
              <a:pPr>
                <a:defRPr/>
              </a:pPr>
              <a:t>‹#›</a:t>
            </a:fld>
            <a:endParaRPr lang="en-US"/>
          </a:p>
        </p:txBody>
      </p:sp>
    </p:spTree>
    <p:extLst>
      <p:ext uri="{BB962C8B-B14F-4D97-AF65-F5344CB8AC3E}">
        <p14:creationId xmlns:p14="http://schemas.microsoft.com/office/powerpoint/2010/main" val="329279578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10EC67-1034-D74A-B786-D08A1C12DF97}" type="slidenum">
              <a:rPr lang="en-US"/>
              <a:pPr>
                <a:defRPr/>
              </a:pPr>
              <a:t>‹#›</a:t>
            </a:fld>
            <a:endParaRPr lang="en-US"/>
          </a:p>
        </p:txBody>
      </p:sp>
    </p:spTree>
    <p:extLst>
      <p:ext uri="{BB962C8B-B14F-4D97-AF65-F5344CB8AC3E}">
        <p14:creationId xmlns:p14="http://schemas.microsoft.com/office/powerpoint/2010/main" val="80452365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A9FAC-F070-104C-9474-4A77C5565734}" type="slidenum">
              <a:rPr lang="en-US"/>
              <a:pPr>
                <a:defRPr/>
              </a:pPr>
              <a:t>‹#›</a:t>
            </a:fld>
            <a:endParaRPr lang="en-US"/>
          </a:p>
        </p:txBody>
      </p:sp>
    </p:spTree>
    <p:extLst>
      <p:ext uri="{BB962C8B-B14F-4D97-AF65-F5344CB8AC3E}">
        <p14:creationId xmlns:p14="http://schemas.microsoft.com/office/powerpoint/2010/main" val="370495233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4572000" cy="68580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5" name="AutoShape 3"/>
          <p:cNvSpPr>
            <a:spLocks noChangeArrowheads="1"/>
          </p:cNvSpPr>
          <p:nvPr/>
        </p:nvSpPr>
        <p:spPr bwMode="auto">
          <a:xfrm>
            <a:off x="685800" y="990600"/>
            <a:ext cx="5181600" cy="19050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a:latin typeface="Times New Roman" charset="0"/>
            </a:endParaRPr>
          </a:p>
        </p:txBody>
      </p:sp>
      <p:grpSp>
        <p:nvGrpSpPr>
          <p:cNvPr id="6" name="Group 15"/>
          <p:cNvGrpSpPr>
            <a:grpSpLocks/>
          </p:cNvGrpSpPr>
          <p:nvPr/>
        </p:nvGrpSpPr>
        <p:grpSpPr bwMode="auto">
          <a:xfrm>
            <a:off x="3632200" y="4889500"/>
            <a:ext cx="48768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17764" name="Rectangle 4"/>
          <p:cNvSpPr>
            <a:spLocks noGrp="1" noChangeArrowheads="1"/>
          </p:cNvSpPr>
          <p:nvPr>
            <p:ph type="subTitle" idx="1"/>
          </p:nvPr>
        </p:nvSpPr>
        <p:spPr>
          <a:xfrm>
            <a:off x="4673600" y="2927350"/>
            <a:ext cx="3657600" cy="1822450"/>
          </a:xfrm>
        </p:spPr>
        <p:txBody>
          <a:bodyPr anchor="b"/>
          <a:lstStyle>
            <a:lvl1pPr marL="0" indent="0">
              <a:buFont typeface="Wingdings" pitchFamily="-105" charset="2"/>
              <a:buNone/>
              <a:defRPr>
                <a:solidFill>
                  <a:schemeClr val="tx2"/>
                </a:solidFill>
              </a:defRPr>
            </a:lvl1pPr>
          </a:lstStyle>
          <a:p>
            <a:r>
              <a:rPr lang="en-US"/>
              <a:t>Click to edit Master subtitle style</a:t>
            </a:r>
          </a:p>
        </p:txBody>
      </p:sp>
      <p:sp>
        <p:nvSpPr>
          <p:cNvPr id="117771" name="Rectangle 11"/>
          <p:cNvSpPr>
            <a:spLocks noGrp="1" noChangeArrowheads="1"/>
          </p:cNvSpPr>
          <p:nvPr>
            <p:ph type="ctrTitle" sz="quarter"/>
          </p:nvPr>
        </p:nvSpPr>
        <p:spPr>
          <a:xfrm>
            <a:off x="936625" y="1425575"/>
            <a:ext cx="7772400" cy="1143000"/>
          </a:xfrm>
        </p:spPr>
        <p:txBody>
          <a:bodyPr anchor="ct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2667000" y="6553200"/>
            <a:ext cx="1905000"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195888" y="6553200"/>
            <a:ext cx="3279775"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9525" y="6359525"/>
            <a:ext cx="587375" cy="488950"/>
          </a:xfrm>
        </p:spPr>
        <p:txBody>
          <a:bodyPr anchorCtr="0"/>
          <a:lstStyle>
            <a:lvl1pPr>
              <a:defRPr/>
            </a:lvl1pPr>
          </a:lstStyle>
          <a:p>
            <a:pPr>
              <a:defRPr/>
            </a:pPr>
            <a:fld id="{24E23C38-BD7B-E345-BAF2-9DEF77424FA3}" type="slidenum">
              <a:rPr lang="en-US"/>
              <a:pPr>
                <a:defRPr/>
              </a:pPr>
              <a:t>‹#›</a:t>
            </a:fld>
            <a:endParaRPr lang="en-US"/>
          </a:p>
        </p:txBody>
      </p:sp>
    </p:spTree>
    <p:extLst>
      <p:ext uri="{BB962C8B-B14F-4D97-AF65-F5344CB8AC3E}">
        <p14:creationId xmlns:p14="http://schemas.microsoft.com/office/powerpoint/2010/main" val="9081987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59CD8B1-4B2C-904E-AFDD-2FBFC429235D}" type="slidenum">
              <a:rPr lang="en-US"/>
              <a:pPr>
                <a:defRPr/>
              </a:pPr>
              <a:t>‹#›</a:t>
            </a:fld>
            <a:endParaRPr lang="en-US"/>
          </a:p>
        </p:txBody>
      </p:sp>
    </p:spTree>
    <p:extLst>
      <p:ext uri="{BB962C8B-B14F-4D97-AF65-F5344CB8AC3E}">
        <p14:creationId xmlns:p14="http://schemas.microsoft.com/office/powerpoint/2010/main" val="85253130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34856B1-FEF2-5B45-940C-B884DA280146}" type="slidenum">
              <a:rPr lang="en-US"/>
              <a:pPr>
                <a:defRPr/>
              </a:pPr>
              <a:t>‹#›</a:t>
            </a:fld>
            <a:endParaRPr lang="en-US"/>
          </a:p>
        </p:txBody>
      </p:sp>
    </p:spTree>
    <p:extLst>
      <p:ext uri="{BB962C8B-B14F-4D97-AF65-F5344CB8AC3E}">
        <p14:creationId xmlns:p14="http://schemas.microsoft.com/office/powerpoint/2010/main" val="4873594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1100" y="2362200"/>
            <a:ext cx="3924300" cy="3733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0FC5233-1417-5A40-9C5D-3F8282773194}" type="slidenum">
              <a:rPr lang="en-US"/>
              <a:pPr>
                <a:defRPr/>
              </a:pPr>
              <a:t>‹#›</a:t>
            </a:fld>
            <a:endParaRPr lang="en-US"/>
          </a:p>
        </p:txBody>
      </p:sp>
    </p:spTree>
    <p:extLst>
      <p:ext uri="{BB962C8B-B14F-4D97-AF65-F5344CB8AC3E}">
        <p14:creationId xmlns:p14="http://schemas.microsoft.com/office/powerpoint/2010/main" val="40199623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5413" y="6096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0413" y="6096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4FE97D-6937-5840-8C15-4DA223BFD3BA}" type="slidenum">
              <a:rPr lang="en-US"/>
              <a:pPr>
                <a:defRPr/>
              </a:pPr>
              <a:t>‹#›</a:t>
            </a:fld>
            <a:endParaRPr lang="en-US"/>
          </a:p>
        </p:txBody>
      </p:sp>
    </p:spTree>
    <p:extLst>
      <p:ext uri="{BB962C8B-B14F-4D97-AF65-F5344CB8AC3E}">
        <p14:creationId xmlns:p14="http://schemas.microsoft.com/office/powerpoint/2010/main" val="7769170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19539854-F329-DF49-AE13-25082D12471D}" type="slidenum">
              <a:rPr lang="en-US"/>
              <a:pPr>
                <a:defRPr/>
              </a:pPr>
              <a:t>‹#›</a:t>
            </a:fld>
            <a:endParaRPr lang="en-US"/>
          </a:p>
        </p:txBody>
      </p:sp>
    </p:spTree>
    <p:extLst>
      <p:ext uri="{BB962C8B-B14F-4D97-AF65-F5344CB8AC3E}">
        <p14:creationId xmlns:p14="http://schemas.microsoft.com/office/powerpoint/2010/main" val="33542775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1429BA0D-CFE4-6641-8D79-97DFBE9B643F}" type="slidenum">
              <a:rPr lang="en-US"/>
              <a:pPr>
                <a:defRPr/>
              </a:pPr>
              <a:t>‹#›</a:t>
            </a:fld>
            <a:endParaRPr lang="en-US"/>
          </a:p>
        </p:txBody>
      </p:sp>
    </p:spTree>
    <p:extLst>
      <p:ext uri="{BB962C8B-B14F-4D97-AF65-F5344CB8AC3E}">
        <p14:creationId xmlns:p14="http://schemas.microsoft.com/office/powerpoint/2010/main" val="78283310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4CBD70B-3D23-CB4F-86F3-E5479ECBB5DC}" type="slidenum">
              <a:rPr lang="en-US"/>
              <a:pPr>
                <a:defRPr/>
              </a:pPr>
              <a:t>‹#›</a:t>
            </a:fld>
            <a:endParaRPr lang="en-US"/>
          </a:p>
        </p:txBody>
      </p:sp>
    </p:spTree>
    <p:extLst>
      <p:ext uri="{BB962C8B-B14F-4D97-AF65-F5344CB8AC3E}">
        <p14:creationId xmlns:p14="http://schemas.microsoft.com/office/powerpoint/2010/main" val="73015474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9021957-A8F4-4A4B-8283-F005CC9CA05F}" type="slidenum">
              <a:rPr lang="en-US"/>
              <a:pPr>
                <a:defRPr/>
              </a:pPr>
              <a:t>‹#›</a:t>
            </a:fld>
            <a:endParaRPr lang="en-US"/>
          </a:p>
        </p:txBody>
      </p:sp>
    </p:spTree>
    <p:extLst>
      <p:ext uri="{BB962C8B-B14F-4D97-AF65-F5344CB8AC3E}">
        <p14:creationId xmlns:p14="http://schemas.microsoft.com/office/powerpoint/2010/main" val="240035194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FCD0B58-CE9B-9247-896F-D7458EDDFDF2}" type="slidenum">
              <a:rPr lang="en-US"/>
              <a:pPr>
                <a:defRPr/>
              </a:pPr>
              <a:t>‹#›</a:t>
            </a:fld>
            <a:endParaRPr lang="en-US"/>
          </a:p>
        </p:txBody>
      </p:sp>
    </p:spTree>
    <p:extLst>
      <p:ext uri="{BB962C8B-B14F-4D97-AF65-F5344CB8AC3E}">
        <p14:creationId xmlns:p14="http://schemas.microsoft.com/office/powerpoint/2010/main" val="321544126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BB21D61-F118-8040-B128-26B2DC4A8BC5}" type="slidenum">
              <a:rPr lang="en-US"/>
              <a:pPr>
                <a:defRPr/>
              </a:pPr>
              <a:t>‹#›</a:t>
            </a:fld>
            <a:endParaRPr lang="en-US"/>
          </a:p>
        </p:txBody>
      </p:sp>
    </p:spTree>
    <p:extLst>
      <p:ext uri="{BB962C8B-B14F-4D97-AF65-F5344CB8AC3E}">
        <p14:creationId xmlns:p14="http://schemas.microsoft.com/office/powerpoint/2010/main" val="37009129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762000"/>
            <a:ext cx="200025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762000"/>
            <a:ext cx="584835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C22EF56-A7EF-1749-B2D2-7E195CB4E8F0}" type="slidenum">
              <a:rPr lang="en-US"/>
              <a:pPr>
                <a:defRPr/>
              </a:pPr>
              <a:t>‹#›</a:t>
            </a:fld>
            <a:endParaRPr lang="en-US"/>
          </a:p>
        </p:txBody>
      </p:sp>
    </p:spTree>
    <p:extLst>
      <p:ext uri="{BB962C8B-B14F-4D97-AF65-F5344CB8AC3E}">
        <p14:creationId xmlns:p14="http://schemas.microsoft.com/office/powerpoint/2010/main" val="29682844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171011"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F974F3-E9DE-D548-85B4-740F56C46983}" type="slidenum">
              <a:rPr lang="en-US"/>
              <a:pPr>
                <a:defRPr/>
              </a:pPr>
              <a:t>‹#›</a:t>
            </a:fld>
            <a:endParaRPr lang="en-US"/>
          </a:p>
        </p:txBody>
      </p:sp>
    </p:spTree>
    <p:extLst>
      <p:ext uri="{BB962C8B-B14F-4D97-AF65-F5344CB8AC3E}">
        <p14:creationId xmlns:p14="http://schemas.microsoft.com/office/powerpoint/2010/main" val="19757776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C91860-DFC2-0340-96E2-F141A2B777C5}" type="slidenum">
              <a:rPr lang="en-US"/>
              <a:pPr>
                <a:defRPr/>
              </a:pPr>
              <a:t>‹#›</a:t>
            </a:fld>
            <a:endParaRPr lang="en-US"/>
          </a:p>
        </p:txBody>
      </p:sp>
    </p:spTree>
    <p:extLst>
      <p:ext uri="{BB962C8B-B14F-4D97-AF65-F5344CB8AC3E}">
        <p14:creationId xmlns:p14="http://schemas.microsoft.com/office/powerpoint/2010/main" val="214120885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2C0001-F44D-D04A-8BEF-942C6FDD25DA}" type="slidenum">
              <a:rPr lang="en-US"/>
              <a:pPr>
                <a:defRPr/>
              </a:pPr>
              <a:t>‹#›</a:t>
            </a:fld>
            <a:endParaRPr lang="en-US"/>
          </a:p>
        </p:txBody>
      </p:sp>
    </p:spTree>
    <p:extLst>
      <p:ext uri="{BB962C8B-B14F-4D97-AF65-F5344CB8AC3E}">
        <p14:creationId xmlns:p14="http://schemas.microsoft.com/office/powerpoint/2010/main" val="34546222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41275 w 1981"/>
              <a:gd name="T1" fmla="*/ 169862 h 659"/>
              <a:gd name="T2" fmla="*/ 66675 w 1981"/>
              <a:gd name="T3" fmla="*/ 158750 h 659"/>
              <a:gd name="T4" fmla="*/ 1138237 w 1981"/>
              <a:gd name="T5" fmla="*/ 158750 h 659"/>
              <a:gd name="T6" fmla="*/ 1217612 w 1981"/>
              <a:gd name="T7" fmla="*/ 101600 h 659"/>
              <a:gd name="T8" fmla="*/ 1271587 w 1981"/>
              <a:gd name="T9" fmla="*/ 69850 h 659"/>
              <a:gd name="T10" fmla="*/ 1325562 w 1981"/>
              <a:gd name="T11" fmla="*/ 44450 h 659"/>
              <a:gd name="T12" fmla="*/ 1392237 w 1981"/>
              <a:gd name="T13" fmla="*/ 28575 h 659"/>
              <a:gd name="T14" fmla="*/ 1455737 w 1981"/>
              <a:gd name="T15" fmla="*/ 14287 h 659"/>
              <a:gd name="T16" fmla="*/ 1524000 w 1981"/>
              <a:gd name="T17" fmla="*/ 6350 h 659"/>
              <a:gd name="T18" fmla="*/ 1609725 w 1981"/>
              <a:gd name="T19" fmla="*/ 0 h 659"/>
              <a:gd name="T20" fmla="*/ 1708150 w 1981"/>
              <a:gd name="T21" fmla="*/ 14287 h 659"/>
              <a:gd name="T22" fmla="*/ 1798637 w 1981"/>
              <a:gd name="T23" fmla="*/ 38100 h 659"/>
              <a:gd name="T24" fmla="*/ 1863725 w 1981"/>
              <a:gd name="T25" fmla="*/ 69850 h 659"/>
              <a:gd name="T26" fmla="*/ 1935162 w 1981"/>
              <a:gd name="T27" fmla="*/ 101600 h 659"/>
              <a:gd name="T28" fmla="*/ 1979612 w 1981"/>
              <a:gd name="T29" fmla="*/ 130175 h 659"/>
              <a:gd name="T30" fmla="*/ 2020887 w 1981"/>
              <a:gd name="T31" fmla="*/ 163512 h 659"/>
              <a:gd name="T32" fmla="*/ 3046412 w 1981"/>
              <a:gd name="T33" fmla="*/ 158750 h 659"/>
              <a:gd name="T34" fmla="*/ 3081337 w 1981"/>
              <a:gd name="T35" fmla="*/ 166687 h 659"/>
              <a:gd name="T36" fmla="*/ 3105150 w 1981"/>
              <a:gd name="T37" fmla="*/ 184150 h 659"/>
              <a:gd name="T38" fmla="*/ 3127375 w 1981"/>
              <a:gd name="T39" fmla="*/ 231775 h 659"/>
              <a:gd name="T40" fmla="*/ 3140075 w 1981"/>
              <a:gd name="T41" fmla="*/ 285750 h 659"/>
              <a:gd name="T42" fmla="*/ 3143250 w 1981"/>
              <a:gd name="T43" fmla="*/ 349250 h 659"/>
              <a:gd name="T44" fmla="*/ 3143250 w 1981"/>
              <a:gd name="T45" fmla="*/ 887412 h 659"/>
              <a:gd name="T46" fmla="*/ 2038350 w 1981"/>
              <a:gd name="T47" fmla="*/ 889000 h 659"/>
              <a:gd name="T48" fmla="*/ 1765300 w 1981"/>
              <a:gd name="T49" fmla="*/ 1041400 h 659"/>
              <a:gd name="T50" fmla="*/ 1316037 w 1981"/>
              <a:gd name="T51" fmla="*/ 1044575 h 659"/>
              <a:gd name="T52" fmla="*/ 1101725 w 1981"/>
              <a:gd name="T53" fmla="*/ 879475 h 659"/>
              <a:gd name="T54" fmla="*/ 117475 w 1981"/>
              <a:gd name="T55" fmla="*/ 887412 h 659"/>
              <a:gd name="T56" fmla="*/ 0 w 1981"/>
              <a:gd name="T57" fmla="*/ 887412 h 659"/>
              <a:gd name="T58" fmla="*/ 0 w 1981"/>
              <a:gd name="T59" fmla="*/ 385762 h 659"/>
              <a:gd name="T60" fmla="*/ 0 w 1981"/>
              <a:gd name="T61" fmla="*/ 311150 h 659"/>
              <a:gd name="T62" fmla="*/ 12700 w 1981"/>
              <a:gd name="T63" fmla="*/ 239712 h 659"/>
              <a:gd name="T64" fmla="*/ 23812 w 1981"/>
              <a:gd name="T65" fmla="*/ 203200 h 659"/>
              <a:gd name="T66" fmla="*/ 41275 w 1981"/>
              <a:gd name="T67" fmla="*/ 169862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a:latin typeface="Times New Roman" charset="0"/>
            </a:endParaRPr>
          </a:p>
        </p:txBody>
      </p:sp>
      <p:sp>
        <p:nvSpPr>
          <p:cNvPr id="6" name="Freeform 4"/>
          <p:cNvSpPr>
            <a:spLocks/>
          </p:cNvSpPr>
          <p:nvPr/>
        </p:nvSpPr>
        <p:spPr bwMode="auto">
          <a:xfrm>
            <a:off x="3022600" y="684213"/>
            <a:ext cx="3146425" cy="485775"/>
          </a:xfrm>
          <a:custGeom>
            <a:avLst/>
            <a:gdLst>
              <a:gd name="T0" fmla="*/ 152400 w 1982"/>
              <a:gd name="T1" fmla="*/ 107950 h 306"/>
              <a:gd name="T2" fmla="*/ 247650 w 1982"/>
              <a:gd name="T3" fmla="*/ 107950 h 306"/>
              <a:gd name="T4" fmla="*/ 322263 w 1982"/>
              <a:gd name="T5" fmla="*/ 160338 h 306"/>
              <a:gd name="T6" fmla="*/ 442913 w 1982"/>
              <a:gd name="T7" fmla="*/ 130175 h 306"/>
              <a:gd name="T8" fmla="*/ 581025 w 1982"/>
              <a:gd name="T9" fmla="*/ 112713 h 306"/>
              <a:gd name="T10" fmla="*/ 677863 w 1982"/>
              <a:gd name="T11" fmla="*/ 146050 h 306"/>
              <a:gd name="T12" fmla="*/ 782638 w 1982"/>
              <a:gd name="T13" fmla="*/ 130175 h 306"/>
              <a:gd name="T14" fmla="*/ 950913 w 1982"/>
              <a:gd name="T15" fmla="*/ 138113 h 306"/>
              <a:gd name="T16" fmla="*/ 1058863 w 1982"/>
              <a:gd name="T17" fmla="*/ 160338 h 306"/>
              <a:gd name="T18" fmla="*/ 1216025 w 1982"/>
              <a:gd name="T19" fmla="*/ 203200 h 306"/>
              <a:gd name="T20" fmla="*/ 1292225 w 1982"/>
              <a:gd name="T21" fmla="*/ 250825 h 306"/>
              <a:gd name="T22" fmla="*/ 1349375 w 1982"/>
              <a:gd name="T23" fmla="*/ 330200 h 306"/>
              <a:gd name="T24" fmla="*/ 1455738 w 1982"/>
              <a:gd name="T25" fmla="*/ 327025 h 306"/>
              <a:gd name="T26" fmla="*/ 1554163 w 1982"/>
              <a:gd name="T27" fmla="*/ 352425 h 306"/>
              <a:gd name="T28" fmla="*/ 1639888 w 1982"/>
              <a:gd name="T29" fmla="*/ 333375 h 306"/>
              <a:gd name="T30" fmla="*/ 1731963 w 1982"/>
              <a:gd name="T31" fmla="*/ 307975 h 306"/>
              <a:gd name="T32" fmla="*/ 1835150 w 1982"/>
              <a:gd name="T33" fmla="*/ 257175 h 306"/>
              <a:gd name="T34" fmla="*/ 1936750 w 1982"/>
              <a:gd name="T35" fmla="*/ 173038 h 306"/>
              <a:gd name="T36" fmla="*/ 2049463 w 1982"/>
              <a:gd name="T37" fmla="*/ 131763 h 306"/>
              <a:gd name="T38" fmla="*/ 2125663 w 1982"/>
              <a:gd name="T39" fmla="*/ 142875 h 306"/>
              <a:gd name="T40" fmla="*/ 2219325 w 1982"/>
              <a:gd name="T41" fmla="*/ 144463 h 306"/>
              <a:gd name="T42" fmla="*/ 2349500 w 1982"/>
              <a:gd name="T43" fmla="*/ 176213 h 306"/>
              <a:gd name="T44" fmla="*/ 2424113 w 1982"/>
              <a:gd name="T45" fmla="*/ 130175 h 306"/>
              <a:gd name="T46" fmla="*/ 2490788 w 1982"/>
              <a:gd name="T47" fmla="*/ 139700 h 306"/>
              <a:gd name="T48" fmla="*/ 2606675 w 1982"/>
              <a:gd name="T49" fmla="*/ 84138 h 306"/>
              <a:gd name="T50" fmla="*/ 2678113 w 1982"/>
              <a:gd name="T51" fmla="*/ 90488 h 306"/>
              <a:gd name="T52" fmla="*/ 2760663 w 1982"/>
              <a:gd name="T53" fmla="*/ 17463 h 306"/>
              <a:gd name="T54" fmla="*/ 2844800 w 1982"/>
              <a:gd name="T55" fmla="*/ 80963 h 306"/>
              <a:gd name="T56" fmla="*/ 2932113 w 1982"/>
              <a:gd name="T57" fmla="*/ 0 h 306"/>
              <a:gd name="T58" fmla="*/ 3009900 w 1982"/>
              <a:gd name="T59" fmla="*/ 96838 h 306"/>
              <a:gd name="T60" fmla="*/ 3089275 w 1982"/>
              <a:gd name="T61" fmla="*/ 41275 h 306"/>
              <a:gd name="T62" fmla="*/ 3144838 w 1982"/>
              <a:gd name="T63" fmla="*/ 73025 h 306"/>
              <a:gd name="T64" fmla="*/ 2070100 w 1982"/>
              <a:gd name="T65" fmla="*/ 365125 h 306"/>
              <a:gd name="T66" fmla="*/ 1417638 w 1982"/>
              <a:gd name="T67" fmla="*/ 484188 h 306"/>
              <a:gd name="T68" fmla="*/ 1109663 w 1982"/>
              <a:gd name="T69" fmla="*/ 249238 h 306"/>
              <a:gd name="T70" fmla="*/ 0 w 1982"/>
              <a:gd name="T71" fmla="*/ 49213 h 306"/>
              <a:gd name="T72" fmla="*/ 46038 w 1982"/>
              <a:gd name="T73" fmla="*/ 84138 h 306"/>
              <a:gd name="T74" fmla="*/ 107950 w 1982"/>
              <a:gd name="T75" fmla="*/ 96838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7" name="Freeform 5"/>
          <p:cNvSpPr>
            <a:spLocks/>
          </p:cNvSpPr>
          <p:nvPr/>
        </p:nvSpPr>
        <p:spPr bwMode="auto">
          <a:xfrm>
            <a:off x="3022600" y="771525"/>
            <a:ext cx="3146425" cy="490538"/>
          </a:xfrm>
          <a:custGeom>
            <a:avLst/>
            <a:gdLst>
              <a:gd name="T0" fmla="*/ 66675 w 1982"/>
              <a:gd name="T1" fmla="*/ 317500 h 309"/>
              <a:gd name="T2" fmla="*/ 1133475 w 1982"/>
              <a:gd name="T3" fmla="*/ 319088 h 309"/>
              <a:gd name="T4" fmla="*/ 1225550 w 1982"/>
              <a:gd name="T5" fmla="*/ 395288 h 309"/>
              <a:gd name="T6" fmla="*/ 1339850 w 1982"/>
              <a:gd name="T7" fmla="*/ 446088 h 309"/>
              <a:gd name="T8" fmla="*/ 1479550 w 1982"/>
              <a:gd name="T9" fmla="*/ 477838 h 309"/>
              <a:gd name="T10" fmla="*/ 1690688 w 1982"/>
              <a:gd name="T11" fmla="*/ 477838 h 309"/>
              <a:gd name="T12" fmla="*/ 1938338 w 1982"/>
              <a:gd name="T13" fmla="*/ 401638 h 309"/>
              <a:gd name="T14" fmla="*/ 2043113 w 1982"/>
              <a:gd name="T15" fmla="*/ 317500 h 309"/>
              <a:gd name="T16" fmla="*/ 3082925 w 1982"/>
              <a:gd name="T17" fmla="*/ 315913 h 309"/>
              <a:gd name="T18" fmla="*/ 3128963 w 1982"/>
              <a:gd name="T19" fmla="*/ 292100 h 309"/>
              <a:gd name="T20" fmla="*/ 3144838 w 1982"/>
              <a:gd name="T21" fmla="*/ 246063 h 309"/>
              <a:gd name="T22" fmla="*/ 3117850 w 1982"/>
              <a:gd name="T23" fmla="*/ 0 h 309"/>
              <a:gd name="T24" fmla="*/ 3089275 w 1982"/>
              <a:gd name="T25" fmla="*/ 46038 h 309"/>
              <a:gd name="T26" fmla="*/ 3065463 w 1982"/>
              <a:gd name="T27" fmla="*/ 84138 h 309"/>
              <a:gd name="T28" fmla="*/ 3011488 w 1982"/>
              <a:gd name="T29" fmla="*/ 60325 h 309"/>
              <a:gd name="T30" fmla="*/ 2946400 w 1982"/>
              <a:gd name="T31" fmla="*/ 36513 h 309"/>
              <a:gd name="T32" fmla="*/ 2865438 w 1982"/>
              <a:gd name="T33" fmla="*/ 84138 h 309"/>
              <a:gd name="T34" fmla="*/ 2811463 w 1982"/>
              <a:gd name="T35" fmla="*/ 60325 h 309"/>
              <a:gd name="T36" fmla="*/ 2741613 w 1982"/>
              <a:gd name="T37" fmla="*/ 49213 h 309"/>
              <a:gd name="T38" fmla="*/ 2706688 w 1982"/>
              <a:gd name="T39" fmla="*/ 96838 h 309"/>
              <a:gd name="T40" fmla="*/ 2635250 w 1982"/>
              <a:gd name="T41" fmla="*/ 84138 h 309"/>
              <a:gd name="T42" fmla="*/ 2535238 w 1982"/>
              <a:gd name="T43" fmla="*/ 96838 h 309"/>
              <a:gd name="T44" fmla="*/ 2441575 w 1982"/>
              <a:gd name="T45" fmla="*/ 84138 h 309"/>
              <a:gd name="T46" fmla="*/ 2347913 w 1982"/>
              <a:gd name="T47" fmla="*/ 120650 h 309"/>
              <a:gd name="T48" fmla="*/ 2268538 w 1982"/>
              <a:gd name="T49" fmla="*/ 87313 h 309"/>
              <a:gd name="T50" fmla="*/ 2133600 w 1982"/>
              <a:gd name="T51" fmla="*/ 114300 h 309"/>
              <a:gd name="T52" fmla="*/ 2033588 w 1982"/>
              <a:gd name="T53" fmla="*/ 109538 h 309"/>
              <a:gd name="T54" fmla="*/ 1971675 w 1982"/>
              <a:gd name="T55" fmla="*/ 206375 h 309"/>
              <a:gd name="T56" fmla="*/ 1927225 w 1982"/>
              <a:gd name="T57" fmla="*/ 282575 h 309"/>
              <a:gd name="T58" fmla="*/ 1835150 w 1982"/>
              <a:gd name="T59" fmla="*/ 311150 h 309"/>
              <a:gd name="T60" fmla="*/ 1755775 w 1982"/>
              <a:gd name="T61" fmla="*/ 338138 h 309"/>
              <a:gd name="T62" fmla="*/ 1595438 w 1982"/>
              <a:gd name="T63" fmla="*/ 350838 h 309"/>
              <a:gd name="T64" fmla="*/ 1401763 w 1982"/>
              <a:gd name="T65" fmla="*/ 369888 h 309"/>
              <a:gd name="T66" fmla="*/ 1257300 w 1982"/>
              <a:gd name="T67" fmla="*/ 295275 h 309"/>
              <a:gd name="T68" fmla="*/ 1144588 w 1982"/>
              <a:gd name="T69" fmla="*/ 144463 h 309"/>
              <a:gd name="T70" fmla="*/ 1006475 w 1982"/>
              <a:gd name="T71" fmla="*/ 120650 h 309"/>
              <a:gd name="T72" fmla="*/ 835025 w 1982"/>
              <a:gd name="T73" fmla="*/ 84138 h 309"/>
              <a:gd name="T74" fmla="*/ 658813 w 1982"/>
              <a:gd name="T75" fmla="*/ 60325 h 309"/>
              <a:gd name="T76" fmla="*/ 538163 w 1982"/>
              <a:gd name="T77" fmla="*/ 90488 h 309"/>
              <a:gd name="T78" fmla="*/ 468313 w 1982"/>
              <a:gd name="T79" fmla="*/ 80963 h 309"/>
              <a:gd name="T80" fmla="*/ 366713 w 1982"/>
              <a:gd name="T81" fmla="*/ 93663 h 309"/>
              <a:gd name="T82" fmla="*/ 257175 w 1982"/>
              <a:gd name="T83" fmla="*/ 90488 h 309"/>
              <a:gd name="T84" fmla="*/ 142875 w 1982"/>
              <a:gd name="T85" fmla="*/ 111125 h 309"/>
              <a:gd name="T86" fmla="*/ 28575 w 1982"/>
              <a:gd name="T87" fmla="*/ 96838 h 309"/>
              <a:gd name="T88" fmla="*/ 3175 w 1982"/>
              <a:gd name="T89" fmla="*/ 190500 h 309"/>
              <a:gd name="T90" fmla="*/ 22225 w 1982"/>
              <a:gd name="T91" fmla="*/ 301625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8" name="Freeform 6"/>
          <p:cNvSpPr>
            <a:spLocks/>
          </p:cNvSpPr>
          <p:nvPr/>
        </p:nvSpPr>
        <p:spPr bwMode="auto">
          <a:xfrm>
            <a:off x="3044825" y="850900"/>
            <a:ext cx="3086100" cy="365125"/>
          </a:xfrm>
          <a:custGeom>
            <a:avLst/>
            <a:gdLst>
              <a:gd name="T0" fmla="*/ 757238 w 1944"/>
              <a:gd name="T1" fmla="*/ 114300 h 230"/>
              <a:gd name="T2" fmla="*/ 552450 w 1944"/>
              <a:gd name="T3" fmla="*/ 128588 h 230"/>
              <a:gd name="T4" fmla="*/ 244475 w 1944"/>
              <a:gd name="T5" fmla="*/ 128588 h 230"/>
              <a:gd name="T6" fmla="*/ 101600 w 1944"/>
              <a:gd name="T7" fmla="*/ 125413 h 230"/>
              <a:gd name="T8" fmla="*/ 19050 w 1944"/>
              <a:gd name="T9" fmla="*/ 92075 h 230"/>
              <a:gd name="T10" fmla="*/ 0 w 1944"/>
              <a:gd name="T11" fmla="*/ 117475 h 230"/>
              <a:gd name="T12" fmla="*/ 115888 w 1944"/>
              <a:gd name="T13" fmla="*/ 163513 h 230"/>
              <a:gd name="T14" fmla="*/ 258763 w 1944"/>
              <a:gd name="T15" fmla="*/ 160338 h 230"/>
              <a:gd name="T16" fmla="*/ 336550 w 1944"/>
              <a:gd name="T17" fmla="*/ 166688 h 230"/>
              <a:gd name="T18" fmla="*/ 514350 w 1944"/>
              <a:gd name="T19" fmla="*/ 173038 h 230"/>
              <a:gd name="T20" fmla="*/ 858838 w 1944"/>
              <a:gd name="T21" fmla="*/ 160338 h 230"/>
              <a:gd name="T22" fmla="*/ 1108075 w 1944"/>
              <a:gd name="T23" fmla="*/ 163513 h 230"/>
              <a:gd name="T24" fmla="*/ 1220788 w 1944"/>
              <a:gd name="T25" fmla="*/ 266700 h 230"/>
              <a:gd name="T26" fmla="*/ 1404938 w 1944"/>
              <a:gd name="T27" fmla="*/ 346075 h 230"/>
              <a:gd name="T28" fmla="*/ 1616075 w 1944"/>
              <a:gd name="T29" fmla="*/ 363538 h 230"/>
              <a:gd name="T30" fmla="*/ 1831975 w 1944"/>
              <a:gd name="T31" fmla="*/ 307975 h 230"/>
              <a:gd name="T32" fmla="*/ 1978025 w 1944"/>
              <a:gd name="T33" fmla="*/ 207963 h 230"/>
              <a:gd name="T34" fmla="*/ 2081213 w 1944"/>
              <a:gd name="T35" fmla="*/ 169863 h 230"/>
              <a:gd name="T36" fmla="*/ 2357438 w 1944"/>
              <a:gd name="T37" fmla="*/ 173038 h 230"/>
              <a:gd name="T38" fmla="*/ 2568575 w 1944"/>
              <a:gd name="T39" fmla="*/ 169863 h 230"/>
              <a:gd name="T40" fmla="*/ 2814638 w 1944"/>
              <a:gd name="T41" fmla="*/ 169863 h 230"/>
              <a:gd name="T42" fmla="*/ 3046413 w 1944"/>
              <a:gd name="T43" fmla="*/ 176213 h 230"/>
              <a:gd name="T44" fmla="*/ 3084513 w 1944"/>
              <a:gd name="T45" fmla="*/ 85725 h 230"/>
              <a:gd name="T46" fmla="*/ 3046413 w 1944"/>
              <a:gd name="T47" fmla="*/ 95250 h 230"/>
              <a:gd name="T48" fmla="*/ 2947988 w 1944"/>
              <a:gd name="T49" fmla="*/ 150813 h 230"/>
              <a:gd name="T50" fmla="*/ 2678113 w 1944"/>
              <a:gd name="T51" fmla="*/ 144463 h 230"/>
              <a:gd name="T52" fmla="*/ 2366963 w 1944"/>
              <a:gd name="T53" fmla="*/ 147638 h 230"/>
              <a:gd name="T54" fmla="*/ 2141538 w 1944"/>
              <a:gd name="T55" fmla="*/ 157163 h 230"/>
              <a:gd name="T56" fmla="*/ 2049463 w 1944"/>
              <a:gd name="T57" fmla="*/ 134938 h 230"/>
              <a:gd name="T58" fmla="*/ 2036763 w 1944"/>
              <a:gd name="T59" fmla="*/ 82550 h 230"/>
              <a:gd name="T60" fmla="*/ 2008188 w 1944"/>
              <a:gd name="T61" fmla="*/ 57150 h 230"/>
              <a:gd name="T62" fmla="*/ 1912938 w 1944"/>
              <a:gd name="T63" fmla="*/ 182563 h 230"/>
              <a:gd name="T64" fmla="*/ 1808163 w 1944"/>
              <a:gd name="T65" fmla="*/ 257175 h 230"/>
              <a:gd name="T66" fmla="*/ 1687513 w 1944"/>
              <a:gd name="T67" fmla="*/ 285750 h 230"/>
              <a:gd name="T68" fmla="*/ 1555750 w 1944"/>
              <a:gd name="T69" fmla="*/ 314325 h 230"/>
              <a:gd name="T70" fmla="*/ 1401763 w 1944"/>
              <a:gd name="T71" fmla="*/ 279400 h 230"/>
              <a:gd name="T72" fmla="*/ 1309688 w 1944"/>
              <a:gd name="T73" fmla="*/ 236538 h 230"/>
              <a:gd name="T74" fmla="*/ 1223963 w 1944"/>
              <a:gd name="T75" fmla="*/ 217488 h 230"/>
              <a:gd name="T76" fmla="*/ 1158875 w 1944"/>
              <a:gd name="T77" fmla="*/ 157163 h 230"/>
              <a:gd name="T78" fmla="*/ 1087438 w 1944"/>
              <a:gd name="T79" fmla="*/ 60325 h 230"/>
              <a:gd name="T80" fmla="*/ 1039813 w 1944"/>
              <a:gd name="T81" fmla="*/ 107950 h 230"/>
              <a:gd name="T82" fmla="*/ 852488 w 1944"/>
              <a:gd name="T83" fmla="*/ 122238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9" name="Freeform 7"/>
          <p:cNvSpPr>
            <a:spLocks/>
          </p:cNvSpPr>
          <p:nvPr/>
        </p:nvSpPr>
        <p:spPr bwMode="auto">
          <a:xfrm>
            <a:off x="5057775" y="358775"/>
            <a:ext cx="193675" cy="649288"/>
          </a:xfrm>
          <a:custGeom>
            <a:avLst/>
            <a:gdLst>
              <a:gd name="T0" fmla="*/ 130175 w 122"/>
              <a:gd name="T1" fmla="*/ 15875 h 409"/>
              <a:gd name="T2" fmla="*/ 119063 w 122"/>
              <a:gd name="T3" fmla="*/ 63500 h 409"/>
              <a:gd name="T4" fmla="*/ 192088 w 122"/>
              <a:gd name="T5" fmla="*/ 69850 h 409"/>
              <a:gd name="T6" fmla="*/ 163513 w 122"/>
              <a:gd name="T7" fmla="*/ 155575 h 409"/>
              <a:gd name="T8" fmla="*/ 166688 w 122"/>
              <a:gd name="T9" fmla="*/ 222250 h 409"/>
              <a:gd name="T10" fmla="*/ 184150 w 122"/>
              <a:gd name="T11" fmla="*/ 279400 h 409"/>
              <a:gd name="T12" fmla="*/ 153988 w 122"/>
              <a:gd name="T13" fmla="*/ 339725 h 409"/>
              <a:gd name="T14" fmla="*/ 142875 w 122"/>
              <a:gd name="T15" fmla="*/ 400050 h 409"/>
              <a:gd name="T16" fmla="*/ 130175 w 122"/>
              <a:gd name="T17" fmla="*/ 460375 h 409"/>
              <a:gd name="T18" fmla="*/ 104775 w 122"/>
              <a:gd name="T19" fmla="*/ 501650 h 409"/>
              <a:gd name="T20" fmla="*/ 80963 w 122"/>
              <a:gd name="T21" fmla="*/ 542925 h 409"/>
              <a:gd name="T22" fmla="*/ 50800 w 122"/>
              <a:gd name="T23" fmla="*/ 584200 h 409"/>
              <a:gd name="T24" fmla="*/ 33338 w 122"/>
              <a:gd name="T25" fmla="*/ 612775 h 409"/>
              <a:gd name="T26" fmla="*/ 0 w 122"/>
              <a:gd name="T27" fmla="*/ 647700 h 409"/>
              <a:gd name="T28" fmla="*/ 19050 w 122"/>
              <a:gd name="T29" fmla="*/ 584200 h 409"/>
              <a:gd name="T30" fmla="*/ 60325 w 122"/>
              <a:gd name="T31" fmla="*/ 539750 h 409"/>
              <a:gd name="T32" fmla="*/ 53975 w 122"/>
              <a:gd name="T33" fmla="*/ 488950 h 409"/>
              <a:gd name="T34" fmla="*/ 92075 w 122"/>
              <a:gd name="T35" fmla="*/ 425450 h 409"/>
              <a:gd name="T36" fmla="*/ 112713 w 122"/>
              <a:gd name="T37" fmla="*/ 349250 h 409"/>
              <a:gd name="T38" fmla="*/ 101600 w 122"/>
              <a:gd name="T39" fmla="*/ 276225 h 409"/>
              <a:gd name="T40" fmla="*/ 109538 w 122"/>
              <a:gd name="T41" fmla="*/ 215900 h 409"/>
              <a:gd name="T42" fmla="*/ 101600 w 122"/>
              <a:gd name="T43" fmla="*/ 174625 h 409"/>
              <a:gd name="T44" fmla="*/ 47625 w 122"/>
              <a:gd name="T45" fmla="*/ 92075 h 409"/>
              <a:gd name="T46" fmla="*/ 15875 w 122"/>
              <a:gd name="T47" fmla="*/ 9525 h 409"/>
              <a:gd name="T48" fmla="*/ 125413 w 122"/>
              <a:gd name="T49" fmla="*/ 0 h 409"/>
              <a:gd name="T50" fmla="*/ 130175 w 122"/>
              <a:gd name="T51" fmla="*/ 15875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0" name="Freeform 8"/>
          <p:cNvSpPr>
            <a:spLocks/>
          </p:cNvSpPr>
          <p:nvPr/>
        </p:nvSpPr>
        <p:spPr bwMode="auto">
          <a:xfrm>
            <a:off x="3052763" y="4763"/>
            <a:ext cx="3092450" cy="642937"/>
          </a:xfrm>
          <a:custGeom>
            <a:avLst/>
            <a:gdLst>
              <a:gd name="T0" fmla="*/ 0 w 1948"/>
              <a:gd name="T1" fmla="*/ 642937 h 405"/>
              <a:gd name="T2" fmla="*/ 12700 w 1948"/>
              <a:gd name="T3" fmla="*/ 377825 h 405"/>
              <a:gd name="T4" fmla="*/ 58738 w 1948"/>
              <a:gd name="T5" fmla="*/ 315912 h 405"/>
              <a:gd name="T6" fmla="*/ 139700 w 1948"/>
              <a:gd name="T7" fmla="*/ 355600 h 405"/>
              <a:gd name="T8" fmla="*/ 214313 w 1948"/>
              <a:gd name="T9" fmla="*/ 309562 h 405"/>
              <a:gd name="T10" fmla="*/ 293688 w 1948"/>
              <a:gd name="T11" fmla="*/ 352425 h 405"/>
              <a:gd name="T12" fmla="*/ 384175 w 1948"/>
              <a:gd name="T13" fmla="*/ 352425 h 405"/>
              <a:gd name="T14" fmla="*/ 523875 w 1948"/>
              <a:gd name="T15" fmla="*/ 334962 h 405"/>
              <a:gd name="T16" fmla="*/ 627063 w 1948"/>
              <a:gd name="T17" fmla="*/ 295275 h 405"/>
              <a:gd name="T18" fmla="*/ 727075 w 1948"/>
              <a:gd name="T19" fmla="*/ 334962 h 405"/>
              <a:gd name="T20" fmla="*/ 785813 w 1948"/>
              <a:gd name="T21" fmla="*/ 347662 h 405"/>
              <a:gd name="T22" fmla="*/ 909638 w 1948"/>
              <a:gd name="T23" fmla="*/ 333375 h 405"/>
              <a:gd name="T24" fmla="*/ 1130300 w 1948"/>
              <a:gd name="T25" fmla="*/ 292100 h 405"/>
              <a:gd name="T26" fmla="*/ 1255713 w 1948"/>
              <a:gd name="T27" fmla="*/ 196850 h 405"/>
              <a:gd name="T28" fmla="*/ 1231900 w 1948"/>
              <a:gd name="T29" fmla="*/ 287337 h 405"/>
              <a:gd name="T30" fmla="*/ 1336675 w 1948"/>
              <a:gd name="T31" fmla="*/ 322262 h 405"/>
              <a:gd name="T32" fmla="*/ 1408113 w 1948"/>
              <a:gd name="T33" fmla="*/ 385762 h 405"/>
              <a:gd name="T34" fmla="*/ 1474788 w 1948"/>
              <a:gd name="T35" fmla="*/ 436562 h 405"/>
              <a:gd name="T36" fmla="*/ 1516063 w 1948"/>
              <a:gd name="T37" fmla="*/ 436562 h 405"/>
              <a:gd name="T38" fmla="*/ 1462088 w 1948"/>
              <a:gd name="T39" fmla="*/ 354012 h 405"/>
              <a:gd name="T40" fmla="*/ 1411288 w 1948"/>
              <a:gd name="T41" fmla="*/ 247650 h 405"/>
              <a:gd name="T42" fmla="*/ 1376363 w 1948"/>
              <a:gd name="T43" fmla="*/ 193675 h 405"/>
              <a:gd name="T44" fmla="*/ 1444625 w 1948"/>
              <a:gd name="T45" fmla="*/ 142875 h 405"/>
              <a:gd name="T46" fmla="*/ 1347788 w 1948"/>
              <a:gd name="T47" fmla="*/ 127000 h 405"/>
              <a:gd name="T48" fmla="*/ 1509713 w 1948"/>
              <a:gd name="T49" fmla="*/ 92075 h 405"/>
              <a:gd name="T50" fmla="*/ 1701800 w 1948"/>
              <a:gd name="T51" fmla="*/ 123825 h 405"/>
              <a:gd name="T52" fmla="*/ 1812925 w 1948"/>
              <a:gd name="T53" fmla="*/ 136525 h 405"/>
              <a:gd name="T54" fmla="*/ 1944688 w 1948"/>
              <a:gd name="T55" fmla="*/ 260350 h 405"/>
              <a:gd name="T56" fmla="*/ 2084388 w 1948"/>
              <a:gd name="T57" fmla="*/ 339725 h 405"/>
              <a:gd name="T58" fmla="*/ 2212975 w 1948"/>
              <a:gd name="T59" fmla="*/ 344487 h 405"/>
              <a:gd name="T60" fmla="*/ 2335213 w 1948"/>
              <a:gd name="T61" fmla="*/ 309562 h 405"/>
              <a:gd name="T62" fmla="*/ 2408238 w 1948"/>
              <a:gd name="T63" fmla="*/ 339725 h 405"/>
              <a:gd name="T64" fmla="*/ 2468563 w 1948"/>
              <a:gd name="T65" fmla="*/ 314325 h 405"/>
              <a:gd name="T66" fmla="*/ 2552700 w 1948"/>
              <a:gd name="T67" fmla="*/ 355600 h 405"/>
              <a:gd name="T68" fmla="*/ 2620963 w 1948"/>
              <a:gd name="T69" fmla="*/ 352425 h 405"/>
              <a:gd name="T70" fmla="*/ 2676525 w 1948"/>
              <a:gd name="T71" fmla="*/ 315912 h 405"/>
              <a:gd name="T72" fmla="*/ 2765425 w 1948"/>
              <a:gd name="T73" fmla="*/ 357187 h 405"/>
              <a:gd name="T74" fmla="*/ 2840038 w 1948"/>
              <a:gd name="T75" fmla="*/ 339725 h 405"/>
              <a:gd name="T76" fmla="*/ 2905125 w 1948"/>
              <a:gd name="T77" fmla="*/ 363537 h 405"/>
              <a:gd name="T78" fmla="*/ 3013075 w 1948"/>
              <a:gd name="T79" fmla="*/ 334962 h 405"/>
              <a:gd name="T80" fmla="*/ 3073400 w 1948"/>
              <a:gd name="T81" fmla="*/ 403225 h 405"/>
              <a:gd name="T82" fmla="*/ 3092450 w 1948"/>
              <a:gd name="T83" fmla="*/ 377825 h 405"/>
              <a:gd name="T84" fmla="*/ 3079750 w 1948"/>
              <a:gd name="T85" fmla="*/ 269875 h 405"/>
              <a:gd name="T86" fmla="*/ 2986088 w 1948"/>
              <a:gd name="T87" fmla="*/ 222250 h 405"/>
              <a:gd name="T88" fmla="*/ 2868613 w 1948"/>
              <a:gd name="T89" fmla="*/ 241300 h 405"/>
              <a:gd name="T90" fmla="*/ 2765425 w 1948"/>
              <a:gd name="T91" fmla="*/ 222250 h 405"/>
              <a:gd name="T92" fmla="*/ 2616200 w 1948"/>
              <a:gd name="T93" fmla="*/ 225425 h 405"/>
              <a:gd name="T94" fmla="*/ 2508250 w 1948"/>
              <a:gd name="T95" fmla="*/ 222250 h 405"/>
              <a:gd name="T96" fmla="*/ 2403475 w 1948"/>
              <a:gd name="T97" fmla="*/ 230187 h 405"/>
              <a:gd name="T98" fmla="*/ 2289175 w 1948"/>
              <a:gd name="T99" fmla="*/ 230187 h 405"/>
              <a:gd name="T100" fmla="*/ 2166938 w 1948"/>
              <a:gd name="T101" fmla="*/ 231775 h 405"/>
              <a:gd name="T102" fmla="*/ 2079625 w 1948"/>
              <a:gd name="T103" fmla="*/ 230187 h 405"/>
              <a:gd name="T104" fmla="*/ 1974850 w 1948"/>
              <a:gd name="T105" fmla="*/ 161925 h 405"/>
              <a:gd name="T106" fmla="*/ 1830388 w 1948"/>
              <a:gd name="T107" fmla="*/ 61912 h 405"/>
              <a:gd name="T108" fmla="*/ 1600200 w 1948"/>
              <a:gd name="T109" fmla="*/ 0 h 405"/>
              <a:gd name="T110" fmla="*/ 1303338 w 1948"/>
              <a:gd name="T111" fmla="*/ 49212 h 405"/>
              <a:gd name="T112" fmla="*/ 1073150 w 1948"/>
              <a:gd name="T113" fmla="*/ 206375 h 405"/>
              <a:gd name="T114" fmla="*/ 885825 w 1948"/>
              <a:gd name="T115" fmla="*/ 241300 h 405"/>
              <a:gd name="T116" fmla="*/ 627063 w 1948"/>
              <a:gd name="T117" fmla="*/ 233362 h 405"/>
              <a:gd name="T118" fmla="*/ 371475 w 1948"/>
              <a:gd name="T119" fmla="*/ 233362 h 405"/>
              <a:gd name="T120" fmla="*/ 80963 w 1948"/>
              <a:gd name="T121" fmla="*/ 225425 h 405"/>
              <a:gd name="T122" fmla="*/ 6350 w 1948"/>
              <a:gd name="T123" fmla="*/ 273050 h 405"/>
              <a:gd name="T124" fmla="*/ 0 w 1948"/>
              <a:gd name="T125" fmla="*/ 430212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1" name="Freeform 9"/>
          <p:cNvSpPr>
            <a:spLocks/>
          </p:cNvSpPr>
          <p:nvPr/>
        </p:nvSpPr>
        <p:spPr bwMode="auto">
          <a:xfrm>
            <a:off x="3981450" y="334963"/>
            <a:ext cx="142875" cy="638175"/>
          </a:xfrm>
          <a:custGeom>
            <a:avLst/>
            <a:gdLst>
              <a:gd name="T0" fmla="*/ 33338 w 90"/>
              <a:gd name="T1" fmla="*/ 15875 h 402"/>
              <a:gd name="T2" fmla="*/ 44450 w 90"/>
              <a:gd name="T3" fmla="*/ 63500 h 402"/>
              <a:gd name="T4" fmla="*/ 33338 w 90"/>
              <a:gd name="T5" fmla="*/ 85725 h 402"/>
              <a:gd name="T6" fmla="*/ 15875 w 90"/>
              <a:gd name="T7" fmla="*/ 157163 h 402"/>
              <a:gd name="T8" fmla="*/ 3175 w 90"/>
              <a:gd name="T9" fmla="*/ 219075 h 402"/>
              <a:gd name="T10" fmla="*/ 0 w 90"/>
              <a:gd name="T11" fmla="*/ 274638 h 402"/>
              <a:gd name="T12" fmla="*/ 12700 w 90"/>
              <a:gd name="T13" fmla="*/ 341313 h 402"/>
              <a:gd name="T14" fmla="*/ 20638 w 90"/>
              <a:gd name="T15" fmla="*/ 406400 h 402"/>
              <a:gd name="T16" fmla="*/ 33338 w 90"/>
              <a:gd name="T17" fmla="*/ 468313 h 402"/>
              <a:gd name="T18" fmla="*/ 68263 w 90"/>
              <a:gd name="T19" fmla="*/ 506413 h 402"/>
              <a:gd name="T20" fmla="*/ 82550 w 90"/>
              <a:gd name="T21" fmla="*/ 552450 h 402"/>
              <a:gd name="T22" fmla="*/ 112713 w 90"/>
              <a:gd name="T23" fmla="*/ 593725 h 402"/>
              <a:gd name="T24" fmla="*/ 141288 w 90"/>
              <a:gd name="T25" fmla="*/ 636588 h 402"/>
              <a:gd name="T26" fmla="*/ 130175 w 90"/>
              <a:gd name="T27" fmla="*/ 596900 h 402"/>
              <a:gd name="T28" fmla="*/ 103188 w 90"/>
              <a:gd name="T29" fmla="*/ 549275 h 402"/>
              <a:gd name="T30" fmla="*/ 109538 w 90"/>
              <a:gd name="T31" fmla="*/ 496888 h 402"/>
              <a:gd name="T32" fmla="*/ 71438 w 90"/>
              <a:gd name="T33" fmla="*/ 431800 h 402"/>
              <a:gd name="T34" fmla="*/ 36513 w 90"/>
              <a:gd name="T35" fmla="*/ 354013 h 402"/>
              <a:gd name="T36" fmla="*/ 30163 w 90"/>
              <a:gd name="T37" fmla="*/ 238125 h 402"/>
              <a:gd name="T38" fmla="*/ 44450 w 90"/>
              <a:gd name="T39" fmla="*/ 163513 h 402"/>
              <a:gd name="T40" fmla="*/ 65088 w 90"/>
              <a:gd name="T41" fmla="*/ 85725 h 402"/>
              <a:gd name="T42" fmla="*/ 68263 w 90"/>
              <a:gd name="T43" fmla="*/ 31750 h 402"/>
              <a:gd name="T44" fmla="*/ 36513 w 90"/>
              <a:gd name="T45" fmla="*/ 0 h 402"/>
              <a:gd name="T46" fmla="*/ 33338 w 90"/>
              <a:gd name="T47" fmla="*/ 15875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3027990"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027991"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05"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ftr" sz="quarter" idx="11"/>
          </p:nvPr>
        </p:nvSpPr>
        <p:spPr/>
        <p:txBody>
          <a:bodyPr/>
          <a:lstStyle>
            <a:lvl1pPr>
              <a:defRPr/>
            </a:lvl1pPr>
          </a:lstStyle>
          <a:p>
            <a:pPr>
              <a:defRPr/>
            </a:pPr>
            <a:endParaRPr lang="en-US"/>
          </a:p>
        </p:txBody>
      </p:sp>
      <p:sp>
        <p:nvSpPr>
          <p:cNvPr id="26" name="Rectangle 26"/>
          <p:cNvSpPr>
            <a:spLocks noGrp="1" noChangeArrowheads="1"/>
          </p:cNvSpPr>
          <p:nvPr>
            <p:ph type="sldNum" sz="quarter" idx="12"/>
          </p:nvPr>
        </p:nvSpPr>
        <p:spPr/>
        <p:txBody>
          <a:bodyPr/>
          <a:lstStyle>
            <a:lvl1pPr>
              <a:defRPr/>
            </a:lvl1pPr>
          </a:lstStyle>
          <a:p>
            <a:pPr>
              <a:defRPr/>
            </a:pPr>
            <a:fld id="{187BDE39-35C1-1A47-AEF9-DA80088E8C05}" type="slidenum">
              <a:rPr lang="en-US"/>
              <a:pPr>
                <a:defRPr/>
              </a:pPr>
              <a:t>‹#›</a:t>
            </a:fld>
            <a:endParaRPr lang="en-US"/>
          </a:p>
        </p:txBody>
      </p:sp>
    </p:spTree>
    <p:extLst>
      <p:ext uri="{BB962C8B-B14F-4D97-AF65-F5344CB8AC3E}">
        <p14:creationId xmlns:p14="http://schemas.microsoft.com/office/powerpoint/2010/main" val="8516709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8E1F30-46AB-324B-ADFC-099E36282D37}" type="slidenum">
              <a:rPr lang="en-US"/>
              <a:pPr>
                <a:defRPr/>
              </a:pPr>
              <a:t>‹#›</a:t>
            </a:fld>
            <a:endParaRPr lang="en-US"/>
          </a:p>
        </p:txBody>
      </p:sp>
    </p:spTree>
    <p:extLst>
      <p:ext uri="{BB962C8B-B14F-4D97-AF65-F5344CB8AC3E}">
        <p14:creationId xmlns:p14="http://schemas.microsoft.com/office/powerpoint/2010/main" val="354449101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2A184C-979A-4644-9D58-32318233DC27}" type="slidenum">
              <a:rPr lang="en-US"/>
              <a:pPr>
                <a:defRPr/>
              </a:pPr>
              <a:t>‹#›</a:t>
            </a:fld>
            <a:endParaRPr lang="en-US"/>
          </a:p>
        </p:txBody>
      </p:sp>
    </p:spTree>
    <p:extLst>
      <p:ext uri="{BB962C8B-B14F-4D97-AF65-F5344CB8AC3E}">
        <p14:creationId xmlns:p14="http://schemas.microsoft.com/office/powerpoint/2010/main" val="280406985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C4FFA27-B88A-6542-8F77-9B5B07C6F56D}" type="slidenum">
              <a:rPr lang="en-US"/>
              <a:pPr>
                <a:defRPr/>
              </a:pPr>
              <a:t>‹#›</a:t>
            </a:fld>
            <a:endParaRPr lang="en-US"/>
          </a:p>
        </p:txBody>
      </p:sp>
    </p:spTree>
    <p:extLst>
      <p:ext uri="{BB962C8B-B14F-4D97-AF65-F5344CB8AC3E}">
        <p14:creationId xmlns:p14="http://schemas.microsoft.com/office/powerpoint/2010/main" val="231526175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8A3C1B-0D97-A340-8BFC-C47466AE1203}" type="slidenum">
              <a:rPr lang="en-US"/>
              <a:pPr>
                <a:defRPr/>
              </a:pPr>
              <a:t>‹#›</a:t>
            </a:fld>
            <a:endParaRPr lang="en-US"/>
          </a:p>
        </p:txBody>
      </p:sp>
    </p:spTree>
    <p:extLst>
      <p:ext uri="{BB962C8B-B14F-4D97-AF65-F5344CB8AC3E}">
        <p14:creationId xmlns:p14="http://schemas.microsoft.com/office/powerpoint/2010/main" val="405839071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AC47B8-F29D-FF4B-B048-2EAEBF0CB211}" type="slidenum">
              <a:rPr lang="en-US"/>
              <a:pPr>
                <a:defRPr/>
              </a:pPr>
              <a:t>‹#›</a:t>
            </a:fld>
            <a:endParaRPr lang="en-US"/>
          </a:p>
        </p:txBody>
      </p:sp>
    </p:spTree>
    <p:extLst>
      <p:ext uri="{BB962C8B-B14F-4D97-AF65-F5344CB8AC3E}">
        <p14:creationId xmlns:p14="http://schemas.microsoft.com/office/powerpoint/2010/main" val="12304949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33D361-ED4A-ED4F-BA62-A84F62C0CBC3}" type="slidenum">
              <a:rPr lang="en-US"/>
              <a:pPr>
                <a:defRPr/>
              </a:pPr>
              <a:t>‹#›</a:t>
            </a:fld>
            <a:endParaRPr lang="en-US"/>
          </a:p>
        </p:txBody>
      </p:sp>
    </p:spTree>
    <p:extLst>
      <p:ext uri="{BB962C8B-B14F-4D97-AF65-F5344CB8AC3E}">
        <p14:creationId xmlns:p14="http://schemas.microsoft.com/office/powerpoint/2010/main" val="119370393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7C01F6-E68C-A944-AD50-343A37C2D6EC}" type="slidenum">
              <a:rPr lang="en-US"/>
              <a:pPr>
                <a:defRPr/>
              </a:pPr>
              <a:t>‹#›</a:t>
            </a:fld>
            <a:endParaRPr lang="en-US"/>
          </a:p>
        </p:txBody>
      </p:sp>
    </p:spTree>
    <p:extLst>
      <p:ext uri="{BB962C8B-B14F-4D97-AF65-F5344CB8AC3E}">
        <p14:creationId xmlns:p14="http://schemas.microsoft.com/office/powerpoint/2010/main" val="389838344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CA4A7F-387E-824F-9204-7B261D000F09}" type="slidenum">
              <a:rPr lang="en-US"/>
              <a:pPr>
                <a:defRPr/>
              </a:pPr>
              <a:t>‹#›</a:t>
            </a:fld>
            <a:endParaRPr lang="en-US"/>
          </a:p>
        </p:txBody>
      </p:sp>
    </p:spTree>
    <p:extLst>
      <p:ext uri="{BB962C8B-B14F-4D97-AF65-F5344CB8AC3E}">
        <p14:creationId xmlns:p14="http://schemas.microsoft.com/office/powerpoint/2010/main" val="54679346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Helvetica" charset="0"/>
            </a:endParaRPr>
          </a:p>
        </p:txBody>
      </p:sp>
      <p:sp>
        <p:nvSpPr>
          <p:cNvPr id="2658371"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2658372" name="Rectangle 68"/>
          <p:cNvSpPr>
            <a:spLocks noGrp="1" noChangeArrowheads="1"/>
          </p:cNvSpPr>
          <p:nvPr>
            <p:ph type="subTitle" sz="quarter" idx="1"/>
          </p:nvPr>
        </p:nvSpPr>
        <p:spPr>
          <a:xfrm>
            <a:off x="4021138" y="2860675"/>
            <a:ext cx="4437062" cy="3114675"/>
          </a:xfrm>
        </p:spPr>
        <p:txBody>
          <a:bodyPr/>
          <a:lstStyle>
            <a:lvl1pPr marL="0" indent="0">
              <a:buFont typeface="Wingdings" pitchFamily="-105"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a:lvl1pPr>
          </a:lstStyle>
          <a:p>
            <a:pPr>
              <a:defRPr/>
            </a:pPr>
            <a:fld id="{E9093D7E-2D65-4948-AFF1-A5B44FCFCF54}" type="slidenum">
              <a:rPr lang="en-US"/>
              <a:pPr>
                <a:defRPr/>
              </a:pPr>
              <a:t>‹#›</a:t>
            </a:fld>
            <a:endParaRPr lang="en-US"/>
          </a:p>
        </p:txBody>
      </p:sp>
    </p:spTree>
    <p:extLst>
      <p:ext uri="{BB962C8B-B14F-4D97-AF65-F5344CB8AC3E}">
        <p14:creationId xmlns:p14="http://schemas.microsoft.com/office/powerpoint/2010/main" val="291235569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CDC8E52C-4BA7-9C4C-8FF3-8CB3C0EB7920}" type="slidenum">
              <a:rPr lang="en-US"/>
              <a:pPr>
                <a:defRPr/>
              </a:pPr>
              <a:t>‹#›</a:t>
            </a:fld>
            <a:endParaRPr lang="en-US"/>
          </a:p>
        </p:txBody>
      </p:sp>
    </p:spTree>
    <p:extLst>
      <p:ext uri="{BB962C8B-B14F-4D97-AF65-F5344CB8AC3E}">
        <p14:creationId xmlns:p14="http://schemas.microsoft.com/office/powerpoint/2010/main" val="262198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5C2D1D70-20F6-8843-9E69-91F62A5D906A}" type="slidenum">
              <a:rPr lang="en-US"/>
              <a:pPr>
                <a:defRPr/>
              </a:pPr>
              <a:t>‹#›</a:t>
            </a:fld>
            <a:endParaRPr lang="en-US"/>
          </a:p>
        </p:txBody>
      </p:sp>
    </p:spTree>
    <p:extLst>
      <p:ext uri="{BB962C8B-B14F-4D97-AF65-F5344CB8AC3E}">
        <p14:creationId xmlns:p14="http://schemas.microsoft.com/office/powerpoint/2010/main" val="34175262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D5B4A6C6-CD86-9A45-95BF-ABD7E73A771C}" type="slidenum">
              <a:rPr lang="en-US"/>
              <a:pPr>
                <a:defRPr/>
              </a:pPr>
              <a:t>‹#›</a:t>
            </a:fld>
            <a:endParaRPr lang="en-US"/>
          </a:p>
        </p:txBody>
      </p:sp>
    </p:spTree>
    <p:extLst>
      <p:ext uri="{BB962C8B-B14F-4D97-AF65-F5344CB8AC3E}">
        <p14:creationId xmlns:p14="http://schemas.microsoft.com/office/powerpoint/2010/main" val="112558687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9974C146-0AF1-744F-9938-2C28C669EC6C}" type="slidenum">
              <a:rPr lang="en-US"/>
              <a:pPr>
                <a:defRPr/>
              </a:pPr>
              <a:t>‹#›</a:t>
            </a:fld>
            <a:endParaRPr lang="en-US"/>
          </a:p>
        </p:txBody>
      </p:sp>
    </p:spTree>
    <p:extLst>
      <p:ext uri="{BB962C8B-B14F-4D97-AF65-F5344CB8AC3E}">
        <p14:creationId xmlns:p14="http://schemas.microsoft.com/office/powerpoint/2010/main" val="317008414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3979CC00-3239-9046-90E9-F3641C980BCD}" type="slidenum">
              <a:rPr lang="en-US"/>
              <a:pPr>
                <a:defRPr/>
              </a:pPr>
              <a:t>‹#›</a:t>
            </a:fld>
            <a:endParaRPr lang="en-US"/>
          </a:p>
        </p:txBody>
      </p:sp>
    </p:spTree>
    <p:extLst>
      <p:ext uri="{BB962C8B-B14F-4D97-AF65-F5344CB8AC3E}">
        <p14:creationId xmlns:p14="http://schemas.microsoft.com/office/powerpoint/2010/main" val="20190148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680CDCE7-7275-F04F-9A76-54ABF7D81B6A}" type="slidenum">
              <a:rPr lang="en-US"/>
              <a:pPr>
                <a:defRPr/>
              </a:pPr>
              <a:t>‹#›</a:t>
            </a:fld>
            <a:endParaRPr lang="en-US"/>
          </a:p>
        </p:txBody>
      </p:sp>
    </p:spTree>
    <p:extLst>
      <p:ext uri="{BB962C8B-B14F-4D97-AF65-F5344CB8AC3E}">
        <p14:creationId xmlns:p14="http://schemas.microsoft.com/office/powerpoint/2010/main" val="225636309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2ACA54BB-F5F8-3641-89BE-085307D9EA14}" type="slidenum">
              <a:rPr lang="en-US"/>
              <a:pPr>
                <a:defRPr/>
              </a:pPr>
              <a:t>‹#›</a:t>
            </a:fld>
            <a:endParaRPr lang="en-US"/>
          </a:p>
        </p:txBody>
      </p:sp>
    </p:spTree>
    <p:extLst>
      <p:ext uri="{BB962C8B-B14F-4D97-AF65-F5344CB8AC3E}">
        <p14:creationId xmlns:p14="http://schemas.microsoft.com/office/powerpoint/2010/main" val="8781646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E66D0CE3-C3DB-834B-B1AF-0CE3D721AD23}" type="slidenum">
              <a:rPr lang="en-US"/>
              <a:pPr>
                <a:defRPr/>
              </a:pPr>
              <a:t>‹#›</a:t>
            </a:fld>
            <a:endParaRPr lang="en-US"/>
          </a:p>
        </p:txBody>
      </p:sp>
    </p:spTree>
    <p:extLst>
      <p:ext uri="{BB962C8B-B14F-4D97-AF65-F5344CB8AC3E}">
        <p14:creationId xmlns:p14="http://schemas.microsoft.com/office/powerpoint/2010/main" val="124205809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77188C1C-84B9-6A4E-A9CC-FF8FEA203FCE}" type="slidenum">
              <a:rPr lang="en-US"/>
              <a:pPr>
                <a:defRPr/>
              </a:pPr>
              <a:t>‹#›</a:t>
            </a:fld>
            <a:endParaRPr lang="en-US"/>
          </a:p>
        </p:txBody>
      </p:sp>
    </p:spTree>
    <p:extLst>
      <p:ext uri="{BB962C8B-B14F-4D97-AF65-F5344CB8AC3E}">
        <p14:creationId xmlns:p14="http://schemas.microsoft.com/office/powerpoint/2010/main" val="4920684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680275D-F94A-844E-B6E8-9CE0BBBAA083}" type="slidenum">
              <a:rPr lang="en-US"/>
              <a:pPr>
                <a:defRPr/>
              </a:pPr>
              <a:t>‹#›</a:t>
            </a:fld>
            <a:endParaRPr lang="en-US"/>
          </a:p>
        </p:txBody>
      </p:sp>
    </p:spTree>
    <p:extLst>
      <p:ext uri="{BB962C8B-B14F-4D97-AF65-F5344CB8AC3E}">
        <p14:creationId xmlns:p14="http://schemas.microsoft.com/office/powerpoint/2010/main" val="255720996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142E9CA2-1216-464B-8802-1B36B52F3882}" type="slidenum">
              <a:rPr lang="en-US"/>
              <a:pPr>
                <a:defRPr/>
              </a:pPr>
              <a:t>‹#›</a:t>
            </a:fld>
            <a:endParaRPr lang="en-US"/>
          </a:p>
        </p:txBody>
      </p:sp>
    </p:spTree>
    <p:extLst>
      <p:ext uri="{BB962C8B-B14F-4D97-AF65-F5344CB8AC3E}">
        <p14:creationId xmlns:p14="http://schemas.microsoft.com/office/powerpoint/2010/main" val="26223295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694404883"/>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9C5EDAB9-B6D2-C84B-B5C1-FAA44F646C90}" type="slidenum">
              <a:rPr lang="en-US"/>
              <a:pPr>
                <a:defRPr/>
              </a:pPr>
              <a:t>‹#›</a:t>
            </a:fld>
            <a:endParaRPr lang="en-US"/>
          </a:p>
        </p:txBody>
      </p:sp>
    </p:spTree>
    <p:extLst>
      <p:ext uri="{BB962C8B-B14F-4D97-AF65-F5344CB8AC3E}">
        <p14:creationId xmlns:p14="http://schemas.microsoft.com/office/powerpoint/2010/main" val="296043061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592782011"/>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470297079"/>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72207036"/>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74543217"/>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4267101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51038481"/>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42232368"/>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97013741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27818929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53233802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E4421739-8EFB-C148-96B0-F22B2AE443EA}" type="slidenum">
              <a:rPr lang="en-US"/>
              <a:pPr>
                <a:defRPr/>
              </a:pPr>
              <a:t>‹#›</a:t>
            </a:fld>
            <a:endParaRPr lang="en-US"/>
          </a:p>
        </p:txBody>
      </p:sp>
    </p:spTree>
    <p:extLst>
      <p:ext uri="{BB962C8B-B14F-4D97-AF65-F5344CB8AC3E}">
        <p14:creationId xmlns:p14="http://schemas.microsoft.com/office/powerpoint/2010/main" val="186206459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pPr/>
              <a:t>‹#›</a:t>
            </a:fld>
            <a:endParaRPr lang="en-US" altLang="en-US"/>
          </a:p>
        </p:txBody>
      </p:sp>
    </p:spTree>
    <p:extLst>
      <p:ext uri="{BB962C8B-B14F-4D97-AF65-F5344CB8AC3E}">
        <p14:creationId xmlns:p14="http://schemas.microsoft.com/office/powerpoint/2010/main" val="30048882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pPr/>
              <a:t>‹#›</a:t>
            </a:fld>
            <a:endParaRPr lang="en-US" altLang="en-US"/>
          </a:p>
        </p:txBody>
      </p:sp>
    </p:spTree>
    <p:extLst>
      <p:ext uri="{BB962C8B-B14F-4D97-AF65-F5344CB8AC3E}">
        <p14:creationId xmlns:p14="http://schemas.microsoft.com/office/powerpoint/2010/main" val="400071130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pPr/>
              <a:t>‹#›</a:t>
            </a:fld>
            <a:endParaRPr lang="en-US" altLang="en-US"/>
          </a:p>
        </p:txBody>
      </p:sp>
    </p:spTree>
    <p:extLst>
      <p:ext uri="{BB962C8B-B14F-4D97-AF65-F5344CB8AC3E}">
        <p14:creationId xmlns:p14="http://schemas.microsoft.com/office/powerpoint/2010/main" val="5140212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pPr/>
              <a:t>‹#›</a:t>
            </a:fld>
            <a:endParaRPr lang="en-US" altLang="en-US"/>
          </a:p>
        </p:txBody>
      </p:sp>
    </p:spTree>
    <p:extLst>
      <p:ext uri="{BB962C8B-B14F-4D97-AF65-F5344CB8AC3E}">
        <p14:creationId xmlns:p14="http://schemas.microsoft.com/office/powerpoint/2010/main" val="263493915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pPr/>
              <a:t>‹#›</a:t>
            </a:fld>
            <a:endParaRPr lang="en-US" altLang="en-US"/>
          </a:p>
        </p:txBody>
      </p:sp>
    </p:spTree>
    <p:extLst>
      <p:ext uri="{BB962C8B-B14F-4D97-AF65-F5344CB8AC3E}">
        <p14:creationId xmlns:p14="http://schemas.microsoft.com/office/powerpoint/2010/main" val="128919638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pPr/>
              <a:t>‹#›</a:t>
            </a:fld>
            <a:endParaRPr lang="en-US" altLang="en-US"/>
          </a:p>
        </p:txBody>
      </p:sp>
    </p:spTree>
    <p:extLst>
      <p:ext uri="{BB962C8B-B14F-4D97-AF65-F5344CB8AC3E}">
        <p14:creationId xmlns:p14="http://schemas.microsoft.com/office/powerpoint/2010/main" val="388205431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pPr/>
              <a:t>‹#›</a:t>
            </a:fld>
            <a:endParaRPr lang="en-US" altLang="en-US"/>
          </a:p>
        </p:txBody>
      </p:sp>
    </p:spTree>
    <p:extLst>
      <p:ext uri="{BB962C8B-B14F-4D97-AF65-F5344CB8AC3E}">
        <p14:creationId xmlns:p14="http://schemas.microsoft.com/office/powerpoint/2010/main" val="10161899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pPr/>
              <a:t>‹#›</a:t>
            </a:fld>
            <a:endParaRPr lang="en-US" altLang="en-US"/>
          </a:p>
        </p:txBody>
      </p:sp>
    </p:spTree>
    <p:extLst>
      <p:ext uri="{BB962C8B-B14F-4D97-AF65-F5344CB8AC3E}">
        <p14:creationId xmlns:p14="http://schemas.microsoft.com/office/powerpoint/2010/main" val="20950129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pPr/>
              <a:t>‹#›</a:t>
            </a:fld>
            <a:endParaRPr lang="en-US" altLang="en-US"/>
          </a:p>
        </p:txBody>
      </p:sp>
    </p:spTree>
    <p:extLst>
      <p:ext uri="{BB962C8B-B14F-4D97-AF65-F5344CB8AC3E}">
        <p14:creationId xmlns:p14="http://schemas.microsoft.com/office/powerpoint/2010/main" val="26034195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pPr/>
              <a:t>‹#›</a:t>
            </a:fld>
            <a:endParaRPr lang="en-US" altLang="en-US"/>
          </a:p>
        </p:txBody>
      </p:sp>
    </p:spTree>
    <p:extLst>
      <p:ext uri="{BB962C8B-B14F-4D97-AF65-F5344CB8AC3E}">
        <p14:creationId xmlns:p14="http://schemas.microsoft.com/office/powerpoint/2010/main" val="27269317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pPr>
              <a:defRPr/>
            </a:pPr>
            <a:fld id="{CB3FECD2-DC8C-B64A-BB98-01BC8AD934BE}" type="slidenum">
              <a:rPr lang="en-US"/>
              <a:pPr>
                <a:defRPr/>
              </a:pPr>
              <a:t>‹#›</a:t>
            </a:fld>
            <a:endParaRPr lang="en-US"/>
          </a:p>
        </p:txBody>
      </p:sp>
    </p:spTree>
    <p:extLst>
      <p:ext uri="{BB962C8B-B14F-4D97-AF65-F5344CB8AC3E}">
        <p14:creationId xmlns:p14="http://schemas.microsoft.com/office/powerpoint/2010/main" val="7270006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pPr/>
              <a:t>‹#›</a:t>
            </a:fld>
            <a:endParaRPr lang="en-US" altLang="en-US"/>
          </a:p>
        </p:txBody>
      </p:sp>
    </p:spTree>
    <p:extLst>
      <p:ext uri="{BB962C8B-B14F-4D97-AF65-F5344CB8AC3E}">
        <p14:creationId xmlns:p14="http://schemas.microsoft.com/office/powerpoint/2010/main" val="23964478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pPr/>
              <a:t>‹#›</a:t>
            </a:fld>
            <a:endParaRPr lang="en-US" altLang="en-US"/>
          </a:p>
        </p:txBody>
      </p:sp>
    </p:spTree>
    <p:extLst>
      <p:ext uri="{BB962C8B-B14F-4D97-AF65-F5344CB8AC3E}">
        <p14:creationId xmlns:p14="http://schemas.microsoft.com/office/powerpoint/2010/main" val="251802995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pPr/>
              <a:t>‹#›</a:t>
            </a:fld>
            <a:endParaRPr lang="en-US" altLang="en-US"/>
          </a:p>
        </p:txBody>
      </p:sp>
    </p:spTree>
    <p:extLst>
      <p:ext uri="{BB962C8B-B14F-4D97-AF65-F5344CB8AC3E}">
        <p14:creationId xmlns:p14="http://schemas.microsoft.com/office/powerpoint/2010/main" val="117435087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pPr/>
              <a:t>‹#›</a:t>
            </a:fld>
            <a:endParaRPr lang="en-US" altLang="en-US"/>
          </a:p>
        </p:txBody>
      </p:sp>
    </p:spTree>
    <p:extLst>
      <p:ext uri="{BB962C8B-B14F-4D97-AF65-F5344CB8AC3E}">
        <p14:creationId xmlns:p14="http://schemas.microsoft.com/office/powerpoint/2010/main" val="21915115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pPr/>
              <a:t>‹#›</a:t>
            </a:fld>
            <a:endParaRPr lang="en-US" altLang="en-US"/>
          </a:p>
        </p:txBody>
      </p:sp>
    </p:spTree>
    <p:extLst>
      <p:ext uri="{BB962C8B-B14F-4D97-AF65-F5344CB8AC3E}">
        <p14:creationId xmlns:p14="http://schemas.microsoft.com/office/powerpoint/2010/main" val="136555317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pPr/>
              <a:t>‹#›</a:t>
            </a:fld>
            <a:endParaRPr lang="en-US" altLang="en-US"/>
          </a:p>
        </p:txBody>
      </p:sp>
    </p:spTree>
    <p:extLst>
      <p:ext uri="{BB962C8B-B14F-4D97-AF65-F5344CB8AC3E}">
        <p14:creationId xmlns:p14="http://schemas.microsoft.com/office/powerpoint/2010/main" val="266592139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pPr/>
              <a:t>‹#›</a:t>
            </a:fld>
            <a:endParaRPr lang="en-US" altLang="en-US"/>
          </a:p>
        </p:txBody>
      </p:sp>
    </p:spTree>
    <p:extLst>
      <p:ext uri="{BB962C8B-B14F-4D97-AF65-F5344CB8AC3E}">
        <p14:creationId xmlns:p14="http://schemas.microsoft.com/office/powerpoint/2010/main" val="143483706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pPr/>
              <a:t>‹#›</a:t>
            </a:fld>
            <a:endParaRPr lang="en-US" altLang="en-US"/>
          </a:p>
        </p:txBody>
      </p:sp>
    </p:spTree>
    <p:extLst>
      <p:ext uri="{BB962C8B-B14F-4D97-AF65-F5344CB8AC3E}">
        <p14:creationId xmlns:p14="http://schemas.microsoft.com/office/powerpoint/2010/main" val="237423195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pPr/>
              <a:t>‹#›</a:t>
            </a:fld>
            <a:endParaRPr lang="en-US" altLang="en-US"/>
          </a:p>
        </p:txBody>
      </p:sp>
    </p:spTree>
    <p:extLst>
      <p:ext uri="{BB962C8B-B14F-4D97-AF65-F5344CB8AC3E}">
        <p14:creationId xmlns:p14="http://schemas.microsoft.com/office/powerpoint/2010/main" val="5410718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pPr/>
              <a:t>‹#›</a:t>
            </a:fld>
            <a:endParaRPr lang="en-US" altLang="en-US"/>
          </a:p>
        </p:txBody>
      </p:sp>
    </p:spTree>
    <p:extLst>
      <p:ext uri="{BB962C8B-B14F-4D97-AF65-F5344CB8AC3E}">
        <p14:creationId xmlns:p14="http://schemas.microsoft.com/office/powerpoint/2010/main" val="2434384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pPr>
              <a:defRPr/>
            </a:pPr>
            <a:fld id="{A2B4D4B9-ACA5-3640-90C4-D812995F401A}" type="slidenum">
              <a:rPr lang="en-US"/>
              <a:pPr>
                <a:defRPr/>
              </a:pPr>
              <a:t>‹#›</a:t>
            </a:fld>
            <a:endParaRPr lang="en-US"/>
          </a:p>
        </p:txBody>
      </p:sp>
    </p:spTree>
    <p:extLst>
      <p:ext uri="{BB962C8B-B14F-4D97-AF65-F5344CB8AC3E}">
        <p14:creationId xmlns:p14="http://schemas.microsoft.com/office/powerpoint/2010/main" val="364906782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pPr/>
              <a:t>‹#›</a:t>
            </a:fld>
            <a:endParaRPr lang="en-US" altLang="en-US"/>
          </a:p>
        </p:txBody>
      </p:sp>
    </p:spTree>
    <p:extLst>
      <p:ext uri="{BB962C8B-B14F-4D97-AF65-F5344CB8AC3E}">
        <p14:creationId xmlns:p14="http://schemas.microsoft.com/office/powerpoint/2010/main" val="36975624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pPr/>
              <a:t>‹#›</a:t>
            </a:fld>
            <a:endParaRPr lang="en-US" altLang="en-US"/>
          </a:p>
        </p:txBody>
      </p:sp>
    </p:spTree>
    <p:extLst>
      <p:ext uri="{BB962C8B-B14F-4D97-AF65-F5344CB8AC3E}">
        <p14:creationId xmlns:p14="http://schemas.microsoft.com/office/powerpoint/2010/main" val="12261228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38674537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187334605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42572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145571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640772-611F-5F40-8D3D-B60C23DFFFD6}" type="slidenum">
              <a:rPr lang="en-US"/>
              <a:pPr>
                <a:defRPr/>
              </a:pPr>
              <a:t>‹#›</a:t>
            </a:fld>
            <a:endParaRPr lang="en-US"/>
          </a:p>
        </p:txBody>
      </p:sp>
    </p:spTree>
    <p:extLst>
      <p:ext uri="{BB962C8B-B14F-4D97-AF65-F5344CB8AC3E}">
        <p14:creationId xmlns:p14="http://schemas.microsoft.com/office/powerpoint/2010/main" val="4050676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E9FE0A8-6415-4A44-92D7-7C13B5F20B2E}" type="slidenum">
              <a:rPr lang="en-US"/>
              <a:pPr>
                <a:defRPr/>
              </a:pPr>
              <a:t>‹#›</a:t>
            </a:fld>
            <a:endParaRPr lang="en-US"/>
          </a:p>
        </p:txBody>
      </p:sp>
    </p:spTree>
    <p:extLst>
      <p:ext uri="{BB962C8B-B14F-4D97-AF65-F5344CB8AC3E}">
        <p14:creationId xmlns:p14="http://schemas.microsoft.com/office/powerpoint/2010/main" val="336458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3E0CEB36-A7A7-A642-AB21-1AC2FD976B59}" type="slidenum">
              <a:rPr lang="en-US"/>
              <a:pPr>
                <a:defRPr/>
              </a:pPr>
              <a:t>‹#›</a:t>
            </a:fld>
            <a:endParaRPr lang="en-US"/>
          </a:p>
        </p:txBody>
      </p:sp>
    </p:spTree>
    <p:extLst>
      <p:ext uri="{BB962C8B-B14F-4D97-AF65-F5344CB8AC3E}">
        <p14:creationId xmlns:p14="http://schemas.microsoft.com/office/powerpoint/2010/main" val="2240025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pPr>
              <a:defRPr/>
            </a:pPr>
            <a:fld id="{42476F0B-6903-8043-8B26-2C3E3D1B21BE}" type="slidenum">
              <a:rPr lang="en-US"/>
              <a:pPr>
                <a:defRPr/>
              </a:pPr>
              <a:t>‹#›</a:t>
            </a:fld>
            <a:endParaRPr lang="en-US"/>
          </a:p>
        </p:txBody>
      </p:sp>
    </p:spTree>
    <p:extLst>
      <p:ext uri="{BB962C8B-B14F-4D97-AF65-F5344CB8AC3E}">
        <p14:creationId xmlns:p14="http://schemas.microsoft.com/office/powerpoint/2010/main" val="8590852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DB796225-8478-DD40-A460-EE4BDDDE435F}" type="slidenum">
              <a:rPr lang="en-US"/>
              <a:pPr>
                <a:defRPr/>
              </a:pPr>
              <a:t>‹#›</a:t>
            </a:fld>
            <a:endParaRPr lang="en-US"/>
          </a:p>
        </p:txBody>
      </p:sp>
    </p:spTree>
    <p:extLst>
      <p:ext uri="{BB962C8B-B14F-4D97-AF65-F5344CB8AC3E}">
        <p14:creationId xmlns:p14="http://schemas.microsoft.com/office/powerpoint/2010/main" val="3975271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pPr>
              <a:defRPr/>
            </a:pPr>
            <a:fld id="{6131A108-48EE-B848-B5DB-15FE5E90530B}" type="slidenum">
              <a:rPr lang="en-US"/>
              <a:pPr>
                <a:defRPr/>
              </a:pPr>
              <a:t>‹#›</a:t>
            </a:fld>
            <a:endParaRPr lang="en-US"/>
          </a:p>
        </p:txBody>
      </p:sp>
    </p:spTree>
    <p:extLst>
      <p:ext uri="{BB962C8B-B14F-4D97-AF65-F5344CB8AC3E}">
        <p14:creationId xmlns:p14="http://schemas.microsoft.com/office/powerpoint/2010/main" val="279736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C0E5D3A-8A35-0742-B45F-CDA575C7D5A4}" type="slidenum">
              <a:rPr lang="en-US" altLang="zh-TW"/>
              <a:pPr>
                <a:defRPr/>
              </a:pPr>
              <a:t>‹#›</a:t>
            </a:fld>
            <a:endParaRPr lang="en-US" altLang="zh-TW"/>
          </a:p>
        </p:txBody>
      </p:sp>
    </p:spTree>
    <p:extLst>
      <p:ext uri="{BB962C8B-B14F-4D97-AF65-F5344CB8AC3E}">
        <p14:creationId xmlns:p14="http://schemas.microsoft.com/office/powerpoint/2010/main" val="108872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D046E09-0EB6-F64F-916C-44294AA66721}" type="slidenum">
              <a:rPr lang="en-US" altLang="zh-TW"/>
              <a:pPr>
                <a:defRPr/>
              </a:pPr>
              <a:t>‹#›</a:t>
            </a:fld>
            <a:endParaRPr lang="en-US" altLang="zh-TW"/>
          </a:p>
        </p:txBody>
      </p:sp>
    </p:spTree>
    <p:extLst>
      <p:ext uri="{BB962C8B-B14F-4D97-AF65-F5344CB8AC3E}">
        <p14:creationId xmlns:p14="http://schemas.microsoft.com/office/powerpoint/2010/main" val="11076815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B87AAF3-C6D7-F24E-ADC5-C7322F690737}" type="slidenum">
              <a:rPr lang="en-US" altLang="zh-TW"/>
              <a:pPr>
                <a:defRPr/>
              </a:pPr>
              <a:t>‹#›</a:t>
            </a:fld>
            <a:endParaRPr lang="en-US" altLang="zh-TW"/>
          </a:p>
        </p:txBody>
      </p:sp>
    </p:spTree>
    <p:extLst>
      <p:ext uri="{BB962C8B-B14F-4D97-AF65-F5344CB8AC3E}">
        <p14:creationId xmlns:p14="http://schemas.microsoft.com/office/powerpoint/2010/main" val="3190126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78A10910-27EF-E749-8F8D-AECEFD2A8D9F}" type="slidenum">
              <a:rPr lang="en-US" altLang="zh-TW"/>
              <a:pPr>
                <a:defRPr/>
              </a:pPr>
              <a:t>‹#›</a:t>
            </a:fld>
            <a:endParaRPr lang="en-US" altLang="zh-TW"/>
          </a:p>
        </p:txBody>
      </p:sp>
    </p:spTree>
    <p:extLst>
      <p:ext uri="{BB962C8B-B14F-4D97-AF65-F5344CB8AC3E}">
        <p14:creationId xmlns:p14="http://schemas.microsoft.com/office/powerpoint/2010/main" val="2196585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77BC658E-810E-A544-A872-DE3B2DC7B286}" type="slidenum">
              <a:rPr lang="en-US" altLang="zh-TW"/>
              <a:pPr>
                <a:defRPr/>
              </a:pPr>
              <a:t>‹#›</a:t>
            </a:fld>
            <a:endParaRPr lang="en-US" altLang="zh-TW"/>
          </a:p>
        </p:txBody>
      </p:sp>
    </p:spTree>
    <p:extLst>
      <p:ext uri="{BB962C8B-B14F-4D97-AF65-F5344CB8AC3E}">
        <p14:creationId xmlns:p14="http://schemas.microsoft.com/office/powerpoint/2010/main" val="2428277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27E4F4-5F74-1841-B97A-DDFA18D75CEB}" type="slidenum">
              <a:rPr lang="en-US"/>
              <a:pPr>
                <a:defRPr/>
              </a:pPr>
              <a:t>‹#›</a:t>
            </a:fld>
            <a:endParaRPr lang="en-US"/>
          </a:p>
        </p:txBody>
      </p:sp>
    </p:spTree>
    <p:extLst>
      <p:ext uri="{BB962C8B-B14F-4D97-AF65-F5344CB8AC3E}">
        <p14:creationId xmlns:p14="http://schemas.microsoft.com/office/powerpoint/2010/main" val="1279606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45F86C15-0CAF-1940-933A-6AE86CE8499B}" type="slidenum">
              <a:rPr lang="en-US" altLang="zh-TW"/>
              <a:pPr>
                <a:defRPr/>
              </a:pPr>
              <a:t>‹#›</a:t>
            </a:fld>
            <a:endParaRPr lang="en-US" altLang="zh-TW"/>
          </a:p>
        </p:txBody>
      </p:sp>
    </p:spTree>
    <p:extLst>
      <p:ext uri="{BB962C8B-B14F-4D97-AF65-F5344CB8AC3E}">
        <p14:creationId xmlns:p14="http://schemas.microsoft.com/office/powerpoint/2010/main" val="3328413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6696799-AB1E-6A4F-8415-CC827C7BE4FD}" type="slidenum">
              <a:rPr lang="en-US" altLang="zh-TW"/>
              <a:pPr>
                <a:defRPr/>
              </a:pPr>
              <a:t>‹#›</a:t>
            </a:fld>
            <a:endParaRPr lang="en-US" altLang="zh-TW"/>
          </a:p>
        </p:txBody>
      </p:sp>
    </p:spTree>
    <p:extLst>
      <p:ext uri="{BB962C8B-B14F-4D97-AF65-F5344CB8AC3E}">
        <p14:creationId xmlns:p14="http://schemas.microsoft.com/office/powerpoint/2010/main" val="1421358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459E9E62-AFBA-8E4F-9DEF-521372E0600C}" type="slidenum">
              <a:rPr lang="en-US" altLang="zh-TW"/>
              <a:pPr>
                <a:defRPr/>
              </a:pPr>
              <a:t>‹#›</a:t>
            </a:fld>
            <a:endParaRPr lang="en-US" altLang="zh-TW"/>
          </a:p>
        </p:txBody>
      </p:sp>
    </p:spTree>
    <p:extLst>
      <p:ext uri="{BB962C8B-B14F-4D97-AF65-F5344CB8AC3E}">
        <p14:creationId xmlns:p14="http://schemas.microsoft.com/office/powerpoint/2010/main" val="3186397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B9598ED-A551-7040-8E8F-C46328436C48}" type="slidenum">
              <a:rPr lang="en-US" altLang="zh-TW"/>
              <a:pPr>
                <a:defRPr/>
              </a:pPr>
              <a:t>‹#›</a:t>
            </a:fld>
            <a:endParaRPr lang="en-US" altLang="zh-TW"/>
          </a:p>
        </p:txBody>
      </p:sp>
    </p:spTree>
    <p:extLst>
      <p:ext uri="{BB962C8B-B14F-4D97-AF65-F5344CB8AC3E}">
        <p14:creationId xmlns:p14="http://schemas.microsoft.com/office/powerpoint/2010/main" val="5706857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0AEF130-685E-7140-8082-F39C505A7D7E}" type="slidenum">
              <a:rPr lang="en-US" altLang="zh-TW"/>
              <a:pPr>
                <a:defRPr/>
              </a:pPr>
              <a:t>‹#›</a:t>
            </a:fld>
            <a:endParaRPr lang="en-US" altLang="zh-TW"/>
          </a:p>
        </p:txBody>
      </p:sp>
    </p:spTree>
    <p:extLst>
      <p:ext uri="{BB962C8B-B14F-4D97-AF65-F5344CB8AC3E}">
        <p14:creationId xmlns:p14="http://schemas.microsoft.com/office/powerpoint/2010/main" val="21366940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7366A2A-71B5-1846-8A03-15EEB1C45AEA}" type="slidenum">
              <a:rPr lang="en-US" altLang="zh-TW"/>
              <a:pPr>
                <a:defRPr/>
              </a:pPr>
              <a:t>‹#›</a:t>
            </a:fld>
            <a:endParaRPr lang="en-US" altLang="zh-TW"/>
          </a:p>
        </p:txBody>
      </p:sp>
    </p:spTree>
    <p:extLst>
      <p:ext uri="{BB962C8B-B14F-4D97-AF65-F5344CB8AC3E}">
        <p14:creationId xmlns:p14="http://schemas.microsoft.com/office/powerpoint/2010/main" val="1077026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34018"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2134019"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CE9C7C-C931-5546-90CD-DCFDE8E7A373}" type="slidenum">
              <a:rPr lang="en-US"/>
              <a:pPr>
                <a:defRPr/>
              </a:pPr>
              <a:t>‹#›</a:t>
            </a:fld>
            <a:endParaRPr lang="en-US"/>
          </a:p>
        </p:txBody>
      </p:sp>
    </p:spTree>
    <p:extLst>
      <p:ext uri="{BB962C8B-B14F-4D97-AF65-F5344CB8AC3E}">
        <p14:creationId xmlns:p14="http://schemas.microsoft.com/office/powerpoint/2010/main" val="3099898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B2B2A6-38CF-9543-AD68-1063FF79C110}" type="slidenum">
              <a:rPr lang="en-US"/>
              <a:pPr>
                <a:defRPr/>
              </a:pPr>
              <a:t>‹#›</a:t>
            </a:fld>
            <a:endParaRPr lang="en-US"/>
          </a:p>
        </p:txBody>
      </p:sp>
    </p:spTree>
    <p:extLst>
      <p:ext uri="{BB962C8B-B14F-4D97-AF65-F5344CB8AC3E}">
        <p14:creationId xmlns:p14="http://schemas.microsoft.com/office/powerpoint/2010/main" val="949615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2A43E2-63FF-DC41-B96A-B4E639D807DA}" type="slidenum">
              <a:rPr lang="en-US"/>
              <a:pPr>
                <a:defRPr/>
              </a:pPr>
              <a:t>‹#›</a:t>
            </a:fld>
            <a:endParaRPr lang="en-US"/>
          </a:p>
        </p:txBody>
      </p:sp>
    </p:spTree>
    <p:extLst>
      <p:ext uri="{BB962C8B-B14F-4D97-AF65-F5344CB8AC3E}">
        <p14:creationId xmlns:p14="http://schemas.microsoft.com/office/powerpoint/2010/main" val="136737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A4E299-0773-6F48-BD72-76D9BE1F6D02}" type="slidenum">
              <a:rPr lang="en-US"/>
              <a:pPr>
                <a:defRPr/>
              </a:pPr>
              <a:t>‹#›</a:t>
            </a:fld>
            <a:endParaRPr lang="en-US"/>
          </a:p>
        </p:txBody>
      </p:sp>
    </p:spTree>
    <p:extLst>
      <p:ext uri="{BB962C8B-B14F-4D97-AF65-F5344CB8AC3E}">
        <p14:creationId xmlns:p14="http://schemas.microsoft.com/office/powerpoint/2010/main" val="2320057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519FDB-DACE-5E45-9E70-8744DD579BD5}" type="slidenum">
              <a:rPr lang="en-US"/>
              <a:pPr>
                <a:defRPr/>
              </a:pPr>
              <a:t>‹#›</a:t>
            </a:fld>
            <a:endParaRPr lang="en-US"/>
          </a:p>
        </p:txBody>
      </p:sp>
    </p:spTree>
    <p:extLst>
      <p:ext uri="{BB962C8B-B14F-4D97-AF65-F5344CB8AC3E}">
        <p14:creationId xmlns:p14="http://schemas.microsoft.com/office/powerpoint/2010/main" val="30878945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5AD1161-C58E-7440-844E-2D2F139723AB}" type="slidenum">
              <a:rPr lang="en-US"/>
              <a:pPr>
                <a:defRPr/>
              </a:pPr>
              <a:t>‹#›</a:t>
            </a:fld>
            <a:endParaRPr lang="en-US"/>
          </a:p>
        </p:txBody>
      </p:sp>
    </p:spTree>
    <p:extLst>
      <p:ext uri="{BB962C8B-B14F-4D97-AF65-F5344CB8AC3E}">
        <p14:creationId xmlns:p14="http://schemas.microsoft.com/office/powerpoint/2010/main" val="2818187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AE5A9E-B874-FA43-B288-15F744647403}" type="slidenum">
              <a:rPr lang="en-US"/>
              <a:pPr>
                <a:defRPr/>
              </a:pPr>
              <a:t>‹#›</a:t>
            </a:fld>
            <a:endParaRPr lang="en-US"/>
          </a:p>
        </p:txBody>
      </p:sp>
    </p:spTree>
    <p:extLst>
      <p:ext uri="{BB962C8B-B14F-4D97-AF65-F5344CB8AC3E}">
        <p14:creationId xmlns:p14="http://schemas.microsoft.com/office/powerpoint/2010/main" val="19540312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C70B71-FFA5-5C4C-B36C-70A8A3405665}" type="slidenum">
              <a:rPr lang="en-US"/>
              <a:pPr>
                <a:defRPr/>
              </a:pPr>
              <a:t>‹#›</a:t>
            </a:fld>
            <a:endParaRPr lang="en-US"/>
          </a:p>
        </p:txBody>
      </p:sp>
    </p:spTree>
    <p:extLst>
      <p:ext uri="{BB962C8B-B14F-4D97-AF65-F5344CB8AC3E}">
        <p14:creationId xmlns:p14="http://schemas.microsoft.com/office/powerpoint/2010/main" val="34683583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9AE50F-9E2E-BD41-9523-B04464C856D1}" type="slidenum">
              <a:rPr lang="en-US"/>
              <a:pPr>
                <a:defRPr/>
              </a:pPr>
              <a:t>‹#›</a:t>
            </a:fld>
            <a:endParaRPr lang="en-US"/>
          </a:p>
        </p:txBody>
      </p:sp>
    </p:spTree>
    <p:extLst>
      <p:ext uri="{BB962C8B-B14F-4D97-AF65-F5344CB8AC3E}">
        <p14:creationId xmlns:p14="http://schemas.microsoft.com/office/powerpoint/2010/main" val="3014640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91E7B5-99D6-4044-B252-CDB6B12B572C}" type="slidenum">
              <a:rPr lang="en-US"/>
              <a:pPr>
                <a:defRPr/>
              </a:pPr>
              <a:t>‹#›</a:t>
            </a:fld>
            <a:endParaRPr lang="en-US"/>
          </a:p>
        </p:txBody>
      </p:sp>
    </p:spTree>
    <p:extLst>
      <p:ext uri="{BB962C8B-B14F-4D97-AF65-F5344CB8AC3E}">
        <p14:creationId xmlns:p14="http://schemas.microsoft.com/office/powerpoint/2010/main" val="35507903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8407D9-1DFF-2546-9E83-44B11E4F2E15}" type="slidenum">
              <a:rPr lang="en-US"/>
              <a:pPr>
                <a:defRPr/>
              </a:pPr>
              <a:t>‹#›</a:t>
            </a:fld>
            <a:endParaRPr lang="en-US"/>
          </a:p>
        </p:txBody>
      </p:sp>
    </p:spTree>
    <p:extLst>
      <p:ext uri="{BB962C8B-B14F-4D97-AF65-F5344CB8AC3E}">
        <p14:creationId xmlns:p14="http://schemas.microsoft.com/office/powerpoint/2010/main" val="3651086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B3BE0D-5092-5D49-9CE7-B198267C9A9D}" type="slidenum">
              <a:rPr lang="en-US"/>
              <a:pPr>
                <a:defRPr/>
              </a:pPr>
              <a:t>‹#›</a:t>
            </a:fld>
            <a:endParaRPr lang="en-US"/>
          </a:p>
        </p:txBody>
      </p:sp>
    </p:spTree>
    <p:extLst>
      <p:ext uri="{BB962C8B-B14F-4D97-AF65-F5344CB8AC3E}">
        <p14:creationId xmlns:p14="http://schemas.microsoft.com/office/powerpoint/2010/main" val="26103944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6300650A-7852-F741-9327-F18326440C7F}" type="slidenum">
              <a:rPr lang="en-US"/>
              <a:pPr>
                <a:defRPr/>
              </a:pPr>
              <a:t>‹#›</a:t>
            </a:fld>
            <a:endParaRPr lang="en-US"/>
          </a:p>
        </p:txBody>
      </p:sp>
    </p:spTree>
    <p:extLst>
      <p:ext uri="{BB962C8B-B14F-4D97-AF65-F5344CB8AC3E}">
        <p14:creationId xmlns:p14="http://schemas.microsoft.com/office/powerpoint/2010/main" val="26092053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D34F538-2BDE-A240-99DA-A167D4D32287}" type="slidenum">
              <a:rPr lang="en-US"/>
              <a:pPr>
                <a:defRPr/>
              </a:pPr>
              <a:t>‹#›</a:t>
            </a:fld>
            <a:endParaRPr lang="en-US" sz="1400"/>
          </a:p>
        </p:txBody>
      </p:sp>
    </p:spTree>
    <p:extLst>
      <p:ext uri="{BB962C8B-B14F-4D97-AF65-F5344CB8AC3E}">
        <p14:creationId xmlns:p14="http://schemas.microsoft.com/office/powerpoint/2010/main" val="12234206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639C5A38-DEB2-F444-8C00-0CA8CE7B548E}" type="slidenum">
              <a:rPr lang="en-US"/>
              <a:pPr>
                <a:defRPr/>
              </a:pPr>
              <a:t>‹#›</a:t>
            </a:fld>
            <a:endParaRPr lang="en-US" sz="1400"/>
          </a:p>
        </p:txBody>
      </p:sp>
    </p:spTree>
    <p:extLst>
      <p:ext uri="{BB962C8B-B14F-4D97-AF65-F5344CB8AC3E}">
        <p14:creationId xmlns:p14="http://schemas.microsoft.com/office/powerpoint/2010/main" val="12905085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0315E8-F980-1D4D-BB1A-338F035B6AEB}" type="slidenum">
              <a:rPr lang="en-US"/>
              <a:pPr>
                <a:defRPr/>
              </a:pPr>
              <a:t>‹#›</a:t>
            </a:fld>
            <a:endParaRPr lang="en-US"/>
          </a:p>
        </p:txBody>
      </p:sp>
    </p:spTree>
    <p:extLst>
      <p:ext uri="{BB962C8B-B14F-4D97-AF65-F5344CB8AC3E}">
        <p14:creationId xmlns:p14="http://schemas.microsoft.com/office/powerpoint/2010/main" val="11766495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2E9A1867-0BDC-F746-9CBB-BA4DBA494941}" type="slidenum">
              <a:rPr lang="en-US"/>
              <a:pPr>
                <a:defRPr/>
              </a:pPr>
              <a:t>‹#›</a:t>
            </a:fld>
            <a:endParaRPr lang="en-US" sz="1400"/>
          </a:p>
        </p:txBody>
      </p:sp>
    </p:spTree>
    <p:extLst>
      <p:ext uri="{BB962C8B-B14F-4D97-AF65-F5344CB8AC3E}">
        <p14:creationId xmlns:p14="http://schemas.microsoft.com/office/powerpoint/2010/main" val="92760963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381976CE-6A56-5645-AB0C-784ECE387CE6}" type="slidenum">
              <a:rPr lang="en-US"/>
              <a:pPr>
                <a:defRPr/>
              </a:pPr>
              <a:t>‹#›</a:t>
            </a:fld>
            <a:endParaRPr lang="en-US" sz="1400"/>
          </a:p>
        </p:txBody>
      </p:sp>
    </p:spTree>
    <p:extLst>
      <p:ext uri="{BB962C8B-B14F-4D97-AF65-F5344CB8AC3E}">
        <p14:creationId xmlns:p14="http://schemas.microsoft.com/office/powerpoint/2010/main" val="10137879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0E4C1DAD-F848-AC4D-B2CF-BFFADFC1A547}" type="slidenum">
              <a:rPr lang="en-US"/>
              <a:pPr>
                <a:defRPr/>
              </a:pPr>
              <a:t>‹#›</a:t>
            </a:fld>
            <a:endParaRPr lang="en-US" sz="1400"/>
          </a:p>
        </p:txBody>
      </p:sp>
    </p:spTree>
    <p:extLst>
      <p:ext uri="{BB962C8B-B14F-4D97-AF65-F5344CB8AC3E}">
        <p14:creationId xmlns:p14="http://schemas.microsoft.com/office/powerpoint/2010/main" val="4504397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207049E8-9BB0-1647-8094-74FAAF7B12E4}" type="slidenum">
              <a:rPr lang="en-US"/>
              <a:pPr>
                <a:defRPr/>
              </a:pPr>
              <a:t>‹#›</a:t>
            </a:fld>
            <a:endParaRPr lang="en-US" sz="1400"/>
          </a:p>
        </p:txBody>
      </p:sp>
    </p:spTree>
    <p:extLst>
      <p:ext uri="{BB962C8B-B14F-4D97-AF65-F5344CB8AC3E}">
        <p14:creationId xmlns:p14="http://schemas.microsoft.com/office/powerpoint/2010/main" val="14577379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B126076-8D2F-1F44-A66F-11064277788C}" type="slidenum">
              <a:rPr lang="en-US"/>
              <a:pPr>
                <a:defRPr/>
              </a:pPr>
              <a:t>‹#›</a:t>
            </a:fld>
            <a:endParaRPr lang="en-US" sz="1400"/>
          </a:p>
        </p:txBody>
      </p:sp>
    </p:spTree>
    <p:extLst>
      <p:ext uri="{BB962C8B-B14F-4D97-AF65-F5344CB8AC3E}">
        <p14:creationId xmlns:p14="http://schemas.microsoft.com/office/powerpoint/2010/main" val="10663604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3C14C28A-3F2F-C342-8F83-25EA3B21CDA0}" type="slidenum">
              <a:rPr lang="en-US"/>
              <a:pPr>
                <a:defRPr/>
              </a:pPr>
              <a:t>‹#›</a:t>
            </a:fld>
            <a:endParaRPr lang="en-US" sz="1400"/>
          </a:p>
        </p:txBody>
      </p:sp>
    </p:spTree>
    <p:extLst>
      <p:ext uri="{BB962C8B-B14F-4D97-AF65-F5344CB8AC3E}">
        <p14:creationId xmlns:p14="http://schemas.microsoft.com/office/powerpoint/2010/main" val="1296939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1AF7C377-5DD5-4246-9073-9224CC8E963E}" type="slidenum">
              <a:rPr lang="en-US"/>
              <a:pPr>
                <a:defRPr/>
              </a:pPr>
              <a:t>‹#›</a:t>
            </a:fld>
            <a:endParaRPr lang="en-US" sz="1400"/>
          </a:p>
        </p:txBody>
      </p:sp>
    </p:spTree>
    <p:extLst>
      <p:ext uri="{BB962C8B-B14F-4D97-AF65-F5344CB8AC3E}">
        <p14:creationId xmlns:p14="http://schemas.microsoft.com/office/powerpoint/2010/main" val="23757738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3B94183B-847F-1644-8162-7EBB3E286B08}" type="slidenum">
              <a:rPr lang="en-US"/>
              <a:pPr>
                <a:defRPr/>
              </a:pPr>
              <a:t>‹#›</a:t>
            </a:fld>
            <a:endParaRPr lang="en-US" sz="1400"/>
          </a:p>
        </p:txBody>
      </p:sp>
    </p:spTree>
    <p:extLst>
      <p:ext uri="{BB962C8B-B14F-4D97-AF65-F5344CB8AC3E}">
        <p14:creationId xmlns:p14="http://schemas.microsoft.com/office/powerpoint/2010/main" val="23888659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08674" name="Rectangle 2"/>
          <p:cNvSpPr>
            <a:spLocks noGrp="1" noChangeArrowheads="1"/>
          </p:cNvSpPr>
          <p:nvPr>
            <p:ph type="ctrTitle"/>
          </p:nvPr>
        </p:nvSpPr>
        <p:spPr>
          <a:xfrm>
            <a:off x="685800" y="2286000"/>
            <a:ext cx="7772400" cy="1143000"/>
          </a:xfrm>
          <a:effectLst/>
        </p:spPr>
        <p:txBody>
          <a:bodyPr/>
          <a:lstStyle>
            <a:lvl1pPr>
              <a:defRPr sz="5400" b="1"/>
            </a:lvl1pPr>
          </a:lstStyle>
          <a:p>
            <a:r>
              <a:rPr lang="en-US"/>
              <a:t>Click to edit Master title style</a:t>
            </a:r>
          </a:p>
        </p:txBody>
      </p:sp>
      <p:sp>
        <p:nvSpPr>
          <p:cNvPr id="1308675" name="Rectangle 3"/>
          <p:cNvSpPr>
            <a:spLocks noGrp="1" noChangeArrowheads="1"/>
          </p:cNvSpPr>
          <p:nvPr>
            <p:ph type="subTitle" idx="1"/>
          </p:nvPr>
        </p:nvSpPr>
        <p:spPr>
          <a:xfrm>
            <a:off x="1371600" y="3886200"/>
            <a:ext cx="6400800" cy="1752600"/>
          </a:xfrm>
          <a:effectLst>
            <a:outerShdw blurRad="12700" dist="12700" dir="2700000" algn="ctr" rotWithShape="0">
              <a:schemeClr val="bg2">
                <a:alpha val="99962"/>
              </a:schemeClr>
            </a:outerShdw>
          </a:effectLst>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C86325-A43D-3644-AB53-A753CDF08C15}" type="slidenum">
              <a:rPr lang="en-US"/>
              <a:pPr>
                <a:defRPr/>
              </a:pPr>
              <a:t>‹#›</a:t>
            </a:fld>
            <a:endParaRPr lang="en-US"/>
          </a:p>
        </p:txBody>
      </p:sp>
    </p:spTree>
    <p:extLst>
      <p:ext uri="{BB962C8B-B14F-4D97-AF65-F5344CB8AC3E}">
        <p14:creationId xmlns:p14="http://schemas.microsoft.com/office/powerpoint/2010/main" val="370456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AF131A-8735-3249-B77F-7BDAE65D767D}" type="slidenum">
              <a:rPr lang="en-US"/>
              <a:pPr>
                <a:defRPr/>
              </a:pPr>
              <a:t>‹#›</a:t>
            </a:fld>
            <a:endParaRPr lang="en-US"/>
          </a:p>
        </p:txBody>
      </p:sp>
    </p:spTree>
    <p:extLst>
      <p:ext uri="{BB962C8B-B14F-4D97-AF65-F5344CB8AC3E}">
        <p14:creationId xmlns:p14="http://schemas.microsoft.com/office/powerpoint/2010/main" val="156193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10E331C-E8F7-474D-A71A-999EEFAEDA05}" type="slidenum">
              <a:rPr lang="en-US"/>
              <a:pPr>
                <a:defRPr/>
              </a:pPr>
              <a:t>‹#›</a:t>
            </a:fld>
            <a:endParaRPr lang="en-US"/>
          </a:p>
        </p:txBody>
      </p:sp>
    </p:spTree>
    <p:extLst>
      <p:ext uri="{BB962C8B-B14F-4D97-AF65-F5344CB8AC3E}">
        <p14:creationId xmlns:p14="http://schemas.microsoft.com/office/powerpoint/2010/main" val="35904715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E94E0E-A79D-8A44-BB71-BE4C576A271F}" type="slidenum">
              <a:rPr lang="en-US"/>
              <a:pPr>
                <a:defRPr/>
              </a:pPr>
              <a:t>‹#›</a:t>
            </a:fld>
            <a:endParaRPr lang="en-US"/>
          </a:p>
        </p:txBody>
      </p:sp>
    </p:spTree>
    <p:extLst>
      <p:ext uri="{BB962C8B-B14F-4D97-AF65-F5344CB8AC3E}">
        <p14:creationId xmlns:p14="http://schemas.microsoft.com/office/powerpoint/2010/main" val="123861821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A154C0-13C2-3A47-862F-9789CA45E4AF}" type="slidenum">
              <a:rPr lang="en-US"/>
              <a:pPr>
                <a:defRPr/>
              </a:pPr>
              <a:t>‹#›</a:t>
            </a:fld>
            <a:endParaRPr lang="en-US"/>
          </a:p>
        </p:txBody>
      </p:sp>
    </p:spTree>
    <p:extLst>
      <p:ext uri="{BB962C8B-B14F-4D97-AF65-F5344CB8AC3E}">
        <p14:creationId xmlns:p14="http://schemas.microsoft.com/office/powerpoint/2010/main" val="23493521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40E0A9-E3CF-7C4F-B8AA-88706A37673A}" type="slidenum">
              <a:rPr lang="en-US"/>
              <a:pPr>
                <a:defRPr/>
              </a:pPr>
              <a:t>‹#›</a:t>
            </a:fld>
            <a:endParaRPr lang="en-US"/>
          </a:p>
        </p:txBody>
      </p:sp>
    </p:spTree>
    <p:extLst>
      <p:ext uri="{BB962C8B-B14F-4D97-AF65-F5344CB8AC3E}">
        <p14:creationId xmlns:p14="http://schemas.microsoft.com/office/powerpoint/2010/main" val="24824419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8B4D95-E416-364D-A1C9-6124F5D85DD6}" type="slidenum">
              <a:rPr lang="en-US"/>
              <a:pPr>
                <a:defRPr/>
              </a:pPr>
              <a:t>‹#›</a:t>
            </a:fld>
            <a:endParaRPr lang="en-US"/>
          </a:p>
        </p:txBody>
      </p:sp>
    </p:spTree>
    <p:extLst>
      <p:ext uri="{BB962C8B-B14F-4D97-AF65-F5344CB8AC3E}">
        <p14:creationId xmlns:p14="http://schemas.microsoft.com/office/powerpoint/2010/main" val="26354204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F43DF7-7350-324D-9613-8C51015F6144}" type="slidenum">
              <a:rPr lang="en-US"/>
              <a:pPr>
                <a:defRPr/>
              </a:pPr>
              <a:t>‹#›</a:t>
            </a:fld>
            <a:endParaRPr lang="en-US"/>
          </a:p>
        </p:txBody>
      </p:sp>
    </p:spTree>
    <p:extLst>
      <p:ext uri="{BB962C8B-B14F-4D97-AF65-F5344CB8AC3E}">
        <p14:creationId xmlns:p14="http://schemas.microsoft.com/office/powerpoint/2010/main" val="15788652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BB4A-FA5D-FF47-9772-0A42C65798C9}" type="slidenum">
              <a:rPr lang="en-US"/>
              <a:pPr>
                <a:defRPr/>
              </a:pPr>
              <a:t>‹#›</a:t>
            </a:fld>
            <a:endParaRPr lang="en-US"/>
          </a:p>
        </p:txBody>
      </p:sp>
    </p:spTree>
    <p:extLst>
      <p:ext uri="{BB962C8B-B14F-4D97-AF65-F5344CB8AC3E}">
        <p14:creationId xmlns:p14="http://schemas.microsoft.com/office/powerpoint/2010/main" val="8509778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D212C8-0212-654E-A184-3901AD0760F1}" type="slidenum">
              <a:rPr lang="en-US"/>
              <a:pPr>
                <a:defRPr/>
              </a:pPr>
              <a:t>‹#›</a:t>
            </a:fld>
            <a:endParaRPr lang="en-US"/>
          </a:p>
        </p:txBody>
      </p:sp>
    </p:spTree>
    <p:extLst>
      <p:ext uri="{BB962C8B-B14F-4D97-AF65-F5344CB8AC3E}">
        <p14:creationId xmlns:p14="http://schemas.microsoft.com/office/powerpoint/2010/main" val="12542108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1344C6-CE43-374B-B3BF-C93DBEB4D2CB}" type="slidenum">
              <a:rPr lang="en-US"/>
              <a:pPr>
                <a:defRPr/>
              </a:pPr>
              <a:t>‹#›</a:t>
            </a:fld>
            <a:endParaRPr lang="en-US"/>
          </a:p>
        </p:txBody>
      </p:sp>
    </p:spTree>
    <p:extLst>
      <p:ext uri="{BB962C8B-B14F-4D97-AF65-F5344CB8AC3E}">
        <p14:creationId xmlns:p14="http://schemas.microsoft.com/office/powerpoint/2010/main" val="262338448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F43C45-3FA4-E646-B1DD-5775E562CF07}" type="slidenum">
              <a:rPr lang="en-US"/>
              <a:pPr>
                <a:defRPr/>
              </a:pPr>
              <a:t>‹#›</a:t>
            </a:fld>
            <a:endParaRPr lang="en-US"/>
          </a:p>
        </p:txBody>
      </p:sp>
    </p:spTree>
    <p:extLst>
      <p:ext uri="{BB962C8B-B14F-4D97-AF65-F5344CB8AC3E}">
        <p14:creationId xmlns:p14="http://schemas.microsoft.com/office/powerpoint/2010/main" val="19067354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BONES" pitchFamily="-105" charset="0"/>
                    <a:ea typeface="+mn-ea"/>
                    <a:cs typeface="+mn-cs"/>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BONES" pitchFamily="-105" charset="0"/>
                  <a:ea typeface="+mn-ea"/>
                  <a:cs typeface="+mn-cs"/>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BONES" pitchFamily="-105" charset="0"/>
                  <a:ea typeface="+mn-ea"/>
                  <a:cs typeface="+mn-cs"/>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BONES" pitchFamily="-105" charset="0"/>
                  <a:ea typeface="+mn-ea"/>
                  <a:cs typeface="+mn-cs"/>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BONES" pitchFamily="-105" charset="0"/>
                  <a:ea typeface="+mn-ea"/>
                  <a:cs typeface="+mn-cs"/>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40" name="Freeform 46"/>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BONES" pitchFamily="-105" charset="0"/>
                    <a:ea typeface="+mn-ea"/>
                    <a:cs typeface="+mn-cs"/>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grpSp>
      <p:sp>
        <p:nvSpPr>
          <p:cNvPr id="1131586"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1131587"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a:lvl1pPr>
          </a:lstStyle>
          <a:p>
            <a:pPr>
              <a:defRPr/>
            </a:pPr>
            <a:endParaRPr lang="en-US"/>
          </a:p>
        </p:txBody>
      </p:sp>
      <p:sp>
        <p:nvSpPr>
          <p:cNvPr id="69" name="Rectangle 69"/>
          <p:cNvSpPr>
            <a:spLocks noGrp="1" noChangeArrowheads="1"/>
          </p:cNvSpPr>
          <p:nvPr>
            <p:ph type="ftr" sz="quarter" idx="11"/>
          </p:nvPr>
        </p:nvSpPr>
        <p:spPr/>
        <p:txBody>
          <a:bodyPr/>
          <a:lstStyle>
            <a:lvl1pPr>
              <a:defRPr/>
            </a:lvl1pPr>
          </a:lstStyle>
          <a:p>
            <a:pPr>
              <a:defRPr/>
            </a:pPr>
            <a:endParaRPr lang="en-US"/>
          </a:p>
        </p:txBody>
      </p:sp>
      <p:sp>
        <p:nvSpPr>
          <p:cNvPr id="70" name="Rectangle 70"/>
          <p:cNvSpPr>
            <a:spLocks noGrp="1" noChangeArrowheads="1"/>
          </p:cNvSpPr>
          <p:nvPr>
            <p:ph type="sldNum" sz="quarter" idx="12"/>
          </p:nvPr>
        </p:nvSpPr>
        <p:spPr/>
        <p:txBody>
          <a:bodyPr/>
          <a:lstStyle>
            <a:lvl1pPr>
              <a:defRPr/>
            </a:lvl1pPr>
          </a:lstStyle>
          <a:p>
            <a:pPr>
              <a:defRPr/>
            </a:pPr>
            <a:fld id="{3E58E65F-C887-3047-91AC-B3CEC3E4225B}" type="slidenum">
              <a:rPr lang="en-US"/>
              <a:pPr>
                <a:defRPr/>
              </a:pPr>
              <a:t>‹#›</a:t>
            </a:fld>
            <a:endParaRPr lang="en-US"/>
          </a:p>
        </p:txBody>
      </p:sp>
    </p:spTree>
    <p:extLst>
      <p:ext uri="{BB962C8B-B14F-4D97-AF65-F5344CB8AC3E}">
        <p14:creationId xmlns:p14="http://schemas.microsoft.com/office/powerpoint/2010/main" val="298260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9039653-314D-A74C-9033-C855E32A6175}" type="slidenum">
              <a:rPr lang="en-US"/>
              <a:pPr>
                <a:defRPr/>
              </a:pPr>
              <a:t>‹#›</a:t>
            </a:fld>
            <a:endParaRPr lang="en-US"/>
          </a:p>
        </p:txBody>
      </p:sp>
    </p:spTree>
    <p:extLst>
      <p:ext uri="{BB962C8B-B14F-4D97-AF65-F5344CB8AC3E}">
        <p14:creationId xmlns:p14="http://schemas.microsoft.com/office/powerpoint/2010/main" val="16940497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76287EF1-0965-9645-9147-289C02172746}" type="slidenum">
              <a:rPr lang="en-US"/>
              <a:pPr>
                <a:defRPr/>
              </a:pPr>
              <a:t>‹#›</a:t>
            </a:fld>
            <a:endParaRPr lang="en-US"/>
          </a:p>
        </p:txBody>
      </p:sp>
    </p:spTree>
    <p:extLst>
      <p:ext uri="{BB962C8B-B14F-4D97-AF65-F5344CB8AC3E}">
        <p14:creationId xmlns:p14="http://schemas.microsoft.com/office/powerpoint/2010/main" val="18201738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596397F8-A20B-6245-87E0-D0C89BE42BB8}" type="slidenum">
              <a:rPr lang="en-US"/>
              <a:pPr>
                <a:defRPr/>
              </a:pPr>
              <a:t>‹#›</a:t>
            </a:fld>
            <a:endParaRPr lang="en-US"/>
          </a:p>
        </p:txBody>
      </p:sp>
    </p:spTree>
    <p:extLst>
      <p:ext uri="{BB962C8B-B14F-4D97-AF65-F5344CB8AC3E}">
        <p14:creationId xmlns:p14="http://schemas.microsoft.com/office/powerpoint/2010/main" val="6295621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71492C0-8452-DC47-BADA-0617AF4D3E84}" type="slidenum">
              <a:rPr lang="en-US"/>
              <a:pPr>
                <a:defRPr/>
              </a:pPr>
              <a:t>‹#›</a:t>
            </a:fld>
            <a:endParaRPr lang="en-US"/>
          </a:p>
        </p:txBody>
      </p:sp>
    </p:spTree>
    <p:extLst>
      <p:ext uri="{BB962C8B-B14F-4D97-AF65-F5344CB8AC3E}">
        <p14:creationId xmlns:p14="http://schemas.microsoft.com/office/powerpoint/2010/main" val="37725213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AA7C7AA7-BB19-6343-AE65-31A81320D317}" type="slidenum">
              <a:rPr lang="en-US"/>
              <a:pPr>
                <a:defRPr/>
              </a:pPr>
              <a:t>‹#›</a:t>
            </a:fld>
            <a:endParaRPr lang="en-US"/>
          </a:p>
        </p:txBody>
      </p:sp>
    </p:spTree>
    <p:extLst>
      <p:ext uri="{BB962C8B-B14F-4D97-AF65-F5344CB8AC3E}">
        <p14:creationId xmlns:p14="http://schemas.microsoft.com/office/powerpoint/2010/main" val="20301978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p>
        </p:txBody>
      </p:sp>
      <p:sp>
        <p:nvSpPr>
          <p:cNvPr id="4" name="Rectangle 68"/>
          <p:cNvSpPr>
            <a:spLocks noGrp="1" noChangeArrowheads="1"/>
          </p:cNvSpPr>
          <p:nvPr>
            <p:ph type="ftr" sz="quarter" idx="11"/>
          </p:nvPr>
        </p:nvSpPr>
        <p:spPr>
          <a:ln/>
        </p:spPr>
        <p:txBody>
          <a:bodyPr/>
          <a:lstStyle>
            <a:lvl1pPr>
              <a:defRPr/>
            </a:lvl1pPr>
          </a:lstStyle>
          <a:p>
            <a:pPr>
              <a:defRPr/>
            </a:pPr>
            <a:endParaRPr lang="en-US"/>
          </a:p>
        </p:txBody>
      </p:sp>
      <p:sp>
        <p:nvSpPr>
          <p:cNvPr id="5" name="Rectangle 69"/>
          <p:cNvSpPr>
            <a:spLocks noGrp="1" noChangeArrowheads="1"/>
          </p:cNvSpPr>
          <p:nvPr>
            <p:ph type="sldNum" sz="quarter" idx="12"/>
          </p:nvPr>
        </p:nvSpPr>
        <p:spPr>
          <a:ln/>
        </p:spPr>
        <p:txBody>
          <a:bodyPr/>
          <a:lstStyle>
            <a:lvl1pPr>
              <a:defRPr/>
            </a:lvl1pPr>
          </a:lstStyle>
          <a:p>
            <a:pPr>
              <a:defRPr/>
            </a:pPr>
            <a:fld id="{9915A402-510D-2C4E-B08B-E4991F27E4D1}" type="slidenum">
              <a:rPr lang="en-US"/>
              <a:pPr>
                <a:defRPr/>
              </a:pPr>
              <a:t>‹#›</a:t>
            </a:fld>
            <a:endParaRPr lang="en-US"/>
          </a:p>
        </p:txBody>
      </p:sp>
    </p:spTree>
    <p:extLst>
      <p:ext uri="{BB962C8B-B14F-4D97-AF65-F5344CB8AC3E}">
        <p14:creationId xmlns:p14="http://schemas.microsoft.com/office/powerpoint/2010/main" val="1793793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p>
        </p:txBody>
      </p:sp>
      <p:sp>
        <p:nvSpPr>
          <p:cNvPr id="3" name="Rectangle 68"/>
          <p:cNvSpPr>
            <a:spLocks noGrp="1" noChangeArrowheads="1"/>
          </p:cNvSpPr>
          <p:nvPr>
            <p:ph type="ftr" sz="quarter" idx="11"/>
          </p:nvPr>
        </p:nvSpPr>
        <p:spPr>
          <a:ln/>
        </p:spPr>
        <p:txBody>
          <a:bodyPr/>
          <a:lstStyle>
            <a:lvl1pPr>
              <a:defRPr/>
            </a:lvl1pPr>
          </a:lstStyle>
          <a:p>
            <a:pPr>
              <a:defRPr/>
            </a:pPr>
            <a:endParaRPr lang="en-US"/>
          </a:p>
        </p:txBody>
      </p:sp>
      <p:sp>
        <p:nvSpPr>
          <p:cNvPr id="4" name="Rectangle 69"/>
          <p:cNvSpPr>
            <a:spLocks noGrp="1" noChangeArrowheads="1"/>
          </p:cNvSpPr>
          <p:nvPr>
            <p:ph type="sldNum" sz="quarter" idx="12"/>
          </p:nvPr>
        </p:nvSpPr>
        <p:spPr>
          <a:ln/>
        </p:spPr>
        <p:txBody>
          <a:bodyPr/>
          <a:lstStyle>
            <a:lvl1pPr>
              <a:defRPr/>
            </a:lvl1pPr>
          </a:lstStyle>
          <a:p>
            <a:pPr>
              <a:defRPr/>
            </a:pPr>
            <a:fld id="{4C739A37-E390-3F45-82F6-CE281E73BCEC}" type="slidenum">
              <a:rPr lang="en-US"/>
              <a:pPr>
                <a:defRPr/>
              </a:pPr>
              <a:t>‹#›</a:t>
            </a:fld>
            <a:endParaRPr lang="en-US"/>
          </a:p>
        </p:txBody>
      </p:sp>
    </p:spTree>
    <p:extLst>
      <p:ext uri="{BB962C8B-B14F-4D97-AF65-F5344CB8AC3E}">
        <p14:creationId xmlns:p14="http://schemas.microsoft.com/office/powerpoint/2010/main" val="16722882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CBBC1C43-CA56-A444-867C-B900F78AD2DF}" type="slidenum">
              <a:rPr lang="en-US"/>
              <a:pPr>
                <a:defRPr/>
              </a:pPr>
              <a:t>‹#›</a:t>
            </a:fld>
            <a:endParaRPr lang="en-US"/>
          </a:p>
        </p:txBody>
      </p:sp>
    </p:spTree>
    <p:extLst>
      <p:ext uri="{BB962C8B-B14F-4D97-AF65-F5344CB8AC3E}">
        <p14:creationId xmlns:p14="http://schemas.microsoft.com/office/powerpoint/2010/main" val="28699692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04E2EB8B-F9FD-1F4D-8664-81E083D64184}" type="slidenum">
              <a:rPr lang="en-US"/>
              <a:pPr>
                <a:defRPr/>
              </a:pPr>
              <a:t>‹#›</a:t>
            </a:fld>
            <a:endParaRPr lang="en-US"/>
          </a:p>
        </p:txBody>
      </p:sp>
    </p:spTree>
    <p:extLst>
      <p:ext uri="{BB962C8B-B14F-4D97-AF65-F5344CB8AC3E}">
        <p14:creationId xmlns:p14="http://schemas.microsoft.com/office/powerpoint/2010/main" val="21762606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B612FD58-88D7-E64C-B71F-E697642FBA41}" type="slidenum">
              <a:rPr lang="en-US"/>
              <a:pPr>
                <a:defRPr/>
              </a:pPr>
              <a:t>‹#›</a:t>
            </a:fld>
            <a:endParaRPr lang="en-US"/>
          </a:p>
        </p:txBody>
      </p:sp>
    </p:spTree>
    <p:extLst>
      <p:ext uri="{BB962C8B-B14F-4D97-AF65-F5344CB8AC3E}">
        <p14:creationId xmlns:p14="http://schemas.microsoft.com/office/powerpoint/2010/main" val="300653180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p>
        </p:txBody>
      </p:sp>
      <p:sp>
        <p:nvSpPr>
          <p:cNvPr id="5" name="Rectangle 68"/>
          <p:cNvSpPr>
            <a:spLocks noGrp="1" noChangeArrowheads="1"/>
          </p:cNvSpPr>
          <p:nvPr>
            <p:ph type="ftr" sz="quarter" idx="11"/>
          </p:nvPr>
        </p:nvSpPr>
        <p:spPr>
          <a:ln/>
        </p:spPr>
        <p:txBody>
          <a:bodyPr/>
          <a:lstStyle>
            <a:lvl1pPr>
              <a:defRPr/>
            </a:lvl1pPr>
          </a:lstStyle>
          <a:p>
            <a:pPr>
              <a:defRPr/>
            </a:pPr>
            <a:endParaRPr lang="en-US"/>
          </a:p>
        </p:txBody>
      </p:sp>
      <p:sp>
        <p:nvSpPr>
          <p:cNvPr id="6" name="Rectangle 69"/>
          <p:cNvSpPr>
            <a:spLocks noGrp="1" noChangeArrowheads="1"/>
          </p:cNvSpPr>
          <p:nvPr>
            <p:ph type="sldNum" sz="quarter" idx="12"/>
          </p:nvPr>
        </p:nvSpPr>
        <p:spPr>
          <a:ln/>
        </p:spPr>
        <p:txBody>
          <a:bodyPr/>
          <a:lstStyle>
            <a:lvl1pPr>
              <a:defRPr/>
            </a:lvl1pPr>
          </a:lstStyle>
          <a:p>
            <a:pPr>
              <a:defRPr/>
            </a:pPr>
            <a:fld id="{20A909DA-5245-604F-94D6-DD962FF42313}" type="slidenum">
              <a:rPr lang="en-US"/>
              <a:pPr>
                <a:defRPr/>
              </a:pPr>
              <a:t>‹#›</a:t>
            </a:fld>
            <a:endParaRPr lang="en-US"/>
          </a:p>
        </p:txBody>
      </p:sp>
    </p:spTree>
    <p:extLst>
      <p:ext uri="{BB962C8B-B14F-4D97-AF65-F5344CB8AC3E}">
        <p14:creationId xmlns:p14="http://schemas.microsoft.com/office/powerpoint/2010/main" val="1567425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06D930-43FB-6540-AD51-173907E3A3E3}" type="slidenum">
              <a:rPr lang="en-US"/>
              <a:pPr>
                <a:defRPr/>
              </a:pPr>
              <a:t>‹#›</a:t>
            </a:fld>
            <a:endParaRPr lang="en-US"/>
          </a:p>
        </p:txBody>
      </p:sp>
    </p:spTree>
    <p:extLst>
      <p:ext uri="{BB962C8B-B14F-4D97-AF65-F5344CB8AC3E}">
        <p14:creationId xmlns:p14="http://schemas.microsoft.com/office/powerpoint/2010/main" val="27863663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p>
        </p:txBody>
      </p:sp>
      <p:sp>
        <p:nvSpPr>
          <p:cNvPr id="8" name="Rectangle 68"/>
          <p:cNvSpPr>
            <a:spLocks noGrp="1" noChangeArrowheads="1"/>
          </p:cNvSpPr>
          <p:nvPr>
            <p:ph type="ftr" sz="quarter" idx="11"/>
          </p:nvPr>
        </p:nvSpPr>
        <p:spPr>
          <a:ln/>
        </p:spPr>
        <p:txBody>
          <a:bodyPr/>
          <a:lstStyle>
            <a:lvl1pPr>
              <a:defRPr/>
            </a:lvl1pPr>
          </a:lstStyle>
          <a:p>
            <a:pPr>
              <a:defRPr/>
            </a:pPr>
            <a:endParaRPr lang="en-US"/>
          </a:p>
        </p:txBody>
      </p:sp>
      <p:sp>
        <p:nvSpPr>
          <p:cNvPr id="9" name="Rectangle 69"/>
          <p:cNvSpPr>
            <a:spLocks noGrp="1" noChangeArrowheads="1"/>
          </p:cNvSpPr>
          <p:nvPr>
            <p:ph type="sldNum" sz="quarter" idx="12"/>
          </p:nvPr>
        </p:nvSpPr>
        <p:spPr>
          <a:ln/>
        </p:spPr>
        <p:txBody>
          <a:bodyPr/>
          <a:lstStyle>
            <a:lvl1pPr>
              <a:defRPr/>
            </a:lvl1pPr>
          </a:lstStyle>
          <a:p>
            <a:pPr>
              <a:defRPr/>
            </a:pPr>
            <a:fld id="{853FB524-3C8C-8249-B61D-33E632BA6ADB}" type="slidenum">
              <a:rPr lang="en-US"/>
              <a:pPr>
                <a:defRPr/>
              </a:pPr>
              <a:t>‹#›</a:t>
            </a:fld>
            <a:endParaRPr lang="en-US"/>
          </a:p>
        </p:txBody>
      </p:sp>
    </p:spTree>
    <p:extLst>
      <p:ext uri="{BB962C8B-B14F-4D97-AF65-F5344CB8AC3E}">
        <p14:creationId xmlns:p14="http://schemas.microsoft.com/office/powerpoint/2010/main" val="33347457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p>
        </p:txBody>
      </p:sp>
      <p:sp>
        <p:nvSpPr>
          <p:cNvPr id="6" name="Rectangle 68"/>
          <p:cNvSpPr>
            <a:spLocks noGrp="1" noChangeArrowheads="1"/>
          </p:cNvSpPr>
          <p:nvPr>
            <p:ph type="ftr" sz="quarter" idx="11"/>
          </p:nvPr>
        </p:nvSpPr>
        <p:spPr>
          <a:ln/>
        </p:spPr>
        <p:txBody>
          <a:bodyPr/>
          <a:lstStyle>
            <a:lvl1pPr>
              <a:defRPr/>
            </a:lvl1pPr>
          </a:lstStyle>
          <a:p>
            <a:pPr>
              <a:defRPr/>
            </a:pPr>
            <a:endParaRPr lang="en-US"/>
          </a:p>
        </p:txBody>
      </p:sp>
      <p:sp>
        <p:nvSpPr>
          <p:cNvPr id="7" name="Rectangle 69"/>
          <p:cNvSpPr>
            <a:spLocks noGrp="1" noChangeArrowheads="1"/>
          </p:cNvSpPr>
          <p:nvPr>
            <p:ph type="sldNum" sz="quarter" idx="12"/>
          </p:nvPr>
        </p:nvSpPr>
        <p:spPr>
          <a:ln/>
        </p:spPr>
        <p:txBody>
          <a:bodyPr/>
          <a:lstStyle>
            <a:lvl1pPr>
              <a:defRPr/>
            </a:lvl1pPr>
          </a:lstStyle>
          <a:p>
            <a:pPr>
              <a:defRPr/>
            </a:pPr>
            <a:fld id="{6F5C7FC0-B417-C346-8A4E-42AD253D393A}" type="slidenum">
              <a:rPr lang="en-US"/>
              <a:pPr>
                <a:defRPr/>
              </a:pPr>
              <a:t>‹#›</a:t>
            </a:fld>
            <a:endParaRPr lang="en-US"/>
          </a:p>
        </p:txBody>
      </p:sp>
    </p:spTree>
    <p:extLst>
      <p:ext uri="{BB962C8B-B14F-4D97-AF65-F5344CB8AC3E}">
        <p14:creationId xmlns:p14="http://schemas.microsoft.com/office/powerpoint/2010/main" val="41377275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 name="Group 6"/>
            <p:cNvGrpSpPr>
              <a:grpSpLocks/>
            </p:cNvGrpSpPr>
            <p:nvPr/>
          </p:nvGrpSpPr>
          <p:grpSpPr bwMode="auto">
            <a:xfrm>
              <a:off x="1312" y="187"/>
              <a:ext cx="4299" cy="3370"/>
              <a:chOff x="0" y="4"/>
              <a:chExt cx="5533" cy="4337"/>
            </a:xfrm>
          </p:grpSpPr>
          <p:grpSp>
            <p:nvGrpSpPr>
              <p:cNvPr id="22" name="Group 7"/>
              <p:cNvGrpSpPr>
                <a:grpSpLocks/>
              </p:cNvGrpSpPr>
              <p:nvPr/>
            </p:nvGrpSpPr>
            <p:grpSpPr bwMode="auto">
              <a:xfrm>
                <a:off x="0" y="4"/>
                <a:ext cx="5470" cy="4337"/>
                <a:chOff x="0" y="4"/>
                <a:chExt cx="5470" cy="4337"/>
              </a:xfrm>
            </p:grpSpPr>
            <p:grpSp>
              <p:nvGrpSpPr>
                <p:cNvPr id="33" name="Group 8"/>
                <p:cNvGrpSpPr>
                  <a:grpSpLocks/>
                </p:cNvGrpSpPr>
                <p:nvPr/>
              </p:nvGrpSpPr>
              <p:grpSpPr bwMode="auto">
                <a:xfrm>
                  <a:off x="1339" y="788"/>
                  <a:ext cx="2919" cy="2148"/>
                  <a:chOff x="1265" y="816"/>
                  <a:chExt cx="2919" cy="2148"/>
                </a:xfrm>
              </p:grpSpPr>
              <p:sp>
                <p:nvSpPr>
                  <p:cNvPr id="133" name="Oval 9"/>
                  <p:cNvSpPr>
                    <a:spLocks noChangeArrowheads="1"/>
                  </p:cNvSpPr>
                  <p:nvPr/>
                </p:nvSpPr>
                <p:spPr bwMode="hidden">
                  <a:xfrm>
                    <a:off x="1265" y="816"/>
                    <a:ext cx="2919" cy="2148"/>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4" name="Oval 10"/>
                  <p:cNvSpPr>
                    <a:spLocks noChangeArrowheads="1"/>
                  </p:cNvSpPr>
                  <p:nvPr/>
                </p:nvSpPr>
                <p:spPr bwMode="hidden">
                  <a:xfrm>
                    <a:off x="2379" y="1603"/>
                    <a:ext cx="578" cy="403"/>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4" name="Group 11"/>
                <p:cNvGrpSpPr>
                  <a:grpSpLocks/>
                </p:cNvGrpSpPr>
                <p:nvPr/>
              </p:nvGrpSpPr>
              <p:grpSpPr bwMode="auto">
                <a:xfrm>
                  <a:off x="0" y="4"/>
                  <a:ext cx="5470" cy="4337"/>
                  <a:chOff x="0" y="4"/>
                  <a:chExt cx="5470" cy="4337"/>
                </a:xfrm>
              </p:grpSpPr>
              <p:grpSp>
                <p:nvGrpSpPr>
                  <p:cNvPr id="35" name="Group 12"/>
                  <p:cNvGrpSpPr>
                    <a:grpSpLocks/>
                  </p:cNvGrpSpPr>
                  <p:nvPr/>
                </p:nvGrpSpPr>
                <p:grpSpPr bwMode="auto">
                  <a:xfrm>
                    <a:off x="3544" y="1504"/>
                    <a:ext cx="1259" cy="2323"/>
                    <a:chOff x="3470" y="1532"/>
                    <a:chExt cx="1259" cy="2323"/>
                  </a:xfrm>
                </p:grpSpPr>
                <p:sp>
                  <p:nvSpPr>
                    <p:cNvPr id="131" name="Freeform 13"/>
                    <p:cNvSpPr>
                      <a:spLocks/>
                    </p:cNvSpPr>
                    <p:nvPr/>
                  </p:nvSpPr>
                  <p:spPr bwMode="hidden">
                    <a:xfrm rot="2711884">
                      <a:off x="2765" y="2238"/>
                      <a:ext cx="1725" cy="313"/>
                    </a:xfrm>
                    <a:custGeom>
                      <a:avLst/>
                      <a:gdLst>
                        <a:gd name="T0" fmla="*/ 0 w 2736"/>
                        <a:gd name="T1" fmla="*/ 313 h 504"/>
                        <a:gd name="T2" fmla="*/ 545 w 2736"/>
                        <a:gd name="T3" fmla="*/ 104 h 504"/>
                        <a:gd name="T4" fmla="*/ 1120 w 2736"/>
                        <a:gd name="T5" fmla="*/ 15 h 504"/>
                        <a:gd name="T6" fmla="*/ 1725 w 2736"/>
                        <a:gd name="T7" fmla="*/ 15 h 504"/>
                        <a:gd name="T8" fmla="*/ 1715 w 2736"/>
                        <a:gd name="T9" fmla="*/ 64 h 504"/>
                        <a:gd name="T10" fmla="*/ 1112 w 2736"/>
                        <a:gd name="T11" fmla="*/ 64 h 504"/>
                        <a:gd name="T12" fmla="*/ 412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2" name="Freeform 14"/>
                    <p:cNvSpPr>
                      <a:spLocks/>
                    </p:cNvSpPr>
                    <p:nvPr/>
                  </p:nvSpPr>
                  <p:spPr bwMode="hidden">
                    <a:xfrm rot="2711884">
                      <a:off x="4022" y="3148"/>
                      <a:ext cx="924" cy="490"/>
                    </a:xfrm>
                    <a:custGeom>
                      <a:avLst/>
                      <a:gdLst>
                        <a:gd name="T0" fmla="*/ 3 w 1769"/>
                        <a:gd name="T1" fmla="*/ 5 h 791"/>
                        <a:gd name="T2" fmla="*/ 253 w 1769"/>
                        <a:gd name="T3" fmla="*/ 35 h 791"/>
                        <a:gd name="T4" fmla="*/ 604 w 1769"/>
                        <a:gd name="T5" fmla="*/ 124 h 791"/>
                        <a:gd name="T6" fmla="*/ 841 w 1769"/>
                        <a:gd name="T7" fmla="*/ 268 h 791"/>
                        <a:gd name="T8" fmla="*/ 917 w 1769"/>
                        <a:gd name="T9" fmla="*/ 377 h 791"/>
                        <a:gd name="T10" fmla="*/ 882 w 1769"/>
                        <a:gd name="T11" fmla="*/ 488 h 791"/>
                        <a:gd name="T12" fmla="*/ 830 w 1769"/>
                        <a:gd name="T13" fmla="*/ 392 h 791"/>
                        <a:gd name="T14" fmla="*/ 726 w 1769"/>
                        <a:gd name="T15" fmla="*/ 281 h 791"/>
                        <a:gd name="T16" fmla="*/ 579 w 1769"/>
                        <a:gd name="T17" fmla="*/ 183 h 791"/>
                        <a:gd name="T18" fmla="*/ 303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36" name="Group 15"/>
                  <p:cNvGrpSpPr>
                    <a:grpSpLocks/>
                  </p:cNvGrpSpPr>
                  <p:nvPr/>
                </p:nvGrpSpPr>
                <p:grpSpPr bwMode="auto">
                  <a:xfrm>
                    <a:off x="2938" y="1990"/>
                    <a:ext cx="2462" cy="1332"/>
                    <a:chOff x="2864" y="2018"/>
                    <a:chExt cx="2462" cy="1332"/>
                  </a:xfrm>
                </p:grpSpPr>
                <p:sp>
                  <p:nvSpPr>
                    <p:cNvPr id="129" name="Freeform 16"/>
                    <p:cNvSpPr>
                      <a:spLocks/>
                    </p:cNvSpPr>
                    <p:nvPr/>
                  </p:nvSpPr>
                  <p:spPr bwMode="hidden">
                    <a:xfrm rot="2104081">
                      <a:off x="2864" y="2018"/>
                      <a:ext cx="1813" cy="346"/>
                    </a:xfrm>
                    <a:custGeom>
                      <a:avLst/>
                      <a:gdLst>
                        <a:gd name="T0" fmla="*/ 0 w 2736"/>
                        <a:gd name="T1" fmla="*/ 346 h 504"/>
                        <a:gd name="T2" fmla="*/ 573 w 2736"/>
                        <a:gd name="T3" fmla="*/ 115 h 504"/>
                        <a:gd name="T4" fmla="*/ 1177 w 2736"/>
                        <a:gd name="T5" fmla="*/ 16 h 504"/>
                        <a:gd name="T6" fmla="*/ 1813 w 2736"/>
                        <a:gd name="T7" fmla="*/ 16 h 504"/>
                        <a:gd name="T8" fmla="*/ 1802 w 2736"/>
                        <a:gd name="T9" fmla="*/ 71 h 504"/>
                        <a:gd name="T10" fmla="*/ 1169 w 2736"/>
                        <a:gd name="T11" fmla="*/ 71 h 504"/>
                        <a:gd name="T12" fmla="*/ 433 w 2736"/>
                        <a:gd name="T13" fmla="*/ 200 h 504"/>
                        <a:gd name="T14" fmla="*/ 0 w 2736"/>
                        <a:gd name="T15" fmla="*/ 3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30" name="Freeform 17"/>
                    <p:cNvSpPr>
                      <a:spLocks/>
                    </p:cNvSpPr>
                    <p:nvPr/>
                  </p:nvSpPr>
                  <p:spPr bwMode="hidden">
                    <a:xfrm rot="2104081">
                      <a:off x="4352" y="2805"/>
                      <a:ext cx="974" cy="544"/>
                    </a:xfrm>
                    <a:custGeom>
                      <a:avLst/>
                      <a:gdLst>
                        <a:gd name="T0" fmla="*/ 3 w 1769"/>
                        <a:gd name="T1" fmla="*/ 6 h 791"/>
                        <a:gd name="T2" fmla="*/ 267 w 1769"/>
                        <a:gd name="T3" fmla="*/ 39 h 791"/>
                        <a:gd name="T4" fmla="*/ 637 w 1769"/>
                        <a:gd name="T5" fmla="*/ 138 h 791"/>
                        <a:gd name="T6" fmla="*/ 887 w 1769"/>
                        <a:gd name="T7" fmla="*/ 297 h 791"/>
                        <a:gd name="T8" fmla="*/ 967 w 1769"/>
                        <a:gd name="T9" fmla="*/ 419 h 791"/>
                        <a:gd name="T10" fmla="*/ 930 w 1769"/>
                        <a:gd name="T11" fmla="*/ 541 h 791"/>
                        <a:gd name="T12" fmla="*/ 875 w 1769"/>
                        <a:gd name="T13" fmla="*/ 435 h 791"/>
                        <a:gd name="T14" fmla="*/ 765 w 1769"/>
                        <a:gd name="T15" fmla="*/ 312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7" name="Group 18"/>
                  <p:cNvGrpSpPr>
                    <a:grpSpLocks/>
                  </p:cNvGrpSpPr>
                  <p:nvPr/>
                </p:nvGrpSpPr>
                <p:grpSpPr bwMode="auto">
                  <a:xfrm>
                    <a:off x="2970" y="1803"/>
                    <a:ext cx="2478" cy="1065"/>
                    <a:chOff x="2896" y="1831"/>
                    <a:chExt cx="2478" cy="1065"/>
                  </a:xfrm>
                </p:grpSpPr>
                <p:sp>
                  <p:nvSpPr>
                    <p:cNvPr id="127" name="Freeform 19"/>
                    <p:cNvSpPr>
                      <a:spLocks/>
                    </p:cNvSpPr>
                    <p:nvPr/>
                  </p:nvSpPr>
                  <p:spPr bwMode="hidden">
                    <a:xfrm rot="1582915">
                      <a:off x="2896" y="1831"/>
                      <a:ext cx="1736" cy="304"/>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8" name="Freeform 20"/>
                    <p:cNvSpPr>
                      <a:spLocks/>
                    </p:cNvSpPr>
                    <p:nvPr/>
                  </p:nvSpPr>
                  <p:spPr bwMode="hidden">
                    <a:xfrm rot="1582915">
                      <a:off x="4442" y="2419"/>
                      <a:ext cx="932" cy="476"/>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6"/>
                    </a:xfrm>
                    <a:custGeom>
                      <a:avLst/>
                      <a:gdLst>
                        <a:gd name="T0" fmla="*/ 0 w 2736"/>
                        <a:gd name="T1" fmla="*/ 336 h 504"/>
                        <a:gd name="T2" fmla="*/ 530 w 2736"/>
                        <a:gd name="T3" fmla="*/ 112 h 504"/>
                        <a:gd name="T4" fmla="*/ 1089 w 2736"/>
                        <a:gd name="T5" fmla="*/ 16 h 504"/>
                        <a:gd name="T6" fmla="*/ 1677 w 2736"/>
                        <a:gd name="T7" fmla="*/ 16 h 504"/>
                        <a:gd name="T8" fmla="*/ 1667 w 2736"/>
                        <a:gd name="T9" fmla="*/ 69 h 504"/>
                        <a:gd name="T10" fmla="*/ 1081 w 2736"/>
                        <a:gd name="T11" fmla="*/ 69 h 504"/>
                        <a:gd name="T12" fmla="*/ 401 w 2736"/>
                        <a:gd name="T13" fmla="*/ 195 h 504"/>
                        <a:gd name="T14" fmla="*/ 0 w 2736"/>
                        <a:gd name="T15" fmla="*/ 3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6" name="Freeform 23"/>
                    <p:cNvSpPr>
                      <a:spLocks/>
                    </p:cNvSpPr>
                    <p:nvPr/>
                  </p:nvSpPr>
                  <p:spPr bwMode="hidden">
                    <a:xfrm rot="1080363">
                      <a:off x="4495" y="2037"/>
                      <a:ext cx="901" cy="526"/>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39" name="Group 24"/>
                  <p:cNvGrpSpPr>
                    <a:grpSpLocks/>
                  </p:cNvGrpSpPr>
                  <p:nvPr/>
                </p:nvGrpSpPr>
                <p:grpSpPr bwMode="auto">
                  <a:xfrm>
                    <a:off x="3032" y="1385"/>
                    <a:ext cx="2341" cy="658"/>
                    <a:chOff x="2958" y="1413"/>
                    <a:chExt cx="2341" cy="658"/>
                  </a:xfrm>
                </p:grpSpPr>
                <p:sp>
                  <p:nvSpPr>
                    <p:cNvPr id="123" name="Freeform 25"/>
                    <p:cNvSpPr>
                      <a:spLocks/>
                    </p:cNvSpPr>
                    <p:nvPr/>
                  </p:nvSpPr>
                  <p:spPr bwMode="hidden">
                    <a:xfrm rot="463793">
                      <a:off x="2958" y="1413"/>
                      <a:ext cx="1544" cy="313"/>
                    </a:xfrm>
                    <a:custGeom>
                      <a:avLst/>
                      <a:gdLst>
                        <a:gd name="T0" fmla="*/ 0 w 2736"/>
                        <a:gd name="T1" fmla="*/ 313 h 504"/>
                        <a:gd name="T2" fmla="*/ 488 w 2736"/>
                        <a:gd name="T3" fmla="*/ 104 h 504"/>
                        <a:gd name="T4" fmla="*/ 1002 w 2736"/>
                        <a:gd name="T5" fmla="*/ 15 h 504"/>
                        <a:gd name="T6" fmla="*/ 1544 w 2736"/>
                        <a:gd name="T7" fmla="*/ 15 h 504"/>
                        <a:gd name="T8" fmla="*/ 1535 w 2736"/>
                        <a:gd name="T9" fmla="*/ 64 h 504"/>
                        <a:gd name="T10" fmla="*/ 995 w 2736"/>
                        <a:gd name="T11" fmla="*/ 64 h 504"/>
                        <a:gd name="T12" fmla="*/ 369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4" name="Freeform 26"/>
                    <p:cNvSpPr>
                      <a:spLocks/>
                    </p:cNvSpPr>
                    <p:nvPr/>
                  </p:nvSpPr>
                  <p:spPr bwMode="hidden">
                    <a:xfrm rot="463793">
                      <a:off x="4469" y="1581"/>
                      <a:ext cx="830" cy="489"/>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0" name="Group 27"/>
                  <p:cNvGrpSpPr>
                    <a:grpSpLocks/>
                  </p:cNvGrpSpPr>
                  <p:nvPr/>
                </p:nvGrpSpPr>
                <p:grpSpPr bwMode="auto">
                  <a:xfrm>
                    <a:off x="3057" y="1243"/>
                    <a:ext cx="2150" cy="340"/>
                    <a:chOff x="2983" y="1271"/>
                    <a:chExt cx="2150" cy="340"/>
                  </a:xfrm>
                </p:grpSpPr>
                <p:sp>
                  <p:nvSpPr>
                    <p:cNvPr id="121" name="Freeform 28"/>
                    <p:cNvSpPr>
                      <a:spLocks/>
                    </p:cNvSpPr>
                    <p:nvPr/>
                  </p:nvSpPr>
                  <p:spPr bwMode="hidden">
                    <a:xfrm rot="-84182">
                      <a:off x="2983" y="1291"/>
                      <a:ext cx="1404" cy="219"/>
                    </a:xfrm>
                    <a:custGeom>
                      <a:avLst/>
                      <a:gdLst>
                        <a:gd name="T0" fmla="*/ 0 w 2736"/>
                        <a:gd name="T1" fmla="*/ 219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2" name="Freeform 29"/>
                    <p:cNvSpPr>
                      <a:spLocks/>
                    </p:cNvSpPr>
                    <p:nvPr/>
                  </p:nvSpPr>
                  <p:spPr bwMode="hidden">
                    <a:xfrm rot="-84182">
                      <a:off x="4379" y="1271"/>
                      <a:ext cx="754" cy="340"/>
                    </a:xfrm>
                    <a:custGeom>
                      <a:avLst/>
                      <a:gdLst>
                        <a:gd name="T0" fmla="*/ 2 w 1769"/>
                        <a:gd name="T1" fmla="*/ 3 h 791"/>
                        <a:gd name="T2" fmla="*/ 207 w 1769"/>
                        <a:gd name="T3" fmla="*/ 24 h 791"/>
                        <a:gd name="T4" fmla="*/ 493 w 1769"/>
                        <a:gd name="T5" fmla="*/ 86 h 791"/>
                        <a:gd name="T6" fmla="*/ 687 w 1769"/>
                        <a:gd name="T7" fmla="*/ 186 h 791"/>
                        <a:gd name="T8" fmla="*/ 748 w 1769"/>
                        <a:gd name="T9" fmla="*/ 262 h 791"/>
                        <a:gd name="T10" fmla="*/ 720 w 1769"/>
                        <a:gd name="T11" fmla="*/ 338 h 791"/>
                        <a:gd name="T12" fmla="*/ 677 w 1769"/>
                        <a:gd name="T13" fmla="*/ 272 h 791"/>
                        <a:gd name="T14" fmla="*/ 592 w 1769"/>
                        <a:gd name="T15" fmla="*/ 195 h 791"/>
                        <a:gd name="T16" fmla="*/ 473 w 1769"/>
                        <a:gd name="T17" fmla="*/ 127 h 791"/>
                        <a:gd name="T18" fmla="*/ 248 w 1769"/>
                        <a:gd name="T19" fmla="*/ 65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1" name="Group 30"/>
                  <p:cNvGrpSpPr>
                    <a:grpSpLocks/>
                  </p:cNvGrpSpPr>
                  <p:nvPr/>
                </p:nvGrpSpPr>
                <p:grpSpPr bwMode="auto">
                  <a:xfrm>
                    <a:off x="3012" y="891"/>
                    <a:ext cx="1879" cy="424"/>
                    <a:chOff x="2938" y="919"/>
                    <a:chExt cx="1879" cy="424"/>
                  </a:xfrm>
                </p:grpSpPr>
                <p:sp>
                  <p:nvSpPr>
                    <p:cNvPr id="119" name="Freeform 31"/>
                    <p:cNvSpPr>
                      <a:spLocks/>
                    </p:cNvSpPr>
                    <p:nvPr/>
                  </p:nvSpPr>
                  <p:spPr bwMode="hidden">
                    <a:xfrm rot="-802576">
                      <a:off x="2938" y="1128"/>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20" name="Freeform 32"/>
                    <p:cNvSpPr>
                      <a:spLocks/>
                    </p:cNvSpPr>
                    <p:nvPr/>
                  </p:nvSpPr>
                  <p:spPr bwMode="hidden">
                    <a:xfrm rot="-802576">
                      <a:off x="4155" y="919"/>
                      <a:ext cx="662" cy="337"/>
                    </a:xfrm>
                    <a:custGeom>
                      <a:avLst/>
                      <a:gdLst>
                        <a:gd name="T0" fmla="*/ 2 w 1769"/>
                        <a:gd name="T1" fmla="*/ 3 h 791"/>
                        <a:gd name="T2" fmla="*/ 181 w 1769"/>
                        <a:gd name="T3" fmla="*/ 24 h 791"/>
                        <a:gd name="T4" fmla="*/ 433 w 1769"/>
                        <a:gd name="T5" fmla="*/ 85 h 791"/>
                        <a:gd name="T6" fmla="*/ 603 w 1769"/>
                        <a:gd name="T7" fmla="*/ 184 h 791"/>
                        <a:gd name="T8" fmla="*/ 657 w 1769"/>
                        <a:gd name="T9" fmla="*/ 259 h 791"/>
                        <a:gd name="T10" fmla="*/ 632 w 1769"/>
                        <a:gd name="T11" fmla="*/ 335 h 791"/>
                        <a:gd name="T12" fmla="*/ 595 w 1769"/>
                        <a:gd name="T13" fmla="*/ 269 h 791"/>
                        <a:gd name="T14" fmla="*/ 520 w 1769"/>
                        <a:gd name="T15" fmla="*/ 193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2" name="Group 33"/>
                  <p:cNvGrpSpPr>
                    <a:grpSpLocks/>
                  </p:cNvGrpSpPr>
                  <p:nvPr/>
                </p:nvGrpSpPr>
                <p:grpSpPr bwMode="auto">
                  <a:xfrm>
                    <a:off x="711" y="1625"/>
                    <a:ext cx="1257" cy="2325"/>
                    <a:chOff x="637" y="1653"/>
                    <a:chExt cx="1257" cy="2325"/>
                  </a:xfrm>
                </p:grpSpPr>
                <p:sp>
                  <p:nvSpPr>
                    <p:cNvPr id="117" name="Freeform 34"/>
                    <p:cNvSpPr>
                      <a:spLocks/>
                    </p:cNvSpPr>
                    <p:nvPr/>
                  </p:nvSpPr>
                  <p:spPr bwMode="hidden">
                    <a:xfrm rot="18888116" flipH="1">
                      <a:off x="876" y="2359"/>
                      <a:ext cx="1723" cy="313"/>
                    </a:xfrm>
                    <a:custGeom>
                      <a:avLst/>
                      <a:gdLst>
                        <a:gd name="T0" fmla="*/ 0 w 2736"/>
                        <a:gd name="T1" fmla="*/ 313 h 504"/>
                        <a:gd name="T2" fmla="*/ 544 w 2736"/>
                        <a:gd name="T3" fmla="*/ 104 h 504"/>
                        <a:gd name="T4" fmla="*/ 1118 w 2736"/>
                        <a:gd name="T5" fmla="*/ 15 h 504"/>
                        <a:gd name="T6" fmla="*/ 1723 w 2736"/>
                        <a:gd name="T7" fmla="*/ 15 h 504"/>
                        <a:gd name="T8" fmla="*/ 1713 w 2736"/>
                        <a:gd name="T9" fmla="*/ 64 h 504"/>
                        <a:gd name="T10" fmla="*/ 1111 w 2736"/>
                        <a:gd name="T11" fmla="*/ 64 h 504"/>
                        <a:gd name="T12" fmla="*/ 412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8" name="Freeform 35"/>
                    <p:cNvSpPr>
                      <a:spLocks/>
                    </p:cNvSpPr>
                    <p:nvPr/>
                  </p:nvSpPr>
                  <p:spPr bwMode="hidden">
                    <a:xfrm rot="18888116" flipH="1">
                      <a:off x="419" y="3270"/>
                      <a:ext cx="925" cy="490"/>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7 h 791"/>
                        <a:gd name="T10" fmla="*/ 883 w 1769"/>
                        <a:gd name="T11" fmla="*/ 488 h 791"/>
                        <a:gd name="T12" fmla="*/ 831 w 1769"/>
                        <a:gd name="T13" fmla="*/ 392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3" name="Group 36"/>
                  <p:cNvGrpSpPr>
                    <a:grpSpLocks/>
                  </p:cNvGrpSpPr>
                  <p:nvPr/>
                </p:nvGrpSpPr>
                <p:grpSpPr bwMode="auto">
                  <a:xfrm>
                    <a:off x="69" y="2168"/>
                    <a:ext cx="2461" cy="1334"/>
                    <a:chOff x="-5" y="2196"/>
                    <a:chExt cx="2461" cy="1334"/>
                  </a:xfrm>
                </p:grpSpPr>
                <p:sp>
                  <p:nvSpPr>
                    <p:cNvPr id="115" name="Freeform 37"/>
                    <p:cNvSpPr>
                      <a:spLocks/>
                    </p:cNvSpPr>
                    <p:nvPr/>
                  </p:nvSpPr>
                  <p:spPr bwMode="hidden">
                    <a:xfrm rot="19495919" flipH="1">
                      <a:off x="644" y="2197"/>
                      <a:ext cx="1812" cy="347"/>
                    </a:xfrm>
                    <a:custGeom>
                      <a:avLst/>
                      <a:gdLst>
                        <a:gd name="T0" fmla="*/ 0 w 2736"/>
                        <a:gd name="T1" fmla="*/ 347 h 504"/>
                        <a:gd name="T2" fmla="*/ 572 w 2736"/>
                        <a:gd name="T3" fmla="*/ 116 h 504"/>
                        <a:gd name="T4" fmla="*/ 1176 w 2736"/>
                        <a:gd name="T5" fmla="*/ 17 h 504"/>
                        <a:gd name="T6" fmla="*/ 1812 w 2736"/>
                        <a:gd name="T7" fmla="*/ 17 h 504"/>
                        <a:gd name="T8" fmla="*/ 1801 w 2736"/>
                        <a:gd name="T9" fmla="*/ 71 h 504"/>
                        <a:gd name="T10" fmla="*/ 1168 w 2736"/>
                        <a:gd name="T11" fmla="*/ 71 h 504"/>
                        <a:gd name="T12" fmla="*/ 433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6" name="Freeform 38"/>
                    <p:cNvSpPr>
                      <a:spLocks/>
                    </p:cNvSpPr>
                    <p:nvPr/>
                  </p:nvSpPr>
                  <p:spPr bwMode="hidden">
                    <a:xfrm rot="19495919" flipH="1">
                      <a:off x="-5" y="2984"/>
                      <a:ext cx="973" cy="546"/>
                    </a:xfrm>
                    <a:custGeom>
                      <a:avLst/>
                      <a:gdLst>
                        <a:gd name="T0" fmla="*/ 3 w 1769"/>
                        <a:gd name="T1" fmla="*/ 6 h 791"/>
                        <a:gd name="T2" fmla="*/ 267 w 1769"/>
                        <a:gd name="T3" fmla="*/ 39 h 791"/>
                        <a:gd name="T4" fmla="*/ 636 w 1769"/>
                        <a:gd name="T5" fmla="*/ 138 h 791"/>
                        <a:gd name="T6" fmla="*/ 886 w 1769"/>
                        <a:gd name="T7" fmla="*/ 298 h 791"/>
                        <a:gd name="T8" fmla="*/ 966 w 1769"/>
                        <a:gd name="T9" fmla="*/ 420 h 791"/>
                        <a:gd name="T10" fmla="*/ 929 w 1769"/>
                        <a:gd name="T11" fmla="*/ 543 h 791"/>
                        <a:gd name="T12" fmla="*/ 874 w 1769"/>
                        <a:gd name="T13" fmla="*/ 436 h 791"/>
                        <a:gd name="T14" fmla="*/ 764 w 1769"/>
                        <a:gd name="T15" fmla="*/ 313 h 791"/>
                        <a:gd name="T16" fmla="*/ 610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4" name="Group 39"/>
                  <p:cNvGrpSpPr>
                    <a:grpSpLocks/>
                  </p:cNvGrpSpPr>
                  <p:nvPr/>
                </p:nvGrpSpPr>
                <p:grpSpPr bwMode="auto">
                  <a:xfrm>
                    <a:off x="22" y="1980"/>
                    <a:ext cx="2477" cy="1063"/>
                    <a:chOff x="-52" y="2008"/>
                    <a:chExt cx="2477" cy="1063"/>
                  </a:xfrm>
                </p:grpSpPr>
                <p:sp>
                  <p:nvSpPr>
                    <p:cNvPr id="113" name="Freeform 40"/>
                    <p:cNvSpPr>
                      <a:spLocks/>
                    </p:cNvSpPr>
                    <p:nvPr/>
                  </p:nvSpPr>
                  <p:spPr bwMode="hidden">
                    <a:xfrm rot="20017085" flipH="1">
                      <a:off x="689" y="2007"/>
                      <a:ext cx="1736" cy="304"/>
                    </a:xfrm>
                    <a:custGeom>
                      <a:avLst/>
                      <a:gdLst>
                        <a:gd name="T0" fmla="*/ 0 w 2736"/>
                        <a:gd name="T1" fmla="*/ 304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4" name="Freeform 41"/>
                    <p:cNvSpPr>
                      <a:spLocks/>
                    </p:cNvSpPr>
                    <p:nvPr/>
                  </p:nvSpPr>
                  <p:spPr bwMode="hidden">
                    <a:xfrm rot="20017085" flipH="1">
                      <a:off x="-52" y="2594"/>
                      <a:ext cx="932" cy="476"/>
                    </a:xfrm>
                    <a:custGeom>
                      <a:avLst/>
                      <a:gdLst>
                        <a:gd name="T0" fmla="*/ 3 w 1769"/>
                        <a:gd name="T1" fmla="*/ 5 h 791"/>
                        <a:gd name="T2" fmla="*/ 256 w 1769"/>
                        <a:gd name="T3" fmla="*/ 34 h 791"/>
                        <a:gd name="T4" fmla="*/ 610 w 1769"/>
                        <a:gd name="T5" fmla="*/ 120 h 791"/>
                        <a:gd name="T6" fmla="*/ 849 w 1769"/>
                        <a:gd name="T7" fmla="*/ 260 h 791"/>
                        <a:gd name="T8" fmla="*/ 925 w 1769"/>
                        <a:gd name="T9" fmla="*/ 366 h 791"/>
                        <a:gd name="T10" fmla="*/ 890 w 1769"/>
                        <a:gd name="T11" fmla="*/ 474 h 791"/>
                        <a:gd name="T12" fmla="*/ 837 w 1769"/>
                        <a:gd name="T13" fmla="*/ 380 h 791"/>
                        <a:gd name="T14" fmla="*/ 732 w 1769"/>
                        <a:gd name="T15" fmla="*/ 273 h 791"/>
                        <a:gd name="T16" fmla="*/ 584 w 1769"/>
                        <a:gd name="T17" fmla="*/ 178 h 791"/>
                        <a:gd name="T18" fmla="*/ 306 w 1769"/>
                        <a:gd name="T19" fmla="*/ 91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3"/>
                      <a:ext cx="1677" cy="336"/>
                    </a:xfrm>
                    <a:custGeom>
                      <a:avLst/>
                      <a:gdLst>
                        <a:gd name="T0" fmla="*/ 0 w 2736"/>
                        <a:gd name="T1" fmla="*/ 336 h 504"/>
                        <a:gd name="T2" fmla="*/ 530 w 2736"/>
                        <a:gd name="T3" fmla="*/ 112 h 504"/>
                        <a:gd name="T4" fmla="*/ 1089 w 2736"/>
                        <a:gd name="T5" fmla="*/ 16 h 504"/>
                        <a:gd name="T6" fmla="*/ 1677 w 2736"/>
                        <a:gd name="T7" fmla="*/ 16 h 504"/>
                        <a:gd name="T8" fmla="*/ 1667 w 2736"/>
                        <a:gd name="T9" fmla="*/ 69 h 504"/>
                        <a:gd name="T10" fmla="*/ 1081 w 2736"/>
                        <a:gd name="T11" fmla="*/ 69 h 504"/>
                        <a:gd name="T12" fmla="*/ 401 w 2736"/>
                        <a:gd name="T13" fmla="*/ 195 h 504"/>
                        <a:gd name="T14" fmla="*/ 0 w 2736"/>
                        <a:gd name="T15" fmla="*/ 33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2" name="Freeform 44"/>
                    <p:cNvSpPr>
                      <a:spLocks/>
                    </p:cNvSpPr>
                    <p:nvPr/>
                  </p:nvSpPr>
                  <p:spPr bwMode="hidden">
                    <a:xfrm rot="20519637" flipH="1">
                      <a:off x="-74" y="2213"/>
                      <a:ext cx="901" cy="526"/>
                    </a:xfrm>
                    <a:custGeom>
                      <a:avLst/>
                      <a:gdLst>
                        <a:gd name="T0" fmla="*/ 3 w 1769"/>
                        <a:gd name="T1" fmla="*/ 5 h 791"/>
                        <a:gd name="T2" fmla="*/ 247 w 1769"/>
                        <a:gd name="T3" fmla="*/ 37 h 791"/>
                        <a:gd name="T4" fmla="*/ 589 w 1769"/>
                        <a:gd name="T5" fmla="*/ 133 h 791"/>
                        <a:gd name="T6" fmla="*/ 821 w 1769"/>
                        <a:gd name="T7" fmla="*/ 287 h 791"/>
                        <a:gd name="T8" fmla="*/ 894 w 1769"/>
                        <a:gd name="T9" fmla="*/ 405 h 791"/>
                        <a:gd name="T10" fmla="*/ 860 w 1769"/>
                        <a:gd name="T11" fmla="*/ 523 h 791"/>
                        <a:gd name="T12" fmla="*/ 809 w 1769"/>
                        <a:gd name="T13" fmla="*/ 420 h 791"/>
                        <a:gd name="T14" fmla="*/ 707 w 1769"/>
                        <a:gd name="T15" fmla="*/ 302 h 791"/>
                        <a:gd name="T16" fmla="*/ 565 w 1769"/>
                        <a:gd name="T17" fmla="*/ 197 h 791"/>
                        <a:gd name="T18" fmla="*/ 296 w 1769"/>
                        <a:gd name="T19" fmla="*/ 101 h 791"/>
                        <a:gd name="T20" fmla="*/ 0 w 1769"/>
                        <a:gd name="T21" fmla="*/ 51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6" name="Group 183"/>
                  <p:cNvGrpSpPr>
                    <a:grpSpLocks/>
                  </p:cNvGrpSpPr>
                  <p:nvPr/>
                </p:nvGrpSpPr>
                <p:grpSpPr bwMode="auto">
                  <a:xfrm>
                    <a:off x="97" y="1563"/>
                    <a:ext cx="2339" cy="657"/>
                    <a:chOff x="23" y="1591"/>
                    <a:chExt cx="2339" cy="657"/>
                  </a:xfrm>
                </p:grpSpPr>
                <p:sp>
                  <p:nvSpPr>
                    <p:cNvPr id="109" name="Freeform 46"/>
                    <p:cNvSpPr>
                      <a:spLocks/>
                    </p:cNvSpPr>
                    <p:nvPr/>
                  </p:nvSpPr>
                  <p:spPr bwMode="hidden">
                    <a:xfrm rot="21136207" flipH="1">
                      <a:off x="818" y="1590"/>
                      <a:ext cx="1544" cy="313"/>
                    </a:xfrm>
                    <a:custGeom>
                      <a:avLst/>
                      <a:gdLst>
                        <a:gd name="T0" fmla="*/ 0 w 2736"/>
                        <a:gd name="T1" fmla="*/ 313 h 504"/>
                        <a:gd name="T2" fmla="*/ 488 w 2736"/>
                        <a:gd name="T3" fmla="*/ 104 h 504"/>
                        <a:gd name="T4" fmla="*/ 1002 w 2736"/>
                        <a:gd name="T5" fmla="*/ 15 h 504"/>
                        <a:gd name="T6" fmla="*/ 1544 w 2736"/>
                        <a:gd name="T7" fmla="*/ 15 h 504"/>
                        <a:gd name="T8" fmla="*/ 1535 w 2736"/>
                        <a:gd name="T9" fmla="*/ 64 h 504"/>
                        <a:gd name="T10" fmla="*/ 995 w 2736"/>
                        <a:gd name="T11" fmla="*/ 64 h 504"/>
                        <a:gd name="T12" fmla="*/ 369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10" name="Freeform 47"/>
                    <p:cNvSpPr>
                      <a:spLocks/>
                    </p:cNvSpPr>
                    <p:nvPr/>
                  </p:nvSpPr>
                  <p:spPr bwMode="hidden">
                    <a:xfrm rot="21136207" flipH="1">
                      <a:off x="23" y="1759"/>
                      <a:ext cx="830" cy="489"/>
                    </a:xfrm>
                    <a:custGeom>
                      <a:avLst/>
                      <a:gdLst>
                        <a:gd name="T0" fmla="*/ 2 w 1769"/>
                        <a:gd name="T1" fmla="*/ 5 h 791"/>
                        <a:gd name="T2" fmla="*/ 228 w 1769"/>
                        <a:gd name="T3" fmla="*/ 35 h 791"/>
                        <a:gd name="T4" fmla="*/ 543 w 1769"/>
                        <a:gd name="T5" fmla="*/ 124 h 791"/>
                        <a:gd name="T6" fmla="*/ 756 w 1769"/>
                        <a:gd name="T7" fmla="*/ 267 h 791"/>
                        <a:gd name="T8" fmla="*/ 824 w 1769"/>
                        <a:gd name="T9" fmla="*/ 376 h 791"/>
                        <a:gd name="T10" fmla="*/ 792 w 1769"/>
                        <a:gd name="T11" fmla="*/ 487 h 791"/>
                        <a:gd name="T12" fmla="*/ 746 w 1769"/>
                        <a:gd name="T13" fmla="*/ 391 h 791"/>
                        <a:gd name="T14" fmla="*/ 652 w 1769"/>
                        <a:gd name="T15" fmla="*/ 281 h 791"/>
                        <a:gd name="T16" fmla="*/ 520 w 1769"/>
                        <a:gd name="T17" fmla="*/ 183 h 791"/>
                        <a:gd name="T18" fmla="*/ 273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7" name="Group 48"/>
                  <p:cNvGrpSpPr>
                    <a:grpSpLocks/>
                  </p:cNvGrpSpPr>
                  <p:nvPr/>
                </p:nvGrpSpPr>
                <p:grpSpPr bwMode="auto">
                  <a:xfrm>
                    <a:off x="263" y="1416"/>
                    <a:ext cx="2150" cy="345"/>
                    <a:chOff x="189" y="1444"/>
                    <a:chExt cx="2150" cy="345"/>
                  </a:xfrm>
                </p:grpSpPr>
                <p:sp>
                  <p:nvSpPr>
                    <p:cNvPr id="107" name="Freeform 49"/>
                    <p:cNvSpPr>
                      <a:spLocks/>
                    </p:cNvSpPr>
                    <p:nvPr/>
                  </p:nvSpPr>
                  <p:spPr bwMode="hidden">
                    <a:xfrm rot="84182" flipH="1">
                      <a:off x="935" y="1464"/>
                      <a:ext cx="1404" cy="219"/>
                    </a:xfrm>
                    <a:custGeom>
                      <a:avLst/>
                      <a:gdLst>
                        <a:gd name="T0" fmla="*/ 0 w 2736"/>
                        <a:gd name="T1" fmla="*/ 219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1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8" name="Freeform 50"/>
                    <p:cNvSpPr>
                      <a:spLocks/>
                    </p:cNvSpPr>
                    <p:nvPr/>
                  </p:nvSpPr>
                  <p:spPr bwMode="hidden">
                    <a:xfrm rot="84182" flipH="1">
                      <a:off x="189" y="1444"/>
                      <a:ext cx="754" cy="345"/>
                    </a:xfrm>
                    <a:custGeom>
                      <a:avLst/>
                      <a:gdLst>
                        <a:gd name="T0" fmla="*/ 2 w 1769"/>
                        <a:gd name="T1" fmla="*/ 3 h 791"/>
                        <a:gd name="T2" fmla="*/ 207 w 1769"/>
                        <a:gd name="T3" fmla="*/ 24 h 791"/>
                        <a:gd name="T4" fmla="*/ 493 w 1769"/>
                        <a:gd name="T5" fmla="*/ 87 h 791"/>
                        <a:gd name="T6" fmla="*/ 687 w 1769"/>
                        <a:gd name="T7" fmla="*/ 188 h 791"/>
                        <a:gd name="T8" fmla="*/ 748 w 1769"/>
                        <a:gd name="T9" fmla="*/ 266 h 791"/>
                        <a:gd name="T10" fmla="*/ 720 w 1769"/>
                        <a:gd name="T11" fmla="*/ 343 h 791"/>
                        <a:gd name="T12" fmla="*/ 677 w 1769"/>
                        <a:gd name="T13" fmla="*/ 276 h 791"/>
                        <a:gd name="T14" fmla="*/ 592 w 1769"/>
                        <a:gd name="T15" fmla="*/ 198 h 791"/>
                        <a:gd name="T16" fmla="*/ 473 w 1769"/>
                        <a:gd name="T17" fmla="*/ 129 h 791"/>
                        <a:gd name="T18" fmla="*/ 248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48" name="Group 51"/>
                  <p:cNvGrpSpPr>
                    <a:grpSpLocks/>
                  </p:cNvGrpSpPr>
                  <p:nvPr/>
                </p:nvGrpSpPr>
                <p:grpSpPr bwMode="auto">
                  <a:xfrm>
                    <a:off x="579" y="1066"/>
                    <a:ext cx="1879" cy="428"/>
                    <a:chOff x="505" y="1094"/>
                    <a:chExt cx="1879" cy="428"/>
                  </a:xfrm>
                </p:grpSpPr>
                <p:sp>
                  <p:nvSpPr>
                    <p:cNvPr id="105" name="Freeform 52"/>
                    <p:cNvSpPr>
                      <a:spLocks/>
                    </p:cNvSpPr>
                    <p:nvPr/>
                  </p:nvSpPr>
                  <p:spPr bwMode="hidden">
                    <a:xfrm rot="802576" flipH="1">
                      <a:off x="1151" y="1307"/>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6" name="Freeform 53"/>
                    <p:cNvSpPr>
                      <a:spLocks/>
                    </p:cNvSpPr>
                    <p:nvPr/>
                  </p:nvSpPr>
                  <p:spPr bwMode="hidden">
                    <a:xfrm rot="802576" flipH="1">
                      <a:off x="505" y="1094"/>
                      <a:ext cx="662" cy="341"/>
                    </a:xfrm>
                    <a:custGeom>
                      <a:avLst/>
                      <a:gdLst>
                        <a:gd name="T0" fmla="*/ 2 w 1769"/>
                        <a:gd name="T1" fmla="*/ 3 h 791"/>
                        <a:gd name="T2" fmla="*/ 181 w 1769"/>
                        <a:gd name="T3" fmla="*/ 24 h 791"/>
                        <a:gd name="T4" fmla="*/ 433 w 1769"/>
                        <a:gd name="T5" fmla="*/ 86 h 791"/>
                        <a:gd name="T6" fmla="*/ 603 w 1769"/>
                        <a:gd name="T7" fmla="*/ 186 h 791"/>
                        <a:gd name="T8" fmla="*/ 657 w 1769"/>
                        <a:gd name="T9" fmla="*/ 263 h 791"/>
                        <a:gd name="T10" fmla="*/ 632 w 1769"/>
                        <a:gd name="T11" fmla="*/ 339 h 791"/>
                        <a:gd name="T12" fmla="*/ 595 w 1769"/>
                        <a:gd name="T13" fmla="*/ 272 h 791"/>
                        <a:gd name="T14" fmla="*/ 520 w 1769"/>
                        <a:gd name="T15" fmla="*/ 196 h 791"/>
                        <a:gd name="T16" fmla="*/ 415 w 1769"/>
                        <a:gd name="T17" fmla="*/ 128 h 791"/>
                        <a:gd name="T18" fmla="*/ 217 w 1769"/>
                        <a:gd name="T19" fmla="*/ 66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49" name="Group 54"/>
                  <p:cNvGrpSpPr>
                    <a:grpSpLocks/>
                  </p:cNvGrpSpPr>
                  <p:nvPr/>
                </p:nvGrpSpPr>
                <p:grpSpPr bwMode="auto">
                  <a:xfrm>
                    <a:off x="690" y="873"/>
                    <a:ext cx="1849" cy="552"/>
                    <a:chOff x="616" y="901"/>
                    <a:chExt cx="1849" cy="552"/>
                  </a:xfrm>
                </p:grpSpPr>
                <p:sp>
                  <p:nvSpPr>
                    <p:cNvPr id="103" name="Freeform 55"/>
                    <p:cNvSpPr>
                      <a:spLocks/>
                    </p:cNvSpPr>
                    <p:nvPr/>
                  </p:nvSpPr>
                  <p:spPr bwMode="hidden">
                    <a:xfrm rot="1277471" flipH="1">
                      <a:off x="1232" y="1238"/>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4" name="Freeform 56"/>
                    <p:cNvSpPr>
                      <a:spLocks/>
                    </p:cNvSpPr>
                    <p:nvPr/>
                  </p:nvSpPr>
                  <p:spPr bwMode="hidden">
                    <a:xfrm rot="1277471" flipH="1">
                      <a:off x="616" y="901"/>
                      <a:ext cx="662" cy="336"/>
                    </a:xfrm>
                    <a:custGeom>
                      <a:avLst/>
                      <a:gdLst>
                        <a:gd name="T0" fmla="*/ 2 w 1769"/>
                        <a:gd name="T1" fmla="*/ 3 h 791"/>
                        <a:gd name="T2" fmla="*/ 181 w 1769"/>
                        <a:gd name="T3" fmla="*/ 24 h 791"/>
                        <a:gd name="T4" fmla="*/ 433 w 1769"/>
                        <a:gd name="T5" fmla="*/ 85 h 791"/>
                        <a:gd name="T6" fmla="*/ 603 w 1769"/>
                        <a:gd name="T7" fmla="*/ 184 h 791"/>
                        <a:gd name="T8" fmla="*/ 657 w 1769"/>
                        <a:gd name="T9" fmla="*/ 259 h 791"/>
                        <a:gd name="T10" fmla="*/ 632 w 1769"/>
                        <a:gd name="T11" fmla="*/ 334 h 791"/>
                        <a:gd name="T12" fmla="*/ 595 w 1769"/>
                        <a:gd name="T13" fmla="*/ 268 h 791"/>
                        <a:gd name="T14" fmla="*/ 520 w 1769"/>
                        <a:gd name="T15" fmla="*/ 193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0" name="Group 57"/>
                  <p:cNvGrpSpPr>
                    <a:grpSpLocks/>
                  </p:cNvGrpSpPr>
                  <p:nvPr/>
                </p:nvGrpSpPr>
                <p:grpSpPr bwMode="auto">
                  <a:xfrm>
                    <a:off x="911" y="589"/>
                    <a:ext cx="1767" cy="742"/>
                    <a:chOff x="911" y="589"/>
                    <a:chExt cx="1767" cy="742"/>
                  </a:xfrm>
                </p:grpSpPr>
                <p:sp>
                  <p:nvSpPr>
                    <p:cNvPr id="101" name="Freeform 58"/>
                    <p:cNvSpPr>
                      <a:spLocks/>
                    </p:cNvSpPr>
                    <p:nvPr/>
                  </p:nvSpPr>
                  <p:spPr bwMode="hidden">
                    <a:xfrm rot="2028410" flipH="1">
                      <a:off x="1445" y="1116"/>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 name="Freeform 59"/>
                    <p:cNvSpPr>
                      <a:spLocks/>
                    </p:cNvSpPr>
                    <p:nvPr/>
                  </p:nvSpPr>
                  <p:spPr bwMode="hidden">
                    <a:xfrm rot="2028410" flipH="1">
                      <a:off x="911" y="590"/>
                      <a:ext cx="662" cy="337"/>
                    </a:xfrm>
                    <a:custGeom>
                      <a:avLst/>
                      <a:gdLst>
                        <a:gd name="T0" fmla="*/ 2 w 1769"/>
                        <a:gd name="T1" fmla="*/ 3 h 791"/>
                        <a:gd name="T2" fmla="*/ 181 w 1769"/>
                        <a:gd name="T3" fmla="*/ 24 h 791"/>
                        <a:gd name="T4" fmla="*/ 433 w 1769"/>
                        <a:gd name="T5" fmla="*/ 85 h 791"/>
                        <a:gd name="T6" fmla="*/ 603 w 1769"/>
                        <a:gd name="T7" fmla="*/ 184 h 791"/>
                        <a:gd name="T8" fmla="*/ 657 w 1769"/>
                        <a:gd name="T9" fmla="*/ 259 h 791"/>
                        <a:gd name="T10" fmla="*/ 632 w 1769"/>
                        <a:gd name="T11" fmla="*/ 335 h 791"/>
                        <a:gd name="T12" fmla="*/ 595 w 1769"/>
                        <a:gd name="T13" fmla="*/ 269 h 791"/>
                        <a:gd name="T14" fmla="*/ 520 w 1769"/>
                        <a:gd name="T15" fmla="*/ 193 h 791"/>
                        <a:gd name="T16" fmla="*/ 415 w 1769"/>
                        <a:gd name="T17" fmla="*/ 126 h 791"/>
                        <a:gd name="T18" fmla="*/ 21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1" name="Group 60"/>
                  <p:cNvGrpSpPr>
                    <a:grpSpLocks/>
                  </p:cNvGrpSpPr>
                  <p:nvPr/>
                </p:nvGrpSpPr>
                <p:grpSpPr bwMode="auto">
                  <a:xfrm>
                    <a:off x="1120" y="302"/>
                    <a:ext cx="1693" cy="890"/>
                    <a:chOff x="1120" y="302"/>
                    <a:chExt cx="1693" cy="890"/>
                  </a:xfrm>
                </p:grpSpPr>
                <p:sp>
                  <p:nvSpPr>
                    <p:cNvPr id="99" name="Freeform 61"/>
                    <p:cNvSpPr>
                      <a:spLocks/>
                    </p:cNvSpPr>
                    <p:nvPr/>
                  </p:nvSpPr>
                  <p:spPr bwMode="hidden">
                    <a:xfrm rot="2664424" flipH="1">
                      <a:off x="1562" y="977"/>
                      <a:ext cx="1251" cy="215"/>
                    </a:xfrm>
                    <a:custGeom>
                      <a:avLst/>
                      <a:gdLst>
                        <a:gd name="T0" fmla="*/ 0 w 2736"/>
                        <a:gd name="T1" fmla="*/ 215 h 504"/>
                        <a:gd name="T2" fmla="*/ 395 w 2736"/>
                        <a:gd name="T3" fmla="*/ 72 h 504"/>
                        <a:gd name="T4" fmla="*/ 812 w 2736"/>
                        <a:gd name="T5" fmla="*/ 10 h 504"/>
                        <a:gd name="T6" fmla="*/ 1251 w 2736"/>
                        <a:gd name="T7" fmla="*/ 10 h 504"/>
                        <a:gd name="T8" fmla="*/ 1244 w 2736"/>
                        <a:gd name="T9" fmla="*/ 44 h 504"/>
                        <a:gd name="T10" fmla="*/ 807 w 2736"/>
                        <a:gd name="T11" fmla="*/ 44 h 504"/>
                        <a:gd name="T12" fmla="*/ 299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0" name="Freeform 62"/>
                    <p:cNvSpPr>
                      <a:spLocks/>
                    </p:cNvSpPr>
                    <p:nvPr/>
                  </p:nvSpPr>
                  <p:spPr bwMode="hidden">
                    <a:xfrm rot="2664424" flipH="1">
                      <a:off x="1120" y="303"/>
                      <a:ext cx="672" cy="338"/>
                    </a:xfrm>
                    <a:custGeom>
                      <a:avLst/>
                      <a:gdLst>
                        <a:gd name="T0" fmla="*/ 2 w 1769"/>
                        <a:gd name="T1" fmla="*/ 3 h 791"/>
                        <a:gd name="T2" fmla="*/ 184 w 1769"/>
                        <a:gd name="T3" fmla="*/ 24 h 791"/>
                        <a:gd name="T4" fmla="*/ 440 w 1769"/>
                        <a:gd name="T5" fmla="*/ 85 h 791"/>
                        <a:gd name="T6" fmla="*/ 612 w 1769"/>
                        <a:gd name="T7" fmla="*/ 185 h 791"/>
                        <a:gd name="T8" fmla="*/ 667 w 1769"/>
                        <a:gd name="T9" fmla="*/ 260 h 791"/>
                        <a:gd name="T10" fmla="*/ 642 w 1769"/>
                        <a:gd name="T11" fmla="*/ 336 h 791"/>
                        <a:gd name="T12" fmla="*/ 604 w 1769"/>
                        <a:gd name="T13" fmla="*/ 270 h 791"/>
                        <a:gd name="T14" fmla="*/ 528 w 1769"/>
                        <a:gd name="T15" fmla="*/ 194 h 791"/>
                        <a:gd name="T16" fmla="*/ 421 w 1769"/>
                        <a:gd name="T17" fmla="*/ 126 h 791"/>
                        <a:gd name="T18" fmla="*/ 221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2" name="Group 63"/>
                  <p:cNvGrpSpPr>
                    <a:grpSpLocks/>
                  </p:cNvGrpSpPr>
                  <p:nvPr/>
                </p:nvGrpSpPr>
                <p:grpSpPr bwMode="auto">
                  <a:xfrm>
                    <a:off x="1707" y="72"/>
                    <a:ext cx="779" cy="1517"/>
                    <a:chOff x="1633" y="100"/>
                    <a:chExt cx="779" cy="1517"/>
                  </a:xfrm>
                </p:grpSpPr>
                <p:sp>
                  <p:nvSpPr>
                    <p:cNvPr id="97" name="Freeform 64"/>
                    <p:cNvSpPr>
                      <a:spLocks/>
                    </p:cNvSpPr>
                    <p:nvPr/>
                  </p:nvSpPr>
                  <p:spPr bwMode="hidden">
                    <a:xfrm rot="3473776" flipH="1">
                      <a:off x="1754" y="959"/>
                      <a:ext cx="1102" cy="215"/>
                    </a:xfrm>
                    <a:custGeom>
                      <a:avLst/>
                      <a:gdLst>
                        <a:gd name="T0" fmla="*/ 0 w 2736"/>
                        <a:gd name="T1" fmla="*/ 215 h 504"/>
                        <a:gd name="T2" fmla="*/ 348 w 2736"/>
                        <a:gd name="T3" fmla="*/ 72 h 504"/>
                        <a:gd name="T4" fmla="*/ 715 w 2736"/>
                        <a:gd name="T5" fmla="*/ 10 h 504"/>
                        <a:gd name="T6" fmla="*/ 1102 w 2736"/>
                        <a:gd name="T7" fmla="*/ 10 h 504"/>
                        <a:gd name="T8" fmla="*/ 1096 w 2736"/>
                        <a:gd name="T9" fmla="*/ 44 h 504"/>
                        <a:gd name="T10" fmla="*/ 711 w 2736"/>
                        <a:gd name="T11" fmla="*/ 44 h 504"/>
                        <a:gd name="T12" fmla="*/ 263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8" name="Freeform 65"/>
                    <p:cNvSpPr>
                      <a:spLocks/>
                    </p:cNvSpPr>
                    <p:nvPr/>
                  </p:nvSpPr>
                  <p:spPr bwMode="hidden">
                    <a:xfrm rot="3473776" flipH="1">
                      <a:off x="1507" y="226"/>
                      <a:ext cx="591" cy="338"/>
                    </a:xfrm>
                    <a:custGeom>
                      <a:avLst/>
                      <a:gdLst>
                        <a:gd name="T0" fmla="*/ 2 w 1769"/>
                        <a:gd name="T1" fmla="*/ 3 h 791"/>
                        <a:gd name="T2" fmla="*/ 162 w 1769"/>
                        <a:gd name="T3" fmla="*/ 24 h 791"/>
                        <a:gd name="T4" fmla="*/ 387 w 1769"/>
                        <a:gd name="T5" fmla="*/ 85 h 791"/>
                        <a:gd name="T6" fmla="*/ 538 w 1769"/>
                        <a:gd name="T7" fmla="*/ 185 h 791"/>
                        <a:gd name="T8" fmla="*/ 587 w 1769"/>
                        <a:gd name="T9" fmla="*/ 260 h 791"/>
                        <a:gd name="T10" fmla="*/ 564 w 1769"/>
                        <a:gd name="T11" fmla="*/ 336 h 791"/>
                        <a:gd name="T12" fmla="*/ 531 w 1769"/>
                        <a:gd name="T13" fmla="*/ 270 h 791"/>
                        <a:gd name="T14" fmla="*/ 464 w 1769"/>
                        <a:gd name="T15" fmla="*/ 194 h 791"/>
                        <a:gd name="T16" fmla="*/ 371 w 1769"/>
                        <a:gd name="T17" fmla="*/ 126 h 791"/>
                        <a:gd name="T18" fmla="*/ 194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3" name="Group 66"/>
                  <p:cNvGrpSpPr>
                    <a:grpSpLocks/>
                  </p:cNvGrpSpPr>
                  <p:nvPr/>
                </p:nvGrpSpPr>
                <p:grpSpPr bwMode="auto">
                  <a:xfrm>
                    <a:off x="2009" y="4"/>
                    <a:ext cx="635" cy="1534"/>
                    <a:chOff x="1935" y="32"/>
                    <a:chExt cx="635" cy="1534"/>
                  </a:xfrm>
                </p:grpSpPr>
                <p:sp>
                  <p:nvSpPr>
                    <p:cNvPr id="95" name="Freeform 67"/>
                    <p:cNvSpPr>
                      <a:spLocks/>
                    </p:cNvSpPr>
                    <p:nvPr/>
                  </p:nvSpPr>
                  <p:spPr bwMode="hidden">
                    <a:xfrm rot="4126480" flipH="1">
                      <a:off x="1932" y="928"/>
                      <a:ext cx="1060" cy="215"/>
                    </a:xfrm>
                    <a:custGeom>
                      <a:avLst/>
                      <a:gdLst>
                        <a:gd name="T0" fmla="*/ 0 w 2736"/>
                        <a:gd name="T1" fmla="*/ 215 h 504"/>
                        <a:gd name="T2" fmla="*/ 335 w 2736"/>
                        <a:gd name="T3" fmla="*/ 72 h 504"/>
                        <a:gd name="T4" fmla="*/ 688 w 2736"/>
                        <a:gd name="T5" fmla="*/ 10 h 504"/>
                        <a:gd name="T6" fmla="*/ 1060 w 2736"/>
                        <a:gd name="T7" fmla="*/ 10 h 504"/>
                        <a:gd name="T8" fmla="*/ 1054 w 2736"/>
                        <a:gd name="T9" fmla="*/ 44 h 504"/>
                        <a:gd name="T10" fmla="*/ 683 w 2736"/>
                        <a:gd name="T11" fmla="*/ 44 h 504"/>
                        <a:gd name="T12" fmla="*/ 253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6" name="Freeform 68"/>
                    <p:cNvSpPr>
                      <a:spLocks/>
                    </p:cNvSpPr>
                    <p:nvPr/>
                  </p:nvSpPr>
                  <p:spPr bwMode="hidden">
                    <a:xfrm rot="4126480" flipH="1">
                      <a:off x="1819" y="148"/>
                      <a:ext cx="570" cy="337"/>
                    </a:xfrm>
                    <a:custGeom>
                      <a:avLst/>
                      <a:gdLst>
                        <a:gd name="T0" fmla="*/ 2 w 1769"/>
                        <a:gd name="T1" fmla="*/ 3 h 791"/>
                        <a:gd name="T2" fmla="*/ 156 w 1769"/>
                        <a:gd name="T3" fmla="*/ 24 h 791"/>
                        <a:gd name="T4" fmla="*/ 373 w 1769"/>
                        <a:gd name="T5" fmla="*/ 85 h 791"/>
                        <a:gd name="T6" fmla="*/ 519 w 1769"/>
                        <a:gd name="T7" fmla="*/ 184 h 791"/>
                        <a:gd name="T8" fmla="*/ 566 w 1769"/>
                        <a:gd name="T9" fmla="*/ 259 h 791"/>
                        <a:gd name="T10" fmla="*/ 544 w 1769"/>
                        <a:gd name="T11" fmla="*/ 335 h 791"/>
                        <a:gd name="T12" fmla="*/ 512 w 1769"/>
                        <a:gd name="T13" fmla="*/ 269 h 791"/>
                        <a:gd name="T14" fmla="*/ 448 w 1769"/>
                        <a:gd name="T15" fmla="*/ 193 h 791"/>
                        <a:gd name="T16" fmla="*/ 357 w 1769"/>
                        <a:gd name="T17" fmla="*/ 126 h 791"/>
                        <a:gd name="T18" fmla="*/ 18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4" name="Group 69"/>
                  <p:cNvGrpSpPr>
                    <a:grpSpLocks/>
                  </p:cNvGrpSpPr>
                  <p:nvPr/>
                </p:nvGrpSpPr>
                <p:grpSpPr bwMode="auto">
                  <a:xfrm>
                    <a:off x="2896" y="643"/>
                    <a:ext cx="1846" cy="567"/>
                    <a:chOff x="2822" y="671"/>
                    <a:chExt cx="1846" cy="567"/>
                  </a:xfrm>
                </p:grpSpPr>
                <p:sp>
                  <p:nvSpPr>
                    <p:cNvPr id="93" name="Freeform 70"/>
                    <p:cNvSpPr>
                      <a:spLocks/>
                    </p:cNvSpPr>
                    <p:nvPr/>
                  </p:nvSpPr>
                  <p:spPr bwMode="hidden">
                    <a:xfrm rot="-1325434">
                      <a:off x="2822" y="1023"/>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4" name="Freeform 71"/>
                    <p:cNvSpPr>
                      <a:spLocks/>
                    </p:cNvSpPr>
                    <p:nvPr/>
                  </p:nvSpPr>
                  <p:spPr bwMode="hidden">
                    <a:xfrm rot="-1325434">
                      <a:off x="4005" y="672"/>
                      <a:ext cx="663" cy="340"/>
                    </a:xfrm>
                    <a:custGeom>
                      <a:avLst/>
                      <a:gdLst>
                        <a:gd name="T0" fmla="*/ 2 w 1769"/>
                        <a:gd name="T1" fmla="*/ 3 h 791"/>
                        <a:gd name="T2" fmla="*/ 182 w 1769"/>
                        <a:gd name="T3" fmla="*/ 24 h 791"/>
                        <a:gd name="T4" fmla="*/ 434 w 1769"/>
                        <a:gd name="T5" fmla="*/ 86 h 791"/>
                        <a:gd name="T6" fmla="*/ 604 w 1769"/>
                        <a:gd name="T7" fmla="*/ 186 h 791"/>
                        <a:gd name="T8" fmla="*/ 658 w 1769"/>
                        <a:gd name="T9" fmla="*/ 262 h 791"/>
                        <a:gd name="T10" fmla="*/ 633 w 1769"/>
                        <a:gd name="T11" fmla="*/ 338 h 791"/>
                        <a:gd name="T12" fmla="*/ 596 w 1769"/>
                        <a:gd name="T13" fmla="*/ 272 h 791"/>
                        <a:gd name="T14" fmla="*/ 521 w 1769"/>
                        <a:gd name="T15" fmla="*/ 195 h 791"/>
                        <a:gd name="T16" fmla="*/ 416 w 1769"/>
                        <a:gd name="T17" fmla="*/ 127 h 791"/>
                        <a:gd name="T18" fmla="*/ 218 w 1769"/>
                        <a:gd name="T19" fmla="*/ 65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5" name="Group 72"/>
                  <p:cNvGrpSpPr>
                    <a:grpSpLocks/>
                  </p:cNvGrpSpPr>
                  <p:nvPr/>
                </p:nvGrpSpPr>
                <p:grpSpPr bwMode="auto">
                  <a:xfrm>
                    <a:off x="2757" y="416"/>
                    <a:ext cx="1783" cy="717"/>
                    <a:chOff x="2683" y="444"/>
                    <a:chExt cx="1783" cy="717"/>
                  </a:xfrm>
                </p:grpSpPr>
                <p:sp>
                  <p:nvSpPr>
                    <p:cNvPr id="91" name="Freeform 73"/>
                    <p:cNvSpPr>
                      <a:spLocks/>
                    </p:cNvSpPr>
                    <p:nvPr/>
                  </p:nvSpPr>
                  <p:spPr bwMode="hidden">
                    <a:xfrm rot="-1921064">
                      <a:off x="2683" y="946"/>
                      <a:ext cx="1233" cy="215"/>
                    </a:xfrm>
                    <a:custGeom>
                      <a:avLst/>
                      <a:gdLst>
                        <a:gd name="T0" fmla="*/ 0 w 2736"/>
                        <a:gd name="T1" fmla="*/ 215 h 504"/>
                        <a:gd name="T2" fmla="*/ 389 w 2736"/>
                        <a:gd name="T3" fmla="*/ 72 h 504"/>
                        <a:gd name="T4" fmla="*/ 800 w 2736"/>
                        <a:gd name="T5" fmla="*/ 10 h 504"/>
                        <a:gd name="T6" fmla="*/ 1233 w 2736"/>
                        <a:gd name="T7" fmla="*/ 10 h 504"/>
                        <a:gd name="T8" fmla="*/ 1226 w 2736"/>
                        <a:gd name="T9" fmla="*/ 44 h 504"/>
                        <a:gd name="T10" fmla="*/ 795 w 2736"/>
                        <a:gd name="T11" fmla="*/ 44 h 504"/>
                        <a:gd name="T12" fmla="*/ 295 w 2736"/>
                        <a:gd name="T13" fmla="*/ 125 h 504"/>
                        <a:gd name="T14" fmla="*/ 0 w 2736"/>
                        <a:gd name="T15" fmla="*/ 21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2" name="Freeform 74"/>
                    <p:cNvSpPr>
                      <a:spLocks/>
                    </p:cNvSpPr>
                    <p:nvPr/>
                  </p:nvSpPr>
                  <p:spPr bwMode="hidden">
                    <a:xfrm rot="-1921064">
                      <a:off x="3803" y="444"/>
                      <a:ext cx="663" cy="338"/>
                    </a:xfrm>
                    <a:custGeom>
                      <a:avLst/>
                      <a:gdLst>
                        <a:gd name="T0" fmla="*/ 2 w 1769"/>
                        <a:gd name="T1" fmla="*/ 3 h 791"/>
                        <a:gd name="T2" fmla="*/ 182 w 1769"/>
                        <a:gd name="T3" fmla="*/ 24 h 791"/>
                        <a:gd name="T4" fmla="*/ 434 w 1769"/>
                        <a:gd name="T5" fmla="*/ 85 h 791"/>
                        <a:gd name="T6" fmla="*/ 604 w 1769"/>
                        <a:gd name="T7" fmla="*/ 185 h 791"/>
                        <a:gd name="T8" fmla="*/ 658 w 1769"/>
                        <a:gd name="T9" fmla="*/ 260 h 791"/>
                        <a:gd name="T10" fmla="*/ 633 w 1769"/>
                        <a:gd name="T11" fmla="*/ 336 h 791"/>
                        <a:gd name="T12" fmla="*/ 596 w 1769"/>
                        <a:gd name="T13" fmla="*/ 270 h 791"/>
                        <a:gd name="T14" fmla="*/ 521 w 1769"/>
                        <a:gd name="T15" fmla="*/ 194 h 791"/>
                        <a:gd name="T16" fmla="*/ 416 w 1769"/>
                        <a:gd name="T17" fmla="*/ 126 h 791"/>
                        <a:gd name="T18" fmla="*/ 218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56" name="Freeform 75"/>
                  <p:cNvSpPr>
                    <a:spLocks/>
                  </p:cNvSpPr>
                  <p:nvPr/>
                </p:nvSpPr>
                <p:spPr bwMode="hidden">
                  <a:xfrm rot="4578755" flipH="1">
                    <a:off x="2176" y="948"/>
                    <a:ext cx="1026" cy="144"/>
                  </a:xfrm>
                  <a:custGeom>
                    <a:avLst/>
                    <a:gdLst>
                      <a:gd name="T0" fmla="*/ 0 w 2736"/>
                      <a:gd name="T1" fmla="*/ 144 h 504"/>
                      <a:gd name="T2" fmla="*/ 324 w 2736"/>
                      <a:gd name="T3" fmla="*/ 48 h 504"/>
                      <a:gd name="T4" fmla="*/ 666 w 2736"/>
                      <a:gd name="T5" fmla="*/ 7 h 504"/>
                      <a:gd name="T6" fmla="*/ 1026 w 2736"/>
                      <a:gd name="T7" fmla="*/ 7 h 504"/>
                      <a:gd name="T8" fmla="*/ 1020 w 2736"/>
                      <a:gd name="T9" fmla="*/ 29 h 504"/>
                      <a:gd name="T10" fmla="*/ 662 w 2736"/>
                      <a:gd name="T11" fmla="*/ 29 h 504"/>
                      <a:gd name="T12" fmla="*/ 245 w 2736"/>
                      <a:gd name="T13" fmla="*/ 83 h 504"/>
                      <a:gd name="T14" fmla="*/ 0 w 2736"/>
                      <a:gd name="T15" fmla="*/ 14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57" name="Freeform 76"/>
                  <p:cNvSpPr>
                    <a:spLocks/>
                  </p:cNvSpPr>
                  <p:nvPr/>
                </p:nvSpPr>
                <p:spPr bwMode="hidden">
                  <a:xfrm rot="4578755" flipH="1">
                    <a:off x="2200" y="196"/>
                    <a:ext cx="551" cy="229"/>
                  </a:xfrm>
                  <a:custGeom>
                    <a:avLst/>
                    <a:gdLst>
                      <a:gd name="T0" fmla="*/ 2 w 1769"/>
                      <a:gd name="T1" fmla="*/ 2 h 791"/>
                      <a:gd name="T2" fmla="*/ 151 w 1769"/>
                      <a:gd name="T3" fmla="*/ 16 h 791"/>
                      <a:gd name="T4" fmla="*/ 360 w 1769"/>
                      <a:gd name="T5" fmla="*/ 58 h 791"/>
                      <a:gd name="T6" fmla="*/ 502 w 1769"/>
                      <a:gd name="T7" fmla="*/ 125 h 791"/>
                      <a:gd name="T8" fmla="*/ 547 w 1769"/>
                      <a:gd name="T9" fmla="*/ 176 h 791"/>
                      <a:gd name="T10" fmla="*/ 526 w 1769"/>
                      <a:gd name="T11" fmla="*/ 228 h 791"/>
                      <a:gd name="T12" fmla="*/ 495 w 1769"/>
                      <a:gd name="T13" fmla="*/ 183 h 791"/>
                      <a:gd name="T14" fmla="*/ 433 w 1769"/>
                      <a:gd name="T15" fmla="*/ 131 h 791"/>
                      <a:gd name="T16" fmla="*/ 345 w 1769"/>
                      <a:gd name="T17" fmla="*/ 86 h 791"/>
                      <a:gd name="T18" fmla="*/ 181 w 1769"/>
                      <a:gd name="T19" fmla="*/ 44 h 791"/>
                      <a:gd name="T20" fmla="*/ 0 w 1769"/>
                      <a:gd name="T21" fmla="*/ 22 h 791"/>
                      <a:gd name="T22" fmla="*/ 2 w 1769"/>
                      <a:gd name="T23" fmla="*/ 2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58" name="Group 77"/>
                  <p:cNvGrpSpPr>
                    <a:grpSpLocks/>
                  </p:cNvGrpSpPr>
                  <p:nvPr/>
                </p:nvGrpSpPr>
                <p:grpSpPr bwMode="auto">
                  <a:xfrm>
                    <a:off x="2876" y="15"/>
                    <a:ext cx="636" cy="1517"/>
                    <a:chOff x="2802" y="43"/>
                    <a:chExt cx="636" cy="1517"/>
                  </a:xfrm>
                </p:grpSpPr>
                <p:sp>
                  <p:nvSpPr>
                    <p:cNvPr id="89" name="Freeform 78"/>
                    <p:cNvSpPr>
                      <a:spLocks/>
                    </p:cNvSpPr>
                    <p:nvPr/>
                  </p:nvSpPr>
                  <p:spPr bwMode="hidden">
                    <a:xfrm rot="-3857755">
                      <a:off x="2364" y="937"/>
                      <a:ext cx="1060" cy="184"/>
                    </a:xfrm>
                    <a:custGeom>
                      <a:avLst/>
                      <a:gdLst>
                        <a:gd name="T0" fmla="*/ 0 w 2736"/>
                        <a:gd name="T1" fmla="*/ 184 h 504"/>
                        <a:gd name="T2" fmla="*/ 335 w 2736"/>
                        <a:gd name="T3" fmla="*/ 61 h 504"/>
                        <a:gd name="T4" fmla="*/ 688 w 2736"/>
                        <a:gd name="T5" fmla="*/ 9 h 504"/>
                        <a:gd name="T6" fmla="*/ 1060 w 2736"/>
                        <a:gd name="T7" fmla="*/ 9 h 504"/>
                        <a:gd name="T8" fmla="*/ 1054 w 2736"/>
                        <a:gd name="T9" fmla="*/ 38 h 504"/>
                        <a:gd name="T10" fmla="*/ 683 w 2736"/>
                        <a:gd name="T11" fmla="*/ 38 h 504"/>
                        <a:gd name="T12" fmla="*/ 253 w 2736"/>
                        <a:gd name="T13" fmla="*/ 107 h 504"/>
                        <a:gd name="T14" fmla="*/ 0 w 2736"/>
                        <a:gd name="T15" fmla="*/ 1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90" name="Freeform 79"/>
                    <p:cNvSpPr>
                      <a:spLocks/>
                    </p:cNvSpPr>
                    <p:nvPr/>
                  </p:nvSpPr>
                  <p:spPr bwMode="hidden">
                    <a:xfrm rot="-3857755">
                      <a:off x="3009" y="184"/>
                      <a:ext cx="570" cy="288"/>
                    </a:xfrm>
                    <a:custGeom>
                      <a:avLst/>
                      <a:gdLst>
                        <a:gd name="T0" fmla="*/ 2 w 1769"/>
                        <a:gd name="T1" fmla="*/ 3 h 791"/>
                        <a:gd name="T2" fmla="*/ 156 w 1769"/>
                        <a:gd name="T3" fmla="*/ 20 h 791"/>
                        <a:gd name="T4" fmla="*/ 373 w 1769"/>
                        <a:gd name="T5" fmla="*/ 73 h 791"/>
                        <a:gd name="T6" fmla="*/ 519 w 1769"/>
                        <a:gd name="T7" fmla="*/ 157 h 791"/>
                        <a:gd name="T8" fmla="*/ 566 w 1769"/>
                        <a:gd name="T9" fmla="*/ 222 h 791"/>
                        <a:gd name="T10" fmla="*/ 544 w 1769"/>
                        <a:gd name="T11" fmla="*/ 287 h 791"/>
                        <a:gd name="T12" fmla="*/ 512 w 1769"/>
                        <a:gd name="T13" fmla="*/ 230 h 791"/>
                        <a:gd name="T14" fmla="*/ 448 w 1769"/>
                        <a:gd name="T15" fmla="*/ 165 h 791"/>
                        <a:gd name="T16" fmla="*/ 357 w 1769"/>
                        <a:gd name="T17" fmla="*/ 108 h 791"/>
                        <a:gd name="T18" fmla="*/ 187 w 1769"/>
                        <a:gd name="T19" fmla="*/ 55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59" name="Group 80"/>
                  <p:cNvGrpSpPr>
                    <a:grpSpLocks/>
                  </p:cNvGrpSpPr>
                  <p:nvPr/>
                </p:nvGrpSpPr>
                <p:grpSpPr bwMode="auto">
                  <a:xfrm>
                    <a:off x="3011" y="133"/>
                    <a:ext cx="1014" cy="1463"/>
                    <a:chOff x="2937" y="161"/>
                    <a:chExt cx="1014" cy="1463"/>
                  </a:xfrm>
                </p:grpSpPr>
                <p:sp>
                  <p:nvSpPr>
                    <p:cNvPr id="87" name="Freeform 81"/>
                    <p:cNvSpPr>
                      <a:spLocks/>
                    </p:cNvSpPr>
                    <p:nvPr/>
                  </p:nvSpPr>
                  <p:spPr bwMode="hidden">
                    <a:xfrm rot="-2777260">
                      <a:off x="2494" y="911"/>
                      <a:ext cx="1156" cy="270"/>
                    </a:xfrm>
                    <a:custGeom>
                      <a:avLst/>
                      <a:gdLst>
                        <a:gd name="T0" fmla="*/ 0 w 2736"/>
                        <a:gd name="T1" fmla="*/ 270 h 504"/>
                        <a:gd name="T2" fmla="*/ 365 w 2736"/>
                        <a:gd name="T3" fmla="*/ 90 h 504"/>
                        <a:gd name="T4" fmla="*/ 750 w 2736"/>
                        <a:gd name="T5" fmla="*/ 13 h 504"/>
                        <a:gd name="T6" fmla="*/ 1156 w 2736"/>
                        <a:gd name="T7" fmla="*/ 13 h 504"/>
                        <a:gd name="T8" fmla="*/ 1149 w 2736"/>
                        <a:gd name="T9" fmla="*/ 55 h 504"/>
                        <a:gd name="T10" fmla="*/ 745 w 2736"/>
                        <a:gd name="T11" fmla="*/ 55 h 504"/>
                        <a:gd name="T12" fmla="*/ 276 w 2736"/>
                        <a:gd name="T13" fmla="*/ 156 h 504"/>
                        <a:gd name="T14" fmla="*/ 0 w 2736"/>
                        <a:gd name="T15" fmla="*/ 2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8" name="Freeform 82"/>
                    <p:cNvSpPr>
                      <a:spLocks/>
                    </p:cNvSpPr>
                    <p:nvPr/>
                  </p:nvSpPr>
                  <p:spPr bwMode="hidden">
                    <a:xfrm rot="-2777260">
                      <a:off x="3429" y="260"/>
                      <a:ext cx="622" cy="422"/>
                    </a:xfrm>
                    <a:custGeom>
                      <a:avLst/>
                      <a:gdLst>
                        <a:gd name="T0" fmla="*/ 2 w 1769"/>
                        <a:gd name="T1" fmla="*/ 4 h 791"/>
                        <a:gd name="T2" fmla="*/ 171 w 1769"/>
                        <a:gd name="T3" fmla="*/ 30 h 791"/>
                        <a:gd name="T4" fmla="*/ 407 w 1769"/>
                        <a:gd name="T5" fmla="*/ 107 h 791"/>
                        <a:gd name="T6" fmla="*/ 566 w 1769"/>
                        <a:gd name="T7" fmla="*/ 230 h 791"/>
                        <a:gd name="T8" fmla="*/ 617 w 1769"/>
                        <a:gd name="T9" fmla="*/ 325 h 791"/>
                        <a:gd name="T10" fmla="*/ 594 w 1769"/>
                        <a:gd name="T11" fmla="*/ 420 h 791"/>
                        <a:gd name="T12" fmla="*/ 559 w 1769"/>
                        <a:gd name="T13" fmla="*/ 337 h 791"/>
                        <a:gd name="T14" fmla="*/ 488 w 1769"/>
                        <a:gd name="T15" fmla="*/ 242 h 791"/>
                        <a:gd name="T16" fmla="*/ 390 w 1769"/>
                        <a:gd name="T17" fmla="*/ 158 h 791"/>
                        <a:gd name="T18" fmla="*/ 204 w 1769"/>
                        <a:gd name="T19" fmla="*/ 81 h 791"/>
                        <a:gd name="T20" fmla="*/ 0 w 1769"/>
                        <a:gd name="T21" fmla="*/ 41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0" name="Group 83"/>
                  <p:cNvGrpSpPr>
                    <a:grpSpLocks/>
                  </p:cNvGrpSpPr>
                  <p:nvPr/>
                </p:nvGrpSpPr>
                <p:grpSpPr bwMode="auto">
                  <a:xfrm>
                    <a:off x="2805" y="6"/>
                    <a:ext cx="241" cy="1446"/>
                    <a:chOff x="2731" y="34"/>
                    <a:chExt cx="241" cy="1446"/>
                  </a:xfrm>
                </p:grpSpPr>
                <p:sp>
                  <p:nvSpPr>
                    <p:cNvPr id="85" name="Freeform 222"/>
                    <p:cNvSpPr>
                      <a:spLocks/>
                    </p:cNvSpPr>
                    <p:nvPr/>
                  </p:nvSpPr>
                  <p:spPr bwMode="hidden">
                    <a:xfrm rot="-4903748">
                      <a:off x="2297" y="960"/>
                      <a:ext cx="954" cy="86"/>
                    </a:xfrm>
                    <a:custGeom>
                      <a:avLst/>
                      <a:gdLst>
                        <a:gd name="T0" fmla="*/ 0 w 2736"/>
                        <a:gd name="T1" fmla="*/ 86 h 504"/>
                        <a:gd name="T2" fmla="*/ 301 w 2736"/>
                        <a:gd name="T3" fmla="*/ 29 h 504"/>
                        <a:gd name="T4" fmla="*/ 619 w 2736"/>
                        <a:gd name="T5" fmla="*/ 4 h 504"/>
                        <a:gd name="T6" fmla="*/ 954 w 2736"/>
                        <a:gd name="T7" fmla="*/ 4 h 504"/>
                        <a:gd name="T8" fmla="*/ 948 w 2736"/>
                        <a:gd name="T9" fmla="*/ 18 h 504"/>
                        <a:gd name="T10" fmla="*/ 615 w 2736"/>
                        <a:gd name="T11" fmla="*/ 18 h 504"/>
                        <a:gd name="T12" fmla="*/ 228 w 2736"/>
                        <a:gd name="T13" fmla="*/ 50 h 504"/>
                        <a:gd name="T14" fmla="*/ 0 w 2736"/>
                        <a:gd name="T15" fmla="*/ 8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6" name="Freeform 223"/>
                    <p:cNvSpPr>
                      <a:spLocks/>
                    </p:cNvSpPr>
                    <p:nvPr/>
                  </p:nvSpPr>
                  <p:spPr bwMode="hidden">
                    <a:xfrm rot="-4903748">
                      <a:off x="2649" y="222"/>
                      <a:ext cx="511" cy="135"/>
                    </a:xfrm>
                    <a:custGeom>
                      <a:avLst/>
                      <a:gdLst>
                        <a:gd name="T0" fmla="*/ 1 w 1769"/>
                        <a:gd name="T1" fmla="*/ 1 h 791"/>
                        <a:gd name="T2" fmla="*/ 140 w 1769"/>
                        <a:gd name="T3" fmla="*/ 10 h 791"/>
                        <a:gd name="T4" fmla="*/ 334 w 1769"/>
                        <a:gd name="T5" fmla="*/ 34 h 791"/>
                        <a:gd name="T6" fmla="*/ 465 w 1769"/>
                        <a:gd name="T7" fmla="*/ 74 h 791"/>
                        <a:gd name="T8" fmla="*/ 507 w 1769"/>
                        <a:gd name="T9" fmla="*/ 104 h 791"/>
                        <a:gd name="T10" fmla="*/ 488 w 1769"/>
                        <a:gd name="T11" fmla="*/ 134 h 791"/>
                        <a:gd name="T12" fmla="*/ 459 w 1769"/>
                        <a:gd name="T13" fmla="*/ 108 h 791"/>
                        <a:gd name="T14" fmla="*/ 401 w 1769"/>
                        <a:gd name="T15" fmla="*/ 77 h 791"/>
                        <a:gd name="T16" fmla="*/ 320 w 1769"/>
                        <a:gd name="T17" fmla="*/ 51 h 791"/>
                        <a:gd name="T18" fmla="*/ 168 w 1769"/>
                        <a:gd name="T19" fmla="*/ 26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1" name="Group 86"/>
                  <p:cNvGrpSpPr>
                    <a:grpSpLocks/>
                  </p:cNvGrpSpPr>
                  <p:nvPr/>
                </p:nvGrpSpPr>
                <p:grpSpPr bwMode="auto">
                  <a:xfrm>
                    <a:off x="1017" y="1740"/>
                    <a:ext cx="1083" cy="2450"/>
                    <a:chOff x="943" y="1768"/>
                    <a:chExt cx="1083" cy="2450"/>
                  </a:xfrm>
                </p:grpSpPr>
                <p:sp>
                  <p:nvSpPr>
                    <p:cNvPr id="83" name="Freeform 87"/>
                    <p:cNvSpPr>
                      <a:spLocks/>
                    </p:cNvSpPr>
                    <p:nvPr/>
                  </p:nvSpPr>
                  <p:spPr bwMode="hidden">
                    <a:xfrm rot="18335692" flipH="1">
                      <a:off x="1008" y="2475"/>
                      <a:ext cx="1726" cy="311"/>
                    </a:xfrm>
                    <a:custGeom>
                      <a:avLst/>
                      <a:gdLst>
                        <a:gd name="T0" fmla="*/ 0 w 2736"/>
                        <a:gd name="T1" fmla="*/ 311 h 504"/>
                        <a:gd name="T2" fmla="*/ 545 w 2736"/>
                        <a:gd name="T3" fmla="*/ 104 h 504"/>
                        <a:gd name="T4" fmla="*/ 1120 w 2736"/>
                        <a:gd name="T5" fmla="*/ 15 h 504"/>
                        <a:gd name="T6" fmla="*/ 1726 w 2736"/>
                        <a:gd name="T7" fmla="*/ 15 h 504"/>
                        <a:gd name="T8" fmla="*/ 1716 w 2736"/>
                        <a:gd name="T9" fmla="*/ 64 h 504"/>
                        <a:gd name="T10" fmla="*/ 1113 w 2736"/>
                        <a:gd name="T11" fmla="*/ 64 h 504"/>
                        <a:gd name="T12" fmla="*/ 413 w 2736"/>
                        <a:gd name="T13" fmla="*/ 180 h 504"/>
                        <a:gd name="T14" fmla="*/ 0 w 2736"/>
                        <a:gd name="T15" fmla="*/ 3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4" name="Freeform 88"/>
                    <p:cNvSpPr>
                      <a:spLocks/>
                    </p:cNvSpPr>
                    <p:nvPr/>
                  </p:nvSpPr>
                  <p:spPr bwMode="hidden">
                    <a:xfrm rot="18335692" flipH="1">
                      <a:off x="726" y="3511"/>
                      <a:ext cx="924" cy="490"/>
                    </a:xfrm>
                    <a:custGeom>
                      <a:avLst/>
                      <a:gdLst>
                        <a:gd name="T0" fmla="*/ 3 w 1769"/>
                        <a:gd name="T1" fmla="*/ 5 h 791"/>
                        <a:gd name="T2" fmla="*/ 253 w 1769"/>
                        <a:gd name="T3" fmla="*/ 35 h 791"/>
                        <a:gd name="T4" fmla="*/ 604 w 1769"/>
                        <a:gd name="T5" fmla="*/ 124 h 791"/>
                        <a:gd name="T6" fmla="*/ 841 w 1769"/>
                        <a:gd name="T7" fmla="*/ 268 h 791"/>
                        <a:gd name="T8" fmla="*/ 917 w 1769"/>
                        <a:gd name="T9" fmla="*/ 377 h 791"/>
                        <a:gd name="T10" fmla="*/ 882 w 1769"/>
                        <a:gd name="T11" fmla="*/ 488 h 791"/>
                        <a:gd name="T12" fmla="*/ 830 w 1769"/>
                        <a:gd name="T13" fmla="*/ 392 h 791"/>
                        <a:gd name="T14" fmla="*/ 726 w 1769"/>
                        <a:gd name="T15" fmla="*/ 281 h 791"/>
                        <a:gd name="T16" fmla="*/ 579 w 1769"/>
                        <a:gd name="T17" fmla="*/ 183 h 791"/>
                        <a:gd name="T18" fmla="*/ 303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2" name="Group 89"/>
                  <p:cNvGrpSpPr>
                    <a:grpSpLocks/>
                  </p:cNvGrpSpPr>
                  <p:nvPr/>
                </p:nvGrpSpPr>
                <p:grpSpPr bwMode="auto">
                  <a:xfrm>
                    <a:off x="1529" y="1907"/>
                    <a:ext cx="765" cy="2374"/>
                    <a:chOff x="1455" y="1935"/>
                    <a:chExt cx="765" cy="2374"/>
                  </a:xfrm>
                </p:grpSpPr>
                <p:sp>
                  <p:nvSpPr>
                    <p:cNvPr id="81" name="Freeform 90"/>
                    <p:cNvSpPr>
                      <a:spLocks/>
                    </p:cNvSpPr>
                    <p:nvPr/>
                  </p:nvSpPr>
                  <p:spPr bwMode="hidden">
                    <a:xfrm rot="17542885" flipH="1">
                      <a:off x="1267" y="2578"/>
                      <a:ext cx="1595" cy="310"/>
                    </a:xfrm>
                    <a:custGeom>
                      <a:avLst/>
                      <a:gdLst>
                        <a:gd name="T0" fmla="*/ 0 w 2736"/>
                        <a:gd name="T1" fmla="*/ 310 h 504"/>
                        <a:gd name="T2" fmla="*/ 504 w 2736"/>
                        <a:gd name="T3" fmla="*/ 103 h 504"/>
                        <a:gd name="T4" fmla="*/ 1035 w 2736"/>
                        <a:gd name="T5" fmla="*/ 15 h 504"/>
                        <a:gd name="T6" fmla="*/ 1595 w 2736"/>
                        <a:gd name="T7" fmla="*/ 15 h 504"/>
                        <a:gd name="T8" fmla="*/ 1586 w 2736"/>
                        <a:gd name="T9" fmla="*/ 63 h 504"/>
                        <a:gd name="T10" fmla="*/ 1028 w 2736"/>
                        <a:gd name="T11" fmla="*/ 63 h 504"/>
                        <a:gd name="T12" fmla="*/ 381 w 2736"/>
                        <a:gd name="T13" fmla="*/ 180 h 504"/>
                        <a:gd name="T14" fmla="*/ 0 w 2736"/>
                        <a:gd name="T15" fmla="*/ 31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2" name="Freeform 91"/>
                    <p:cNvSpPr>
                      <a:spLocks/>
                    </p:cNvSpPr>
                    <p:nvPr/>
                  </p:nvSpPr>
                  <p:spPr bwMode="hidden">
                    <a:xfrm rot="17542885" flipH="1">
                      <a:off x="1272" y="3636"/>
                      <a:ext cx="856" cy="489"/>
                    </a:xfrm>
                    <a:custGeom>
                      <a:avLst/>
                      <a:gdLst>
                        <a:gd name="T0" fmla="*/ 2 w 1769"/>
                        <a:gd name="T1" fmla="*/ 5 h 791"/>
                        <a:gd name="T2" fmla="*/ 235 w 1769"/>
                        <a:gd name="T3" fmla="*/ 35 h 791"/>
                        <a:gd name="T4" fmla="*/ 560 w 1769"/>
                        <a:gd name="T5" fmla="*/ 124 h 791"/>
                        <a:gd name="T6" fmla="*/ 780 w 1769"/>
                        <a:gd name="T7" fmla="*/ 267 h 791"/>
                        <a:gd name="T8" fmla="*/ 850 w 1769"/>
                        <a:gd name="T9" fmla="*/ 376 h 791"/>
                        <a:gd name="T10" fmla="*/ 817 w 1769"/>
                        <a:gd name="T11" fmla="*/ 487 h 791"/>
                        <a:gd name="T12" fmla="*/ 769 w 1769"/>
                        <a:gd name="T13" fmla="*/ 391 h 791"/>
                        <a:gd name="T14" fmla="*/ 672 w 1769"/>
                        <a:gd name="T15" fmla="*/ 281 h 791"/>
                        <a:gd name="T16" fmla="*/ 537 w 1769"/>
                        <a:gd name="T17" fmla="*/ 183 h 791"/>
                        <a:gd name="T18" fmla="*/ 281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3" name="Group 92"/>
                  <p:cNvGrpSpPr>
                    <a:grpSpLocks/>
                  </p:cNvGrpSpPr>
                  <p:nvPr/>
                </p:nvGrpSpPr>
                <p:grpSpPr bwMode="auto">
                  <a:xfrm rot="88588">
                    <a:off x="2060" y="1958"/>
                    <a:ext cx="460" cy="2331"/>
                    <a:chOff x="1950" y="1985"/>
                    <a:chExt cx="493" cy="2606"/>
                  </a:xfrm>
                </p:grpSpPr>
                <p:sp>
                  <p:nvSpPr>
                    <p:cNvPr id="79" name="Freeform 93"/>
                    <p:cNvSpPr>
                      <a:spLocks/>
                    </p:cNvSpPr>
                    <p:nvPr/>
                  </p:nvSpPr>
                  <p:spPr bwMode="hidden">
                    <a:xfrm rot="16782062" flipH="1">
                      <a:off x="1435" y="2690"/>
                      <a:ext cx="1714" cy="301"/>
                    </a:xfrm>
                    <a:custGeom>
                      <a:avLst/>
                      <a:gdLst>
                        <a:gd name="T0" fmla="*/ 0 w 2736"/>
                        <a:gd name="T1" fmla="*/ 301 h 504"/>
                        <a:gd name="T2" fmla="*/ 541 w 2736"/>
                        <a:gd name="T3" fmla="*/ 100 h 504"/>
                        <a:gd name="T4" fmla="*/ 1113 w 2736"/>
                        <a:gd name="T5" fmla="*/ 14 h 504"/>
                        <a:gd name="T6" fmla="*/ 1714 w 2736"/>
                        <a:gd name="T7" fmla="*/ 14 h 504"/>
                        <a:gd name="T8" fmla="*/ 1704 w 2736"/>
                        <a:gd name="T9" fmla="*/ 62 h 504"/>
                        <a:gd name="T10" fmla="*/ 1105 w 2736"/>
                        <a:gd name="T11" fmla="*/ 62 h 504"/>
                        <a:gd name="T12" fmla="*/ 410 w 2736"/>
                        <a:gd name="T13" fmla="*/ 174 h 504"/>
                        <a:gd name="T14" fmla="*/ 0 w 2736"/>
                        <a:gd name="T15" fmla="*/ 30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0" name="Freeform 94"/>
                    <p:cNvSpPr>
                      <a:spLocks/>
                    </p:cNvSpPr>
                    <p:nvPr/>
                  </p:nvSpPr>
                  <p:spPr bwMode="hidden">
                    <a:xfrm rot="16782062" flipH="1">
                      <a:off x="1727" y="3895"/>
                      <a:ext cx="918" cy="473"/>
                    </a:xfrm>
                    <a:custGeom>
                      <a:avLst/>
                      <a:gdLst>
                        <a:gd name="T0" fmla="*/ 3 w 1769"/>
                        <a:gd name="T1" fmla="*/ 5 h 791"/>
                        <a:gd name="T2" fmla="*/ 252 w 1769"/>
                        <a:gd name="T3" fmla="*/ 33 h 791"/>
                        <a:gd name="T4" fmla="*/ 600 w 1769"/>
                        <a:gd name="T5" fmla="*/ 120 h 791"/>
                        <a:gd name="T6" fmla="*/ 836 w 1769"/>
                        <a:gd name="T7" fmla="*/ 258 h 791"/>
                        <a:gd name="T8" fmla="*/ 911 w 1769"/>
                        <a:gd name="T9" fmla="*/ 364 h 791"/>
                        <a:gd name="T10" fmla="*/ 876 w 1769"/>
                        <a:gd name="T11" fmla="*/ 471 h 791"/>
                        <a:gd name="T12" fmla="*/ 825 w 1769"/>
                        <a:gd name="T13" fmla="*/ 378 h 791"/>
                        <a:gd name="T14" fmla="*/ 721 w 1769"/>
                        <a:gd name="T15" fmla="*/ 271 h 791"/>
                        <a:gd name="T16" fmla="*/ 576 w 1769"/>
                        <a:gd name="T17" fmla="*/ 177 h 791"/>
                        <a:gd name="T18" fmla="*/ 302 w 1769"/>
                        <a:gd name="T19" fmla="*/ 91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5" cy="311"/>
                    </a:xfrm>
                    <a:custGeom>
                      <a:avLst/>
                      <a:gdLst>
                        <a:gd name="T0" fmla="*/ 0 w 2736"/>
                        <a:gd name="T1" fmla="*/ 311 h 504"/>
                        <a:gd name="T2" fmla="*/ 545 w 2736"/>
                        <a:gd name="T3" fmla="*/ 104 h 504"/>
                        <a:gd name="T4" fmla="*/ 1120 w 2736"/>
                        <a:gd name="T5" fmla="*/ 15 h 504"/>
                        <a:gd name="T6" fmla="*/ 1725 w 2736"/>
                        <a:gd name="T7" fmla="*/ 15 h 504"/>
                        <a:gd name="T8" fmla="*/ 1715 w 2736"/>
                        <a:gd name="T9" fmla="*/ 64 h 504"/>
                        <a:gd name="T10" fmla="*/ 1112 w 2736"/>
                        <a:gd name="T11" fmla="*/ 64 h 504"/>
                        <a:gd name="T12" fmla="*/ 412 w 2736"/>
                        <a:gd name="T13" fmla="*/ 180 h 504"/>
                        <a:gd name="T14" fmla="*/ 0 w 2736"/>
                        <a:gd name="T15" fmla="*/ 31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8" name="Freeform 97"/>
                    <p:cNvSpPr>
                      <a:spLocks/>
                    </p:cNvSpPr>
                    <p:nvPr/>
                  </p:nvSpPr>
                  <p:spPr bwMode="hidden">
                    <a:xfrm rot="3144576">
                      <a:off x="3752" y="3435"/>
                      <a:ext cx="924" cy="490"/>
                    </a:xfrm>
                    <a:custGeom>
                      <a:avLst/>
                      <a:gdLst>
                        <a:gd name="T0" fmla="*/ 3 w 1769"/>
                        <a:gd name="T1" fmla="*/ 5 h 791"/>
                        <a:gd name="T2" fmla="*/ 253 w 1769"/>
                        <a:gd name="T3" fmla="*/ 35 h 791"/>
                        <a:gd name="T4" fmla="*/ 604 w 1769"/>
                        <a:gd name="T5" fmla="*/ 124 h 791"/>
                        <a:gd name="T6" fmla="*/ 841 w 1769"/>
                        <a:gd name="T7" fmla="*/ 268 h 791"/>
                        <a:gd name="T8" fmla="*/ 917 w 1769"/>
                        <a:gd name="T9" fmla="*/ 377 h 791"/>
                        <a:gd name="T10" fmla="*/ 882 w 1769"/>
                        <a:gd name="T11" fmla="*/ 488 h 791"/>
                        <a:gd name="T12" fmla="*/ 830 w 1769"/>
                        <a:gd name="T13" fmla="*/ 392 h 791"/>
                        <a:gd name="T14" fmla="*/ 726 w 1769"/>
                        <a:gd name="T15" fmla="*/ 281 h 791"/>
                        <a:gd name="T16" fmla="*/ 579 w 1769"/>
                        <a:gd name="T17" fmla="*/ 183 h 791"/>
                        <a:gd name="T18" fmla="*/ 303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5" name="Group 98"/>
                  <p:cNvGrpSpPr>
                    <a:grpSpLocks/>
                  </p:cNvGrpSpPr>
                  <p:nvPr/>
                </p:nvGrpSpPr>
                <p:grpSpPr bwMode="auto">
                  <a:xfrm>
                    <a:off x="3254" y="1839"/>
                    <a:ext cx="882" cy="2423"/>
                    <a:chOff x="3180" y="1867"/>
                    <a:chExt cx="882" cy="2423"/>
                  </a:xfrm>
                </p:grpSpPr>
                <p:sp>
                  <p:nvSpPr>
                    <p:cNvPr id="75" name="Freeform 99"/>
                    <p:cNvSpPr>
                      <a:spLocks/>
                    </p:cNvSpPr>
                    <p:nvPr/>
                  </p:nvSpPr>
                  <p:spPr bwMode="hidden">
                    <a:xfrm rot="3745735">
                      <a:off x="2505" y="2542"/>
                      <a:ext cx="1649" cy="300"/>
                    </a:xfrm>
                    <a:custGeom>
                      <a:avLst/>
                      <a:gdLst>
                        <a:gd name="T0" fmla="*/ 0 w 2736"/>
                        <a:gd name="T1" fmla="*/ 300 h 504"/>
                        <a:gd name="T2" fmla="*/ 521 w 2736"/>
                        <a:gd name="T3" fmla="*/ 100 h 504"/>
                        <a:gd name="T4" fmla="*/ 1070 w 2736"/>
                        <a:gd name="T5" fmla="*/ 14 h 504"/>
                        <a:gd name="T6" fmla="*/ 1649 w 2736"/>
                        <a:gd name="T7" fmla="*/ 14 h 504"/>
                        <a:gd name="T8" fmla="*/ 1639 w 2736"/>
                        <a:gd name="T9" fmla="*/ 61 h 504"/>
                        <a:gd name="T10" fmla="*/ 1063 w 2736"/>
                        <a:gd name="T11" fmla="*/ 61 h 504"/>
                        <a:gd name="T12" fmla="*/ 394 w 2736"/>
                        <a:gd name="T13" fmla="*/ 174 h 504"/>
                        <a:gd name="T14" fmla="*/ 0 w 2736"/>
                        <a:gd name="T15" fmla="*/ 30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6" name="Freeform 100"/>
                    <p:cNvSpPr>
                      <a:spLocks/>
                    </p:cNvSpPr>
                    <p:nvPr/>
                  </p:nvSpPr>
                  <p:spPr bwMode="hidden">
                    <a:xfrm rot="3745735">
                      <a:off x="3388" y="3615"/>
                      <a:ext cx="883" cy="467"/>
                    </a:xfrm>
                    <a:custGeom>
                      <a:avLst/>
                      <a:gdLst>
                        <a:gd name="T0" fmla="*/ 2 w 1769"/>
                        <a:gd name="T1" fmla="*/ 5 h 791"/>
                        <a:gd name="T2" fmla="*/ 242 w 1769"/>
                        <a:gd name="T3" fmla="*/ 33 h 791"/>
                        <a:gd name="T4" fmla="*/ 578 w 1769"/>
                        <a:gd name="T5" fmla="*/ 118 h 791"/>
                        <a:gd name="T6" fmla="*/ 804 w 1769"/>
                        <a:gd name="T7" fmla="*/ 255 h 791"/>
                        <a:gd name="T8" fmla="*/ 877 w 1769"/>
                        <a:gd name="T9" fmla="*/ 360 h 791"/>
                        <a:gd name="T10" fmla="*/ 843 w 1769"/>
                        <a:gd name="T11" fmla="*/ 465 h 791"/>
                        <a:gd name="T12" fmla="*/ 793 w 1769"/>
                        <a:gd name="T13" fmla="*/ 373 h 791"/>
                        <a:gd name="T14" fmla="*/ 693 w 1769"/>
                        <a:gd name="T15" fmla="*/ 268 h 791"/>
                        <a:gd name="T16" fmla="*/ 554 w 1769"/>
                        <a:gd name="T17" fmla="*/ 175 h 791"/>
                        <a:gd name="T18" fmla="*/ 290 w 1769"/>
                        <a:gd name="T19" fmla="*/ 90 h 791"/>
                        <a:gd name="T20" fmla="*/ 0 w 1769"/>
                        <a:gd name="T21" fmla="*/ 45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66" name="Group 101"/>
                  <p:cNvGrpSpPr>
                    <a:grpSpLocks/>
                  </p:cNvGrpSpPr>
                  <p:nvPr/>
                </p:nvGrpSpPr>
                <p:grpSpPr bwMode="auto">
                  <a:xfrm>
                    <a:off x="3080" y="1954"/>
                    <a:ext cx="622" cy="2387"/>
                    <a:chOff x="3006" y="1982"/>
                    <a:chExt cx="622" cy="2387"/>
                  </a:xfrm>
                </p:grpSpPr>
                <p:sp>
                  <p:nvSpPr>
                    <p:cNvPr id="73" name="Freeform 102"/>
                    <p:cNvSpPr>
                      <a:spLocks/>
                    </p:cNvSpPr>
                    <p:nvPr/>
                  </p:nvSpPr>
                  <p:spPr bwMode="hidden">
                    <a:xfrm rot="4286818">
                      <a:off x="2329" y="2659"/>
                      <a:ext cx="1600" cy="246"/>
                    </a:xfrm>
                    <a:custGeom>
                      <a:avLst/>
                      <a:gdLst>
                        <a:gd name="T0" fmla="*/ 0 w 2736"/>
                        <a:gd name="T1" fmla="*/ 246 h 504"/>
                        <a:gd name="T2" fmla="*/ 505 w 2736"/>
                        <a:gd name="T3" fmla="*/ 82 h 504"/>
                        <a:gd name="T4" fmla="*/ 1039 w 2736"/>
                        <a:gd name="T5" fmla="*/ 12 h 504"/>
                        <a:gd name="T6" fmla="*/ 1600 w 2736"/>
                        <a:gd name="T7" fmla="*/ 12 h 504"/>
                        <a:gd name="T8" fmla="*/ 1591 w 2736"/>
                        <a:gd name="T9" fmla="*/ 50 h 504"/>
                        <a:gd name="T10" fmla="*/ 1032 w 2736"/>
                        <a:gd name="T11" fmla="*/ 50 h 504"/>
                        <a:gd name="T12" fmla="*/ 382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4" name="Freeform 103"/>
                    <p:cNvSpPr>
                      <a:spLocks/>
                    </p:cNvSpPr>
                    <p:nvPr/>
                  </p:nvSpPr>
                  <p:spPr bwMode="hidden">
                    <a:xfrm rot="4286818">
                      <a:off x="3005" y="3746"/>
                      <a:ext cx="860" cy="386"/>
                    </a:xfrm>
                    <a:custGeom>
                      <a:avLst/>
                      <a:gdLst>
                        <a:gd name="T0" fmla="*/ 2 w 1769"/>
                        <a:gd name="T1" fmla="*/ 4 h 791"/>
                        <a:gd name="T2" fmla="*/ 236 w 1769"/>
                        <a:gd name="T3" fmla="*/ 27 h 791"/>
                        <a:gd name="T4" fmla="*/ 562 w 1769"/>
                        <a:gd name="T5" fmla="*/ 98 h 791"/>
                        <a:gd name="T6" fmla="*/ 783 w 1769"/>
                        <a:gd name="T7" fmla="*/ 211 h 791"/>
                        <a:gd name="T8" fmla="*/ 854 w 1769"/>
                        <a:gd name="T9" fmla="*/ 297 h 791"/>
                        <a:gd name="T10" fmla="*/ 821 w 1769"/>
                        <a:gd name="T11" fmla="*/ 384 h 791"/>
                        <a:gd name="T12" fmla="*/ 772 w 1769"/>
                        <a:gd name="T13" fmla="*/ 308 h 791"/>
                        <a:gd name="T14" fmla="*/ 675 w 1769"/>
                        <a:gd name="T15" fmla="*/ 222 h 791"/>
                        <a:gd name="T16" fmla="*/ 539 w 1769"/>
                        <a:gd name="T17" fmla="*/ 144 h 791"/>
                        <a:gd name="T18" fmla="*/ 282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7" name="Group 104"/>
                  <p:cNvGrpSpPr>
                    <a:grpSpLocks/>
                  </p:cNvGrpSpPr>
                  <p:nvPr/>
                </p:nvGrpSpPr>
                <p:grpSpPr bwMode="auto">
                  <a:xfrm>
                    <a:off x="2893" y="2072"/>
                    <a:ext cx="404" cy="2222"/>
                    <a:chOff x="2819" y="2100"/>
                    <a:chExt cx="404" cy="2222"/>
                  </a:xfrm>
                </p:grpSpPr>
                <p:sp>
                  <p:nvSpPr>
                    <p:cNvPr id="71" name="Freeform 105"/>
                    <p:cNvSpPr>
                      <a:spLocks/>
                    </p:cNvSpPr>
                    <p:nvPr/>
                  </p:nvSpPr>
                  <p:spPr bwMode="hidden">
                    <a:xfrm rot="4898956">
                      <a:off x="2207" y="2712"/>
                      <a:ext cx="1470" cy="246"/>
                    </a:xfrm>
                    <a:custGeom>
                      <a:avLst/>
                      <a:gdLst>
                        <a:gd name="T0" fmla="*/ 0 w 2736"/>
                        <a:gd name="T1" fmla="*/ 246 h 504"/>
                        <a:gd name="T2" fmla="*/ 464 w 2736"/>
                        <a:gd name="T3" fmla="*/ 82 h 504"/>
                        <a:gd name="T4" fmla="*/ 954 w 2736"/>
                        <a:gd name="T5" fmla="*/ 12 h 504"/>
                        <a:gd name="T6" fmla="*/ 1470 w 2736"/>
                        <a:gd name="T7" fmla="*/ 12 h 504"/>
                        <a:gd name="T8" fmla="*/ 1461 w 2736"/>
                        <a:gd name="T9" fmla="*/ 50 h 504"/>
                        <a:gd name="T10" fmla="*/ 948 w 2736"/>
                        <a:gd name="T11" fmla="*/ 50 h 504"/>
                        <a:gd name="T12" fmla="*/ 351 w 2736"/>
                        <a:gd name="T13" fmla="*/ 143 h 504"/>
                        <a:gd name="T14" fmla="*/ 0 w 2736"/>
                        <a:gd name="T15" fmla="*/ 24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2" name="Freeform 106"/>
                    <p:cNvSpPr>
                      <a:spLocks/>
                    </p:cNvSpPr>
                    <p:nvPr/>
                  </p:nvSpPr>
                  <p:spPr bwMode="hidden">
                    <a:xfrm rot="4898956">
                      <a:off x="2636" y="3734"/>
                      <a:ext cx="790" cy="385"/>
                    </a:xfrm>
                    <a:custGeom>
                      <a:avLst/>
                      <a:gdLst>
                        <a:gd name="T0" fmla="*/ 2 w 1769"/>
                        <a:gd name="T1" fmla="*/ 4 h 791"/>
                        <a:gd name="T2" fmla="*/ 217 w 1769"/>
                        <a:gd name="T3" fmla="*/ 27 h 791"/>
                        <a:gd name="T4" fmla="*/ 517 w 1769"/>
                        <a:gd name="T5" fmla="*/ 97 h 791"/>
                        <a:gd name="T6" fmla="*/ 719 w 1769"/>
                        <a:gd name="T7" fmla="*/ 210 h 791"/>
                        <a:gd name="T8" fmla="*/ 784 w 1769"/>
                        <a:gd name="T9" fmla="*/ 296 h 791"/>
                        <a:gd name="T10" fmla="*/ 754 w 1769"/>
                        <a:gd name="T11" fmla="*/ 383 h 791"/>
                        <a:gd name="T12" fmla="*/ 710 w 1769"/>
                        <a:gd name="T13" fmla="*/ 308 h 791"/>
                        <a:gd name="T14" fmla="*/ 620 w 1769"/>
                        <a:gd name="T15" fmla="*/ 221 h 791"/>
                        <a:gd name="T16" fmla="*/ 495 w 1769"/>
                        <a:gd name="T17" fmla="*/ 144 h 791"/>
                        <a:gd name="T18" fmla="*/ 259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68" name="Group 107"/>
                  <p:cNvGrpSpPr>
                    <a:grpSpLocks/>
                  </p:cNvGrpSpPr>
                  <p:nvPr/>
                </p:nvGrpSpPr>
                <p:grpSpPr bwMode="auto">
                  <a:xfrm>
                    <a:off x="2374" y="2106"/>
                    <a:ext cx="427" cy="2183"/>
                    <a:chOff x="2289" y="2134"/>
                    <a:chExt cx="427" cy="2183"/>
                  </a:xfrm>
                </p:grpSpPr>
                <p:sp>
                  <p:nvSpPr>
                    <p:cNvPr id="69" name="Freeform 108"/>
                    <p:cNvSpPr>
                      <a:spLocks/>
                    </p:cNvSpPr>
                    <p:nvPr/>
                  </p:nvSpPr>
                  <p:spPr bwMode="hidden">
                    <a:xfrm rot="5755659">
                      <a:off x="1902" y="2759"/>
                      <a:ext cx="1439" cy="188"/>
                    </a:xfrm>
                    <a:custGeom>
                      <a:avLst/>
                      <a:gdLst>
                        <a:gd name="T0" fmla="*/ 0 w 2736"/>
                        <a:gd name="T1" fmla="*/ 188 h 504"/>
                        <a:gd name="T2" fmla="*/ 454 w 2736"/>
                        <a:gd name="T3" fmla="*/ 63 h 504"/>
                        <a:gd name="T4" fmla="*/ 934 w 2736"/>
                        <a:gd name="T5" fmla="*/ 9 h 504"/>
                        <a:gd name="T6" fmla="*/ 1439 w 2736"/>
                        <a:gd name="T7" fmla="*/ 9 h 504"/>
                        <a:gd name="T8" fmla="*/ 1431 w 2736"/>
                        <a:gd name="T9" fmla="*/ 38 h 504"/>
                        <a:gd name="T10" fmla="*/ 928 w 2736"/>
                        <a:gd name="T11" fmla="*/ 38 h 504"/>
                        <a:gd name="T12" fmla="*/ 344 w 2736"/>
                        <a:gd name="T13" fmla="*/ 109 h 504"/>
                        <a:gd name="T14" fmla="*/ 0 w 2736"/>
                        <a:gd name="T15" fmla="*/ 18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70" name="Freeform 109"/>
                    <p:cNvSpPr>
                      <a:spLocks/>
                    </p:cNvSpPr>
                    <p:nvPr/>
                  </p:nvSpPr>
                  <p:spPr bwMode="hidden">
                    <a:xfrm rot="5755659">
                      <a:off x="2052" y="3785"/>
                      <a:ext cx="771" cy="295"/>
                    </a:xfrm>
                    <a:custGeom>
                      <a:avLst/>
                      <a:gdLst>
                        <a:gd name="T0" fmla="*/ 2 w 1769"/>
                        <a:gd name="T1" fmla="*/ 3 h 791"/>
                        <a:gd name="T2" fmla="*/ 211 w 1769"/>
                        <a:gd name="T3" fmla="*/ 21 h 791"/>
                        <a:gd name="T4" fmla="*/ 504 w 1769"/>
                        <a:gd name="T5" fmla="*/ 75 h 791"/>
                        <a:gd name="T6" fmla="*/ 702 w 1769"/>
                        <a:gd name="T7" fmla="*/ 161 h 791"/>
                        <a:gd name="T8" fmla="*/ 765 w 1769"/>
                        <a:gd name="T9" fmla="*/ 227 h 791"/>
                        <a:gd name="T10" fmla="*/ 736 w 1769"/>
                        <a:gd name="T11" fmla="*/ 294 h 791"/>
                        <a:gd name="T12" fmla="*/ 693 w 1769"/>
                        <a:gd name="T13" fmla="*/ 236 h 791"/>
                        <a:gd name="T14" fmla="*/ 605 w 1769"/>
                        <a:gd name="T15" fmla="*/ 169 h 791"/>
                        <a:gd name="T16" fmla="*/ 483 w 1769"/>
                        <a:gd name="T17" fmla="*/ 110 h 791"/>
                        <a:gd name="T18" fmla="*/ 253 w 1769"/>
                        <a:gd name="T19" fmla="*/ 57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grpSp>
          <p:grpSp>
            <p:nvGrpSpPr>
              <p:cNvPr id="23" name="Group 110"/>
              <p:cNvGrpSpPr>
                <a:grpSpLocks/>
              </p:cNvGrpSpPr>
              <p:nvPr/>
            </p:nvGrpSpPr>
            <p:grpSpPr bwMode="auto">
              <a:xfrm>
                <a:off x="73" y="313"/>
                <a:ext cx="5460" cy="3668"/>
                <a:chOff x="73" y="313"/>
                <a:chExt cx="5460" cy="3668"/>
              </a:xfrm>
            </p:grpSpPr>
            <p:grpSp>
              <p:nvGrpSpPr>
                <p:cNvPr id="24" name="Group 111"/>
                <p:cNvGrpSpPr>
                  <a:grpSpLocks/>
                </p:cNvGrpSpPr>
                <p:nvPr/>
              </p:nvGrpSpPr>
              <p:grpSpPr bwMode="auto">
                <a:xfrm>
                  <a:off x="73" y="313"/>
                  <a:ext cx="5460" cy="3668"/>
                  <a:chOff x="73" y="313"/>
                  <a:chExt cx="5460" cy="3668"/>
                </a:xfrm>
              </p:grpSpPr>
              <p:sp>
                <p:nvSpPr>
                  <p:cNvPr id="26" name="Arc 112"/>
                  <p:cNvSpPr>
                    <a:spLocks/>
                  </p:cNvSpPr>
                  <p:nvPr/>
                </p:nvSpPr>
                <p:spPr bwMode="hidden">
                  <a:xfrm flipV="1">
                    <a:off x="2965" y="454"/>
                    <a:ext cx="2568" cy="2049"/>
                  </a:xfrm>
                  <a:custGeom>
                    <a:avLst/>
                    <a:gdLst>
                      <a:gd name="T0" fmla="*/ 180 w 36729"/>
                      <a:gd name="T1" fmla="*/ 94 h 21600"/>
                      <a:gd name="T2" fmla="*/ 0 w 36729"/>
                      <a:gd name="T3" fmla="*/ 110 h 21600"/>
                      <a:gd name="T4" fmla="*/ 87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7" name="Arc 113"/>
                  <p:cNvSpPr>
                    <a:spLocks/>
                  </p:cNvSpPr>
                  <p:nvPr/>
                </p:nvSpPr>
                <p:spPr bwMode="hidden">
                  <a:xfrm flipH="1">
                    <a:off x="387" y="1602"/>
                    <a:ext cx="2017" cy="2378"/>
                  </a:xfrm>
                  <a:custGeom>
                    <a:avLst/>
                    <a:gdLst>
                      <a:gd name="T0" fmla="*/ 0 w 30473"/>
                      <a:gd name="T1" fmla="*/ 22 h 22305"/>
                      <a:gd name="T2" fmla="*/ 133 w 30473"/>
                      <a:gd name="T3" fmla="*/ 254 h 22305"/>
                      <a:gd name="T4" fmla="*/ 39 w 30473"/>
                      <a:gd name="T5" fmla="*/ 246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8" name="Arc 114"/>
                  <p:cNvSpPr>
                    <a:spLocks/>
                  </p:cNvSpPr>
                  <p:nvPr/>
                </p:nvSpPr>
                <p:spPr bwMode="hidden">
                  <a:xfrm>
                    <a:off x="3028" y="1180"/>
                    <a:ext cx="1426" cy="2381"/>
                  </a:xfrm>
                  <a:custGeom>
                    <a:avLst/>
                    <a:gdLst>
                      <a:gd name="T0" fmla="*/ 0 w 34812"/>
                      <a:gd name="T1" fmla="*/ 51 h 22305"/>
                      <a:gd name="T2" fmla="*/ 58 w 34812"/>
                      <a:gd name="T3" fmla="*/ 254 h 22305"/>
                      <a:gd name="T4" fmla="*/ 22 w 34812"/>
                      <a:gd name="T5" fmla="*/ 24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9" name="Arc 115"/>
                  <p:cNvSpPr>
                    <a:spLocks/>
                  </p:cNvSpPr>
                  <p:nvPr/>
                </p:nvSpPr>
                <p:spPr bwMode="hidden">
                  <a:xfrm flipH="1">
                    <a:off x="73" y="812"/>
                    <a:ext cx="2541" cy="2381"/>
                  </a:xfrm>
                  <a:custGeom>
                    <a:avLst/>
                    <a:gdLst>
                      <a:gd name="T0" fmla="*/ 0 w 36830"/>
                      <a:gd name="T1" fmla="*/ 72 h 22305"/>
                      <a:gd name="T2" fmla="*/ 175 w 36830"/>
                      <a:gd name="T3" fmla="*/ 254 h 22305"/>
                      <a:gd name="T4" fmla="*/ 73 w 36830"/>
                      <a:gd name="T5" fmla="*/ 246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 name="Arc 116"/>
                  <p:cNvSpPr>
                    <a:spLocks/>
                  </p:cNvSpPr>
                  <p:nvPr/>
                </p:nvSpPr>
                <p:spPr bwMode="hidden">
                  <a:xfrm flipH="1">
                    <a:off x="789" y="313"/>
                    <a:ext cx="1851" cy="2304"/>
                  </a:xfrm>
                  <a:custGeom>
                    <a:avLst/>
                    <a:gdLst>
                      <a:gd name="T0" fmla="*/ 0 w 31881"/>
                      <a:gd name="T1" fmla="*/ 114 h 21600"/>
                      <a:gd name="T2" fmla="*/ 107 w 31881"/>
                      <a:gd name="T3" fmla="*/ 55 h 21600"/>
                      <a:gd name="T4" fmla="*/ 61 w 31881"/>
                      <a:gd name="T5" fmla="*/ 246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1" name="Arc 117"/>
                  <p:cNvSpPr>
                    <a:spLocks/>
                  </p:cNvSpPr>
                  <p:nvPr/>
                </p:nvSpPr>
                <p:spPr bwMode="hidden">
                  <a:xfrm>
                    <a:off x="2763" y="1281"/>
                    <a:ext cx="763" cy="2304"/>
                  </a:xfrm>
                  <a:custGeom>
                    <a:avLst/>
                    <a:gdLst>
                      <a:gd name="T0" fmla="*/ 0 w 31146"/>
                      <a:gd name="T1" fmla="*/ 51 h 21600"/>
                      <a:gd name="T2" fmla="*/ 19 w 31146"/>
                      <a:gd name="T3" fmla="*/ 109 h 21600"/>
                      <a:gd name="T4" fmla="*/ 8 w 31146"/>
                      <a:gd name="T5" fmla="*/ 246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 name="Freeform 118"/>
                  <p:cNvSpPr>
                    <a:spLocks/>
                  </p:cNvSpPr>
                  <p:nvPr/>
                </p:nvSpPr>
                <p:spPr bwMode="hidden">
                  <a:xfrm flipH="1">
                    <a:off x="1799" y="436"/>
                    <a:ext cx="418" cy="1524"/>
                  </a:xfrm>
                  <a:custGeom>
                    <a:avLst/>
                    <a:gdLst>
                      <a:gd name="T0" fmla="*/ 0 w 776"/>
                      <a:gd name="T1" fmla="*/ 41 h 2368"/>
                      <a:gd name="T2" fmla="*/ 129 w 776"/>
                      <a:gd name="T3" fmla="*/ 10 h 2368"/>
                      <a:gd name="T4" fmla="*/ 52 w 776"/>
                      <a:gd name="T5" fmla="*/ 103 h 2368"/>
                      <a:gd name="T6" fmla="*/ 181 w 776"/>
                      <a:gd name="T7" fmla="*/ 103 h 2368"/>
                      <a:gd name="T8" fmla="*/ 103 w 776"/>
                      <a:gd name="T9" fmla="*/ 196 h 2368"/>
                      <a:gd name="T10" fmla="*/ 207 w 776"/>
                      <a:gd name="T11" fmla="*/ 227 h 2368"/>
                      <a:gd name="T12" fmla="*/ 155 w 776"/>
                      <a:gd name="T13" fmla="*/ 288 h 2368"/>
                      <a:gd name="T14" fmla="*/ 259 w 776"/>
                      <a:gd name="T15" fmla="*/ 319 h 2368"/>
                      <a:gd name="T16" fmla="*/ 207 w 776"/>
                      <a:gd name="T17" fmla="*/ 381 h 2368"/>
                      <a:gd name="T18" fmla="*/ 284 w 776"/>
                      <a:gd name="T19" fmla="*/ 412 h 2368"/>
                      <a:gd name="T20" fmla="*/ 259 w 776"/>
                      <a:gd name="T21" fmla="*/ 474 h 2368"/>
                      <a:gd name="T22" fmla="*/ 310 w 776"/>
                      <a:gd name="T23" fmla="*/ 535 h 2368"/>
                      <a:gd name="T24" fmla="*/ 310 w 776"/>
                      <a:gd name="T25" fmla="*/ 597 h 2368"/>
                      <a:gd name="T26" fmla="*/ 362 w 776"/>
                      <a:gd name="T27" fmla="*/ 690 h 2368"/>
                      <a:gd name="T28" fmla="*/ 336 w 776"/>
                      <a:gd name="T29" fmla="*/ 783 h 2368"/>
                      <a:gd name="T30" fmla="*/ 388 w 776"/>
                      <a:gd name="T31" fmla="*/ 844 h 2368"/>
                      <a:gd name="T32" fmla="*/ 362 w 776"/>
                      <a:gd name="T33" fmla="*/ 937 h 2368"/>
                      <a:gd name="T34" fmla="*/ 388 w 776"/>
                      <a:gd name="T35" fmla="*/ 1030 h 2368"/>
                      <a:gd name="T36" fmla="*/ 362 w 776"/>
                      <a:gd name="T37" fmla="*/ 1092 h 2368"/>
                      <a:gd name="T38" fmla="*/ 414 w 776"/>
                      <a:gd name="T39" fmla="*/ 1184 h 2368"/>
                      <a:gd name="T40" fmla="*/ 388 w 776"/>
                      <a:gd name="T41" fmla="*/ 1277 h 2368"/>
                      <a:gd name="T42" fmla="*/ 414 w 776"/>
                      <a:gd name="T43" fmla="*/ 1400 h 2368"/>
                      <a:gd name="T44" fmla="*/ 388 w 776"/>
                      <a:gd name="T45" fmla="*/ 1431 h 2368"/>
                      <a:gd name="T46" fmla="*/ 414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5" name="Freeform 119"/>
                <p:cNvSpPr>
                  <a:spLocks/>
                </p:cNvSpPr>
                <p:nvPr/>
              </p:nvSpPr>
              <p:spPr bwMode="hidden">
                <a:xfrm rot="-1346631">
                  <a:off x="3279" y="1530"/>
                  <a:ext cx="443" cy="837"/>
                </a:xfrm>
                <a:custGeom>
                  <a:avLst/>
                  <a:gdLst>
                    <a:gd name="T0" fmla="*/ 0 w 776"/>
                    <a:gd name="T1" fmla="*/ 23 h 2368"/>
                    <a:gd name="T2" fmla="*/ 137 w 776"/>
                    <a:gd name="T3" fmla="*/ 6 h 2368"/>
                    <a:gd name="T4" fmla="*/ 55 w 776"/>
                    <a:gd name="T5" fmla="*/ 57 h 2368"/>
                    <a:gd name="T6" fmla="*/ 192 w 776"/>
                    <a:gd name="T7" fmla="*/ 57 h 2368"/>
                    <a:gd name="T8" fmla="*/ 110 w 776"/>
                    <a:gd name="T9" fmla="*/ 107 h 2368"/>
                    <a:gd name="T10" fmla="*/ 219 w 776"/>
                    <a:gd name="T11" fmla="*/ 124 h 2368"/>
                    <a:gd name="T12" fmla="*/ 164 w 776"/>
                    <a:gd name="T13" fmla="*/ 158 h 2368"/>
                    <a:gd name="T14" fmla="*/ 274 w 776"/>
                    <a:gd name="T15" fmla="*/ 175 h 2368"/>
                    <a:gd name="T16" fmla="*/ 219 w 776"/>
                    <a:gd name="T17" fmla="*/ 209 h 2368"/>
                    <a:gd name="T18" fmla="*/ 301 w 776"/>
                    <a:gd name="T19" fmla="*/ 226 h 2368"/>
                    <a:gd name="T20" fmla="*/ 274 w 776"/>
                    <a:gd name="T21" fmla="*/ 260 h 2368"/>
                    <a:gd name="T22" fmla="*/ 329 w 776"/>
                    <a:gd name="T23" fmla="*/ 294 h 2368"/>
                    <a:gd name="T24" fmla="*/ 329 w 776"/>
                    <a:gd name="T25" fmla="*/ 328 h 2368"/>
                    <a:gd name="T26" fmla="*/ 384 w 776"/>
                    <a:gd name="T27" fmla="*/ 379 h 2368"/>
                    <a:gd name="T28" fmla="*/ 356 w 776"/>
                    <a:gd name="T29" fmla="*/ 430 h 2368"/>
                    <a:gd name="T30" fmla="*/ 411 w 776"/>
                    <a:gd name="T31" fmla="*/ 464 h 2368"/>
                    <a:gd name="T32" fmla="*/ 384 w 776"/>
                    <a:gd name="T33" fmla="*/ 515 h 2368"/>
                    <a:gd name="T34" fmla="*/ 411 w 776"/>
                    <a:gd name="T35" fmla="*/ 566 h 2368"/>
                    <a:gd name="T36" fmla="*/ 384 w 776"/>
                    <a:gd name="T37" fmla="*/ 599 h 2368"/>
                    <a:gd name="T38" fmla="*/ 438 w 776"/>
                    <a:gd name="T39" fmla="*/ 650 h 2368"/>
                    <a:gd name="T40" fmla="*/ 411 w 776"/>
                    <a:gd name="T41" fmla="*/ 701 h 2368"/>
                    <a:gd name="T42" fmla="*/ 438 w 776"/>
                    <a:gd name="T43" fmla="*/ 769 h 2368"/>
                    <a:gd name="T44" fmla="*/ 411 w 776"/>
                    <a:gd name="T45" fmla="*/ 786 h 2368"/>
                    <a:gd name="T46" fmla="*/ 438 w 776"/>
                    <a:gd name="T47" fmla="*/ 8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grpSp>
          <p:nvGrpSpPr>
            <p:cNvPr id="7" name="Group 120"/>
            <p:cNvGrpSpPr>
              <a:grpSpLocks/>
            </p:cNvGrpSpPr>
            <p:nvPr/>
          </p:nvGrpSpPr>
          <p:grpSpPr bwMode="auto">
            <a:xfrm>
              <a:off x="1476" y="46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40 h 2368"/>
                  <a:gd name="T2" fmla="*/ 150 w 776"/>
                  <a:gd name="T3" fmla="*/ 10 h 2368"/>
                  <a:gd name="T4" fmla="*/ 60 w 776"/>
                  <a:gd name="T5" fmla="*/ 100 h 2368"/>
                  <a:gd name="T6" fmla="*/ 210 w 776"/>
                  <a:gd name="T7" fmla="*/ 100 h 2368"/>
                  <a:gd name="T8" fmla="*/ 120 w 776"/>
                  <a:gd name="T9" fmla="*/ 190 h 2368"/>
                  <a:gd name="T10" fmla="*/ 240 w 776"/>
                  <a:gd name="T11" fmla="*/ 220 h 2368"/>
                  <a:gd name="T12" fmla="*/ 180 w 776"/>
                  <a:gd name="T13" fmla="*/ 280 h 2368"/>
                  <a:gd name="T14" fmla="*/ 300 w 776"/>
                  <a:gd name="T15" fmla="*/ 310 h 2368"/>
                  <a:gd name="T16" fmla="*/ 240 w 776"/>
                  <a:gd name="T17" fmla="*/ 370 h 2368"/>
                  <a:gd name="T18" fmla="*/ 330 w 776"/>
                  <a:gd name="T19" fmla="*/ 400 h 2368"/>
                  <a:gd name="T20" fmla="*/ 300 w 776"/>
                  <a:gd name="T21" fmla="*/ 460 h 2368"/>
                  <a:gd name="T22" fmla="*/ 360 w 776"/>
                  <a:gd name="T23" fmla="*/ 520 h 2368"/>
                  <a:gd name="T24" fmla="*/ 360 w 776"/>
                  <a:gd name="T25" fmla="*/ 580 h 2368"/>
                  <a:gd name="T26" fmla="*/ 420 w 776"/>
                  <a:gd name="T27" fmla="*/ 670 h 2368"/>
                  <a:gd name="T28" fmla="*/ 390 w 776"/>
                  <a:gd name="T29" fmla="*/ 759 h 2368"/>
                  <a:gd name="T30" fmla="*/ 450 w 776"/>
                  <a:gd name="T31" fmla="*/ 819 h 2368"/>
                  <a:gd name="T32" fmla="*/ 420 w 776"/>
                  <a:gd name="T33" fmla="*/ 909 h 2368"/>
                  <a:gd name="T34" fmla="*/ 450 w 776"/>
                  <a:gd name="T35" fmla="*/ 999 h 2368"/>
                  <a:gd name="T36" fmla="*/ 420 w 776"/>
                  <a:gd name="T37" fmla="*/ 1059 h 2368"/>
                  <a:gd name="T38" fmla="*/ 480 w 776"/>
                  <a:gd name="T39" fmla="*/ 1149 h 2368"/>
                  <a:gd name="T40" fmla="*/ 450 w 776"/>
                  <a:gd name="T41" fmla="*/ 1239 h 2368"/>
                  <a:gd name="T42" fmla="*/ 480 w 776"/>
                  <a:gd name="T43" fmla="*/ 1359 h 2368"/>
                  <a:gd name="T44" fmla="*/ 450 w 776"/>
                  <a:gd name="T45" fmla="*/ 1389 h 2368"/>
                  <a:gd name="T46" fmla="*/ 480 w 776"/>
                  <a:gd name="T47" fmla="*/ 147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 name="Arc 122"/>
              <p:cNvSpPr>
                <a:spLocks/>
              </p:cNvSpPr>
              <p:nvPr/>
            </p:nvSpPr>
            <p:spPr bwMode="hidden">
              <a:xfrm flipH="1">
                <a:off x="1054" y="1851"/>
                <a:ext cx="2122" cy="2304"/>
              </a:xfrm>
              <a:custGeom>
                <a:avLst/>
                <a:gdLst>
                  <a:gd name="T0" fmla="*/ 53 w 21600"/>
                  <a:gd name="T1" fmla="*/ 0 h 21602"/>
                  <a:gd name="T2" fmla="*/ 208 w 21600"/>
                  <a:gd name="T3" fmla="*/ 246 h 21602"/>
                  <a:gd name="T4" fmla="*/ 0 w 21600"/>
                  <a:gd name="T5" fmla="*/ 238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 name="Arc 123"/>
              <p:cNvSpPr>
                <a:spLocks/>
              </p:cNvSpPr>
              <p:nvPr/>
            </p:nvSpPr>
            <p:spPr bwMode="hidden">
              <a:xfrm flipH="1">
                <a:off x="1266" y="1480"/>
                <a:ext cx="1244" cy="2379"/>
              </a:xfrm>
              <a:custGeom>
                <a:avLst/>
                <a:gdLst>
                  <a:gd name="T0" fmla="*/ 0 w 28940"/>
                  <a:gd name="T1" fmla="*/ 15 h 22305"/>
                  <a:gd name="T2" fmla="*/ 53 w 28940"/>
                  <a:gd name="T3" fmla="*/ 254 h 22305"/>
                  <a:gd name="T4" fmla="*/ 14 w 28940"/>
                  <a:gd name="T5" fmla="*/ 246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 name="Arc 124"/>
              <p:cNvSpPr>
                <a:spLocks/>
              </p:cNvSpPr>
              <p:nvPr/>
            </p:nvSpPr>
            <p:spPr bwMode="hidden">
              <a:xfrm flipH="1">
                <a:off x="210" y="1169"/>
                <a:ext cx="2376" cy="2379"/>
              </a:xfrm>
              <a:custGeom>
                <a:avLst/>
                <a:gdLst>
                  <a:gd name="T0" fmla="*/ 0 w 34455"/>
                  <a:gd name="T1" fmla="*/ 48 h 22305"/>
                  <a:gd name="T2" fmla="*/ 164 w 34455"/>
                  <a:gd name="T3" fmla="*/ 254 h 22305"/>
                  <a:gd name="T4" fmla="*/ 61 w 34455"/>
                  <a:gd name="T5" fmla="*/ 246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2" name="Arc 125"/>
              <p:cNvSpPr>
                <a:spLocks/>
              </p:cNvSpPr>
              <p:nvPr/>
            </p:nvSpPr>
            <p:spPr bwMode="hidden">
              <a:xfrm>
                <a:off x="2840" y="1503"/>
                <a:ext cx="381" cy="2379"/>
              </a:xfrm>
              <a:custGeom>
                <a:avLst/>
                <a:gdLst>
                  <a:gd name="T0" fmla="*/ 0 w 34812"/>
                  <a:gd name="T1" fmla="*/ 51 h 22305"/>
                  <a:gd name="T2" fmla="*/ 4 w 34812"/>
                  <a:gd name="T3" fmla="*/ 254 h 22305"/>
                  <a:gd name="T4" fmla="*/ 2 w 34812"/>
                  <a:gd name="T5" fmla="*/ 24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 name="Arc 126"/>
              <p:cNvSpPr>
                <a:spLocks/>
              </p:cNvSpPr>
              <p:nvPr/>
            </p:nvSpPr>
            <p:spPr bwMode="hidden">
              <a:xfrm>
                <a:off x="2940" y="1492"/>
                <a:ext cx="1004" cy="2379"/>
              </a:xfrm>
              <a:custGeom>
                <a:avLst/>
                <a:gdLst>
                  <a:gd name="T0" fmla="*/ 0 w 34812"/>
                  <a:gd name="T1" fmla="*/ 51 h 22305"/>
                  <a:gd name="T2" fmla="*/ 29 w 34812"/>
                  <a:gd name="T3" fmla="*/ 254 h 22305"/>
                  <a:gd name="T4" fmla="*/ 11 w 34812"/>
                  <a:gd name="T5" fmla="*/ 246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4" name="Freeform 127"/>
              <p:cNvSpPr>
                <a:spLocks/>
              </p:cNvSpPr>
              <p:nvPr/>
            </p:nvSpPr>
            <p:spPr bwMode="hidden">
              <a:xfrm>
                <a:off x="3300" y="2635"/>
                <a:ext cx="485" cy="1479"/>
              </a:xfrm>
              <a:custGeom>
                <a:avLst/>
                <a:gdLst>
                  <a:gd name="T0" fmla="*/ 0 w 776"/>
                  <a:gd name="T1" fmla="*/ 40 h 2368"/>
                  <a:gd name="T2" fmla="*/ 150 w 776"/>
                  <a:gd name="T3" fmla="*/ 10 h 2368"/>
                  <a:gd name="T4" fmla="*/ 60 w 776"/>
                  <a:gd name="T5" fmla="*/ 100 h 2368"/>
                  <a:gd name="T6" fmla="*/ 210 w 776"/>
                  <a:gd name="T7" fmla="*/ 100 h 2368"/>
                  <a:gd name="T8" fmla="*/ 120 w 776"/>
                  <a:gd name="T9" fmla="*/ 190 h 2368"/>
                  <a:gd name="T10" fmla="*/ 240 w 776"/>
                  <a:gd name="T11" fmla="*/ 220 h 2368"/>
                  <a:gd name="T12" fmla="*/ 180 w 776"/>
                  <a:gd name="T13" fmla="*/ 280 h 2368"/>
                  <a:gd name="T14" fmla="*/ 300 w 776"/>
                  <a:gd name="T15" fmla="*/ 310 h 2368"/>
                  <a:gd name="T16" fmla="*/ 240 w 776"/>
                  <a:gd name="T17" fmla="*/ 370 h 2368"/>
                  <a:gd name="T18" fmla="*/ 330 w 776"/>
                  <a:gd name="T19" fmla="*/ 400 h 2368"/>
                  <a:gd name="T20" fmla="*/ 300 w 776"/>
                  <a:gd name="T21" fmla="*/ 460 h 2368"/>
                  <a:gd name="T22" fmla="*/ 360 w 776"/>
                  <a:gd name="T23" fmla="*/ 520 h 2368"/>
                  <a:gd name="T24" fmla="*/ 360 w 776"/>
                  <a:gd name="T25" fmla="*/ 580 h 2368"/>
                  <a:gd name="T26" fmla="*/ 420 w 776"/>
                  <a:gd name="T27" fmla="*/ 670 h 2368"/>
                  <a:gd name="T28" fmla="*/ 390 w 776"/>
                  <a:gd name="T29" fmla="*/ 759 h 2368"/>
                  <a:gd name="T30" fmla="*/ 450 w 776"/>
                  <a:gd name="T31" fmla="*/ 819 h 2368"/>
                  <a:gd name="T32" fmla="*/ 420 w 776"/>
                  <a:gd name="T33" fmla="*/ 909 h 2368"/>
                  <a:gd name="T34" fmla="*/ 450 w 776"/>
                  <a:gd name="T35" fmla="*/ 999 h 2368"/>
                  <a:gd name="T36" fmla="*/ 420 w 776"/>
                  <a:gd name="T37" fmla="*/ 1059 h 2368"/>
                  <a:gd name="T38" fmla="*/ 480 w 776"/>
                  <a:gd name="T39" fmla="*/ 1149 h 2368"/>
                  <a:gd name="T40" fmla="*/ 450 w 776"/>
                  <a:gd name="T41" fmla="*/ 1239 h 2368"/>
                  <a:gd name="T42" fmla="*/ 480 w 776"/>
                  <a:gd name="T43" fmla="*/ 1359 h 2368"/>
                  <a:gd name="T44" fmla="*/ 450 w 776"/>
                  <a:gd name="T45" fmla="*/ 1389 h 2368"/>
                  <a:gd name="T46" fmla="*/ 480 w 776"/>
                  <a:gd name="T47" fmla="*/ 147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5" name="Freeform 128"/>
              <p:cNvSpPr>
                <a:spLocks/>
              </p:cNvSpPr>
              <p:nvPr/>
            </p:nvSpPr>
            <p:spPr bwMode="hidden">
              <a:xfrm rot="19660755" flipV="1">
                <a:off x="2547" y="2149"/>
                <a:ext cx="441" cy="838"/>
              </a:xfrm>
              <a:custGeom>
                <a:avLst/>
                <a:gdLst>
                  <a:gd name="T0" fmla="*/ 0 w 776"/>
                  <a:gd name="T1" fmla="*/ 23 h 2368"/>
                  <a:gd name="T2" fmla="*/ 136 w 776"/>
                  <a:gd name="T3" fmla="*/ 6 h 2368"/>
                  <a:gd name="T4" fmla="*/ 55 w 776"/>
                  <a:gd name="T5" fmla="*/ 57 h 2368"/>
                  <a:gd name="T6" fmla="*/ 191 w 776"/>
                  <a:gd name="T7" fmla="*/ 57 h 2368"/>
                  <a:gd name="T8" fmla="*/ 109 w 776"/>
                  <a:gd name="T9" fmla="*/ 108 h 2368"/>
                  <a:gd name="T10" fmla="*/ 218 w 776"/>
                  <a:gd name="T11" fmla="*/ 125 h 2368"/>
                  <a:gd name="T12" fmla="*/ 164 w 776"/>
                  <a:gd name="T13" fmla="*/ 159 h 2368"/>
                  <a:gd name="T14" fmla="*/ 273 w 776"/>
                  <a:gd name="T15" fmla="*/ 176 h 2368"/>
                  <a:gd name="T16" fmla="*/ 218 w 776"/>
                  <a:gd name="T17" fmla="*/ 210 h 2368"/>
                  <a:gd name="T18" fmla="*/ 300 w 776"/>
                  <a:gd name="T19" fmla="*/ 226 h 2368"/>
                  <a:gd name="T20" fmla="*/ 273 w 776"/>
                  <a:gd name="T21" fmla="*/ 260 h 2368"/>
                  <a:gd name="T22" fmla="*/ 327 w 776"/>
                  <a:gd name="T23" fmla="*/ 294 h 2368"/>
                  <a:gd name="T24" fmla="*/ 327 w 776"/>
                  <a:gd name="T25" fmla="*/ 328 h 2368"/>
                  <a:gd name="T26" fmla="*/ 382 w 776"/>
                  <a:gd name="T27" fmla="*/ 379 h 2368"/>
                  <a:gd name="T28" fmla="*/ 355 w 776"/>
                  <a:gd name="T29" fmla="*/ 430 h 2368"/>
                  <a:gd name="T30" fmla="*/ 409 w 776"/>
                  <a:gd name="T31" fmla="*/ 464 h 2368"/>
                  <a:gd name="T32" fmla="*/ 382 w 776"/>
                  <a:gd name="T33" fmla="*/ 515 h 2368"/>
                  <a:gd name="T34" fmla="*/ 409 w 776"/>
                  <a:gd name="T35" fmla="*/ 566 h 2368"/>
                  <a:gd name="T36" fmla="*/ 382 w 776"/>
                  <a:gd name="T37" fmla="*/ 600 h 2368"/>
                  <a:gd name="T38" fmla="*/ 436 w 776"/>
                  <a:gd name="T39" fmla="*/ 651 h 2368"/>
                  <a:gd name="T40" fmla="*/ 409 w 776"/>
                  <a:gd name="T41" fmla="*/ 702 h 2368"/>
                  <a:gd name="T42" fmla="*/ 436 w 776"/>
                  <a:gd name="T43" fmla="*/ 770 h 2368"/>
                  <a:gd name="T44" fmla="*/ 409 w 776"/>
                  <a:gd name="T45" fmla="*/ 787 h 2368"/>
                  <a:gd name="T46" fmla="*/ 436 w 776"/>
                  <a:gd name="T47" fmla="*/ 83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6" name="Freeform 129"/>
              <p:cNvSpPr>
                <a:spLocks/>
              </p:cNvSpPr>
              <p:nvPr/>
            </p:nvSpPr>
            <p:spPr bwMode="hidden">
              <a:xfrm flipH="1">
                <a:off x="489" y="2503"/>
                <a:ext cx="1085" cy="1524"/>
              </a:xfrm>
              <a:custGeom>
                <a:avLst/>
                <a:gdLst>
                  <a:gd name="T0" fmla="*/ 0 w 776"/>
                  <a:gd name="T1" fmla="*/ 41 h 2368"/>
                  <a:gd name="T2" fmla="*/ 336 w 776"/>
                  <a:gd name="T3" fmla="*/ 10 h 2368"/>
                  <a:gd name="T4" fmla="*/ 134 w 776"/>
                  <a:gd name="T5" fmla="*/ 103 h 2368"/>
                  <a:gd name="T6" fmla="*/ 470 w 776"/>
                  <a:gd name="T7" fmla="*/ 103 h 2368"/>
                  <a:gd name="T8" fmla="*/ 268 w 776"/>
                  <a:gd name="T9" fmla="*/ 196 h 2368"/>
                  <a:gd name="T10" fmla="*/ 537 w 776"/>
                  <a:gd name="T11" fmla="*/ 227 h 2368"/>
                  <a:gd name="T12" fmla="*/ 403 w 776"/>
                  <a:gd name="T13" fmla="*/ 288 h 2368"/>
                  <a:gd name="T14" fmla="*/ 671 w 776"/>
                  <a:gd name="T15" fmla="*/ 319 h 2368"/>
                  <a:gd name="T16" fmla="*/ 537 w 776"/>
                  <a:gd name="T17" fmla="*/ 381 h 2368"/>
                  <a:gd name="T18" fmla="*/ 738 w 776"/>
                  <a:gd name="T19" fmla="*/ 412 h 2368"/>
                  <a:gd name="T20" fmla="*/ 671 w 776"/>
                  <a:gd name="T21" fmla="*/ 474 h 2368"/>
                  <a:gd name="T22" fmla="*/ 805 w 776"/>
                  <a:gd name="T23" fmla="*/ 535 h 2368"/>
                  <a:gd name="T24" fmla="*/ 805 w 776"/>
                  <a:gd name="T25" fmla="*/ 597 h 2368"/>
                  <a:gd name="T26" fmla="*/ 940 w 776"/>
                  <a:gd name="T27" fmla="*/ 690 h 2368"/>
                  <a:gd name="T28" fmla="*/ 872 w 776"/>
                  <a:gd name="T29" fmla="*/ 783 h 2368"/>
                  <a:gd name="T30" fmla="*/ 1007 w 776"/>
                  <a:gd name="T31" fmla="*/ 844 h 2368"/>
                  <a:gd name="T32" fmla="*/ 940 w 776"/>
                  <a:gd name="T33" fmla="*/ 937 h 2368"/>
                  <a:gd name="T34" fmla="*/ 1007 w 776"/>
                  <a:gd name="T35" fmla="*/ 1030 h 2368"/>
                  <a:gd name="T36" fmla="*/ 940 w 776"/>
                  <a:gd name="T37" fmla="*/ 1092 h 2368"/>
                  <a:gd name="T38" fmla="*/ 1074 w 776"/>
                  <a:gd name="T39" fmla="*/ 1184 h 2368"/>
                  <a:gd name="T40" fmla="*/ 1007 w 776"/>
                  <a:gd name="T41" fmla="*/ 1277 h 2368"/>
                  <a:gd name="T42" fmla="*/ 1074 w 776"/>
                  <a:gd name="T43" fmla="*/ 1400 h 2368"/>
                  <a:gd name="T44" fmla="*/ 1007 w 776"/>
                  <a:gd name="T45" fmla="*/ 1431 h 2368"/>
                  <a:gd name="T46" fmla="*/ 1074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7" name="Freeform 130"/>
              <p:cNvSpPr>
                <a:spLocks/>
              </p:cNvSpPr>
              <p:nvPr/>
            </p:nvSpPr>
            <p:spPr bwMode="hidden">
              <a:xfrm flipH="1">
                <a:off x="1000" y="893"/>
                <a:ext cx="696" cy="1524"/>
              </a:xfrm>
              <a:custGeom>
                <a:avLst/>
                <a:gdLst>
                  <a:gd name="T0" fmla="*/ 0 w 776"/>
                  <a:gd name="T1" fmla="*/ 41 h 2368"/>
                  <a:gd name="T2" fmla="*/ 215 w 776"/>
                  <a:gd name="T3" fmla="*/ 10 h 2368"/>
                  <a:gd name="T4" fmla="*/ 86 w 776"/>
                  <a:gd name="T5" fmla="*/ 103 h 2368"/>
                  <a:gd name="T6" fmla="*/ 301 w 776"/>
                  <a:gd name="T7" fmla="*/ 103 h 2368"/>
                  <a:gd name="T8" fmla="*/ 172 w 776"/>
                  <a:gd name="T9" fmla="*/ 196 h 2368"/>
                  <a:gd name="T10" fmla="*/ 344 w 776"/>
                  <a:gd name="T11" fmla="*/ 227 h 2368"/>
                  <a:gd name="T12" fmla="*/ 258 w 776"/>
                  <a:gd name="T13" fmla="*/ 288 h 2368"/>
                  <a:gd name="T14" fmla="*/ 431 w 776"/>
                  <a:gd name="T15" fmla="*/ 319 h 2368"/>
                  <a:gd name="T16" fmla="*/ 344 w 776"/>
                  <a:gd name="T17" fmla="*/ 381 h 2368"/>
                  <a:gd name="T18" fmla="*/ 474 w 776"/>
                  <a:gd name="T19" fmla="*/ 412 h 2368"/>
                  <a:gd name="T20" fmla="*/ 431 w 776"/>
                  <a:gd name="T21" fmla="*/ 474 h 2368"/>
                  <a:gd name="T22" fmla="*/ 517 w 776"/>
                  <a:gd name="T23" fmla="*/ 535 h 2368"/>
                  <a:gd name="T24" fmla="*/ 517 w 776"/>
                  <a:gd name="T25" fmla="*/ 597 h 2368"/>
                  <a:gd name="T26" fmla="*/ 603 w 776"/>
                  <a:gd name="T27" fmla="*/ 690 h 2368"/>
                  <a:gd name="T28" fmla="*/ 560 w 776"/>
                  <a:gd name="T29" fmla="*/ 783 h 2368"/>
                  <a:gd name="T30" fmla="*/ 646 w 776"/>
                  <a:gd name="T31" fmla="*/ 844 h 2368"/>
                  <a:gd name="T32" fmla="*/ 603 w 776"/>
                  <a:gd name="T33" fmla="*/ 937 h 2368"/>
                  <a:gd name="T34" fmla="*/ 646 w 776"/>
                  <a:gd name="T35" fmla="*/ 1030 h 2368"/>
                  <a:gd name="T36" fmla="*/ 603 w 776"/>
                  <a:gd name="T37" fmla="*/ 1092 h 2368"/>
                  <a:gd name="T38" fmla="*/ 689 w 776"/>
                  <a:gd name="T39" fmla="*/ 1184 h 2368"/>
                  <a:gd name="T40" fmla="*/ 646 w 776"/>
                  <a:gd name="T41" fmla="*/ 1277 h 2368"/>
                  <a:gd name="T42" fmla="*/ 689 w 776"/>
                  <a:gd name="T43" fmla="*/ 1400 h 2368"/>
                  <a:gd name="T44" fmla="*/ 646 w 776"/>
                  <a:gd name="T45" fmla="*/ 1431 h 2368"/>
                  <a:gd name="T46" fmla="*/ 689 w 776"/>
                  <a:gd name="T47" fmla="*/ 152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8" name="Freeform 131"/>
              <p:cNvSpPr>
                <a:spLocks/>
              </p:cNvSpPr>
              <p:nvPr/>
            </p:nvSpPr>
            <p:spPr bwMode="hidden">
              <a:xfrm>
                <a:off x="4401" y="2279"/>
                <a:ext cx="1007" cy="1600"/>
              </a:xfrm>
              <a:custGeom>
                <a:avLst/>
                <a:gdLst>
                  <a:gd name="T0" fmla="*/ 0 w 776"/>
                  <a:gd name="T1" fmla="*/ 43 h 2368"/>
                  <a:gd name="T2" fmla="*/ 311 w 776"/>
                  <a:gd name="T3" fmla="*/ 11 h 2368"/>
                  <a:gd name="T4" fmla="*/ 125 w 776"/>
                  <a:gd name="T5" fmla="*/ 108 h 2368"/>
                  <a:gd name="T6" fmla="*/ 436 w 776"/>
                  <a:gd name="T7" fmla="*/ 108 h 2368"/>
                  <a:gd name="T8" fmla="*/ 249 w 776"/>
                  <a:gd name="T9" fmla="*/ 205 h 2368"/>
                  <a:gd name="T10" fmla="*/ 498 w 776"/>
                  <a:gd name="T11" fmla="*/ 238 h 2368"/>
                  <a:gd name="T12" fmla="*/ 374 w 776"/>
                  <a:gd name="T13" fmla="*/ 303 h 2368"/>
                  <a:gd name="T14" fmla="*/ 623 w 776"/>
                  <a:gd name="T15" fmla="*/ 335 h 2368"/>
                  <a:gd name="T16" fmla="*/ 498 w 776"/>
                  <a:gd name="T17" fmla="*/ 400 h 2368"/>
                  <a:gd name="T18" fmla="*/ 685 w 776"/>
                  <a:gd name="T19" fmla="*/ 432 h 2368"/>
                  <a:gd name="T20" fmla="*/ 623 w 776"/>
                  <a:gd name="T21" fmla="*/ 497 h 2368"/>
                  <a:gd name="T22" fmla="*/ 747 w 776"/>
                  <a:gd name="T23" fmla="*/ 562 h 2368"/>
                  <a:gd name="T24" fmla="*/ 747 w 776"/>
                  <a:gd name="T25" fmla="*/ 627 h 2368"/>
                  <a:gd name="T26" fmla="*/ 872 w 776"/>
                  <a:gd name="T27" fmla="*/ 724 h 2368"/>
                  <a:gd name="T28" fmla="*/ 810 w 776"/>
                  <a:gd name="T29" fmla="*/ 822 h 2368"/>
                  <a:gd name="T30" fmla="*/ 934 w 776"/>
                  <a:gd name="T31" fmla="*/ 886 h 2368"/>
                  <a:gd name="T32" fmla="*/ 872 w 776"/>
                  <a:gd name="T33" fmla="*/ 984 h 2368"/>
                  <a:gd name="T34" fmla="*/ 934 w 776"/>
                  <a:gd name="T35" fmla="*/ 1081 h 2368"/>
                  <a:gd name="T36" fmla="*/ 872 w 776"/>
                  <a:gd name="T37" fmla="*/ 1146 h 2368"/>
                  <a:gd name="T38" fmla="*/ 997 w 776"/>
                  <a:gd name="T39" fmla="*/ 1243 h 2368"/>
                  <a:gd name="T40" fmla="*/ 934 w 776"/>
                  <a:gd name="T41" fmla="*/ 1341 h 2368"/>
                  <a:gd name="T42" fmla="*/ 997 w 776"/>
                  <a:gd name="T43" fmla="*/ 1470 h 2368"/>
                  <a:gd name="T44" fmla="*/ 934 w 776"/>
                  <a:gd name="T45" fmla="*/ 1503 h 2368"/>
                  <a:gd name="T46" fmla="*/ 997 w 776"/>
                  <a:gd name="T47" fmla="*/ 160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9" name="Freeform 132"/>
              <p:cNvSpPr>
                <a:spLocks/>
              </p:cNvSpPr>
              <p:nvPr/>
            </p:nvSpPr>
            <p:spPr bwMode="hidden">
              <a:xfrm>
                <a:off x="3878" y="1470"/>
                <a:ext cx="1518" cy="1067"/>
              </a:xfrm>
              <a:custGeom>
                <a:avLst/>
                <a:gdLst>
                  <a:gd name="T0" fmla="*/ 0 w 776"/>
                  <a:gd name="T1" fmla="*/ 29 h 2368"/>
                  <a:gd name="T2" fmla="*/ 469 w 776"/>
                  <a:gd name="T3" fmla="*/ 7 h 2368"/>
                  <a:gd name="T4" fmla="*/ 188 w 776"/>
                  <a:gd name="T5" fmla="*/ 72 h 2368"/>
                  <a:gd name="T6" fmla="*/ 657 w 776"/>
                  <a:gd name="T7" fmla="*/ 72 h 2368"/>
                  <a:gd name="T8" fmla="*/ 376 w 776"/>
                  <a:gd name="T9" fmla="*/ 137 h 2368"/>
                  <a:gd name="T10" fmla="*/ 751 w 776"/>
                  <a:gd name="T11" fmla="*/ 159 h 2368"/>
                  <a:gd name="T12" fmla="*/ 563 w 776"/>
                  <a:gd name="T13" fmla="*/ 202 h 2368"/>
                  <a:gd name="T14" fmla="*/ 939 w 776"/>
                  <a:gd name="T15" fmla="*/ 223 h 2368"/>
                  <a:gd name="T16" fmla="*/ 751 w 776"/>
                  <a:gd name="T17" fmla="*/ 267 h 2368"/>
                  <a:gd name="T18" fmla="*/ 1033 w 776"/>
                  <a:gd name="T19" fmla="*/ 288 h 2368"/>
                  <a:gd name="T20" fmla="*/ 939 w 776"/>
                  <a:gd name="T21" fmla="*/ 332 h 2368"/>
                  <a:gd name="T22" fmla="*/ 1127 w 776"/>
                  <a:gd name="T23" fmla="*/ 375 h 2368"/>
                  <a:gd name="T24" fmla="*/ 1127 w 776"/>
                  <a:gd name="T25" fmla="*/ 418 h 2368"/>
                  <a:gd name="T26" fmla="*/ 1315 w 776"/>
                  <a:gd name="T27" fmla="*/ 483 h 2368"/>
                  <a:gd name="T28" fmla="*/ 1221 w 776"/>
                  <a:gd name="T29" fmla="*/ 548 h 2368"/>
                  <a:gd name="T30" fmla="*/ 1408 w 776"/>
                  <a:gd name="T31" fmla="*/ 591 h 2368"/>
                  <a:gd name="T32" fmla="*/ 1315 w 776"/>
                  <a:gd name="T33" fmla="*/ 656 h 2368"/>
                  <a:gd name="T34" fmla="*/ 1408 w 776"/>
                  <a:gd name="T35" fmla="*/ 721 h 2368"/>
                  <a:gd name="T36" fmla="*/ 1315 w 776"/>
                  <a:gd name="T37" fmla="*/ 764 h 2368"/>
                  <a:gd name="T38" fmla="*/ 1502 w 776"/>
                  <a:gd name="T39" fmla="*/ 829 h 2368"/>
                  <a:gd name="T40" fmla="*/ 1408 w 776"/>
                  <a:gd name="T41" fmla="*/ 894 h 2368"/>
                  <a:gd name="T42" fmla="*/ 1502 w 776"/>
                  <a:gd name="T43" fmla="*/ 980 h 2368"/>
                  <a:gd name="T44" fmla="*/ 1408 w 776"/>
                  <a:gd name="T45" fmla="*/ 1002 h 2368"/>
                  <a:gd name="T46" fmla="*/ 1502 w 776"/>
                  <a:gd name="T47" fmla="*/ 106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0" name="Freeform 133"/>
              <p:cNvSpPr>
                <a:spLocks/>
              </p:cNvSpPr>
              <p:nvPr/>
            </p:nvSpPr>
            <p:spPr bwMode="hidden">
              <a:xfrm>
                <a:off x="3934" y="337"/>
                <a:ext cx="664" cy="1434"/>
              </a:xfrm>
              <a:custGeom>
                <a:avLst/>
                <a:gdLst>
                  <a:gd name="T0" fmla="*/ 0 w 776"/>
                  <a:gd name="T1" fmla="*/ 39 h 2368"/>
                  <a:gd name="T2" fmla="*/ 205 w 776"/>
                  <a:gd name="T3" fmla="*/ 10 h 2368"/>
                  <a:gd name="T4" fmla="*/ 82 w 776"/>
                  <a:gd name="T5" fmla="*/ 97 h 2368"/>
                  <a:gd name="T6" fmla="*/ 288 w 776"/>
                  <a:gd name="T7" fmla="*/ 97 h 2368"/>
                  <a:gd name="T8" fmla="*/ 164 w 776"/>
                  <a:gd name="T9" fmla="*/ 184 h 2368"/>
                  <a:gd name="T10" fmla="*/ 329 w 776"/>
                  <a:gd name="T11" fmla="*/ 213 h 2368"/>
                  <a:gd name="T12" fmla="*/ 246 w 776"/>
                  <a:gd name="T13" fmla="*/ 271 h 2368"/>
                  <a:gd name="T14" fmla="*/ 411 w 776"/>
                  <a:gd name="T15" fmla="*/ 300 h 2368"/>
                  <a:gd name="T16" fmla="*/ 329 w 776"/>
                  <a:gd name="T17" fmla="*/ 359 h 2368"/>
                  <a:gd name="T18" fmla="*/ 452 w 776"/>
                  <a:gd name="T19" fmla="*/ 388 h 2368"/>
                  <a:gd name="T20" fmla="*/ 411 w 776"/>
                  <a:gd name="T21" fmla="*/ 446 h 2368"/>
                  <a:gd name="T22" fmla="*/ 493 w 776"/>
                  <a:gd name="T23" fmla="*/ 504 h 2368"/>
                  <a:gd name="T24" fmla="*/ 493 w 776"/>
                  <a:gd name="T25" fmla="*/ 562 h 2368"/>
                  <a:gd name="T26" fmla="*/ 575 w 776"/>
                  <a:gd name="T27" fmla="*/ 649 h 2368"/>
                  <a:gd name="T28" fmla="*/ 534 w 776"/>
                  <a:gd name="T29" fmla="*/ 736 h 2368"/>
                  <a:gd name="T30" fmla="*/ 616 w 776"/>
                  <a:gd name="T31" fmla="*/ 795 h 2368"/>
                  <a:gd name="T32" fmla="*/ 575 w 776"/>
                  <a:gd name="T33" fmla="*/ 882 h 2368"/>
                  <a:gd name="T34" fmla="*/ 616 w 776"/>
                  <a:gd name="T35" fmla="*/ 969 h 2368"/>
                  <a:gd name="T36" fmla="*/ 575 w 776"/>
                  <a:gd name="T37" fmla="*/ 1027 h 2368"/>
                  <a:gd name="T38" fmla="*/ 657 w 776"/>
                  <a:gd name="T39" fmla="*/ 1114 h 2368"/>
                  <a:gd name="T40" fmla="*/ 616 w 776"/>
                  <a:gd name="T41" fmla="*/ 1201 h 2368"/>
                  <a:gd name="T42" fmla="*/ 657 w 776"/>
                  <a:gd name="T43" fmla="*/ 1318 h 2368"/>
                  <a:gd name="T44" fmla="*/ 616 w 776"/>
                  <a:gd name="T45" fmla="*/ 1347 h 2368"/>
                  <a:gd name="T46" fmla="*/ 657 w 776"/>
                  <a:gd name="T47" fmla="*/ 1434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1" name="Freeform 134"/>
              <p:cNvSpPr>
                <a:spLocks/>
              </p:cNvSpPr>
              <p:nvPr/>
            </p:nvSpPr>
            <p:spPr bwMode="hidden">
              <a:xfrm rot="1346631" flipH="1">
                <a:off x="1702" y="1506"/>
                <a:ext cx="440" cy="837"/>
              </a:xfrm>
              <a:custGeom>
                <a:avLst/>
                <a:gdLst>
                  <a:gd name="T0" fmla="*/ 0 w 776"/>
                  <a:gd name="T1" fmla="*/ 23 h 2368"/>
                  <a:gd name="T2" fmla="*/ 136 w 776"/>
                  <a:gd name="T3" fmla="*/ 6 h 2368"/>
                  <a:gd name="T4" fmla="*/ 54 w 776"/>
                  <a:gd name="T5" fmla="*/ 57 h 2368"/>
                  <a:gd name="T6" fmla="*/ 191 w 776"/>
                  <a:gd name="T7" fmla="*/ 57 h 2368"/>
                  <a:gd name="T8" fmla="*/ 109 w 776"/>
                  <a:gd name="T9" fmla="*/ 107 h 2368"/>
                  <a:gd name="T10" fmla="*/ 218 w 776"/>
                  <a:gd name="T11" fmla="*/ 124 h 2368"/>
                  <a:gd name="T12" fmla="*/ 163 w 776"/>
                  <a:gd name="T13" fmla="*/ 158 h 2368"/>
                  <a:gd name="T14" fmla="*/ 272 w 776"/>
                  <a:gd name="T15" fmla="*/ 175 h 2368"/>
                  <a:gd name="T16" fmla="*/ 218 w 776"/>
                  <a:gd name="T17" fmla="*/ 209 h 2368"/>
                  <a:gd name="T18" fmla="*/ 299 w 776"/>
                  <a:gd name="T19" fmla="*/ 226 h 2368"/>
                  <a:gd name="T20" fmla="*/ 272 w 776"/>
                  <a:gd name="T21" fmla="*/ 260 h 2368"/>
                  <a:gd name="T22" fmla="*/ 327 w 776"/>
                  <a:gd name="T23" fmla="*/ 294 h 2368"/>
                  <a:gd name="T24" fmla="*/ 327 w 776"/>
                  <a:gd name="T25" fmla="*/ 328 h 2368"/>
                  <a:gd name="T26" fmla="*/ 381 w 776"/>
                  <a:gd name="T27" fmla="*/ 379 h 2368"/>
                  <a:gd name="T28" fmla="*/ 354 w 776"/>
                  <a:gd name="T29" fmla="*/ 430 h 2368"/>
                  <a:gd name="T30" fmla="*/ 408 w 776"/>
                  <a:gd name="T31" fmla="*/ 464 h 2368"/>
                  <a:gd name="T32" fmla="*/ 381 w 776"/>
                  <a:gd name="T33" fmla="*/ 515 h 2368"/>
                  <a:gd name="T34" fmla="*/ 408 w 776"/>
                  <a:gd name="T35" fmla="*/ 566 h 2368"/>
                  <a:gd name="T36" fmla="*/ 381 w 776"/>
                  <a:gd name="T37" fmla="*/ 599 h 2368"/>
                  <a:gd name="T38" fmla="*/ 435 w 776"/>
                  <a:gd name="T39" fmla="*/ 650 h 2368"/>
                  <a:gd name="T40" fmla="*/ 408 w 776"/>
                  <a:gd name="T41" fmla="*/ 701 h 2368"/>
                  <a:gd name="T42" fmla="*/ 435 w 776"/>
                  <a:gd name="T43" fmla="*/ 769 h 2368"/>
                  <a:gd name="T44" fmla="*/ 408 w 776"/>
                  <a:gd name="T45" fmla="*/ 786 h 2368"/>
                  <a:gd name="T46" fmla="*/ 435 w 776"/>
                  <a:gd name="T47" fmla="*/ 83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127559"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27560"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vl1pPr>
          </a:lstStyle>
          <a:p>
            <a:pPr>
              <a:defRPr/>
            </a:pPr>
            <a:fld id="{A05C3543-0051-CB43-8695-9599CF76D7D4}" type="slidenum">
              <a:rPr lang="en-US"/>
              <a:pPr>
                <a:defRPr/>
              </a:pPr>
              <a:t>‹#›</a:t>
            </a:fld>
            <a:endParaRPr lang="en-US"/>
          </a:p>
        </p:txBody>
      </p:sp>
    </p:spTree>
    <p:extLst>
      <p:ext uri="{BB962C8B-B14F-4D97-AF65-F5344CB8AC3E}">
        <p14:creationId xmlns:p14="http://schemas.microsoft.com/office/powerpoint/2010/main" val="10168286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6854B1DD-92EB-6441-A131-ACBA762E07DA}" type="slidenum">
              <a:rPr lang="en-US"/>
              <a:pPr>
                <a:defRPr/>
              </a:pPr>
              <a:t>‹#›</a:t>
            </a:fld>
            <a:endParaRPr lang="en-US"/>
          </a:p>
        </p:txBody>
      </p:sp>
    </p:spTree>
    <p:extLst>
      <p:ext uri="{BB962C8B-B14F-4D97-AF65-F5344CB8AC3E}">
        <p14:creationId xmlns:p14="http://schemas.microsoft.com/office/powerpoint/2010/main" val="4224574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p>
        </p:txBody>
      </p:sp>
      <p:sp>
        <p:nvSpPr>
          <p:cNvPr id="6" name="Rectangle 141"/>
          <p:cNvSpPr>
            <a:spLocks noGrp="1" noChangeArrowheads="1"/>
          </p:cNvSpPr>
          <p:nvPr>
            <p:ph type="sldNum" sz="quarter" idx="12"/>
          </p:nvPr>
        </p:nvSpPr>
        <p:spPr>
          <a:ln/>
        </p:spPr>
        <p:txBody>
          <a:bodyPr/>
          <a:lstStyle>
            <a:lvl1pPr>
              <a:defRPr/>
            </a:lvl1pPr>
          </a:lstStyle>
          <a:p>
            <a:pPr>
              <a:defRPr/>
            </a:pPr>
            <a:fld id="{38D502C7-CB9A-3A41-B24A-EDA9A68E215F}" type="slidenum">
              <a:rPr lang="en-US"/>
              <a:pPr>
                <a:defRPr/>
              </a:pPr>
              <a:t>‹#›</a:t>
            </a:fld>
            <a:endParaRPr lang="en-US"/>
          </a:p>
        </p:txBody>
      </p:sp>
    </p:spTree>
    <p:extLst>
      <p:ext uri="{BB962C8B-B14F-4D97-AF65-F5344CB8AC3E}">
        <p14:creationId xmlns:p14="http://schemas.microsoft.com/office/powerpoint/2010/main" val="19024157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A2451D5F-3CAF-3844-8227-C5DCD972144C}" type="slidenum">
              <a:rPr lang="en-US"/>
              <a:pPr>
                <a:defRPr/>
              </a:pPr>
              <a:t>‹#›</a:t>
            </a:fld>
            <a:endParaRPr lang="en-US"/>
          </a:p>
        </p:txBody>
      </p:sp>
    </p:spTree>
    <p:extLst>
      <p:ext uri="{BB962C8B-B14F-4D97-AF65-F5344CB8AC3E}">
        <p14:creationId xmlns:p14="http://schemas.microsoft.com/office/powerpoint/2010/main" val="19235754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p>
        </p:txBody>
      </p:sp>
      <p:sp>
        <p:nvSpPr>
          <p:cNvPr id="9" name="Rectangle 141"/>
          <p:cNvSpPr>
            <a:spLocks noGrp="1" noChangeArrowheads="1"/>
          </p:cNvSpPr>
          <p:nvPr>
            <p:ph type="sldNum" sz="quarter" idx="12"/>
          </p:nvPr>
        </p:nvSpPr>
        <p:spPr>
          <a:ln/>
        </p:spPr>
        <p:txBody>
          <a:bodyPr/>
          <a:lstStyle>
            <a:lvl1pPr>
              <a:defRPr/>
            </a:lvl1pPr>
          </a:lstStyle>
          <a:p>
            <a:pPr>
              <a:defRPr/>
            </a:pPr>
            <a:fld id="{0A721F64-0BB6-1B43-89C4-B2BCE2FC7F13}" type="slidenum">
              <a:rPr lang="en-US"/>
              <a:pPr>
                <a:defRPr/>
              </a:pPr>
              <a:t>‹#›</a:t>
            </a:fld>
            <a:endParaRPr lang="en-US"/>
          </a:p>
        </p:txBody>
      </p:sp>
    </p:spTree>
    <p:extLst>
      <p:ext uri="{BB962C8B-B14F-4D97-AF65-F5344CB8AC3E}">
        <p14:creationId xmlns:p14="http://schemas.microsoft.com/office/powerpoint/2010/main" val="12657875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p>
        </p:txBody>
      </p:sp>
      <p:sp>
        <p:nvSpPr>
          <p:cNvPr id="5" name="Rectangle 141"/>
          <p:cNvSpPr>
            <a:spLocks noGrp="1" noChangeArrowheads="1"/>
          </p:cNvSpPr>
          <p:nvPr>
            <p:ph type="sldNum" sz="quarter" idx="12"/>
          </p:nvPr>
        </p:nvSpPr>
        <p:spPr>
          <a:ln/>
        </p:spPr>
        <p:txBody>
          <a:bodyPr/>
          <a:lstStyle>
            <a:lvl1pPr>
              <a:defRPr/>
            </a:lvl1pPr>
          </a:lstStyle>
          <a:p>
            <a:pPr>
              <a:defRPr/>
            </a:pPr>
            <a:fld id="{3A20EB94-78EB-9245-810F-C14E7C45EC0B}" type="slidenum">
              <a:rPr lang="en-US"/>
              <a:pPr>
                <a:defRPr/>
              </a:pPr>
              <a:t>‹#›</a:t>
            </a:fld>
            <a:endParaRPr lang="en-US"/>
          </a:p>
        </p:txBody>
      </p:sp>
    </p:spTree>
    <p:extLst>
      <p:ext uri="{BB962C8B-B14F-4D97-AF65-F5344CB8AC3E}">
        <p14:creationId xmlns:p14="http://schemas.microsoft.com/office/powerpoint/2010/main" val="35265874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p>
        </p:txBody>
      </p:sp>
      <p:sp>
        <p:nvSpPr>
          <p:cNvPr id="4" name="Rectangle 141"/>
          <p:cNvSpPr>
            <a:spLocks noGrp="1" noChangeArrowheads="1"/>
          </p:cNvSpPr>
          <p:nvPr>
            <p:ph type="sldNum" sz="quarter" idx="12"/>
          </p:nvPr>
        </p:nvSpPr>
        <p:spPr>
          <a:ln/>
        </p:spPr>
        <p:txBody>
          <a:bodyPr/>
          <a:lstStyle>
            <a:lvl1pPr>
              <a:defRPr/>
            </a:lvl1pPr>
          </a:lstStyle>
          <a:p>
            <a:pPr>
              <a:defRPr/>
            </a:pPr>
            <a:fld id="{8350D603-A5BC-7242-8708-A20E97D13CD2}" type="slidenum">
              <a:rPr lang="en-US"/>
              <a:pPr>
                <a:defRPr/>
              </a:pPr>
              <a:t>‹#›</a:t>
            </a:fld>
            <a:endParaRPr lang="en-US"/>
          </a:p>
        </p:txBody>
      </p:sp>
    </p:spTree>
    <p:extLst>
      <p:ext uri="{BB962C8B-B14F-4D97-AF65-F5344CB8AC3E}">
        <p14:creationId xmlns:p14="http://schemas.microsoft.com/office/powerpoint/2010/main" val="42084169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p>
        </p:txBody>
      </p:sp>
      <p:sp>
        <p:nvSpPr>
          <p:cNvPr id="7" name="Rectangle 141"/>
          <p:cNvSpPr>
            <a:spLocks noGrp="1" noChangeArrowheads="1"/>
          </p:cNvSpPr>
          <p:nvPr>
            <p:ph type="sldNum" sz="quarter" idx="12"/>
          </p:nvPr>
        </p:nvSpPr>
        <p:spPr>
          <a:ln/>
        </p:spPr>
        <p:txBody>
          <a:bodyPr/>
          <a:lstStyle>
            <a:lvl1pPr>
              <a:defRPr/>
            </a:lvl1pPr>
          </a:lstStyle>
          <a:p>
            <a:pPr>
              <a:defRPr/>
            </a:pPr>
            <a:fld id="{5C8AFD64-1694-D342-A346-65DE5BFA377C}" type="slidenum">
              <a:rPr lang="en-US"/>
              <a:pPr>
                <a:defRPr/>
              </a:pPr>
              <a:t>‹#›</a:t>
            </a:fld>
            <a:endParaRPr lang="en-US"/>
          </a:p>
        </p:txBody>
      </p:sp>
    </p:spTree>
    <p:extLst>
      <p:ext uri="{BB962C8B-B14F-4D97-AF65-F5344CB8AC3E}">
        <p14:creationId xmlns:p14="http://schemas.microsoft.com/office/powerpoint/2010/main" val="3066184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9.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0.jpe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3.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2.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4.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6" Type="http://schemas.openxmlformats.org/officeDocument/2006/relationships/image" Target="../media/image15.png"/><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image" Target="../media/image14.png"/><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image" Target="../media/image13.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6.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1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image" Target="../media/image16.png"/><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18.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19.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image" Target="../media/image17.jpeg"/><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0.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3.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theme" Target="../theme/theme21.xml"/><Relationship Id="rId2" Type="http://schemas.openxmlformats.org/officeDocument/2006/relationships/slideLayout" Target="../slideLayouts/slideLayout227.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image" Target="../media/image18.jpeg"/><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theme" Target="../theme/theme22.xml"/><Relationship Id="rId2" Type="http://schemas.openxmlformats.org/officeDocument/2006/relationships/slideLayout" Target="../slideLayouts/slideLayout238.xml"/><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0" Type="http://schemas.openxmlformats.org/officeDocument/2006/relationships/slideLayout" Target="../slideLayouts/slideLayout246.xml"/><Relationship Id="rId4" Type="http://schemas.openxmlformats.org/officeDocument/2006/relationships/slideLayout" Target="../slideLayouts/slideLayout240.xml"/><Relationship Id="rId9"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theme" Target="../theme/theme24.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7.xml"/><Relationship Id="rId3" Type="http://schemas.openxmlformats.org/officeDocument/2006/relationships/slideLayout" Target="../slideLayouts/slideLayout272.xml"/><Relationship Id="rId7" Type="http://schemas.openxmlformats.org/officeDocument/2006/relationships/slideLayout" Target="../slideLayouts/slideLayout276.xml"/><Relationship Id="rId12" Type="http://schemas.openxmlformats.org/officeDocument/2006/relationships/theme" Target="../theme/theme25.xml"/><Relationship Id="rId2" Type="http://schemas.openxmlformats.org/officeDocument/2006/relationships/slideLayout" Target="../slideLayouts/slideLayout271.xml"/><Relationship Id="rId1" Type="http://schemas.openxmlformats.org/officeDocument/2006/relationships/slideLayout" Target="../slideLayouts/slideLayout270.xml"/><Relationship Id="rId6" Type="http://schemas.openxmlformats.org/officeDocument/2006/relationships/slideLayout" Target="../slideLayouts/slideLayout275.xml"/><Relationship Id="rId11" Type="http://schemas.openxmlformats.org/officeDocument/2006/relationships/slideLayout" Target="../slideLayouts/slideLayout280.xml"/><Relationship Id="rId5" Type="http://schemas.openxmlformats.org/officeDocument/2006/relationships/slideLayout" Target="../slideLayouts/slideLayout274.xml"/><Relationship Id="rId10" Type="http://schemas.openxmlformats.org/officeDocument/2006/relationships/slideLayout" Target="../slideLayouts/slideLayout279.xml"/><Relationship Id="rId4" Type="http://schemas.openxmlformats.org/officeDocument/2006/relationships/slideLayout" Target="../slideLayouts/slideLayout273.xml"/><Relationship Id="rId9" Type="http://schemas.openxmlformats.org/officeDocument/2006/relationships/slideLayout" Target="../slideLayouts/slideLayout27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8.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6.xml"/><Relationship Id="rId2" Type="http://schemas.openxmlformats.org/officeDocument/2006/relationships/slideLayout" Target="../slideLayouts/slideLayout282.xml"/><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92.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28.xml"/><Relationship Id="rId1" Type="http://schemas.openxmlformats.org/officeDocument/2006/relationships/slideLayout" Target="../slideLayouts/slideLayout293.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29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9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8.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1F806A92-8B43-6C4A-B8A4-F5FB821168C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 id="214748596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114692" name="Group 4"/>
          <p:cNvGrpSpPr>
            <a:grpSpLocks/>
          </p:cNvGrpSpPr>
          <p:nvPr/>
        </p:nvGrpSpPr>
        <p:grpSpPr bwMode="auto">
          <a:xfrm>
            <a:off x="0" y="0"/>
            <a:ext cx="1085850" cy="6845300"/>
            <a:chOff x="0" y="0"/>
            <a:chExt cx="684" cy="4312"/>
          </a:xfrm>
        </p:grpSpPr>
        <p:sp>
          <p:nvSpPr>
            <p:cNvPr id="114693"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114694" name="Group 6"/>
            <p:cNvGrpSpPr>
              <a:grpSpLocks/>
            </p:cNvGrpSpPr>
            <p:nvPr/>
          </p:nvGrpSpPr>
          <p:grpSpPr bwMode="auto">
            <a:xfrm>
              <a:off x="48" y="102"/>
              <a:ext cx="96" cy="4122"/>
              <a:chOff x="48" y="102"/>
              <a:chExt cx="96" cy="4122"/>
            </a:xfrm>
          </p:grpSpPr>
          <p:sp>
            <p:nvSpPr>
              <p:cNvPr id="114695"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696"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697"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698"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699"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0"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1"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2"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3"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4"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5"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6"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7"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8"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09"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0"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1"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2"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3"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4"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5"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6"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7"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8"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19"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20"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21"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22"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114723"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Tree>
  </p:cSld>
  <p:clrMap bg1="dk2" tx1="lt1" bg2="dk1" tx2="lt2" accent1="accent1" accent2="accent2" accent3="accent3" accent4="accent4" accent5="accent5" accent6="accent6" hlink="hlink" folHlink="folHlink"/>
  <p:sldLayoutIdLst>
    <p:sldLayoutId id="2147486048" r:id="rId1"/>
    <p:sldLayoutId id="2147486049" r:id="rId2"/>
    <p:sldLayoutId id="2147486050" r:id="rId3"/>
    <p:sldLayoutId id="2147486051" r:id="rId4"/>
    <p:sldLayoutId id="2147486052" r:id="rId5"/>
    <p:sldLayoutId id="2147486053" r:id="rId6"/>
    <p:sldLayoutId id="2147486054" r:id="rId7"/>
    <p:sldLayoutId id="2147486055" r:id="rId8"/>
    <p:sldLayoutId id="2147486056" r:id="rId9"/>
    <p:sldLayoutId id="2147486057" r:id="rId10"/>
    <p:sldLayoutId id="2147486058"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157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88C987E0-C9DD-AF46-805A-F776CDC0288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11"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34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74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74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52C160AE-5934-884B-9844-B39100C69E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69" r:id="rId1"/>
    <p:sldLayoutId id="2147486070" r:id="rId2"/>
    <p:sldLayoutId id="2147486071" r:id="rId3"/>
    <p:sldLayoutId id="2147486072" r:id="rId4"/>
    <p:sldLayoutId id="2147486073" r:id="rId5"/>
    <p:sldLayoutId id="2147486074" r:id="rId6"/>
    <p:sldLayoutId id="2147486075" r:id="rId7"/>
    <p:sldLayoutId id="2147486076" r:id="rId8"/>
    <p:sldLayoutId id="2147486077" r:id="rId9"/>
    <p:sldLayoutId id="2147486078" r:id="rId10"/>
    <p:sldLayoutId id="2147486079"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SzPct val="90000"/>
        <a:buFont typeface="Wingdings" charset="0"/>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Ø"/>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Ø"/>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33186" name="Rectangle 2"/>
          <p:cNvSpPr>
            <a:spLocks noGrp="1" noChangeArrowheads="1"/>
          </p:cNvSpPr>
          <p:nvPr>
            <p:ph type="title"/>
          </p:nvPr>
        </p:nvSpPr>
        <p:spPr bwMode="auto">
          <a:xfrm>
            <a:off x="0" y="457200"/>
            <a:ext cx="9144000" cy="1295400"/>
          </a:xfrm>
          <a:prstGeom prst="rect">
            <a:avLst/>
          </a:prstGeom>
          <a:noFill/>
          <a:ln w="9525">
            <a:noFill/>
            <a:miter lim="800000"/>
            <a:headEnd/>
            <a:tailEnd/>
          </a:ln>
          <a:effectLst>
            <a:outerShdw blurRad="25400" dist="38099" dir="2700000" algn="ctr" rotWithShape="0">
              <a:schemeClr val="bg1">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3187" name="Rectangle 3"/>
          <p:cNvSpPr>
            <a:spLocks noGrp="1" noChangeArrowheads="1"/>
          </p:cNvSpPr>
          <p:nvPr>
            <p:ph type="body" idx="1"/>
          </p:nvPr>
        </p:nvSpPr>
        <p:spPr bwMode="auto">
          <a:xfrm>
            <a:off x="2362200" y="1981200"/>
            <a:ext cx="6781800" cy="4114800"/>
          </a:xfrm>
          <a:prstGeom prst="rect">
            <a:avLst/>
          </a:prstGeom>
          <a:noFill/>
          <a:ln w="9525">
            <a:noFill/>
            <a:miter lim="800000"/>
            <a:headEnd/>
            <a:tailEnd/>
          </a:ln>
          <a:effectLst>
            <a:outerShdw blurRad="25400" dist="38099" dir="2700000" algn="ctr" rotWithShape="0">
              <a:schemeClr val="bg1">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31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38099" dir="2700000" algn="ctr" rotWithShape="0">
              <a:schemeClr val="bg1">
                <a:alpha val="99962"/>
              </a:schemeClr>
            </a:outerShdw>
          </a:effectLst>
        </p:spPr>
        <p:txBody>
          <a:bodyPr vert="horz" wrap="square" lIns="91440" tIns="45720" rIns="91440" bIns="45720" numCol="1" anchor="t" anchorCtr="0" compatLnSpc="1">
            <a:prstTxWarp prst="textNoShape">
              <a:avLst/>
            </a:prstTxWarp>
          </a:bodyPr>
          <a:lstStyle>
            <a:lvl1pPr>
              <a:defRPr sz="1600" b="1">
                <a:latin typeface="+mn-lt"/>
                <a:ea typeface="+mn-ea"/>
                <a:cs typeface="+mn-cs"/>
              </a:defRPr>
            </a:lvl1pPr>
          </a:lstStyle>
          <a:p>
            <a:pPr>
              <a:defRPr/>
            </a:pPr>
            <a:endParaRPr lang="en-US"/>
          </a:p>
        </p:txBody>
      </p:sp>
      <p:sp>
        <p:nvSpPr>
          <p:cNvPr id="7331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38099" dir="2700000" algn="ctr" rotWithShape="0">
              <a:schemeClr val="bg1">
                <a:alpha val="99962"/>
              </a:schemeClr>
            </a:outerShdw>
          </a:effectLst>
        </p:spPr>
        <p:txBody>
          <a:bodyPr vert="horz" wrap="square" lIns="91440" tIns="45720" rIns="91440" bIns="45720" numCol="1" anchor="t" anchorCtr="0" compatLnSpc="1">
            <a:prstTxWarp prst="textNoShape">
              <a:avLst/>
            </a:prstTxWarp>
          </a:bodyPr>
          <a:lstStyle>
            <a:lvl1pPr algn="ctr">
              <a:defRPr sz="1600" b="1">
                <a:latin typeface="+mn-lt"/>
                <a:ea typeface="+mn-ea"/>
                <a:cs typeface="+mn-cs"/>
              </a:defRPr>
            </a:lvl1pPr>
          </a:lstStyle>
          <a:p>
            <a:pPr>
              <a:defRPr/>
            </a:pPr>
            <a:endParaRPr lang="en-US"/>
          </a:p>
        </p:txBody>
      </p:sp>
      <p:sp>
        <p:nvSpPr>
          <p:cNvPr id="7331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6C312F35-20D8-A349-A0D0-111B4D38174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12"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 id="2147486089" r:id="rId11"/>
  </p:sldLayoutIdLst>
  <p:hf sldNum="0" hdr="0"/>
  <p:txStyles>
    <p:titleStyle>
      <a:lvl1pPr algn="ctr" rtl="0" eaLnBrk="0" fontAlgn="base" hangingPunct="0">
        <a:spcBef>
          <a:spcPct val="0"/>
        </a:spcBef>
        <a:spcAft>
          <a:spcPct val="0"/>
        </a:spcAft>
        <a:defRPr sz="4800" b="1" i="1">
          <a:solidFill>
            <a:schemeClr val="tx1"/>
          </a:solidFill>
          <a:latin typeface="+mj-lt"/>
          <a:ea typeface="+mj-ea"/>
          <a:cs typeface="+mj-cs"/>
        </a:defRPr>
      </a:lvl1pPr>
      <a:lvl2pPr algn="ctr" rtl="0" eaLnBrk="0" fontAlgn="base" hangingPunct="0">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800" b="1" i="1">
          <a:solidFill>
            <a:schemeClr val="tx1"/>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Monotype Sorts" charset="0"/>
        <a:buChar char="F"/>
        <a:defRPr sz="3600" b="1">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3200" b="1">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800" b="1">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400" b="1">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400" b="1">
          <a:solidFill>
            <a:schemeClr val="tx1"/>
          </a:solidFill>
          <a:latin typeface="+mn-lt"/>
          <a:ea typeface="+mn-ea"/>
        </a:defRPr>
      </a:lvl5pPr>
      <a:lvl6pPr marL="2514600" indent="-228600" algn="l" rtl="0" fontAlgn="base">
        <a:spcBef>
          <a:spcPct val="20000"/>
        </a:spcBef>
        <a:spcAft>
          <a:spcPct val="0"/>
        </a:spcAft>
        <a:buFont typeface="Monotype Sorts" pitchFamily="-105" charset="2"/>
        <a:buChar char="F"/>
        <a:defRPr sz="2400" b="1">
          <a:solidFill>
            <a:schemeClr val="tx1"/>
          </a:solidFill>
          <a:latin typeface="+mn-lt"/>
          <a:ea typeface="+mn-ea"/>
        </a:defRPr>
      </a:lvl6pPr>
      <a:lvl7pPr marL="2971800" indent="-228600" algn="l" rtl="0" fontAlgn="base">
        <a:spcBef>
          <a:spcPct val="20000"/>
        </a:spcBef>
        <a:spcAft>
          <a:spcPct val="0"/>
        </a:spcAft>
        <a:buFont typeface="Monotype Sorts" pitchFamily="-105" charset="2"/>
        <a:buChar char="F"/>
        <a:defRPr sz="2400" b="1">
          <a:solidFill>
            <a:schemeClr val="tx1"/>
          </a:solidFill>
          <a:latin typeface="+mn-lt"/>
          <a:ea typeface="+mn-ea"/>
        </a:defRPr>
      </a:lvl7pPr>
      <a:lvl8pPr marL="3429000" indent="-228600" algn="l" rtl="0" fontAlgn="base">
        <a:spcBef>
          <a:spcPct val="20000"/>
        </a:spcBef>
        <a:spcAft>
          <a:spcPct val="0"/>
        </a:spcAft>
        <a:buFont typeface="Monotype Sorts" pitchFamily="-105" charset="2"/>
        <a:buChar char="F"/>
        <a:defRPr sz="2400" b="1">
          <a:solidFill>
            <a:schemeClr val="tx1"/>
          </a:solidFill>
          <a:latin typeface="+mn-lt"/>
          <a:ea typeface="+mn-ea"/>
        </a:defRPr>
      </a:lvl8pPr>
      <a:lvl9pPr marL="3886200" indent="-228600" algn="l" rtl="0" fontAlgn="base">
        <a:spcBef>
          <a:spcPct val="20000"/>
        </a:spcBef>
        <a:spcAft>
          <a:spcPct val="0"/>
        </a:spcAft>
        <a:buFont typeface="Monotype Sorts" pitchFamily="-105" charset="2"/>
        <a:buChar char="F"/>
        <a:defRPr sz="2400" b="1">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0851" name="Rectangle 3"/>
          <p:cNvSpPr>
            <a:spLocks noGrp="1" noChangeArrowheads="1"/>
          </p:cNvSpPr>
          <p:nvPr>
            <p:ph type="body" idx="1"/>
          </p:nvPr>
        </p:nvSpPr>
        <p:spPr bwMode="auto">
          <a:xfrm>
            <a:off x="685800" y="1905000"/>
            <a:ext cx="7772400" cy="41148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228600" y="60960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ea typeface="+mn-ea"/>
                <a:cs typeface="+mn-cs"/>
              </a:defRPr>
            </a:lvl1pPr>
          </a:lstStyle>
          <a:p>
            <a:pPr>
              <a:defRPr/>
            </a:pPr>
            <a:endParaRPr lang="en-US"/>
          </a:p>
        </p:txBody>
      </p:sp>
      <p:sp>
        <p:nvSpPr>
          <p:cNvPr id="590853" name="Rectangle 5"/>
          <p:cNvSpPr>
            <a:spLocks noGrp="1" noChangeArrowheads="1"/>
          </p:cNvSpPr>
          <p:nvPr>
            <p:ph type="ftr" sz="quarter" idx="3"/>
          </p:nvPr>
        </p:nvSpPr>
        <p:spPr bwMode="auto">
          <a:xfrm>
            <a:off x="2057400" y="60960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590854" name="Rectangle 6"/>
          <p:cNvSpPr>
            <a:spLocks noGrp="1" noChangeArrowheads="1"/>
          </p:cNvSpPr>
          <p:nvPr>
            <p:ph type="sldNum" sz="quarter" idx="4"/>
          </p:nvPr>
        </p:nvSpPr>
        <p:spPr bwMode="auto">
          <a:xfrm>
            <a:off x="6553200" y="6096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ea typeface="MS Pゴシック" charset="0"/>
                <a:cs typeface="MS Pゴシック" charset="0"/>
              </a:defRPr>
            </a:lvl1pPr>
          </a:lstStyle>
          <a:p>
            <a:pPr>
              <a:defRPr/>
            </a:pPr>
            <a:fld id="{740CA2BE-D107-A141-8D2C-D741B361F00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 id="2147486097" r:id="rId8"/>
    <p:sldLayoutId id="2147486098" r:id="rId9"/>
    <p:sldLayoutId id="2147486099" r:id="rId10"/>
    <p:sldLayoutId id="2147486100" r:id="rId11"/>
  </p:sldLayoutIdLst>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2pPr>
      <a:lvl3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3pPr>
      <a:lvl4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4pPr>
      <a:lvl5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5pPr>
      <a:lvl6pPr marL="4572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6pPr>
      <a:lvl7pPr marL="9144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7pPr>
      <a:lvl8pPr marL="13716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8pPr>
      <a:lvl9pPr marL="18288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6pPr>
      <a:lvl7pPr marL="29718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7pPr>
      <a:lvl8pPr marL="34290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8pPr>
      <a:lvl9pPr marL="38862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64866"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64875" name="Freeform 6"/>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164877" name="Freeform 8"/>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4878" name="Freeform 9"/>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64880" name="Freeform 11"/>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64882" name="Freeform 13"/>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64884" name="Freeform 15"/>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6488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6489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6489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64897" name="Freeform 28"/>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6489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nvGrpSpPr>
            <p:cNvPr id="164908"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0325A45B-D481-A24A-A2CF-E343BC52EE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13" r:id="rId1"/>
    <p:sldLayoutId id="2147486101" r:id="rId2"/>
    <p:sldLayoutId id="2147486102" r:id="rId3"/>
    <p:sldLayoutId id="2147486103" r:id="rId4"/>
    <p:sldLayoutId id="2147486104" r:id="rId5"/>
    <p:sldLayoutId id="2147486105" r:id="rId6"/>
    <p:sldLayoutId id="2147486106" r:id="rId7"/>
    <p:sldLayoutId id="2147486107" r:id="rId8"/>
    <p:sldLayoutId id="2147486108" r:id="rId9"/>
    <p:sldLayoutId id="2147486109" r:id="rId10"/>
    <p:sldLayoutId id="2147486110" r:id="rId11"/>
    <p:sldLayoutId id="214748611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75CE852D-9173-5A42-8634-BDF4681F47EC}" type="slidenum">
              <a:rPr lang="en-US"/>
              <a:pPr>
                <a:defRPr/>
              </a:pPr>
              <a:t>‹#›</a:t>
            </a:fld>
            <a:endParaRPr lang="en-US"/>
          </a:p>
        </p:txBody>
      </p:sp>
      <p:grpSp>
        <p:nvGrpSpPr>
          <p:cNvPr id="190468" name="Group 4"/>
          <p:cNvGrpSpPr>
            <a:grpSpLocks/>
          </p:cNvGrpSpPr>
          <p:nvPr/>
        </p:nvGrpSpPr>
        <p:grpSpPr bwMode="auto">
          <a:xfrm>
            <a:off x="0" y="0"/>
            <a:ext cx="9140825" cy="6850063"/>
            <a:chOff x="0" y="0"/>
            <a:chExt cx="5758" cy="4315"/>
          </a:xfrm>
        </p:grpSpPr>
        <p:grpSp>
          <p:nvGrpSpPr>
            <p:cNvPr id="190472"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904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9047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15" r:id="rId1"/>
    <p:sldLayoutId id="2147486122" r:id="rId2"/>
    <p:sldLayoutId id="2147486123" r:id="rId3"/>
    <p:sldLayoutId id="2147486124" r:id="rId4"/>
    <p:sldLayoutId id="2147486125" r:id="rId5"/>
    <p:sldLayoutId id="2147486126" r:id="rId6"/>
    <p:sldLayoutId id="2147486127" r:id="rId7"/>
    <p:sldLayoutId id="2147486128" r:id="rId8"/>
    <p:sldLayoutId id="2147486129" r:id="rId9"/>
    <p:sldLayoutId id="2147486130" r:id="rId10"/>
    <p:sldLayoutId id="2147486131" r:id="rId11"/>
    <p:sldLayoutId id="2147486132"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03778" name="Group 2"/>
          <p:cNvGrpSpPr>
            <a:grpSpLocks/>
          </p:cNvGrpSpPr>
          <p:nvPr/>
        </p:nvGrpSpPr>
        <p:grpSpPr bwMode="auto">
          <a:xfrm>
            <a:off x="0" y="1422400"/>
            <a:ext cx="9147175" cy="5435600"/>
            <a:chOff x="0" y="896"/>
            <a:chExt cx="5762" cy="3424"/>
          </a:xfrm>
        </p:grpSpPr>
        <p:grpSp>
          <p:nvGrpSpPr>
            <p:cNvPr id="203784" name="Group 3"/>
            <p:cNvGrpSpPr>
              <a:grpSpLocks/>
            </p:cNvGrpSpPr>
            <p:nvPr userDrawn="1"/>
          </p:nvGrpSpPr>
          <p:grpSpPr bwMode="auto">
            <a:xfrm>
              <a:off x="20" y="896"/>
              <a:ext cx="5742" cy="3424"/>
              <a:chOff x="20" y="896"/>
              <a:chExt cx="5742" cy="3424"/>
            </a:xfrm>
          </p:grpSpPr>
          <p:sp>
            <p:nvSpPr>
              <p:cNvPr id="203921"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2"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3"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4"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5"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6"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7"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8"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29"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30"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31"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32"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03933"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03785" name="Group 17"/>
            <p:cNvGrpSpPr>
              <a:grpSpLocks/>
            </p:cNvGrpSpPr>
            <p:nvPr userDrawn="1"/>
          </p:nvGrpSpPr>
          <p:grpSpPr bwMode="auto">
            <a:xfrm>
              <a:off x="0" y="2291"/>
              <a:ext cx="1385" cy="1702"/>
              <a:chOff x="0" y="2291"/>
              <a:chExt cx="1385" cy="1702"/>
            </a:xfrm>
          </p:grpSpPr>
          <p:sp>
            <p:nvSpPr>
              <p:cNvPr id="203786"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87"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88"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89"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0"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1"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2"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3"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4"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5"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6"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7"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8"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799"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0"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1"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2"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3"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4"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5"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6"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7"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8"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09"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0"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1"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2"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3"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4"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5"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6"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7"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8"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19"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0"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1"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2"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3"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4"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5"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6"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7"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8"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29"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0"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1"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2"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3"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4"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5"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6"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7"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8"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39"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0"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1"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2"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3"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4"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5"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6"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7"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8"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49"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850"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1"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2"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3"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4"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5"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6"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7"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8"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59"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0"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1"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2"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3"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4"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5"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6"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7"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8"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69"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0"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1"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2"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3"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4"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5"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6"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7"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8"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79"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0"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1"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2"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3"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4"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5"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6"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7"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8"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89"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0"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1"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2"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3"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4"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5"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6"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7"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8"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899"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0"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1"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2"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3"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4"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5"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06"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07"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08"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09"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0"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1"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2"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3"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4"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5"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16"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3917"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03918" name="Freeform 150"/>
              <p:cNvSpPr>
                <a:spLocks/>
              </p:cNvSpPr>
              <p:nvPr userDrawn="1"/>
            </p:nvSpPr>
            <p:spPr bwMode="ltGray">
              <a:xfrm rot="-2857037">
                <a:off x="619" y="3550"/>
                <a:ext cx="68" cy="69"/>
              </a:xfrm>
              <a:custGeom>
                <a:avLst/>
                <a:gdLst>
                  <a:gd name="T0" fmla="*/ 0 w 144"/>
                  <a:gd name="T1" fmla="*/ 46 h 154"/>
                  <a:gd name="T2" fmla="*/ 28 w 144"/>
                  <a:gd name="T3" fmla="*/ 69 h 154"/>
                  <a:gd name="T4" fmla="*/ 55 w 144"/>
                  <a:gd name="T5" fmla="*/ 54 h 154"/>
                  <a:gd name="T6" fmla="*/ 29 w 144"/>
                  <a:gd name="T7" fmla="*/ 25 h 154"/>
                  <a:gd name="T8" fmla="*/ 49 w 144"/>
                  <a:gd name="T9" fmla="*/ 15 h 154"/>
                  <a:gd name="T10" fmla="*/ 55 w 144"/>
                  <a:gd name="T11" fmla="*/ 24 h 154"/>
                  <a:gd name="T12" fmla="*/ 67 w 144"/>
                  <a:gd name="T13" fmla="*/ 21 h 154"/>
                  <a:gd name="T14" fmla="*/ 46 w 144"/>
                  <a:gd name="T15" fmla="*/ 1 h 154"/>
                  <a:gd name="T16" fmla="*/ 17 w 144"/>
                  <a:gd name="T17" fmla="*/ 15 h 154"/>
                  <a:gd name="T18" fmla="*/ 43 w 144"/>
                  <a:gd name="T19" fmla="*/ 48 h 154"/>
                  <a:gd name="T20" fmla="*/ 13 w 144"/>
                  <a:gd name="T21" fmla="*/ 45 h 154"/>
                  <a:gd name="T22" fmla="*/ 0 w 144"/>
                  <a:gd name="T23" fmla="*/ 46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746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39746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BONES" pitchFamily="-105" charset="0"/>
                  <a:ea typeface="+mn-ea"/>
                  <a:cs typeface="+mn-cs"/>
                </a:endParaRPr>
              </a:p>
            </p:txBody>
          </p:sp>
        </p:grpSp>
      </p:grpSp>
      <p:sp>
        <p:nvSpPr>
          <p:cNvPr id="397465"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466"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105" charset="0"/>
                <a:ea typeface="+mn-ea"/>
                <a:cs typeface="+mn-cs"/>
              </a:defRPr>
            </a:lvl1pPr>
          </a:lstStyle>
          <a:p>
            <a:pPr>
              <a:defRPr/>
            </a:pPr>
            <a:endParaRPr lang="en-US"/>
          </a:p>
        </p:txBody>
      </p:sp>
      <p:sp>
        <p:nvSpPr>
          <p:cNvPr id="397467"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105" charset="0"/>
                <a:ea typeface="+mn-ea"/>
                <a:cs typeface="+mn-cs"/>
              </a:defRPr>
            </a:lvl1pPr>
          </a:lstStyle>
          <a:p>
            <a:pPr>
              <a:defRPr/>
            </a:pPr>
            <a:endParaRPr lang="en-US"/>
          </a:p>
        </p:txBody>
      </p:sp>
      <p:sp>
        <p:nvSpPr>
          <p:cNvPr id="397468"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B0ABAB36-8613-1E4A-8937-CBB59BFA282B}" type="slidenum">
              <a:rPr lang="en-US"/>
              <a:pPr>
                <a:defRPr/>
              </a:pPr>
              <a:t>‹#›</a:t>
            </a:fld>
            <a:endParaRPr lang="en-US"/>
          </a:p>
        </p:txBody>
      </p:sp>
      <p:sp>
        <p:nvSpPr>
          <p:cNvPr id="397469"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16" r:id="rId1"/>
    <p:sldLayoutId id="2147486133" r:id="rId2"/>
    <p:sldLayoutId id="2147486134" r:id="rId3"/>
    <p:sldLayoutId id="2147486135" r:id="rId4"/>
    <p:sldLayoutId id="2147486136" r:id="rId5"/>
    <p:sldLayoutId id="2147486137" r:id="rId6"/>
    <p:sldLayoutId id="2147486138" r:id="rId7"/>
    <p:sldLayoutId id="2147486139" r:id="rId8"/>
    <p:sldLayoutId id="2147486140" r:id="rId9"/>
    <p:sldLayoutId id="2147486141" r:id="rId10"/>
    <p:sldLayoutId id="214748614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457200" y="304800"/>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BONES" pitchFamily="-105" charset="0"/>
                <a:ea typeface="+mn-ea"/>
                <a:cs typeface="+mn-cs"/>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BONES" pitchFamily="-105" charset="0"/>
                <a:ea typeface="+mn-ea"/>
                <a:cs typeface="+mn-cs"/>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BONES" pitchFamily="-105" charset="0"/>
                <a:ea typeface="+mn-ea"/>
                <a:cs typeface="+mn-cs"/>
              </a:endParaRPr>
            </a:p>
          </p:txBody>
        </p:sp>
      </p:grpSp>
      <p:sp>
        <p:nvSpPr>
          <p:cNvPr id="21606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ＭＳ Ｐゴシック" pitchFamily="-105" charset="-128"/>
                <a:cs typeface="ＭＳ Ｐゴシック" pitchFamily="-105"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05" charset="-128"/>
                <a:cs typeface="ＭＳ Ｐゴシック" pitchFamily="-105"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latin typeface="Arial" charset="0"/>
              </a:defRPr>
            </a:lvl1pPr>
          </a:lstStyle>
          <a:p>
            <a:pPr>
              <a:defRPr/>
            </a:pPr>
            <a:fld id="{95C77BCA-55E2-2346-8A99-4059FF2563A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17" r:id="rId1"/>
    <p:sldLayoutId id="2147486143" r:id="rId2"/>
    <p:sldLayoutId id="2147486144" r:id="rId3"/>
    <p:sldLayoutId id="2147486145" r:id="rId4"/>
    <p:sldLayoutId id="2147486146" r:id="rId5"/>
    <p:sldLayoutId id="2147486147" r:id="rId6"/>
    <p:sldLayoutId id="2147486148" r:id="rId7"/>
    <p:sldLayoutId id="2147486149" r:id="rId8"/>
    <p:sldLayoutId id="2147486150" r:id="rId9"/>
    <p:sldLayoutId id="2147486151" r:id="rId10"/>
    <p:sldLayoutId id="214748615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8355"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F5501E24-0E96-0649-9478-49C1654CE76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53" r:id="rId1"/>
    <p:sldLayoutId id="2147486154" r:id="rId2"/>
    <p:sldLayoutId id="2147486155" r:id="rId3"/>
    <p:sldLayoutId id="2147486156" r:id="rId4"/>
    <p:sldLayoutId id="2147486157" r:id="rId5"/>
    <p:sldLayoutId id="2147486158" r:id="rId6"/>
    <p:sldLayoutId id="2147486159" r:id="rId7"/>
    <p:sldLayoutId id="2147486160" r:id="rId8"/>
    <p:sldLayoutId id="2147486161" r:id="rId9"/>
    <p:sldLayoutId id="2147486162" r:id="rId10"/>
    <p:sldLayoutId id="2147486163"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1598613" y="609600"/>
            <a:ext cx="5943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760413"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348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US"/>
          </a:p>
        </p:txBody>
      </p:sp>
      <p:sp>
        <p:nvSpPr>
          <p:cNvPr id="32348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US"/>
          </a:p>
        </p:txBody>
      </p:sp>
      <p:sp>
        <p:nvSpPr>
          <p:cNvPr id="32348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rebuchet MS" charset="0"/>
              </a:defRPr>
            </a:lvl1pPr>
          </a:lstStyle>
          <a:p>
            <a:pPr>
              <a:defRPr/>
            </a:pPr>
            <a:fld id="{53A57065-D45D-344F-8DD6-77587F037CF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06"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FFDB45"/>
        </a:buClr>
        <a:buFont typeface="Trebuchet M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DB45"/>
        </a:buClr>
        <a:buFont typeface="Trebuchet M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DB45"/>
        </a:buClr>
        <a:buFont typeface="Trebuchet M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FFDB45"/>
        </a:buClr>
        <a:buFont typeface="Trebuchet M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FFDB45"/>
        </a:buClr>
        <a:buFont typeface="Trebuchet MS" charset="0"/>
        <a:buChar char="•"/>
        <a:defRPr sz="2000">
          <a:solidFill>
            <a:schemeClr val="tx1"/>
          </a:solidFill>
          <a:latin typeface="+mn-lt"/>
          <a:ea typeface="+mn-ea"/>
        </a:defRPr>
      </a:lvl5pPr>
      <a:lvl6pPr marL="2514600" indent="-228600" algn="l" rtl="0" fontAlgn="base">
        <a:spcBef>
          <a:spcPct val="20000"/>
        </a:spcBef>
        <a:spcAft>
          <a:spcPct val="0"/>
        </a:spcAft>
        <a:buClr>
          <a:srgbClr val="FFDB45"/>
        </a:buClr>
        <a:buFont typeface="Trebuchet MS" pitchFamily="-105" charset="0"/>
        <a:buChar char="•"/>
        <a:defRPr sz="2000">
          <a:solidFill>
            <a:schemeClr val="tx1"/>
          </a:solidFill>
          <a:latin typeface="+mn-lt"/>
          <a:ea typeface="+mn-ea"/>
        </a:defRPr>
      </a:lvl6pPr>
      <a:lvl7pPr marL="2971800" indent="-228600" algn="l" rtl="0" fontAlgn="base">
        <a:spcBef>
          <a:spcPct val="20000"/>
        </a:spcBef>
        <a:spcAft>
          <a:spcPct val="0"/>
        </a:spcAft>
        <a:buClr>
          <a:srgbClr val="FFDB45"/>
        </a:buClr>
        <a:buFont typeface="Trebuchet MS" pitchFamily="-105" charset="0"/>
        <a:buChar char="•"/>
        <a:defRPr sz="2000">
          <a:solidFill>
            <a:schemeClr val="tx1"/>
          </a:solidFill>
          <a:latin typeface="+mn-lt"/>
          <a:ea typeface="+mn-ea"/>
        </a:defRPr>
      </a:lvl7pPr>
      <a:lvl8pPr marL="3429000" indent="-228600" algn="l" rtl="0" fontAlgn="base">
        <a:spcBef>
          <a:spcPct val="20000"/>
        </a:spcBef>
        <a:spcAft>
          <a:spcPct val="0"/>
        </a:spcAft>
        <a:buClr>
          <a:srgbClr val="FFDB45"/>
        </a:buClr>
        <a:buFont typeface="Trebuchet MS" pitchFamily="-105" charset="0"/>
        <a:buChar char="•"/>
        <a:defRPr sz="2000">
          <a:solidFill>
            <a:schemeClr val="tx1"/>
          </a:solidFill>
          <a:latin typeface="+mn-lt"/>
          <a:ea typeface="+mn-ea"/>
        </a:defRPr>
      </a:lvl8pPr>
      <a:lvl9pPr marL="3886200" indent="-228600" algn="l" rtl="0" fontAlgn="base">
        <a:spcBef>
          <a:spcPct val="20000"/>
        </a:spcBef>
        <a:spcAft>
          <a:spcPct val="0"/>
        </a:spcAft>
        <a:buClr>
          <a:srgbClr val="FFDB45"/>
        </a:buClr>
        <a:buFont typeface="Trebuchet MS" pitchFamily="-105"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3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defRPr sz="1400">
                <a:latin typeface="Arial" pitchFamily="-105" charset="0"/>
                <a:ea typeface="+mn-ea"/>
                <a:cs typeface="+mn-cs"/>
              </a:defRPr>
            </a:lvl1pPr>
          </a:lstStyle>
          <a:p>
            <a:pPr>
              <a:defRPr/>
            </a:pPr>
            <a:endParaRPr lang="en-US"/>
          </a:p>
        </p:txBody>
      </p:sp>
      <p:sp>
        <p:nvSpPr>
          <p:cNvPr id="12083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a:defRPr sz="1400">
                <a:latin typeface="Arial" pitchFamily="-105" charset="0"/>
                <a:ea typeface="+mn-ea"/>
                <a:cs typeface="+mn-cs"/>
              </a:defRPr>
            </a:lvl1pPr>
          </a:lstStyle>
          <a:p>
            <a:pPr>
              <a:defRPr/>
            </a:pPr>
            <a:endParaRPr lang="en-US"/>
          </a:p>
        </p:txBody>
      </p:sp>
      <p:sp>
        <p:nvSpPr>
          <p:cNvPr id="12083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1BA093F0-2DFA-5441-93FA-61901A5161E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64" r:id="rId1"/>
    <p:sldLayoutId id="2147486165" r:id="rId2"/>
    <p:sldLayoutId id="2147486166" r:id="rId3"/>
    <p:sldLayoutId id="2147486167" r:id="rId4"/>
    <p:sldLayoutId id="2147486168" r:id="rId5"/>
    <p:sldLayoutId id="2147486169" r:id="rId6"/>
    <p:sldLayoutId id="2147486170" r:id="rId7"/>
    <p:sldLayoutId id="2147486171" r:id="rId8"/>
    <p:sldLayoutId id="2147486172" r:id="rId9"/>
    <p:sldLayoutId id="2147486173" r:id="rId10"/>
    <p:sldLayoutId id="2147486174"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grpSp>
        <p:nvGrpSpPr>
          <p:cNvPr id="252930" name="Group 2"/>
          <p:cNvGrpSpPr>
            <a:grpSpLocks/>
          </p:cNvGrpSpPr>
          <p:nvPr/>
        </p:nvGrpSpPr>
        <p:grpSpPr bwMode="auto">
          <a:xfrm>
            <a:off x="0" y="0"/>
            <a:ext cx="3200400" cy="6858000"/>
            <a:chOff x="0" y="0"/>
            <a:chExt cx="2016" cy="4320"/>
          </a:xfrm>
        </p:grpSpPr>
        <p:sp>
          <p:nvSpPr>
            <p:cNvPr id="252940" name="Rectangle 3"/>
            <p:cNvSpPr>
              <a:spLocks noChangeArrowheads="1"/>
            </p:cNvSpPr>
            <p:nvPr/>
          </p:nvSpPr>
          <p:spPr bwMode="auto">
            <a:xfrm>
              <a:off x="0" y="0"/>
              <a:ext cx="480" cy="432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2941" name="Rectangle 4"/>
            <p:cNvSpPr>
              <a:spLocks noChangeArrowheads="1"/>
            </p:cNvSpPr>
            <p:nvPr/>
          </p:nvSpPr>
          <p:spPr bwMode="auto">
            <a:xfrm>
              <a:off x="432" y="0"/>
              <a:ext cx="1584" cy="67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52931" name="AutoShape 5"/>
          <p:cNvSpPr>
            <a:spLocks noChangeArrowheads="1"/>
          </p:cNvSpPr>
          <p:nvPr/>
        </p:nvSpPr>
        <p:spPr bwMode="auto">
          <a:xfrm>
            <a:off x="762000" y="762000"/>
            <a:ext cx="5105400" cy="609600"/>
          </a:xfrm>
          <a:prstGeom prst="roundRect">
            <a:avLst>
              <a:gd name="adj" fmla="val 50000"/>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kumimoji="1" lang="en-US">
              <a:latin typeface="Times New Roman" charset="0"/>
            </a:endParaRPr>
          </a:p>
        </p:txBody>
      </p:sp>
      <p:sp>
        <p:nvSpPr>
          <p:cNvPr id="252932" name="Rectangle 6"/>
          <p:cNvSpPr>
            <a:spLocks noGrp="1" noChangeArrowheads="1"/>
          </p:cNvSpPr>
          <p:nvPr>
            <p:ph type="title"/>
          </p:nvPr>
        </p:nvSpPr>
        <p:spPr bwMode="auto">
          <a:xfrm>
            <a:off x="914400" y="762000"/>
            <a:ext cx="8001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52933" name="Rectangle 7"/>
          <p:cNvSpPr>
            <a:spLocks noGrp="1" noChangeArrowheads="1"/>
          </p:cNvSpPr>
          <p:nvPr>
            <p:ph type="body" idx="1"/>
          </p:nvPr>
        </p:nvSpPr>
        <p:spPr bwMode="auto">
          <a:xfrm>
            <a:off x="914400" y="2362200"/>
            <a:ext cx="8001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6744" name="Rectangle 8"/>
          <p:cNvSpPr>
            <a:spLocks noGrp="1" noChangeArrowheads="1"/>
          </p:cNvSpPr>
          <p:nvPr>
            <p:ph type="dt" sz="half" idx="2"/>
          </p:nvPr>
        </p:nvSpPr>
        <p:spPr bwMode="auto">
          <a:xfrm>
            <a:off x="7010400" y="6553200"/>
            <a:ext cx="19050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400">
                <a:latin typeface="+mn-lt"/>
                <a:ea typeface="+mn-ea"/>
                <a:cs typeface="+mn-cs"/>
              </a:defRPr>
            </a:lvl1pPr>
          </a:lstStyle>
          <a:p>
            <a:pPr>
              <a:defRPr/>
            </a:pPr>
            <a:endParaRPr lang="en-US"/>
          </a:p>
        </p:txBody>
      </p:sp>
      <p:sp>
        <p:nvSpPr>
          <p:cNvPr id="116745" name="Rectangle 9"/>
          <p:cNvSpPr>
            <a:spLocks noGrp="1" noChangeArrowheads="1"/>
          </p:cNvSpPr>
          <p:nvPr>
            <p:ph type="ftr" sz="quarter" idx="3"/>
          </p:nvPr>
        </p:nvSpPr>
        <p:spPr bwMode="auto">
          <a:xfrm>
            <a:off x="2936875" y="6529388"/>
            <a:ext cx="28956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ctr" eaLnBrk="1" hangingPunct="1">
              <a:defRPr sz="1400">
                <a:latin typeface="+mn-lt"/>
                <a:ea typeface="+mn-ea"/>
                <a:cs typeface="+mn-cs"/>
              </a:defRPr>
            </a:lvl1pPr>
          </a:lstStyle>
          <a:p>
            <a:pPr>
              <a:defRPr/>
            </a:pPr>
            <a:endParaRPr lang="en-US"/>
          </a:p>
        </p:txBody>
      </p:sp>
      <p:sp>
        <p:nvSpPr>
          <p:cNvPr id="116746" name="Rectangle 10"/>
          <p:cNvSpPr>
            <a:spLocks noGrp="1" noChangeArrowheads="1"/>
          </p:cNvSpPr>
          <p:nvPr>
            <p:ph type="sldNum" sz="quarter" idx="4"/>
          </p:nvPr>
        </p:nvSpPr>
        <p:spPr bwMode="auto">
          <a:xfrm>
            <a:off x="84138" y="63436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eaLnBrk="1" hangingPunct="1">
              <a:defRPr sz="2600" b="1">
                <a:solidFill>
                  <a:schemeClr val="bg1"/>
                </a:solidFill>
                <a:latin typeface="Arial" charset="0"/>
              </a:defRPr>
            </a:lvl1pPr>
          </a:lstStyle>
          <a:p>
            <a:pPr>
              <a:defRPr/>
            </a:pPr>
            <a:fld id="{D7BF90B2-D658-0748-AFB0-9BAE87ACAF2C}" type="slidenum">
              <a:rPr lang="en-US"/>
              <a:pPr>
                <a:defRPr/>
              </a:pPr>
              <a:t>‹#›</a:t>
            </a:fld>
            <a:endParaRPr lang="en-US"/>
          </a:p>
        </p:txBody>
      </p:sp>
      <p:grpSp>
        <p:nvGrpSpPr>
          <p:cNvPr id="252937" name="Group 11"/>
          <p:cNvGrpSpPr>
            <a:grpSpLocks/>
          </p:cNvGrpSpPr>
          <p:nvPr/>
        </p:nvGrpSpPr>
        <p:grpSpPr bwMode="auto">
          <a:xfrm>
            <a:off x="228600" y="1981200"/>
            <a:ext cx="7391400" cy="319088"/>
            <a:chOff x="144" y="1248"/>
            <a:chExt cx="4656" cy="201"/>
          </a:xfrm>
        </p:grpSpPr>
        <p:sp>
          <p:nvSpPr>
            <p:cNvPr id="252938" name="AutoShape 12"/>
            <p:cNvSpPr>
              <a:spLocks noChangeArrowheads="1"/>
            </p:cNvSpPr>
            <p:nvPr/>
          </p:nvSpPr>
          <p:spPr bwMode="auto">
            <a:xfrm>
              <a:off x="384" y="1248"/>
              <a:ext cx="4416" cy="200"/>
            </a:xfrm>
            <a:prstGeom prst="roundRect">
              <a:avLst>
                <a:gd name="adj" fmla="val 0"/>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2939" name="AutoShape 13"/>
            <p:cNvSpPr>
              <a:spLocks noChangeArrowheads="1"/>
            </p:cNvSpPr>
            <p:nvPr/>
          </p:nvSpPr>
          <p:spPr bwMode="auto">
            <a:xfrm flipH="1">
              <a:off x="144" y="1248"/>
              <a:ext cx="248" cy="201"/>
            </a:xfrm>
            <a:prstGeom prst="flowChartDelay">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Tree>
  </p:cSld>
  <p:clrMap bg1="dk2" tx1="lt1" bg2="dk1" tx2="lt2" accent1="accent1" accent2="accent2" accent3="accent3" accent4="accent4" accent5="accent5" accent6="accent6" hlink="hlink" folHlink="folHlink"/>
  <p:sldLayoutIdLst>
    <p:sldLayoutId id="2147486218" r:id="rId1"/>
    <p:sldLayoutId id="2147486175" r:id="rId2"/>
    <p:sldLayoutId id="2147486176" r:id="rId3"/>
    <p:sldLayoutId id="2147486177" r:id="rId4"/>
    <p:sldLayoutId id="2147486178" r:id="rId5"/>
    <p:sldLayoutId id="2147486179" r:id="rId6"/>
    <p:sldLayoutId id="2147486180" r:id="rId7"/>
    <p:sldLayoutId id="2147486181" r:id="rId8"/>
    <p:sldLayoutId id="2147486182" r:id="rId9"/>
    <p:sldLayoutId id="2147486183" r:id="rId10"/>
    <p:sldLayoutId id="2147486184"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pitchFamily="-105" charset="-128"/>
          <a:cs typeface="ＭＳ Ｐゴシック" pitchFamily="-105" charset="-128"/>
        </a:defRPr>
      </a:lvl1pPr>
      <a:lvl2pPr algn="l" rtl="0" eaLnBrk="0" fontAlgn="base" hangingPunct="0">
        <a:lnSpc>
          <a:spcPct val="90000"/>
        </a:lnSpc>
        <a:spcBef>
          <a:spcPct val="0"/>
        </a:spcBef>
        <a:spcAft>
          <a:spcPct val="0"/>
        </a:spcAft>
        <a:defRPr sz="3600" b="1">
          <a:solidFill>
            <a:schemeClr val="tx2"/>
          </a:solidFill>
          <a:latin typeface="Arial" pitchFamily="-105" charset="0"/>
          <a:ea typeface="ＭＳ Ｐゴシック" pitchFamily="-105" charset="-128"/>
          <a:cs typeface="ＭＳ Ｐゴシック" pitchFamily="-105" charset="-128"/>
        </a:defRPr>
      </a:lvl2pPr>
      <a:lvl3pPr algn="l" rtl="0" eaLnBrk="0" fontAlgn="base" hangingPunct="0">
        <a:lnSpc>
          <a:spcPct val="90000"/>
        </a:lnSpc>
        <a:spcBef>
          <a:spcPct val="0"/>
        </a:spcBef>
        <a:spcAft>
          <a:spcPct val="0"/>
        </a:spcAft>
        <a:defRPr sz="3600" b="1">
          <a:solidFill>
            <a:schemeClr val="tx2"/>
          </a:solidFill>
          <a:latin typeface="Arial" pitchFamily="-105" charset="0"/>
          <a:ea typeface="ＭＳ Ｐゴシック" pitchFamily="-105" charset="-128"/>
          <a:cs typeface="ＭＳ Ｐゴシック" pitchFamily="-105" charset="-128"/>
        </a:defRPr>
      </a:lvl3pPr>
      <a:lvl4pPr algn="l" rtl="0" eaLnBrk="0" fontAlgn="base" hangingPunct="0">
        <a:lnSpc>
          <a:spcPct val="90000"/>
        </a:lnSpc>
        <a:spcBef>
          <a:spcPct val="0"/>
        </a:spcBef>
        <a:spcAft>
          <a:spcPct val="0"/>
        </a:spcAft>
        <a:defRPr sz="3600" b="1">
          <a:solidFill>
            <a:schemeClr val="tx2"/>
          </a:solidFill>
          <a:latin typeface="Arial" pitchFamily="-105" charset="0"/>
          <a:ea typeface="ＭＳ Ｐゴシック" pitchFamily="-105" charset="-128"/>
          <a:cs typeface="ＭＳ Ｐゴシック" pitchFamily="-105" charset="-128"/>
        </a:defRPr>
      </a:lvl4pPr>
      <a:lvl5pPr algn="l" rtl="0" eaLnBrk="0" fontAlgn="base" hangingPunct="0">
        <a:lnSpc>
          <a:spcPct val="90000"/>
        </a:lnSpc>
        <a:spcBef>
          <a:spcPct val="0"/>
        </a:spcBef>
        <a:spcAft>
          <a:spcPct val="0"/>
        </a:spcAft>
        <a:defRPr sz="3600" b="1">
          <a:solidFill>
            <a:schemeClr val="tx2"/>
          </a:solidFill>
          <a:latin typeface="Arial" pitchFamily="-105" charset="0"/>
          <a:ea typeface="ＭＳ Ｐゴシック" pitchFamily="-105" charset="-128"/>
          <a:cs typeface="ＭＳ Ｐゴシック" pitchFamily="-105" charset="-128"/>
        </a:defRPr>
      </a:lvl5pPr>
      <a:lvl6pPr marL="457200" algn="l" rtl="0" fontAlgn="base">
        <a:lnSpc>
          <a:spcPct val="90000"/>
        </a:lnSpc>
        <a:spcBef>
          <a:spcPct val="0"/>
        </a:spcBef>
        <a:spcAft>
          <a:spcPct val="0"/>
        </a:spcAft>
        <a:defRPr sz="3600" b="1">
          <a:solidFill>
            <a:schemeClr val="tx2"/>
          </a:solidFill>
          <a:latin typeface="Arial" pitchFamily="-105" charset="0"/>
        </a:defRPr>
      </a:lvl6pPr>
      <a:lvl7pPr marL="914400" algn="l" rtl="0" fontAlgn="base">
        <a:lnSpc>
          <a:spcPct val="90000"/>
        </a:lnSpc>
        <a:spcBef>
          <a:spcPct val="0"/>
        </a:spcBef>
        <a:spcAft>
          <a:spcPct val="0"/>
        </a:spcAft>
        <a:defRPr sz="3600" b="1">
          <a:solidFill>
            <a:schemeClr val="tx2"/>
          </a:solidFill>
          <a:latin typeface="Arial" pitchFamily="-105" charset="0"/>
        </a:defRPr>
      </a:lvl7pPr>
      <a:lvl8pPr marL="1371600" algn="l" rtl="0" fontAlgn="base">
        <a:lnSpc>
          <a:spcPct val="90000"/>
        </a:lnSpc>
        <a:spcBef>
          <a:spcPct val="0"/>
        </a:spcBef>
        <a:spcAft>
          <a:spcPct val="0"/>
        </a:spcAft>
        <a:defRPr sz="3600" b="1">
          <a:solidFill>
            <a:schemeClr val="tx2"/>
          </a:solidFill>
          <a:latin typeface="Arial" pitchFamily="-105" charset="0"/>
        </a:defRPr>
      </a:lvl8pPr>
      <a:lvl9pPr marL="1828800" algn="l" rtl="0" fontAlgn="base">
        <a:lnSpc>
          <a:spcPct val="90000"/>
        </a:lnSpc>
        <a:spcBef>
          <a:spcPct val="0"/>
        </a:spcBef>
        <a:spcAft>
          <a:spcPct val="0"/>
        </a:spcAft>
        <a:defRPr sz="3600" b="1">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65000"/>
        <a:buFont typeface="Wingdings" pitchFamily="-105" charset="2"/>
        <a:buChar char="l"/>
        <a:defRPr>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99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69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69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5FC75A22-F029-0E4B-8B75-D9D7E5E7958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85" r:id="rId1"/>
    <p:sldLayoutId id="2147486186" r:id="rId2"/>
    <p:sldLayoutId id="2147486187" r:id="rId3"/>
    <p:sldLayoutId id="2147486188" r:id="rId4"/>
    <p:sldLayoutId id="2147486189" r:id="rId5"/>
    <p:sldLayoutId id="2147486190" r:id="rId6"/>
    <p:sldLayoutId id="2147486191" r:id="rId7"/>
    <p:sldLayoutId id="2147486192" r:id="rId8"/>
    <p:sldLayoutId id="2147486193" r:id="rId9"/>
    <p:sldLayoutId id="2147486194" r:id="rId10"/>
    <p:sldLayoutId id="214748619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7506" name="Group 2"/>
          <p:cNvGrpSpPr>
            <a:grpSpLocks/>
          </p:cNvGrpSpPr>
          <p:nvPr/>
        </p:nvGrpSpPr>
        <p:grpSpPr bwMode="auto">
          <a:xfrm>
            <a:off x="0" y="0"/>
            <a:ext cx="9147175" cy="6867525"/>
            <a:chOff x="0" y="0"/>
            <a:chExt cx="5762" cy="4326"/>
          </a:xfrm>
        </p:grpSpPr>
        <p:sp>
          <p:nvSpPr>
            <p:cNvPr id="277512" name="Rectangle 3"/>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3" name="Rectangle 4"/>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4" name="Rectangle 5"/>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5" name="Rectangle 6"/>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6" name="Rectangle 7"/>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7" name="Rectangle 8"/>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8" name="Rectangle 9"/>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19" name="Rectangle 10"/>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0" name="Rectangle 11"/>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1" name="Rectangle 12"/>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2" name="Rectangle 13"/>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3" name="Rectangle 14"/>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4" name="Rectangle 15"/>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5" name="Rectangle 16"/>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6" name="Rectangle 17"/>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7" name="Rectangle 18"/>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8" name="Rectangle 19"/>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29" name="Rectangle 20"/>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0" name="Rectangle 21"/>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1" name="Rectangle 22"/>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2" name="Rectangle 23"/>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3" name="Rectangle 24"/>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4" name="Rectangle 25"/>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5" name="Rectangle 26"/>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6" name="Rectangle 27"/>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7" name="Rectangle 28"/>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8" name="Rectangle 29"/>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39" name="Rectangle 30"/>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0" name="Rectangle 31"/>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1" name="Rectangle 32"/>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2" name="Rectangle 33"/>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3" name="Rectangle 34"/>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4" name="Rectangle 35"/>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5" name="Rectangle 36"/>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6" name="Rectangle 37"/>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7" name="Rectangle 38"/>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8" name="Rectangle 39"/>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49" name="Rectangle 40"/>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0" name="Rectangle 41"/>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1" name="Rectangle 42"/>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2" name="Rectangle 43"/>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3" name="Rectangle 44"/>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4" name="Rectangle 45"/>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5" name="Rectangle 46"/>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6" name="Rectangle 47"/>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7" name="Rectangle 48"/>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8" name="Rectangle 49"/>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59" name="Rectangle 50"/>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0" name="Rectangle 51"/>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1" name="Rectangle 52"/>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2" name="Rectangle 53"/>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3" name="Rectangle 54"/>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4" name="Rectangle 55"/>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5" name="Rectangle 56"/>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6" name="Rectangle 57"/>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7" name="Rectangle 58"/>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8" name="Rectangle 59"/>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69" name="Rectangle 60"/>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70" name="Rectangle 61"/>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71" name="Rectangle 62"/>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72" name="Rectangle 63"/>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7573" name="Rectangle 64"/>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277507" name="Rectangle 65"/>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7508" name="Rectangle 66"/>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57347" name="Rectangle 67"/>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2657348" name="Rectangle 68"/>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2657349" name="Rectangle 69"/>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Helvetica" charset="0"/>
              </a:defRPr>
            </a:lvl1pPr>
          </a:lstStyle>
          <a:p>
            <a:pPr>
              <a:defRPr/>
            </a:pPr>
            <a:fld id="{690A9DDD-6754-9B43-8BE2-7CD7ACECCC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19" r:id="rId1"/>
    <p:sldLayoutId id="2147486196" r:id="rId2"/>
    <p:sldLayoutId id="2147486197" r:id="rId3"/>
    <p:sldLayoutId id="2147486198" r:id="rId4"/>
    <p:sldLayoutId id="2147486199" r:id="rId5"/>
    <p:sldLayoutId id="2147486200" r:id="rId6"/>
    <p:sldLayoutId id="2147486201" r:id="rId7"/>
    <p:sldLayoutId id="2147486202" r:id="rId8"/>
    <p:sldLayoutId id="2147486203" r:id="rId9"/>
    <p:sldLayoutId id="2147486204" r:id="rId10"/>
    <p:sldLayoutId id="214748620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Helvetica"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Helvetica"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Helvetica"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Helvetica"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Helvetica" pitchFamily="-105" charset="0"/>
        </a:defRPr>
      </a:lvl6pPr>
      <a:lvl7pPr marL="914400" algn="l" rtl="0" fontAlgn="base">
        <a:spcBef>
          <a:spcPct val="0"/>
        </a:spcBef>
        <a:spcAft>
          <a:spcPct val="0"/>
        </a:spcAft>
        <a:defRPr sz="4400">
          <a:solidFill>
            <a:schemeClr val="tx2"/>
          </a:solidFill>
          <a:latin typeface="Helvetica" pitchFamily="-105" charset="0"/>
        </a:defRPr>
      </a:lvl7pPr>
      <a:lvl8pPr marL="1371600" algn="l" rtl="0" fontAlgn="base">
        <a:spcBef>
          <a:spcPct val="0"/>
        </a:spcBef>
        <a:spcAft>
          <a:spcPct val="0"/>
        </a:spcAft>
        <a:defRPr sz="4400">
          <a:solidFill>
            <a:schemeClr val="tx2"/>
          </a:solidFill>
          <a:latin typeface="Helvetica" pitchFamily="-105" charset="0"/>
        </a:defRPr>
      </a:lvl8pPr>
      <a:lvl9pPr marL="1828800" algn="l" rtl="0" fontAlgn="base">
        <a:spcBef>
          <a:spcPct val="0"/>
        </a:spcBef>
        <a:spcAft>
          <a:spcPct val="0"/>
        </a:spcAft>
        <a:defRPr sz="4400">
          <a:solidFill>
            <a:schemeClr val="tx2"/>
          </a:solidFill>
          <a:latin typeface="Helvetica" pitchFamily="-105"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2283224239"/>
      </p:ext>
    </p:extLst>
  </p:cSld>
  <p:clrMap bg1="dk2" tx1="lt1" bg2="dk1" tx2="lt2" accent1="accent1" accent2="accent2" accent3="accent3" accent4="accent4" accent5="accent5" accent6="accent6" hlink="hlink" folHlink="folHlink"/>
  <p:sldLayoutIdLst>
    <p:sldLayoutId id="2147486221" r:id="rId1"/>
    <p:sldLayoutId id="2147486222" r:id="rId2"/>
    <p:sldLayoutId id="2147486223" r:id="rId3"/>
    <p:sldLayoutId id="2147486224" r:id="rId4"/>
    <p:sldLayoutId id="2147486225" r:id="rId5"/>
    <p:sldLayoutId id="2147486226" r:id="rId6"/>
    <p:sldLayoutId id="2147486227" r:id="rId7"/>
    <p:sldLayoutId id="2147486228" r:id="rId8"/>
    <p:sldLayoutId id="2147486229" r:id="rId9"/>
    <p:sldLayoutId id="2147486230" r:id="rId10"/>
    <p:sldLayoutId id="214748623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pPr/>
              <a:t>‹#›</a:t>
            </a:fld>
            <a:endParaRPr lang="en-US" altLang="en-US"/>
          </a:p>
        </p:txBody>
      </p:sp>
    </p:spTree>
    <p:extLst>
      <p:ext uri="{BB962C8B-B14F-4D97-AF65-F5344CB8AC3E}">
        <p14:creationId xmlns:p14="http://schemas.microsoft.com/office/powerpoint/2010/main" val="1158145554"/>
      </p:ext>
    </p:extLst>
  </p:cSld>
  <p:clrMap bg1="lt1" tx1="dk1" bg2="lt2" tx2="dk2" accent1="accent1" accent2="accent2" accent3="accent3" accent4="accent4" accent5="accent5" accent6="accent6" hlink="hlink" folHlink="folHlink"/>
  <p:sldLayoutIdLst>
    <p:sldLayoutId id="2147486233" r:id="rId1"/>
    <p:sldLayoutId id="2147486234" r:id="rId2"/>
    <p:sldLayoutId id="2147486235" r:id="rId3"/>
    <p:sldLayoutId id="2147486236" r:id="rId4"/>
    <p:sldLayoutId id="2147486237" r:id="rId5"/>
    <p:sldLayoutId id="2147486238" r:id="rId6"/>
    <p:sldLayoutId id="2147486239" r:id="rId7"/>
    <p:sldLayoutId id="2147486240" r:id="rId8"/>
    <p:sldLayoutId id="2147486241" r:id="rId9"/>
    <p:sldLayoutId id="2147486242" r:id="rId10"/>
    <p:sldLayoutId id="2147486243" r:id="rId11"/>
  </p:sldLayoutIdLst>
  <p:txStyles>
    <p:titleStyle>
      <a:lvl1pPr algn="ctr" rtl="0" eaLnBrk="0" fontAlgn="base" hangingPunct="0">
        <a:spcBef>
          <a:spcPct val="0"/>
        </a:spcBef>
        <a:spcAft>
          <a:spcPct val="0"/>
        </a:spcAft>
        <a:defRPr sz="4400" b="1">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pPr/>
              <a:t>‹#›</a:t>
            </a:fld>
            <a:endParaRPr lang="en-US" altLang="en-US"/>
          </a:p>
        </p:txBody>
      </p:sp>
    </p:spTree>
    <p:extLst>
      <p:ext uri="{BB962C8B-B14F-4D97-AF65-F5344CB8AC3E}">
        <p14:creationId xmlns:p14="http://schemas.microsoft.com/office/powerpoint/2010/main" val="2416754807"/>
      </p:ext>
    </p:extLst>
  </p:cSld>
  <p:clrMap bg1="lt1" tx1="dk1" bg2="lt2" tx2="dk2" accent1="accent1" accent2="accent2" accent3="accent3" accent4="accent4" accent5="accent5" accent6="accent6" hlink="hlink" folHlink="folHlink"/>
  <p:sldLayoutIdLst>
    <p:sldLayoutId id="2147486245" r:id="rId1"/>
    <p:sldLayoutId id="2147486246" r:id="rId2"/>
    <p:sldLayoutId id="2147486247" r:id="rId3"/>
    <p:sldLayoutId id="2147486248" r:id="rId4"/>
    <p:sldLayoutId id="2147486249" r:id="rId5"/>
    <p:sldLayoutId id="2147486250" r:id="rId6"/>
    <p:sldLayoutId id="2147486251" r:id="rId7"/>
    <p:sldLayoutId id="2147486252" r:id="rId8"/>
    <p:sldLayoutId id="2147486253" r:id="rId9"/>
    <p:sldLayoutId id="2147486254" r:id="rId10"/>
    <p:sldLayoutId id="21474862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1904535682"/>
      </p:ext>
    </p:extLst>
  </p:cSld>
  <p:clrMap bg1="dk2" tx1="lt1" bg2="dk1" tx2="lt2" accent1="accent1" accent2="accent2" accent3="accent3" accent4="accent4" accent5="accent5" accent6="accent6" hlink="hlink" folHlink="folHlink"/>
  <p:sldLayoutIdLst>
    <p:sldLayoutId id="214748625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a:solidFill>
                  <a:srgbClr val="5B87F2"/>
                </a:solidFill>
                <a:latin typeface="Arial" charset="0"/>
              </a:defRPr>
            </a:lvl1pPr>
          </a:lstStyle>
          <a:p>
            <a:pPr>
              <a:defRPr/>
            </a:pPr>
            <a:fld id="{BAED61FA-8395-B745-986F-3AFEDF435E79}" type="slidenum">
              <a:rPr lang="en-US"/>
              <a:pPr>
                <a:defRPr/>
              </a:pPr>
              <a:t>‹#›</a:t>
            </a:fld>
            <a:endParaRPr lang="en-US"/>
          </a:p>
        </p:txBody>
      </p:sp>
    </p:spTree>
    <p:extLst>
      <p:ext uri="{BB962C8B-B14F-4D97-AF65-F5344CB8AC3E}">
        <p14:creationId xmlns:p14="http://schemas.microsoft.com/office/powerpoint/2010/main" val="656666229"/>
      </p:ext>
    </p:extLst>
  </p:cSld>
  <p:clrMap bg1="lt1" tx1="dk1" bg2="lt2" tx2="dk2" accent1="accent1" accent2="accent2" accent3="accent3" accent4="accent4" accent5="accent5" accent6="accent6" hlink="hlink" folHlink="folHlink"/>
  <p:sldLayoutIdLst>
    <p:sldLayoutId id="214748625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90" y="1981200"/>
            <a:ext cx="7791450" cy="4114800"/>
          </a:xfrm>
          <a:prstGeom prst="rect">
            <a:avLst/>
          </a:prstGeom>
          <a:noFill/>
          <a:ln w="12700">
            <a:noFill/>
            <a:miter lim="800000"/>
            <a:headEnd/>
            <a:tailEnd/>
          </a:ln>
          <a:effec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grpSp>
        <p:nvGrpSpPr>
          <p:cNvPr id="86020" name="Group 4"/>
          <p:cNvGrpSpPr>
            <a:grpSpLocks/>
          </p:cNvGrpSpPr>
          <p:nvPr/>
        </p:nvGrpSpPr>
        <p:grpSpPr bwMode="auto">
          <a:xfrm>
            <a:off x="0" y="1"/>
            <a:ext cx="1085850" cy="6845300"/>
            <a:chOff x="0" y="0"/>
            <a:chExt cx="684" cy="4312"/>
          </a:xfrm>
        </p:grpSpPr>
        <p:sp>
          <p:nvSpPr>
            <p:cNvPr id="8602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86022" name="Group 6"/>
            <p:cNvGrpSpPr>
              <a:grpSpLocks/>
            </p:cNvGrpSpPr>
            <p:nvPr/>
          </p:nvGrpSpPr>
          <p:grpSpPr bwMode="auto">
            <a:xfrm>
              <a:off x="48" y="102"/>
              <a:ext cx="96" cy="4122"/>
              <a:chOff x="48" y="102"/>
              <a:chExt cx="96" cy="4122"/>
            </a:xfrm>
          </p:grpSpPr>
          <p:sp>
            <p:nvSpPr>
              <p:cNvPr id="8602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1705529120"/>
      </p:ext>
    </p:extLst>
  </p:cSld>
  <p:clrMap bg1="dk2" tx1="lt1" bg2="dk1" tx2="lt2" accent1="accent1" accent2="accent2" accent3="accent3" accent4="accent4" accent5="accent5" accent6="accent6" hlink="hlink" folHlink="folHlink"/>
  <p:sldLayoutIdLst>
    <p:sldLayoutId id="2147486261"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4998" algn="l" rtl="0" eaLnBrk="0" fontAlgn="base" hangingPunct="0">
        <a:spcBef>
          <a:spcPct val="0"/>
        </a:spcBef>
        <a:spcAft>
          <a:spcPct val="0"/>
        </a:spcAft>
        <a:defRPr sz="4400">
          <a:solidFill>
            <a:schemeClr val="tx2"/>
          </a:solidFill>
          <a:latin typeface="Times" pitchFamily="-105" charset="0"/>
        </a:defRPr>
      </a:lvl6pPr>
      <a:lvl7pPr marL="909996" algn="l" rtl="0" eaLnBrk="0" fontAlgn="base" hangingPunct="0">
        <a:spcBef>
          <a:spcPct val="0"/>
        </a:spcBef>
        <a:spcAft>
          <a:spcPct val="0"/>
        </a:spcAft>
        <a:defRPr sz="4400">
          <a:solidFill>
            <a:schemeClr val="tx2"/>
          </a:solidFill>
          <a:latin typeface="Times" pitchFamily="-105" charset="0"/>
        </a:defRPr>
      </a:lvl7pPr>
      <a:lvl8pPr marL="1364972" algn="l" rtl="0" eaLnBrk="0" fontAlgn="base" hangingPunct="0">
        <a:spcBef>
          <a:spcPct val="0"/>
        </a:spcBef>
        <a:spcAft>
          <a:spcPct val="0"/>
        </a:spcAft>
        <a:defRPr sz="4400">
          <a:solidFill>
            <a:schemeClr val="tx2"/>
          </a:solidFill>
          <a:latin typeface="Times" pitchFamily="-105" charset="0"/>
        </a:defRPr>
      </a:lvl8pPr>
      <a:lvl9pPr marL="1819980" algn="l" rtl="0" eaLnBrk="0" fontAlgn="base" hangingPunct="0">
        <a:spcBef>
          <a:spcPct val="0"/>
        </a:spcBef>
        <a:spcAft>
          <a:spcPct val="0"/>
        </a:spcAft>
        <a:defRPr sz="4400">
          <a:solidFill>
            <a:schemeClr val="tx2"/>
          </a:solidFill>
          <a:latin typeface="Times" pitchFamily="-105"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37471" indent="-227503"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5744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12431"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67430"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628" name="Freeform 4"/>
          <p:cNvSpPr>
            <a:spLocks/>
          </p:cNvSpPr>
          <p:nvPr/>
        </p:nvSpPr>
        <p:spPr bwMode="auto">
          <a:xfrm>
            <a:off x="3587750" y="53975"/>
            <a:ext cx="1982788" cy="654050"/>
          </a:xfrm>
          <a:custGeom>
            <a:avLst/>
            <a:gdLst>
              <a:gd name="T0" fmla="*/ 25400 w 1249"/>
              <a:gd name="T1" fmla="*/ 106363 h 412"/>
              <a:gd name="T2" fmla="*/ 41275 w 1249"/>
              <a:gd name="T3" fmla="*/ 98425 h 412"/>
              <a:gd name="T4" fmla="*/ 717550 w 1249"/>
              <a:gd name="T5" fmla="*/ 98425 h 412"/>
              <a:gd name="T6" fmla="*/ 766763 w 1249"/>
              <a:gd name="T7" fmla="*/ 63500 h 412"/>
              <a:gd name="T8" fmla="*/ 801688 w 1249"/>
              <a:gd name="T9" fmla="*/ 42863 h 412"/>
              <a:gd name="T10" fmla="*/ 835025 w 1249"/>
              <a:gd name="T11" fmla="*/ 26988 h 412"/>
              <a:gd name="T12" fmla="*/ 876300 w 1249"/>
              <a:gd name="T13" fmla="*/ 17463 h 412"/>
              <a:gd name="T14" fmla="*/ 917575 w 1249"/>
              <a:gd name="T15" fmla="*/ 7938 h 412"/>
              <a:gd name="T16" fmla="*/ 960438 w 1249"/>
              <a:gd name="T17" fmla="*/ 3175 h 412"/>
              <a:gd name="T18" fmla="*/ 1014413 w 1249"/>
              <a:gd name="T19" fmla="*/ 0 h 412"/>
              <a:gd name="T20" fmla="*/ 1076325 w 1249"/>
              <a:gd name="T21" fmla="*/ 7938 h 412"/>
              <a:gd name="T22" fmla="*/ 1133475 w 1249"/>
              <a:gd name="T23" fmla="*/ 23813 h 412"/>
              <a:gd name="T24" fmla="*/ 1174750 w 1249"/>
              <a:gd name="T25" fmla="*/ 42863 h 412"/>
              <a:gd name="T26" fmla="*/ 1219200 w 1249"/>
              <a:gd name="T27" fmla="*/ 63500 h 412"/>
              <a:gd name="T28" fmla="*/ 1247775 w 1249"/>
              <a:gd name="T29" fmla="*/ 80963 h 412"/>
              <a:gd name="T30" fmla="*/ 1273175 w 1249"/>
              <a:gd name="T31" fmla="*/ 101600 h 412"/>
              <a:gd name="T32" fmla="*/ 1919288 w 1249"/>
              <a:gd name="T33" fmla="*/ 98425 h 412"/>
              <a:gd name="T34" fmla="*/ 1941513 w 1249"/>
              <a:gd name="T35" fmla="*/ 104775 h 412"/>
              <a:gd name="T36" fmla="*/ 1957388 w 1249"/>
              <a:gd name="T37" fmla="*/ 115888 h 412"/>
              <a:gd name="T38" fmla="*/ 1971675 w 1249"/>
              <a:gd name="T39" fmla="*/ 144463 h 412"/>
              <a:gd name="T40" fmla="*/ 1978025 w 1249"/>
              <a:gd name="T41" fmla="*/ 177800 h 412"/>
              <a:gd name="T42" fmla="*/ 1981200 w 1249"/>
              <a:gd name="T43" fmla="*/ 217488 h 412"/>
              <a:gd name="T44" fmla="*/ 1981200 w 1249"/>
              <a:gd name="T45" fmla="*/ 554038 h 412"/>
              <a:gd name="T46" fmla="*/ 1284288 w 1249"/>
              <a:gd name="T47" fmla="*/ 555625 h 412"/>
              <a:gd name="T48" fmla="*/ 1111250 w 1249"/>
              <a:gd name="T49" fmla="*/ 649288 h 412"/>
              <a:gd name="T50" fmla="*/ 830263 w 1249"/>
              <a:gd name="T51" fmla="*/ 652463 h 412"/>
              <a:gd name="T52" fmla="*/ 693738 w 1249"/>
              <a:gd name="T53" fmla="*/ 549275 h 412"/>
              <a:gd name="T54" fmla="*/ 73025 w 1249"/>
              <a:gd name="T55" fmla="*/ 554038 h 412"/>
              <a:gd name="T56" fmla="*/ 0 w 1249"/>
              <a:gd name="T57" fmla="*/ 554038 h 412"/>
              <a:gd name="T58" fmla="*/ 0 w 1249"/>
              <a:gd name="T59" fmla="*/ 241300 h 412"/>
              <a:gd name="T60" fmla="*/ 0 w 1249"/>
              <a:gd name="T61" fmla="*/ 195263 h 412"/>
              <a:gd name="T62" fmla="*/ 7938 w 1249"/>
              <a:gd name="T63" fmla="*/ 149225 h 412"/>
              <a:gd name="T64" fmla="*/ 14288 w 1249"/>
              <a:gd name="T65" fmla="*/ 127000 h 412"/>
              <a:gd name="T66" fmla="*/ 25400 w 1249"/>
              <a:gd name="T67" fmla="*/ 1063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29"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eaLnBrk="1" hangingPunct="1"/>
            <a:endParaRPr kumimoji="1" lang="en-US">
              <a:latin typeface="Times New Roman" charset="0"/>
            </a:endParaRPr>
          </a:p>
        </p:txBody>
      </p:sp>
      <p:sp>
        <p:nvSpPr>
          <p:cNvPr id="26630" name="Freeform 6"/>
          <p:cNvSpPr>
            <a:spLocks/>
          </p:cNvSpPr>
          <p:nvPr/>
        </p:nvSpPr>
        <p:spPr bwMode="auto">
          <a:xfrm>
            <a:off x="3586163" y="452438"/>
            <a:ext cx="1984375" cy="304800"/>
          </a:xfrm>
          <a:custGeom>
            <a:avLst/>
            <a:gdLst>
              <a:gd name="T0" fmla="*/ 95250 w 1250"/>
              <a:gd name="T1" fmla="*/ 66675 h 192"/>
              <a:gd name="T2" fmla="*/ 155575 w 1250"/>
              <a:gd name="T3" fmla="*/ 66675 h 192"/>
              <a:gd name="T4" fmla="*/ 203200 w 1250"/>
              <a:gd name="T5" fmla="*/ 100013 h 192"/>
              <a:gd name="T6" fmla="*/ 279400 w 1250"/>
              <a:gd name="T7" fmla="*/ 80963 h 192"/>
              <a:gd name="T8" fmla="*/ 366713 w 1250"/>
              <a:gd name="T9" fmla="*/ 71438 h 192"/>
              <a:gd name="T10" fmla="*/ 427038 w 1250"/>
              <a:gd name="T11" fmla="*/ 90488 h 192"/>
              <a:gd name="T12" fmla="*/ 493713 w 1250"/>
              <a:gd name="T13" fmla="*/ 80963 h 192"/>
              <a:gd name="T14" fmla="*/ 600075 w 1250"/>
              <a:gd name="T15" fmla="*/ 85725 h 192"/>
              <a:gd name="T16" fmla="*/ 666750 w 1250"/>
              <a:gd name="T17" fmla="*/ 100013 h 192"/>
              <a:gd name="T18" fmla="*/ 766763 w 1250"/>
              <a:gd name="T19" fmla="*/ 127000 h 192"/>
              <a:gd name="T20" fmla="*/ 814388 w 1250"/>
              <a:gd name="T21" fmla="*/ 157163 h 192"/>
              <a:gd name="T22" fmla="*/ 850900 w 1250"/>
              <a:gd name="T23" fmla="*/ 206375 h 192"/>
              <a:gd name="T24" fmla="*/ 917575 w 1250"/>
              <a:gd name="T25" fmla="*/ 204788 h 192"/>
              <a:gd name="T26" fmla="*/ 979488 w 1250"/>
              <a:gd name="T27" fmla="*/ 220663 h 192"/>
              <a:gd name="T28" fmla="*/ 1033463 w 1250"/>
              <a:gd name="T29" fmla="*/ 207963 h 192"/>
              <a:gd name="T30" fmla="*/ 1092200 w 1250"/>
              <a:gd name="T31" fmla="*/ 192088 h 192"/>
              <a:gd name="T32" fmla="*/ 1155700 w 1250"/>
              <a:gd name="T33" fmla="*/ 160338 h 192"/>
              <a:gd name="T34" fmla="*/ 1220788 w 1250"/>
              <a:gd name="T35" fmla="*/ 107950 h 192"/>
              <a:gd name="T36" fmla="*/ 1292225 w 1250"/>
              <a:gd name="T37" fmla="*/ 82550 h 192"/>
              <a:gd name="T38" fmla="*/ 1339850 w 1250"/>
              <a:gd name="T39" fmla="*/ 88900 h 192"/>
              <a:gd name="T40" fmla="*/ 1398588 w 1250"/>
              <a:gd name="T41" fmla="*/ 90488 h 192"/>
              <a:gd name="T42" fmla="*/ 1481138 w 1250"/>
              <a:gd name="T43" fmla="*/ 109538 h 192"/>
              <a:gd name="T44" fmla="*/ 1528763 w 1250"/>
              <a:gd name="T45" fmla="*/ 80963 h 192"/>
              <a:gd name="T46" fmla="*/ 1570038 w 1250"/>
              <a:gd name="T47" fmla="*/ 87313 h 192"/>
              <a:gd name="T48" fmla="*/ 1643063 w 1250"/>
              <a:gd name="T49" fmla="*/ 52388 h 192"/>
              <a:gd name="T50" fmla="*/ 1687513 w 1250"/>
              <a:gd name="T51" fmla="*/ 55563 h 192"/>
              <a:gd name="T52" fmla="*/ 1739900 w 1250"/>
              <a:gd name="T53" fmla="*/ 9525 h 192"/>
              <a:gd name="T54" fmla="*/ 1793875 w 1250"/>
              <a:gd name="T55" fmla="*/ 50800 h 192"/>
              <a:gd name="T56" fmla="*/ 1847850 w 1250"/>
              <a:gd name="T57" fmla="*/ 0 h 192"/>
              <a:gd name="T58" fmla="*/ 1897063 w 1250"/>
              <a:gd name="T59" fmla="*/ 60325 h 192"/>
              <a:gd name="T60" fmla="*/ 1947863 w 1250"/>
              <a:gd name="T61" fmla="*/ 25400 h 192"/>
              <a:gd name="T62" fmla="*/ 1982788 w 1250"/>
              <a:gd name="T63" fmla="*/ 44450 h 192"/>
              <a:gd name="T64" fmla="*/ 1304925 w 1250"/>
              <a:gd name="T65" fmla="*/ 228600 h 192"/>
              <a:gd name="T66" fmla="*/ 893763 w 1250"/>
              <a:gd name="T67" fmla="*/ 303213 h 192"/>
              <a:gd name="T68" fmla="*/ 700088 w 1250"/>
              <a:gd name="T69" fmla="*/ 155575 h 192"/>
              <a:gd name="T70" fmla="*/ 0 w 1250"/>
              <a:gd name="T71" fmla="*/ 30163 h 192"/>
              <a:gd name="T72" fmla="*/ 28575 w 1250"/>
              <a:gd name="T73" fmla="*/ 52388 h 192"/>
              <a:gd name="T74" fmla="*/ 68263 w 1250"/>
              <a:gd name="T75" fmla="*/ 60325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31" name="Freeform 7"/>
          <p:cNvSpPr>
            <a:spLocks/>
          </p:cNvSpPr>
          <p:nvPr/>
        </p:nvSpPr>
        <p:spPr bwMode="auto">
          <a:xfrm>
            <a:off x="3586163" y="508000"/>
            <a:ext cx="1984375" cy="306388"/>
          </a:xfrm>
          <a:custGeom>
            <a:avLst/>
            <a:gdLst>
              <a:gd name="T0" fmla="*/ 41275 w 1250"/>
              <a:gd name="T1" fmla="*/ 198438 h 193"/>
              <a:gd name="T2" fmla="*/ 714375 w 1250"/>
              <a:gd name="T3" fmla="*/ 198438 h 193"/>
              <a:gd name="T4" fmla="*/ 773113 w 1250"/>
              <a:gd name="T5" fmla="*/ 246063 h 193"/>
              <a:gd name="T6" fmla="*/ 844550 w 1250"/>
              <a:gd name="T7" fmla="*/ 277813 h 193"/>
              <a:gd name="T8" fmla="*/ 931863 w 1250"/>
              <a:gd name="T9" fmla="*/ 298450 h 193"/>
              <a:gd name="T10" fmla="*/ 1066800 w 1250"/>
              <a:gd name="T11" fmla="*/ 298450 h 193"/>
              <a:gd name="T12" fmla="*/ 1220788 w 1250"/>
              <a:gd name="T13" fmla="*/ 250825 h 193"/>
              <a:gd name="T14" fmla="*/ 1287463 w 1250"/>
              <a:gd name="T15" fmla="*/ 198438 h 193"/>
              <a:gd name="T16" fmla="*/ 1943100 w 1250"/>
              <a:gd name="T17" fmla="*/ 196850 h 193"/>
              <a:gd name="T18" fmla="*/ 1973263 w 1250"/>
              <a:gd name="T19" fmla="*/ 180975 h 193"/>
              <a:gd name="T20" fmla="*/ 1982788 w 1250"/>
              <a:gd name="T21" fmla="*/ 152400 h 193"/>
              <a:gd name="T22" fmla="*/ 1965325 w 1250"/>
              <a:gd name="T23" fmla="*/ 0 h 193"/>
              <a:gd name="T24" fmla="*/ 1947863 w 1250"/>
              <a:gd name="T25" fmla="*/ 28575 h 193"/>
              <a:gd name="T26" fmla="*/ 1933575 w 1250"/>
              <a:gd name="T27" fmla="*/ 52388 h 193"/>
              <a:gd name="T28" fmla="*/ 1898650 w 1250"/>
              <a:gd name="T29" fmla="*/ 38100 h 193"/>
              <a:gd name="T30" fmla="*/ 1857375 w 1250"/>
              <a:gd name="T31" fmla="*/ 22225 h 193"/>
              <a:gd name="T32" fmla="*/ 1806575 w 1250"/>
              <a:gd name="T33" fmla="*/ 52388 h 193"/>
              <a:gd name="T34" fmla="*/ 1773238 w 1250"/>
              <a:gd name="T35" fmla="*/ 38100 h 193"/>
              <a:gd name="T36" fmla="*/ 1728788 w 1250"/>
              <a:gd name="T37" fmla="*/ 30163 h 193"/>
              <a:gd name="T38" fmla="*/ 1704975 w 1250"/>
              <a:gd name="T39" fmla="*/ 60325 h 193"/>
              <a:gd name="T40" fmla="*/ 1660525 w 1250"/>
              <a:gd name="T41" fmla="*/ 52388 h 193"/>
              <a:gd name="T42" fmla="*/ 1598613 w 1250"/>
              <a:gd name="T43" fmla="*/ 60325 h 193"/>
              <a:gd name="T44" fmla="*/ 1538288 w 1250"/>
              <a:gd name="T45" fmla="*/ 52388 h 193"/>
              <a:gd name="T46" fmla="*/ 1479550 w 1250"/>
              <a:gd name="T47" fmla="*/ 74613 h 193"/>
              <a:gd name="T48" fmla="*/ 1430338 w 1250"/>
              <a:gd name="T49" fmla="*/ 53975 h 193"/>
              <a:gd name="T50" fmla="*/ 1344613 w 1250"/>
              <a:gd name="T51" fmla="*/ 69850 h 193"/>
              <a:gd name="T52" fmla="*/ 1281113 w 1250"/>
              <a:gd name="T53" fmla="*/ 68263 h 193"/>
              <a:gd name="T54" fmla="*/ 1243013 w 1250"/>
              <a:gd name="T55" fmla="*/ 128588 h 193"/>
              <a:gd name="T56" fmla="*/ 1214438 w 1250"/>
              <a:gd name="T57" fmla="*/ 176213 h 193"/>
              <a:gd name="T58" fmla="*/ 1157288 w 1250"/>
              <a:gd name="T59" fmla="*/ 193675 h 193"/>
              <a:gd name="T60" fmla="*/ 1106488 w 1250"/>
              <a:gd name="T61" fmla="*/ 209550 h 193"/>
              <a:gd name="T62" fmla="*/ 1006475 w 1250"/>
              <a:gd name="T63" fmla="*/ 217488 h 193"/>
              <a:gd name="T64" fmla="*/ 882650 w 1250"/>
              <a:gd name="T65" fmla="*/ 230188 h 193"/>
              <a:gd name="T66" fmla="*/ 792163 w 1250"/>
              <a:gd name="T67" fmla="*/ 184150 h 193"/>
              <a:gd name="T68" fmla="*/ 720725 w 1250"/>
              <a:gd name="T69" fmla="*/ 90488 h 193"/>
              <a:gd name="T70" fmla="*/ 633413 w 1250"/>
              <a:gd name="T71" fmla="*/ 74613 h 193"/>
              <a:gd name="T72" fmla="*/ 527050 w 1250"/>
              <a:gd name="T73" fmla="*/ 52388 h 193"/>
              <a:gd name="T74" fmla="*/ 415925 w 1250"/>
              <a:gd name="T75" fmla="*/ 38100 h 193"/>
              <a:gd name="T76" fmla="*/ 339725 w 1250"/>
              <a:gd name="T77" fmla="*/ 55563 h 193"/>
              <a:gd name="T78" fmla="*/ 295275 w 1250"/>
              <a:gd name="T79" fmla="*/ 50800 h 193"/>
              <a:gd name="T80" fmla="*/ 230188 w 1250"/>
              <a:gd name="T81" fmla="*/ 58738 h 193"/>
              <a:gd name="T82" fmla="*/ 161925 w 1250"/>
              <a:gd name="T83" fmla="*/ 55563 h 193"/>
              <a:gd name="T84" fmla="*/ 90488 w 1250"/>
              <a:gd name="T85" fmla="*/ 68263 h 193"/>
              <a:gd name="T86" fmla="*/ 17463 w 1250"/>
              <a:gd name="T87" fmla="*/ 60325 h 193"/>
              <a:gd name="T88" fmla="*/ 1588 w 1250"/>
              <a:gd name="T89" fmla="*/ 117475 h 193"/>
              <a:gd name="T90" fmla="*/ 14288 w 1250"/>
              <a:gd name="T91" fmla="*/ 187325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32" name="Freeform 8"/>
          <p:cNvSpPr>
            <a:spLocks/>
          </p:cNvSpPr>
          <p:nvPr/>
        </p:nvSpPr>
        <p:spPr bwMode="auto">
          <a:xfrm>
            <a:off x="3598863" y="557213"/>
            <a:ext cx="1947862" cy="228600"/>
          </a:xfrm>
          <a:custGeom>
            <a:avLst/>
            <a:gdLst>
              <a:gd name="T0" fmla="*/ 477837 w 1227"/>
              <a:gd name="T1" fmla="*/ 71438 h 144"/>
              <a:gd name="T2" fmla="*/ 347662 w 1227"/>
              <a:gd name="T3" fmla="*/ 79375 h 144"/>
              <a:gd name="T4" fmla="*/ 153987 w 1227"/>
              <a:gd name="T5" fmla="*/ 79375 h 144"/>
              <a:gd name="T6" fmla="*/ 63500 w 1227"/>
              <a:gd name="T7" fmla="*/ 77788 h 144"/>
              <a:gd name="T8" fmla="*/ 12700 w 1227"/>
              <a:gd name="T9" fmla="*/ 57150 h 144"/>
              <a:gd name="T10" fmla="*/ 0 w 1227"/>
              <a:gd name="T11" fmla="*/ 73025 h 144"/>
              <a:gd name="T12" fmla="*/ 73025 w 1227"/>
              <a:gd name="T13" fmla="*/ 101600 h 144"/>
              <a:gd name="T14" fmla="*/ 163512 w 1227"/>
              <a:gd name="T15" fmla="*/ 100013 h 144"/>
              <a:gd name="T16" fmla="*/ 212725 w 1227"/>
              <a:gd name="T17" fmla="*/ 103188 h 144"/>
              <a:gd name="T18" fmla="*/ 323850 w 1227"/>
              <a:gd name="T19" fmla="*/ 107950 h 144"/>
              <a:gd name="T20" fmla="*/ 541337 w 1227"/>
              <a:gd name="T21" fmla="*/ 100013 h 144"/>
              <a:gd name="T22" fmla="*/ 698500 w 1227"/>
              <a:gd name="T23" fmla="*/ 101600 h 144"/>
              <a:gd name="T24" fmla="*/ 769937 w 1227"/>
              <a:gd name="T25" fmla="*/ 166688 h 144"/>
              <a:gd name="T26" fmla="*/ 885825 w 1227"/>
              <a:gd name="T27" fmla="*/ 215900 h 144"/>
              <a:gd name="T28" fmla="*/ 1019175 w 1227"/>
              <a:gd name="T29" fmla="*/ 227013 h 144"/>
              <a:gd name="T30" fmla="*/ 1155700 w 1227"/>
              <a:gd name="T31" fmla="*/ 192088 h 144"/>
              <a:gd name="T32" fmla="*/ 1247775 w 1227"/>
              <a:gd name="T33" fmla="*/ 130175 h 144"/>
              <a:gd name="T34" fmla="*/ 1312862 w 1227"/>
              <a:gd name="T35" fmla="*/ 106363 h 144"/>
              <a:gd name="T36" fmla="*/ 1487487 w 1227"/>
              <a:gd name="T37" fmla="*/ 107950 h 144"/>
              <a:gd name="T38" fmla="*/ 1620837 w 1227"/>
              <a:gd name="T39" fmla="*/ 106363 h 144"/>
              <a:gd name="T40" fmla="*/ 1774825 w 1227"/>
              <a:gd name="T41" fmla="*/ 106363 h 144"/>
              <a:gd name="T42" fmla="*/ 1922462 w 1227"/>
              <a:gd name="T43" fmla="*/ 109538 h 144"/>
              <a:gd name="T44" fmla="*/ 1946275 w 1227"/>
              <a:gd name="T45" fmla="*/ 53975 h 144"/>
              <a:gd name="T46" fmla="*/ 1922462 w 1227"/>
              <a:gd name="T47" fmla="*/ 58738 h 144"/>
              <a:gd name="T48" fmla="*/ 1858962 w 1227"/>
              <a:gd name="T49" fmla="*/ 93663 h 144"/>
              <a:gd name="T50" fmla="*/ 1689100 w 1227"/>
              <a:gd name="T51" fmla="*/ 88900 h 144"/>
              <a:gd name="T52" fmla="*/ 1493837 w 1227"/>
              <a:gd name="T53" fmla="*/ 92075 h 144"/>
              <a:gd name="T54" fmla="*/ 1350962 w 1227"/>
              <a:gd name="T55" fmla="*/ 98425 h 144"/>
              <a:gd name="T56" fmla="*/ 1293812 w 1227"/>
              <a:gd name="T57" fmla="*/ 84138 h 144"/>
              <a:gd name="T58" fmla="*/ 1284287 w 1227"/>
              <a:gd name="T59" fmla="*/ 50800 h 144"/>
              <a:gd name="T60" fmla="*/ 1266825 w 1227"/>
              <a:gd name="T61" fmla="*/ 34925 h 144"/>
              <a:gd name="T62" fmla="*/ 1206500 w 1227"/>
              <a:gd name="T63" fmla="*/ 114300 h 144"/>
              <a:gd name="T64" fmla="*/ 1139825 w 1227"/>
              <a:gd name="T65" fmla="*/ 160338 h 144"/>
              <a:gd name="T66" fmla="*/ 1065212 w 1227"/>
              <a:gd name="T67" fmla="*/ 177800 h 144"/>
              <a:gd name="T68" fmla="*/ 981075 w 1227"/>
              <a:gd name="T69" fmla="*/ 196850 h 144"/>
              <a:gd name="T70" fmla="*/ 884237 w 1227"/>
              <a:gd name="T71" fmla="*/ 174625 h 144"/>
              <a:gd name="T72" fmla="*/ 825500 w 1227"/>
              <a:gd name="T73" fmla="*/ 147638 h 144"/>
              <a:gd name="T74" fmla="*/ 771525 w 1227"/>
              <a:gd name="T75" fmla="*/ 136525 h 144"/>
              <a:gd name="T76" fmla="*/ 731837 w 1227"/>
              <a:gd name="T77" fmla="*/ 98425 h 144"/>
              <a:gd name="T78" fmla="*/ 685800 w 1227"/>
              <a:gd name="T79" fmla="*/ 38100 h 144"/>
              <a:gd name="T80" fmla="*/ 655637 w 1227"/>
              <a:gd name="T81" fmla="*/ 68263 h 144"/>
              <a:gd name="T82" fmla="*/ 538162 w 1227"/>
              <a:gd name="T83" fmla="*/ 762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33" name="Freeform 9"/>
          <p:cNvSpPr>
            <a:spLocks/>
          </p:cNvSpPr>
          <p:nvPr/>
        </p:nvSpPr>
        <p:spPr bwMode="auto">
          <a:xfrm>
            <a:off x="4868863" y="249238"/>
            <a:ext cx="122237" cy="406400"/>
          </a:xfrm>
          <a:custGeom>
            <a:avLst/>
            <a:gdLst>
              <a:gd name="T0" fmla="*/ 80962 w 77"/>
              <a:gd name="T1" fmla="*/ 9525 h 256"/>
              <a:gd name="T2" fmla="*/ 74612 w 77"/>
              <a:gd name="T3" fmla="*/ 39688 h 256"/>
              <a:gd name="T4" fmla="*/ 120650 w 77"/>
              <a:gd name="T5" fmla="*/ 42863 h 256"/>
              <a:gd name="T6" fmla="*/ 103187 w 77"/>
              <a:gd name="T7" fmla="*/ 96838 h 256"/>
              <a:gd name="T8" fmla="*/ 104775 w 77"/>
              <a:gd name="T9" fmla="*/ 138113 h 256"/>
              <a:gd name="T10" fmla="*/ 115887 w 77"/>
              <a:gd name="T11" fmla="*/ 174625 h 256"/>
              <a:gd name="T12" fmla="*/ 96837 w 77"/>
              <a:gd name="T13" fmla="*/ 211138 h 256"/>
              <a:gd name="T14" fmla="*/ 90487 w 77"/>
              <a:gd name="T15" fmla="*/ 249238 h 256"/>
              <a:gd name="T16" fmla="*/ 80962 w 77"/>
              <a:gd name="T17" fmla="*/ 287338 h 256"/>
              <a:gd name="T18" fmla="*/ 66675 w 77"/>
              <a:gd name="T19" fmla="*/ 312738 h 256"/>
              <a:gd name="T20" fmla="*/ 50800 w 77"/>
              <a:gd name="T21" fmla="*/ 338138 h 256"/>
              <a:gd name="T22" fmla="*/ 31750 w 77"/>
              <a:gd name="T23" fmla="*/ 365125 h 256"/>
              <a:gd name="T24" fmla="*/ 20637 w 77"/>
              <a:gd name="T25" fmla="*/ 382588 h 256"/>
              <a:gd name="T26" fmla="*/ 0 w 77"/>
              <a:gd name="T27" fmla="*/ 404813 h 256"/>
              <a:gd name="T28" fmla="*/ 12700 w 77"/>
              <a:gd name="T29" fmla="*/ 365125 h 256"/>
              <a:gd name="T30" fmla="*/ 38100 w 77"/>
              <a:gd name="T31" fmla="*/ 336550 h 256"/>
              <a:gd name="T32" fmla="*/ 33337 w 77"/>
              <a:gd name="T33" fmla="*/ 304800 h 256"/>
              <a:gd name="T34" fmla="*/ 57150 w 77"/>
              <a:gd name="T35" fmla="*/ 265113 h 256"/>
              <a:gd name="T36" fmla="*/ 69850 w 77"/>
              <a:gd name="T37" fmla="*/ 217488 h 256"/>
              <a:gd name="T38" fmla="*/ 63500 w 77"/>
              <a:gd name="T39" fmla="*/ 171450 h 256"/>
              <a:gd name="T40" fmla="*/ 68262 w 77"/>
              <a:gd name="T41" fmla="*/ 134938 h 256"/>
              <a:gd name="T42" fmla="*/ 63500 w 77"/>
              <a:gd name="T43" fmla="*/ 107950 h 256"/>
              <a:gd name="T44" fmla="*/ 30162 w 77"/>
              <a:gd name="T45" fmla="*/ 57150 h 256"/>
              <a:gd name="T46" fmla="*/ 9525 w 77"/>
              <a:gd name="T47" fmla="*/ 4763 h 256"/>
              <a:gd name="T48" fmla="*/ 79375 w 77"/>
              <a:gd name="T49" fmla="*/ 0 h 256"/>
              <a:gd name="T50" fmla="*/ 80962 w 77"/>
              <a:gd name="T51" fmla="*/ 9525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34" name="Freeform 10"/>
          <p:cNvSpPr>
            <a:spLocks/>
          </p:cNvSpPr>
          <p:nvPr/>
        </p:nvSpPr>
        <p:spPr bwMode="auto">
          <a:xfrm>
            <a:off x="3605213" y="19050"/>
            <a:ext cx="1951037" cy="411163"/>
          </a:xfrm>
          <a:custGeom>
            <a:avLst/>
            <a:gdLst>
              <a:gd name="T0" fmla="*/ 0 w 1229"/>
              <a:gd name="T1" fmla="*/ 411163 h 259"/>
              <a:gd name="T2" fmla="*/ 7937 w 1229"/>
              <a:gd name="T3" fmla="*/ 244475 h 259"/>
              <a:gd name="T4" fmla="*/ 36512 w 1229"/>
              <a:gd name="T5" fmla="*/ 206375 h 259"/>
              <a:gd name="T6" fmla="*/ 88900 w 1229"/>
              <a:gd name="T7" fmla="*/ 231775 h 259"/>
              <a:gd name="T8" fmla="*/ 134937 w 1229"/>
              <a:gd name="T9" fmla="*/ 203200 h 259"/>
              <a:gd name="T10" fmla="*/ 185737 w 1229"/>
              <a:gd name="T11" fmla="*/ 228600 h 259"/>
              <a:gd name="T12" fmla="*/ 241300 w 1229"/>
              <a:gd name="T13" fmla="*/ 228600 h 259"/>
              <a:gd name="T14" fmla="*/ 330200 w 1229"/>
              <a:gd name="T15" fmla="*/ 219075 h 259"/>
              <a:gd name="T16" fmla="*/ 395287 w 1229"/>
              <a:gd name="T17" fmla="*/ 193675 h 259"/>
              <a:gd name="T18" fmla="*/ 458787 w 1229"/>
              <a:gd name="T19" fmla="*/ 219075 h 259"/>
              <a:gd name="T20" fmla="*/ 495300 w 1229"/>
              <a:gd name="T21" fmla="*/ 227013 h 259"/>
              <a:gd name="T22" fmla="*/ 574675 w 1229"/>
              <a:gd name="T23" fmla="*/ 217488 h 259"/>
              <a:gd name="T24" fmla="*/ 712787 w 1229"/>
              <a:gd name="T25" fmla="*/ 192088 h 259"/>
              <a:gd name="T26" fmla="*/ 792162 w 1229"/>
              <a:gd name="T27" fmla="*/ 131763 h 259"/>
              <a:gd name="T28" fmla="*/ 776287 w 1229"/>
              <a:gd name="T29" fmla="*/ 188913 h 259"/>
              <a:gd name="T30" fmla="*/ 842962 w 1229"/>
              <a:gd name="T31" fmla="*/ 209550 h 259"/>
              <a:gd name="T32" fmla="*/ 887412 w 1229"/>
              <a:gd name="T33" fmla="*/ 250825 h 259"/>
              <a:gd name="T34" fmla="*/ 930275 w 1229"/>
              <a:gd name="T35" fmla="*/ 282575 h 259"/>
              <a:gd name="T36" fmla="*/ 955675 w 1229"/>
              <a:gd name="T37" fmla="*/ 282575 h 259"/>
              <a:gd name="T38" fmla="*/ 922337 w 1229"/>
              <a:gd name="T39" fmla="*/ 230188 h 259"/>
              <a:gd name="T40" fmla="*/ 890587 w 1229"/>
              <a:gd name="T41" fmla="*/ 163513 h 259"/>
              <a:gd name="T42" fmla="*/ 868362 w 1229"/>
              <a:gd name="T43" fmla="*/ 130175 h 259"/>
              <a:gd name="T44" fmla="*/ 911225 w 1229"/>
              <a:gd name="T45" fmla="*/ 98425 h 259"/>
              <a:gd name="T46" fmla="*/ 849312 w 1229"/>
              <a:gd name="T47" fmla="*/ 88900 h 259"/>
              <a:gd name="T48" fmla="*/ 952500 w 1229"/>
              <a:gd name="T49" fmla="*/ 66675 h 259"/>
              <a:gd name="T50" fmla="*/ 1073150 w 1229"/>
              <a:gd name="T51" fmla="*/ 87313 h 259"/>
              <a:gd name="T52" fmla="*/ 1144587 w 1229"/>
              <a:gd name="T53" fmla="*/ 95250 h 259"/>
              <a:gd name="T54" fmla="*/ 1227137 w 1229"/>
              <a:gd name="T55" fmla="*/ 171450 h 259"/>
              <a:gd name="T56" fmla="*/ 1314450 w 1229"/>
              <a:gd name="T57" fmla="*/ 220663 h 259"/>
              <a:gd name="T58" fmla="*/ 1395412 w 1229"/>
              <a:gd name="T59" fmla="*/ 223838 h 259"/>
              <a:gd name="T60" fmla="*/ 1473200 w 1229"/>
              <a:gd name="T61" fmla="*/ 203200 h 259"/>
              <a:gd name="T62" fmla="*/ 1519237 w 1229"/>
              <a:gd name="T63" fmla="*/ 220663 h 259"/>
              <a:gd name="T64" fmla="*/ 1557337 w 1229"/>
              <a:gd name="T65" fmla="*/ 206375 h 259"/>
              <a:gd name="T66" fmla="*/ 1611312 w 1229"/>
              <a:gd name="T67" fmla="*/ 231775 h 259"/>
              <a:gd name="T68" fmla="*/ 1652587 w 1229"/>
              <a:gd name="T69" fmla="*/ 228600 h 259"/>
              <a:gd name="T70" fmla="*/ 1687512 w 1229"/>
              <a:gd name="T71" fmla="*/ 206375 h 259"/>
              <a:gd name="T72" fmla="*/ 1744662 w 1229"/>
              <a:gd name="T73" fmla="*/ 231775 h 259"/>
              <a:gd name="T74" fmla="*/ 1790700 w 1229"/>
              <a:gd name="T75" fmla="*/ 220663 h 259"/>
              <a:gd name="T76" fmla="*/ 1831975 w 1229"/>
              <a:gd name="T77" fmla="*/ 236538 h 259"/>
              <a:gd name="T78" fmla="*/ 1900237 w 1229"/>
              <a:gd name="T79" fmla="*/ 219075 h 259"/>
              <a:gd name="T80" fmla="*/ 1938337 w 1229"/>
              <a:gd name="T81" fmla="*/ 261938 h 259"/>
              <a:gd name="T82" fmla="*/ 1951037 w 1229"/>
              <a:gd name="T83" fmla="*/ 244475 h 259"/>
              <a:gd name="T84" fmla="*/ 1943100 w 1229"/>
              <a:gd name="T85" fmla="*/ 177800 h 259"/>
              <a:gd name="T86" fmla="*/ 1884362 w 1229"/>
              <a:gd name="T87" fmla="*/ 147638 h 259"/>
              <a:gd name="T88" fmla="*/ 1809750 w 1229"/>
              <a:gd name="T89" fmla="*/ 160338 h 259"/>
              <a:gd name="T90" fmla="*/ 1744662 w 1229"/>
              <a:gd name="T91" fmla="*/ 147638 h 259"/>
              <a:gd name="T92" fmla="*/ 1651000 w 1229"/>
              <a:gd name="T93" fmla="*/ 150813 h 259"/>
              <a:gd name="T94" fmla="*/ 1581150 w 1229"/>
              <a:gd name="T95" fmla="*/ 147638 h 259"/>
              <a:gd name="T96" fmla="*/ 1516062 w 1229"/>
              <a:gd name="T97" fmla="*/ 152400 h 259"/>
              <a:gd name="T98" fmla="*/ 1443037 w 1229"/>
              <a:gd name="T99" fmla="*/ 152400 h 259"/>
              <a:gd name="T100" fmla="*/ 1366837 w 1229"/>
              <a:gd name="T101" fmla="*/ 153988 h 259"/>
              <a:gd name="T102" fmla="*/ 1311275 w 1229"/>
              <a:gd name="T103" fmla="*/ 152400 h 259"/>
              <a:gd name="T104" fmla="*/ 1246187 w 1229"/>
              <a:gd name="T105" fmla="*/ 109538 h 259"/>
              <a:gd name="T106" fmla="*/ 1154112 w 1229"/>
              <a:gd name="T107" fmla="*/ 47625 h 259"/>
              <a:gd name="T108" fmla="*/ 1022350 w 1229"/>
              <a:gd name="T109" fmla="*/ 3175 h 259"/>
              <a:gd name="T110" fmla="*/ 889000 w 1229"/>
              <a:gd name="T111" fmla="*/ 12700 h 259"/>
              <a:gd name="T112" fmla="*/ 752475 w 1229"/>
              <a:gd name="T113" fmla="*/ 71438 h 259"/>
              <a:gd name="T114" fmla="*/ 633412 w 1229"/>
              <a:gd name="T115" fmla="*/ 150813 h 259"/>
              <a:gd name="T116" fmla="*/ 520700 w 1229"/>
              <a:gd name="T117" fmla="*/ 153988 h 259"/>
              <a:gd name="T118" fmla="*/ 366712 w 1229"/>
              <a:gd name="T119" fmla="*/ 152400 h 259"/>
              <a:gd name="T120" fmla="*/ 173037 w 1229"/>
              <a:gd name="T121" fmla="*/ 147638 h 259"/>
              <a:gd name="T122" fmla="*/ 30162 w 1229"/>
              <a:gd name="T123" fmla="*/ 152400 h 259"/>
              <a:gd name="T124" fmla="*/ 0 w 1229"/>
              <a:gd name="T125" fmla="*/ 20955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35" name="Freeform 11"/>
          <p:cNvSpPr>
            <a:spLocks/>
          </p:cNvSpPr>
          <p:nvPr/>
        </p:nvSpPr>
        <p:spPr bwMode="auto">
          <a:xfrm>
            <a:off x="4191000" y="234950"/>
            <a:ext cx="90488" cy="400050"/>
          </a:xfrm>
          <a:custGeom>
            <a:avLst/>
            <a:gdLst>
              <a:gd name="T0" fmla="*/ 20638 w 57"/>
              <a:gd name="T1" fmla="*/ 9525 h 252"/>
              <a:gd name="T2" fmla="*/ 26988 w 57"/>
              <a:gd name="T3" fmla="*/ 39688 h 252"/>
              <a:gd name="T4" fmla="*/ 20638 w 57"/>
              <a:gd name="T5" fmla="*/ 53975 h 252"/>
              <a:gd name="T6" fmla="*/ 9525 w 57"/>
              <a:gd name="T7" fmla="*/ 98425 h 252"/>
              <a:gd name="T8" fmla="*/ 1588 w 57"/>
              <a:gd name="T9" fmla="*/ 136525 h 252"/>
              <a:gd name="T10" fmla="*/ 0 w 57"/>
              <a:gd name="T11" fmla="*/ 171450 h 252"/>
              <a:gd name="T12" fmla="*/ 7938 w 57"/>
              <a:gd name="T13" fmla="*/ 214313 h 252"/>
              <a:gd name="T14" fmla="*/ 12700 w 57"/>
              <a:gd name="T15" fmla="*/ 254000 h 252"/>
              <a:gd name="T16" fmla="*/ 20638 w 57"/>
              <a:gd name="T17" fmla="*/ 292100 h 252"/>
              <a:gd name="T18" fmla="*/ 42863 w 57"/>
              <a:gd name="T19" fmla="*/ 317500 h 252"/>
              <a:gd name="T20" fmla="*/ 50800 w 57"/>
              <a:gd name="T21" fmla="*/ 344488 h 252"/>
              <a:gd name="T22" fmla="*/ 71438 w 57"/>
              <a:gd name="T23" fmla="*/ 371475 h 252"/>
              <a:gd name="T24" fmla="*/ 88900 w 57"/>
              <a:gd name="T25" fmla="*/ 398463 h 252"/>
              <a:gd name="T26" fmla="*/ 80963 w 57"/>
              <a:gd name="T27" fmla="*/ 373063 h 252"/>
              <a:gd name="T28" fmla="*/ 63500 w 57"/>
              <a:gd name="T29" fmla="*/ 342900 h 252"/>
              <a:gd name="T30" fmla="*/ 68263 w 57"/>
              <a:gd name="T31" fmla="*/ 311150 h 252"/>
              <a:gd name="T32" fmla="*/ 44450 w 57"/>
              <a:gd name="T33" fmla="*/ 269875 h 252"/>
              <a:gd name="T34" fmla="*/ 23813 w 57"/>
              <a:gd name="T35" fmla="*/ 222250 h 252"/>
              <a:gd name="T36" fmla="*/ 19050 w 57"/>
              <a:gd name="T37" fmla="*/ 149225 h 252"/>
              <a:gd name="T38" fmla="*/ 26988 w 57"/>
              <a:gd name="T39" fmla="*/ 101600 h 252"/>
              <a:gd name="T40" fmla="*/ 39688 w 57"/>
              <a:gd name="T41" fmla="*/ 53975 h 252"/>
              <a:gd name="T42" fmla="*/ 42863 w 57"/>
              <a:gd name="T43" fmla="*/ 19050 h 252"/>
              <a:gd name="T44" fmla="*/ 23813 w 57"/>
              <a:gd name="T45" fmla="*/ 0 h 252"/>
              <a:gd name="T46" fmla="*/ 20638 w 57"/>
              <a:gd name="T47" fmla="*/ 9525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nvGrpSpPr>
          <p:cNvPr id="26636" name="Group 12"/>
          <p:cNvGrpSpPr>
            <a:grpSpLocks/>
          </p:cNvGrpSpPr>
          <p:nvPr/>
        </p:nvGrpSpPr>
        <p:grpSpPr bwMode="auto">
          <a:xfrm>
            <a:off x="63500" y="153988"/>
            <a:ext cx="3435350" cy="520700"/>
            <a:chOff x="40" y="97"/>
            <a:chExt cx="2164" cy="328"/>
          </a:xfrm>
        </p:grpSpPr>
        <p:sp>
          <p:nvSpPr>
            <p:cNvPr id="26646"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47"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48"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49"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50"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nvGrpSpPr>
          <p:cNvPr id="26637" name="Group 18"/>
          <p:cNvGrpSpPr>
            <a:grpSpLocks/>
          </p:cNvGrpSpPr>
          <p:nvPr/>
        </p:nvGrpSpPr>
        <p:grpSpPr bwMode="auto">
          <a:xfrm>
            <a:off x="5646738" y="153988"/>
            <a:ext cx="3435350" cy="552450"/>
            <a:chOff x="3557" y="97"/>
            <a:chExt cx="2164" cy="348"/>
          </a:xfrm>
        </p:grpSpPr>
        <p:sp>
          <p:nvSpPr>
            <p:cNvPr id="26641"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42"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43"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44"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6645"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3026968"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3026969"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3026970"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D7A679A3-10D6-004B-929D-9CC6209117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07" r:id="rId1"/>
    <p:sldLayoutId id="2147485973" r:id="rId2"/>
    <p:sldLayoutId id="2147485974" r:id="rId3"/>
    <p:sldLayoutId id="2147485975" r:id="rId4"/>
    <p:sldLayoutId id="2147485976" r:id="rId5"/>
    <p:sldLayoutId id="2147485977" r:id="rId6"/>
    <p:sldLayoutId id="2147485978" r:id="rId7"/>
    <p:sldLayoutId id="2147485979" r:id="rId8"/>
    <p:sldLayoutId id="2147485980" r:id="rId9"/>
    <p:sldLayoutId id="2147485981" r:id="rId10"/>
    <p:sldLayoutId id="214748598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105" charset="-128"/>
        </a:defRPr>
      </a:lvl5pPr>
      <a:lvl6pPr marL="25146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6pPr>
      <a:lvl7pPr marL="29718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7pPr>
      <a:lvl8pPr marL="34290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8pPr>
      <a:lvl9pPr marL="38862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defRPr>
            </a:lvl1pPr>
          </a:lstStyle>
          <a:p>
            <a:pPr>
              <a:defRPr/>
            </a:pPr>
            <a:fld id="{0C4983F2-1FE2-2C49-A2C6-C6AB79EB1B8C}" type="slidenum">
              <a:rPr lang="en-US"/>
              <a:pPr>
                <a:defRPr/>
              </a:pPr>
              <a:t>‹#›</a:t>
            </a:fld>
            <a:endParaRPr lang="en-US"/>
          </a:p>
        </p:txBody>
      </p:sp>
    </p:spTree>
    <p:extLst>
      <p:ext uri="{BB962C8B-B14F-4D97-AF65-F5344CB8AC3E}">
        <p14:creationId xmlns:p14="http://schemas.microsoft.com/office/powerpoint/2010/main" val="698376146"/>
      </p:ext>
    </p:extLst>
  </p:cSld>
  <p:clrMap bg1="lt1" tx1="dk1" bg2="lt2" tx2="dk2" accent1="accent1" accent2="accent2" accent3="accent3" accent4="accent4" accent5="accent5" accent6="accent6" hlink="hlink" folHlink="folHlink"/>
  <p:sldLayoutIdLst>
    <p:sldLayoutId id="2147486263"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389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2165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新細明體" pitchFamily="-105" charset="-120"/>
                <a:cs typeface="新細明體" pitchFamily="-105" charset="-120"/>
              </a:defRPr>
            </a:lvl1pPr>
          </a:lstStyle>
          <a:p>
            <a:pPr>
              <a:defRPr/>
            </a:pPr>
            <a:endParaRPr lang="en-US" altLang="zh-TW"/>
          </a:p>
        </p:txBody>
      </p:sp>
      <p:sp>
        <p:nvSpPr>
          <p:cNvPr id="2165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新細明體" pitchFamily="-105" charset="-120"/>
                <a:cs typeface="新細明體" pitchFamily="-105" charset="-120"/>
              </a:defRPr>
            </a:lvl1pPr>
          </a:lstStyle>
          <a:p>
            <a:pPr>
              <a:defRPr/>
            </a:pPr>
            <a:endParaRPr lang="en-US" altLang="zh-TW"/>
          </a:p>
        </p:txBody>
      </p:sp>
      <p:sp>
        <p:nvSpPr>
          <p:cNvPr id="2165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ea typeface="新細明體" charset="0"/>
                <a:cs typeface="新細明體" charset="0"/>
              </a:defRPr>
            </a:lvl1pPr>
          </a:lstStyle>
          <a:p>
            <a:pPr>
              <a:defRPr/>
            </a:pPr>
            <a:fld id="{4FBACAFE-2F97-D843-ACC0-2F39AF2FD4D0}"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5983" r:id="rId1"/>
    <p:sldLayoutId id="2147485984" r:id="rId2"/>
    <p:sldLayoutId id="2147485985" r:id="rId3"/>
    <p:sldLayoutId id="2147485986" r:id="rId4"/>
    <p:sldLayoutId id="2147485987" r:id="rId5"/>
    <p:sldLayoutId id="2147485988" r:id="rId6"/>
    <p:sldLayoutId id="2147485989" r:id="rId7"/>
    <p:sldLayoutId id="2147485990" r:id="rId8"/>
    <p:sldLayoutId id="2147485991" r:id="rId9"/>
    <p:sldLayoutId id="2147485992" r:id="rId10"/>
    <p:sldLayoutId id="21474859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2pPr>
      <a:lvl3pPr algn="ctr" rtl="0" eaLnBrk="0" fontAlgn="base" hangingPunct="0">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3pPr>
      <a:lvl4pPr algn="ctr" rtl="0" eaLnBrk="0" fontAlgn="base" hangingPunct="0">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4pPr>
      <a:lvl5pPr algn="ctr" rtl="0" eaLnBrk="0" fontAlgn="base" hangingPunct="0">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5pPr>
      <a:lvl6pPr marL="457200" algn="ctr" rtl="0" fontAlgn="base">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6pPr>
      <a:lvl7pPr marL="914400" algn="ctr" rtl="0" fontAlgn="base">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7pPr>
      <a:lvl8pPr marL="1371600" algn="ctr" rtl="0" fontAlgn="base">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8pPr>
      <a:lvl9pPr marL="1828800" algn="ctr" rtl="0" fontAlgn="base">
        <a:spcBef>
          <a:spcPct val="0"/>
        </a:spcBef>
        <a:spcAft>
          <a:spcPct val="0"/>
        </a:spcAft>
        <a:defRPr sz="4400">
          <a:solidFill>
            <a:schemeClr val="tx2"/>
          </a:solidFill>
          <a:latin typeface="Arial" pitchFamily="-105" charset="0"/>
          <a:ea typeface="ヒラギノ角ゴ Pro W3" pitchFamily="-105" charset="-128"/>
          <a:cs typeface="ヒラギノ角ゴ Pro W3"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32994"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32995"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29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1329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132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1147CF42-FE9F-5049-977A-3C687D63F7A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994" r:id="rId1"/>
    <p:sldLayoutId id="2147485995" r:id="rId2"/>
    <p:sldLayoutId id="2147485996" r:id="rId3"/>
    <p:sldLayoutId id="2147485997" r:id="rId4"/>
    <p:sldLayoutId id="2147485998" r:id="rId5"/>
    <p:sldLayoutId id="2147485999" r:id="rId6"/>
    <p:sldLayoutId id="2147486000" r:id="rId7"/>
    <p:sldLayoutId id="2147486001" r:id="rId8"/>
    <p:sldLayoutId id="2147486002" r:id="rId9"/>
    <p:sldLayoutId id="2147486003" r:id="rId10"/>
    <p:sldLayoutId id="214748600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1"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2"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3"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63494"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ea typeface="+mn-ea"/>
                <a:cs typeface="+mn-cs"/>
              </a:defRPr>
            </a:lvl1pPr>
          </a:lstStyle>
          <a:p>
            <a:pPr>
              <a:defRPr/>
            </a:pPr>
            <a:endParaRPr lang="en-US"/>
          </a:p>
        </p:txBody>
      </p:sp>
      <p:pic>
        <p:nvPicPr>
          <p:cNvPr id="63497"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8"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chemeClr val="tx2"/>
                </a:solidFill>
                <a:latin typeface="Times New Roman" charset="0"/>
              </a:defRPr>
            </a:lvl1pPr>
          </a:lstStyle>
          <a:p>
            <a:pPr>
              <a:defRPr/>
            </a:pPr>
            <a:fld id="{38DBF267-AA34-DC41-BE67-56449330354F}" type="slidenum">
              <a:rPr lang="en-US"/>
              <a:pPr>
                <a:defRPr/>
              </a:pPr>
              <a:t>‹#›</a:t>
            </a:fld>
            <a:endParaRPr lang="en-US" sz="1400"/>
          </a:p>
        </p:txBody>
      </p:sp>
      <p:sp>
        <p:nvSpPr>
          <p:cNvPr id="63500"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208"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076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07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307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307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MS Pゴシック" charset="0"/>
                <a:cs typeface="MS Pゴシック" charset="0"/>
              </a:defRPr>
            </a:lvl1pPr>
          </a:lstStyle>
          <a:p>
            <a:pPr>
              <a:defRPr/>
            </a:pPr>
            <a:fld id="{37706ADA-B908-4F40-A8B4-9A59708379C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15" r:id="rId1"/>
    <p:sldLayoutId id="2147486016" r:id="rId2"/>
    <p:sldLayoutId id="2147486017" r:id="rId3"/>
    <p:sldLayoutId id="2147486018" r:id="rId4"/>
    <p:sldLayoutId id="2147486019" r:id="rId5"/>
    <p:sldLayoutId id="2147486020" r:id="rId6"/>
    <p:sldLayoutId id="2147486021" r:id="rId7"/>
    <p:sldLayoutId id="2147486022" r:id="rId8"/>
    <p:sldLayoutId id="2147486023" r:id="rId9"/>
    <p:sldLayoutId id="2147486024" r:id="rId10"/>
    <p:sldLayoutId id="214748602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3175" y="4267200"/>
            <a:ext cx="9140825" cy="2590800"/>
            <a:chOff x="2" y="2688"/>
            <a:chExt cx="5758" cy="1632"/>
          </a:xfrm>
        </p:grpSpPr>
        <p:sp>
          <p:nvSpPr>
            <p:cNvPr id="88072" name="Freeform 3"/>
            <p:cNvSpPr>
              <a:spLocks/>
            </p:cNvSpPr>
            <p:nvPr/>
          </p:nvSpPr>
          <p:spPr bwMode="hidden">
            <a:xfrm>
              <a:off x="2" y="2688"/>
              <a:ext cx="5758" cy="1632"/>
            </a:xfrm>
            <a:custGeom>
              <a:avLst/>
              <a:gdLst>
                <a:gd name="T0" fmla="*/ 5758 w 5740"/>
                <a:gd name="T1" fmla="*/ 1632 h 4316"/>
                <a:gd name="T2" fmla="*/ 0 w 5740"/>
                <a:gd name="T3" fmla="*/ 1632 h 4316"/>
                <a:gd name="T4" fmla="*/ 0 w 5740"/>
                <a:gd name="T5" fmla="*/ 0 h 4316"/>
                <a:gd name="T6" fmla="*/ 5758 w 5740"/>
                <a:gd name="T7" fmla="*/ 0 h 4316"/>
                <a:gd name="T8" fmla="*/ 5758 w 5740"/>
                <a:gd name="T9" fmla="*/ 1632 h 4316"/>
                <a:gd name="T10" fmla="*/ 5758 w 5740"/>
                <a:gd name="T11" fmla="*/ 1632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88073" name="Group 4"/>
            <p:cNvGrpSpPr>
              <a:grpSpLocks/>
            </p:cNvGrpSpPr>
            <p:nvPr/>
          </p:nvGrpSpPr>
          <p:grpSpPr bwMode="auto">
            <a:xfrm>
              <a:off x="1776" y="3024"/>
              <a:ext cx="3929" cy="1290"/>
              <a:chOff x="1776" y="3024"/>
              <a:chExt cx="3929" cy="1290"/>
            </a:xfrm>
          </p:grpSpPr>
          <p:grpSp>
            <p:nvGrpSpPr>
              <p:cNvPr id="88074" name="Group 5"/>
              <p:cNvGrpSpPr>
                <a:grpSpLocks/>
              </p:cNvGrpSpPr>
              <p:nvPr userDrawn="1"/>
            </p:nvGrpSpPr>
            <p:grpSpPr bwMode="auto">
              <a:xfrm>
                <a:off x="2268" y="3934"/>
                <a:ext cx="638" cy="377"/>
                <a:chOff x="2268" y="3934"/>
                <a:chExt cx="638" cy="377"/>
              </a:xfrm>
            </p:grpSpPr>
            <p:sp>
              <p:nvSpPr>
                <p:cNvPr id="1130502"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3"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4"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5"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6"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7"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8"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09"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defRPr/>
                  </a:pPr>
                  <a:endParaRPr lang="en-US">
                    <a:latin typeface="BONES" pitchFamily="-105" charset="0"/>
                    <a:ea typeface="+mn-ea"/>
                    <a:cs typeface="+mn-cs"/>
                  </a:endParaRPr>
                </a:p>
              </p:txBody>
            </p:sp>
          </p:grpSp>
          <p:sp>
            <p:nvSpPr>
              <p:cNvPr id="1130510"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defRPr/>
                </a:pPr>
                <a:endParaRPr lang="en-US">
                  <a:latin typeface="BONES" pitchFamily="-105" charset="0"/>
                  <a:ea typeface="+mn-ea"/>
                  <a:cs typeface="+mn-cs"/>
                </a:endParaRPr>
              </a:p>
            </p:txBody>
          </p:sp>
          <p:sp>
            <p:nvSpPr>
              <p:cNvPr id="1130511"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12"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13"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14"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15"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16"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defRPr/>
                </a:pPr>
                <a:endParaRPr lang="en-US">
                  <a:latin typeface="BONES" pitchFamily="-105" charset="0"/>
                  <a:ea typeface="+mn-ea"/>
                  <a:cs typeface="+mn-cs"/>
                </a:endParaRPr>
              </a:p>
            </p:txBody>
          </p:sp>
          <p:sp>
            <p:nvSpPr>
              <p:cNvPr id="1130517"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18"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defRPr/>
                </a:pPr>
                <a:endParaRPr lang="en-US">
                  <a:latin typeface="BONES" pitchFamily="-105" charset="0"/>
                  <a:ea typeface="+mn-ea"/>
                  <a:cs typeface="+mn-cs"/>
                </a:endParaRPr>
              </a:p>
            </p:txBody>
          </p:sp>
          <p:sp>
            <p:nvSpPr>
              <p:cNvPr id="1130519"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130520"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defRPr/>
                </a:pPr>
                <a:endParaRPr lang="en-US">
                  <a:latin typeface="BONES" pitchFamily="-105" charset="0"/>
                  <a:ea typeface="+mn-ea"/>
                  <a:cs typeface="+mn-cs"/>
                </a:endParaRPr>
              </a:p>
            </p:txBody>
          </p:sp>
          <p:sp>
            <p:nvSpPr>
              <p:cNvPr id="1130521"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22"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130523"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130524"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8809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09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30527"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28"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29"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8809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30531"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2"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3"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4"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5"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6"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7"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8"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39"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130540"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30541"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88107" name="Freeform 46"/>
              <p:cNvSpPr>
                <a:spLocks/>
              </p:cNvSpPr>
              <p:nvPr/>
            </p:nvSpPr>
            <p:spPr bwMode="hidden">
              <a:xfrm>
                <a:off x="5280" y="3186"/>
                <a:ext cx="383" cy="96"/>
              </a:xfrm>
              <a:custGeom>
                <a:avLst/>
                <a:gdLst>
                  <a:gd name="T0" fmla="*/ 210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10 w 382"/>
                  <a:gd name="T19" fmla="*/ 96 h 96"/>
                  <a:gd name="T20" fmla="*/ 264 w 382"/>
                  <a:gd name="T21" fmla="*/ 90 h 96"/>
                  <a:gd name="T22" fmla="*/ 312 w 382"/>
                  <a:gd name="T23" fmla="*/ 84 h 96"/>
                  <a:gd name="T24" fmla="*/ 353 w 382"/>
                  <a:gd name="T25" fmla="*/ 66 h 96"/>
                  <a:gd name="T26" fmla="*/ 383 w 382"/>
                  <a:gd name="T27" fmla="*/ 42 h 96"/>
                  <a:gd name="T28" fmla="*/ 377 w 382"/>
                  <a:gd name="T29" fmla="*/ 42 h 96"/>
                  <a:gd name="T30" fmla="*/ 347 w 382"/>
                  <a:gd name="T31" fmla="*/ 66 h 96"/>
                  <a:gd name="T32" fmla="*/ 306 w 382"/>
                  <a:gd name="T33" fmla="*/ 78 h 96"/>
                  <a:gd name="T34" fmla="*/ 264 w 382"/>
                  <a:gd name="T35" fmla="*/ 90 h 96"/>
                  <a:gd name="T36" fmla="*/ 210 w 382"/>
                  <a:gd name="T37" fmla="*/ 96 h 96"/>
                  <a:gd name="T38" fmla="*/ 210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0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0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2" name="Freeform 51"/>
              <p:cNvSpPr>
                <a:spLocks/>
              </p:cNvSpPr>
              <p:nvPr/>
            </p:nvSpPr>
            <p:spPr bwMode="hidden">
              <a:xfrm>
                <a:off x="5489" y="3042"/>
                <a:ext cx="186" cy="210"/>
              </a:xfrm>
              <a:custGeom>
                <a:avLst/>
                <a:gdLst>
                  <a:gd name="T0" fmla="*/ 0 w 185"/>
                  <a:gd name="T1" fmla="*/ 6 h 210"/>
                  <a:gd name="T2" fmla="*/ 66 w 185"/>
                  <a:gd name="T3" fmla="*/ 12 h 210"/>
                  <a:gd name="T4" fmla="*/ 120 w 185"/>
                  <a:gd name="T5" fmla="*/ 36 h 210"/>
                  <a:gd name="T6" fmla="*/ 156 w 185"/>
                  <a:gd name="T7" fmla="*/ 72 h 210"/>
                  <a:gd name="T8" fmla="*/ 162 w 185"/>
                  <a:gd name="T9" fmla="*/ 90 h 210"/>
                  <a:gd name="T10" fmla="*/ 168 w 185"/>
                  <a:gd name="T11" fmla="*/ 114 h 210"/>
                  <a:gd name="T12" fmla="*/ 162 w 185"/>
                  <a:gd name="T13" fmla="*/ 138 h 210"/>
                  <a:gd name="T14" fmla="*/ 150 w 185"/>
                  <a:gd name="T15" fmla="*/ 162 h 210"/>
                  <a:gd name="T16" fmla="*/ 120 w 185"/>
                  <a:gd name="T17" fmla="*/ 180 h 210"/>
                  <a:gd name="T18" fmla="*/ 90 w 185"/>
                  <a:gd name="T19" fmla="*/ 198 h 210"/>
                  <a:gd name="T20" fmla="*/ 97 w 185"/>
                  <a:gd name="T21" fmla="*/ 210 h 210"/>
                  <a:gd name="T22" fmla="*/ 132 w 185"/>
                  <a:gd name="T23" fmla="*/ 192 h 210"/>
                  <a:gd name="T24" fmla="*/ 162 w 185"/>
                  <a:gd name="T25" fmla="*/ 168 h 210"/>
                  <a:gd name="T26" fmla="*/ 180 w 185"/>
                  <a:gd name="T27" fmla="*/ 144 h 210"/>
                  <a:gd name="T28" fmla="*/ 186 w 185"/>
                  <a:gd name="T29" fmla="*/ 114 h 210"/>
                  <a:gd name="T30" fmla="*/ 180 w 185"/>
                  <a:gd name="T31" fmla="*/ 90 h 210"/>
                  <a:gd name="T32" fmla="*/ 174 w 185"/>
                  <a:gd name="T33" fmla="*/ 66 h 210"/>
                  <a:gd name="T34" fmla="*/ 156 w 185"/>
                  <a:gd name="T35" fmla="*/ 48 h 210"/>
                  <a:gd name="T36" fmla="*/ 132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30549"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grpSp>
            <p:nvGrpSpPr>
              <p:cNvPr id="88115" name="Group 54"/>
              <p:cNvGrpSpPr>
                <a:grpSpLocks/>
              </p:cNvGrpSpPr>
              <p:nvPr userDrawn="1"/>
            </p:nvGrpSpPr>
            <p:grpSpPr bwMode="auto">
              <a:xfrm>
                <a:off x="4546" y="3608"/>
                <a:ext cx="518" cy="319"/>
                <a:chOff x="4546" y="3608"/>
                <a:chExt cx="518" cy="319"/>
              </a:xfrm>
            </p:grpSpPr>
            <p:sp>
              <p:nvSpPr>
                <p:cNvPr id="1130551"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52"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53"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54"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55"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sp>
              <p:nvSpPr>
                <p:cNvPr id="1130556"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defRPr/>
                  </a:pPr>
                  <a:endParaRPr lang="en-US">
                    <a:latin typeface="BONES" pitchFamily="-105" charset="0"/>
                    <a:ea typeface="+mn-ea"/>
                    <a:cs typeface="+mn-cs"/>
                  </a:endParaRPr>
                </a:p>
              </p:txBody>
            </p:sp>
          </p:grpSp>
          <p:grpSp>
            <p:nvGrpSpPr>
              <p:cNvPr id="88116" name="Group 61"/>
              <p:cNvGrpSpPr>
                <a:grpSpLocks/>
              </p:cNvGrpSpPr>
              <p:nvPr userDrawn="1"/>
            </p:nvGrpSpPr>
            <p:grpSpPr bwMode="auto">
              <a:xfrm>
                <a:off x="5381" y="3085"/>
                <a:ext cx="227" cy="132"/>
                <a:chOff x="5381" y="3085"/>
                <a:chExt cx="227" cy="132"/>
              </a:xfrm>
            </p:grpSpPr>
            <p:sp>
              <p:nvSpPr>
                <p:cNvPr id="8811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1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8812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grpSp>
      <p:sp>
        <p:nvSpPr>
          <p:cNvPr id="1130562"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30563"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1130564"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mn-lt"/>
                <a:ea typeface="+mn-ea"/>
                <a:cs typeface="+mn-cs"/>
              </a:defRPr>
            </a:lvl1pPr>
          </a:lstStyle>
          <a:p>
            <a:pPr>
              <a:defRPr/>
            </a:pPr>
            <a:endParaRPr lang="en-US"/>
          </a:p>
        </p:txBody>
      </p:sp>
      <p:sp>
        <p:nvSpPr>
          <p:cNvPr id="1130565"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latin typeface="Arial" charset="0"/>
              </a:defRPr>
            </a:lvl1pPr>
          </a:lstStyle>
          <a:p>
            <a:pPr>
              <a:defRPr/>
            </a:pPr>
            <a:fld id="{63A91ECF-6CA4-4A45-A81B-F674BF3E6320}" type="slidenum">
              <a:rPr lang="en-US"/>
              <a:pPr>
                <a:defRPr/>
              </a:pPr>
              <a:t>‹#›</a:t>
            </a:fld>
            <a:endParaRPr lang="en-US"/>
          </a:p>
        </p:txBody>
      </p:sp>
      <p:sp>
        <p:nvSpPr>
          <p:cNvPr id="1130566"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209" r:id="rId1"/>
    <p:sldLayoutId id="2147486026" r:id="rId2"/>
    <p:sldLayoutId id="2147486027" r:id="rId3"/>
    <p:sldLayoutId id="2147486028" r:id="rId4"/>
    <p:sldLayoutId id="2147486029" r:id="rId5"/>
    <p:sldLayoutId id="2147486030" r:id="rId6"/>
    <p:sldLayoutId id="2147486031" r:id="rId7"/>
    <p:sldLayoutId id="2147486032" r:id="rId8"/>
    <p:sldLayoutId id="2147486033" r:id="rId9"/>
    <p:sldLayoutId id="2147486034" r:id="rId10"/>
    <p:sldLayoutId id="2147486035" r:id="rId11"/>
    <p:sldLayoutId id="2147486036" r:id="rId12"/>
    <p:sldLayoutId id="2147486037"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6303963" y="0"/>
            <a:ext cx="2840037" cy="3254375"/>
            <a:chOff x="3115" y="0"/>
            <a:chExt cx="2170" cy="2486"/>
          </a:xfrm>
        </p:grpSpPr>
        <p:grpSp>
          <p:nvGrpSpPr>
            <p:cNvPr id="102408" name="Group 3"/>
            <p:cNvGrpSpPr>
              <a:grpSpLocks/>
            </p:cNvGrpSpPr>
            <p:nvPr/>
          </p:nvGrpSpPr>
          <p:grpSpPr bwMode="auto">
            <a:xfrm>
              <a:off x="4080" y="1910"/>
              <a:ext cx="768" cy="576"/>
              <a:chOff x="0" y="0"/>
              <a:chExt cx="768" cy="576"/>
            </a:xfrm>
          </p:grpSpPr>
          <p:sp>
            <p:nvSpPr>
              <p:cNvPr id="102540"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2541"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09" name="Group 6"/>
            <p:cNvGrpSpPr>
              <a:grpSpLocks/>
            </p:cNvGrpSpPr>
            <p:nvPr/>
          </p:nvGrpSpPr>
          <p:grpSpPr bwMode="auto">
            <a:xfrm>
              <a:off x="4257" y="1103"/>
              <a:ext cx="768" cy="576"/>
              <a:chOff x="0" y="0"/>
              <a:chExt cx="768" cy="576"/>
            </a:xfrm>
          </p:grpSpPr>
          <p:sp>
            <p:nvSpPr>
              <p:cNvPr id="102538"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2539"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10" name="Group 9"/>
            <p:cNvGrpSpPr>
              <a:grpSpLocks/>
            </p:cNvGrpSpPr>
            <p:nvPr/>
          </p:nvGrpSpPr>
          <p:grpSpPr bwMode="auto">
            <a:xfrm>
              <a:off x="3134" y="0"/>
              <a:ext cx="768" cy="576"/>
              <a:chOff x="0" y="0"/>
              <a:chExt cx="768" cy="576"/>
            </a:xfrm>
          </p:grpSpPr>
          <p:sp>
            <p:nvSpPr>
              <p:cNvPr id="102536"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2537"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11" name="Group 12"/>
            <p:cNvGrpSpPr>
              <a:grpSpLocks/>
            </p:cNvGrpSpPr>
            <p:nvPr/>
          </p:nvGrpSpPr>
          <p:grpSpPr bwMode="auto">
            <a:xfrm>
              <a:off x="3115" y="0"/>
              <a:ext cx="2170" cy="1702"/>
              <a:chOff x="3115" y="0"/>
              <a:chExt cx="2170" cy="1702"/>
            </a:xfrm>
          </p:grpSpPr>
          <p:grpSp>
            <p:nvGrpSpPr>
              <p:cNvPr id="102412" name="Group 13"/>
              <p:cNvGrpSpPr>
                <a:grpSpLocks/>
              </p:cNvGrpSpPr>
              <p:nvPr/>
            </p:nvGrpSpPr>
            <p:grpSpPr bwMode="auto">
              <a:xfrm>
                <a:off x="3640" y="308"/>
                <a:ext cx="1145" cy="844"/>
                <a:chOff x="1265" y="814"/>
                <a:chExt cx="2919" cy="2151"/>
              </a:xfrm>
            </p:grpSpPr>
            <p:sp>
              <p:nvSpPr>
                <p:cNvPr id="102534"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2535"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13" name="Group 16"/>
              <p:cNvGrpSpPr>
                <a:grpSpLocks/>
              </p:cNvGrpSpPr>
              <p:nvPr/>
            </p:nvGrpSpPr>
            <p:grpSpPr bwMode="auto">
              <a:xfrm>
                <a:off x="3115" y="0"/>
                <a:ext cx="2145" cy="1702"/>
                <a:chOff x="3115" y="0"/>
                <a:chExt cx="2145" cy="1702"/>
              </a:xfrm>
            </p:grpSpPr>
            <p:grpSp>
              <p:nvGrpSpPr>
                <p:cNvPr id="102436" name="Group 17"/>
                <p:cNvGrpSpPr>
                  <a:grpSpLocks/>
                </p:cNvGrpSpPr>
                <p:nvPr/>
              </p:nvGrpSpPr>
              <p:grpSpPr bwMode="auto">
                <a:xfrm>
                  <a:off x="4505" y="589"/>
                  <a:ext cx="493" cy="912"/>
                  <a:chOff x="3471" y="1530"/>
                  <a:chExt cx="1258" cy="2327"/>
                </a:xfrm>
              </p:grpSpPr>
              <p:sp>
                <p:nvSpPr>
                  <p:cNvPr id="102532" name="Freeform 18"/>
                  <p:cNvSpPr>
                    <a:spLocks/>
                  </p:cNvSpPr>
                  <p:nvPr/>
                </p:nvSpPr>
                <p:spPr bwMode="hidden">
                  <a:xfrm rot="2711884">
                    <a:off x="2775" y="2236"/>
                    <a:ext cx="1705" cy="313"/>
                  </a:xfrm>
                  <a:custGeom>
                    <a:avLst/>
                    <a:gdLst>
                      <a:gd name="T0" fmla="*/ 0 w 2736"/>
                      <a:gd name="T1" fmla="*/ 313 h 504"/>
                      <a:gd name="T2" fmla="*/ 538 w 2736"/>
                      <a:gd name="T3" fmla="*/ 104 h 504"/>
                      <a:gd name="T4" fmla="*/ 1107 w 2736"/>
                      <a:gd name="T5" fmla="*/ 15 h 504"/>
                      <a:gd name="T6" fmla="*/ 1705 w 2736"/>
                      <a:gd name="T7" fmla="*/ 15 h 504"/>
                      <a:gd name="T8" fmla="*/ 1695 w 2736"/>
                      <a:gd name="T9" fmla="*/ 64 h 504"/>
                      <a:gd name="T10" fmla="*/ 1099 w 2736"/>
                      <a:gd name="T11" fmla="*/ 64 h 504"/>
                      <a:gd name="T12" fmla="*/ 408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2533" name="Freeform 19"/>
                  <p:cNvSpPr>
                    <a:spLocks/>
                  </p:cNvSpPr>
                  <p:nvPr/>
                </p:nvSpPr>
                <p:spPr bwMode="hidden">
                  <a:xfrm rot="2711884">
                    <a:off x="4027" y="3141"/>
                    <a:ext cx="910" cy="486"/>
                  </a:xfrm>
                  <a:custGeom>
                    <a:avLst/>
                    <a:gdLst>
                      <a:gd name="T0" fmla="*/ 3 w 1769"/>
                      <a:gd name="T1" fmla="*/ 5 h 791"/>
                      <a:gd name="T2" fmla="*/ 249 w 1769"/>
                      <a:gd name="T3" fmla="*/ 34 h 791"/>
                      <a:gd name="T4" fmla="*/ 595 w 1769"/>
                      <a:gd name="T5" fmla="*/ 123 h 791"/>
                      <a:gd name="T6" fmla="*/ 829 w 1769"/>
                      <a:gd name="T7" fmla="*/ 265 h 791"/>
                      <a:gd name="T8" fmla="*/ 903 w 1769"/>
                      <a:gd name="T9" fmla="*/ 374 h 791"/>
                      <a:gd name="T10" fmla="*/ 869 w 1769"/>
                      <a:gd name="T11" fmla="*/ 484 h 791"/>
                      <a:gd name="T12" fmla="*/ 817 w 1769"/>
                      <a:gd name="T13" fmla="*/ 388 h 791"/>
                      <a:gd name="T14" fmla="*/ 715 w 1769"/>
                      <a:gd name="T15" fmla="*/ 279 h 791"/>
                      <a:gd name="T16" fmla="*/ 570 w 1769"/>
                      <a:gd name="T17" fmla="*/ 182 h 791"/>
                      <a:gd name="T18" fmla="*/ 299 w 1769"/>
                      <a:gd name="T19" fmla="*/ 93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37" name="Group 20"/>
                <p:cNvGrpSpPr>
                  <a:grpSpLocks/>
                </p:cNvGrpSpPr>
                <p:nvPr/>
              </p:nvGrpSpPr>
              <p:grpSpPr bwMode="auto">
                <a:xfrm>
                  <a:off x="4267" y="781"/>
                  <a:ext cx="966" cy="522"/>
                  <a:chOff x="2864" y="2019"/>
                  <a:chExt cx="2463" cy="1332"/>
                </a:xfrm>
              </p:grpSpPr>
              <p:sp>
                <p:nvSpPr>
                  <p:cNvPr id="102530" name="Freeform 21"/>
                  <p:cNvSpPr>
                    <a:spLocks/>
                  </p:cNvSpPr>
                  <p:nvPr/>
                </p:nvSpPr>
                <p:spPr bwMode="hidden">
                  <a:xfrm rot="2104081">
                    <a:off x="2865" y="2019"/>
                    <a:ext cx="1812" cy="347"/>
                  </a:xfrm>
                  <a:custGeom>
                    <a:avLst/>
                    <a:gdLst>
                      <a:gd name="T0" fmla="*/ 0 w 2736"/>
                      <a:gd name="T1" fmla="*/ 347 h 504"/>
                      <a:gd name="T2" fmla="*/ 572 w 2736"/>
                      <a:gd name="T3" fmla="*/ 116 h 504"/>
                      <a:gd name="T4" fmla="*/ 1176 w 2736"/>
                      <a:gd name="T5" fmla="*/ 17 h 504"/>
                      <a:gd name="T6" fmla="*/ 1812 w 2736"/>
                      <a:gd name="T7" fmla="*/ 17 h 504"/>
                      <a:gd name="T8" fmla="*/ 1801 w 2736"/>
                      <a:gd name="T9" fmla="*/ 71 h 504"/>
                      <a:gd name="T10" fmla="*/ 1168 w 2736"/>
                      <a:gd name="T11" fmla="*/ 71 h 504"/>
                      <a:gd name="T12" fmla="*/ 433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31" name="Freeform 22"/>
                  <p:cNvSpPr>
                    <a:spLocks/>
                  </p:cNvSpPr>
                  <p:nvPr/>
                </p:nvSpPr>
                <p:spPr bwMode="hidden">
                  <a:xfrm rot="2104081">
                    <a:off x="4352" y="2805"/>
                    <a:ext cx="974" cy="545"/>
                  </a:xfrm>
                  <a:custGeom>
                    <a:avLst/>
                    <a:gdLst>
                      <a:gd name="T0" fmla="*/ 3 w 1769"/>
                      <a:gd name="T1" fmla="*/ 6 h 791"/>
                      <a:gd name="T2" fmla="*/ 267 w 1769"/>
                      <a:gd name="T3" fmla="*/ 39 h 791"/>
                      <a:gd name="T4" fmla="*/ 637 w 1769"/>
                      <a:gd name="T5" fmla="*/ 138 h 791"/>
                      <a:gd name="T6" fmla="*/ 887 w 1769"/>
                      <a:gd name="T7" fmla="*/ 298 h 791"/>
                      <a:gd name="T8" fmla="*/ 967 w 1769"/>
                      <a:gd name="T9" fmla="*/ 420 h 791"/>
                      <a:gd name="T10" fmla="*/ 930 w 1769"/>
                      <a:gd name="T11" fmla="*/ 542 h 791"/>
                      <a:gd name="T12" fmla="*/ 875 w 1769"/>
                      <a:gd name="T13" fmla="*/ 435 h 791"/>
                      <a:gd name="T14" fmla="*/ 765 w 1769"/>
                      <a:gd name="T15" fmla="*/ 313 h 791"/>
                      <a:gd name="T16" fmla="*/ 611 w 1769"/>
                      <a:gd name="T17" fmla="*/ 204 h 791"/>
                      <a:gd name="T18" fmla="*/ 320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38" name="Group 23"/>
                <p:cNvGrpSpPr>
                  <a:grpSpLocks/>
                </p:cNvGrpSpPr>
                <p:nvPr/>
              </p:nvGrpSpPr>
              <p:grpSpPr bwMode="auto">
                <a:xfrm>
                  <a:off x="4280" y="707"/>
                  <a:ext cx="971" cy="417"/>
                  <a:chOff x="2897" y="1832"/>
                  <a:chExt cx="2477" cy="1064"/>
                </a:xfrm>
              </p:grpSpPr>
              <p:sp>
                <p:nvSpPr>
                  <p:cNvPr id="102528" name="Freeform 24"/>
                  <p:cNvSpPr>
                    <a:spLocks/>
                  </p:cNvSpPr>
                  <p:nvPr/>
                </p:nvSpPr>
                <p:spPr bwMode="hidden">
                  <a:xfrm rot="1582915">
                    <a:off x="2896" y="1832"/>
                    <a:ext cx="1736" cy="303"/>
                  </a:xfrm>
                  <a:custGeom>
                    <a:avLst/>
                    <a:gdLst>
                      <a:gd name="T0" fmla="*/ 0 w 2736"/>
                      <a:gd name="T1" fmla="*/ 303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29" name="Freeform 25"/>
                  <p:cNvSpPr>
                    <a:spLocks/>
                  </p:cNvSpPr>
                  <p:nvPr/>
                </p:nvSpPr>
                <p:spPr bwMode="hidden">
                  <a:xfrm rot="1582915">
                    <a:off x="4443" y="2420"/>
                    <a:ext cx="931" cy="477"/>
                  </a:xfrm>
                  <a:custGeom>
                    <a:avLst/>
                    <a:gdLst>
                      <a:gd name="T0" fmla="*/ 3 w 1769"/>
                      <a:gd name="T1" fmla="*/ 5 h 791"/>
                      <a:gd name="T2" fmla="*/ 255 w 1769"/>
                      <a:gd name="T3" fmla="*/ 34 h 791"/>
                      <a:gd name="T4" fmla="*/ 609 w 1769"/>
                      <a:gd name="T5" fmla="*/ 121 h 791"/>
                      <a:gd name="T6" fmla="*/ 848 w 1769"/>
                      <a:gd name="T7" fmla="*/ 261 h 791"/>
                      <a:gd name="T8" fmla="*/ 924 w 1769"/>
                      <a:gd name="T9" fmla="*/ 367 h 791"/>
                      <a:gd name="T10" fmla="*/ 889 w 1769"/>
                      <a:gd name="T11" fmla="*/ 475 h 791"/>
                      <a:gd name="T12" fmla="*/ 836 w 1769"/>
                      <a:gd name="T13" fmla="*/ 381 h 791"/>
                      <a:gd name="T14" fmla="*/ 731 w 1769"/>
                      <a:gd name="T15" fmla="*/ 274 h 791"/>
                      <a:gd name="T16" fmla="*/ 584 w 1769"/>
                      <a:gd name="T17" fmla="*/ 178 h 791"/>
                      <a:gd name="T18" fmla="*/ 306 w 1769"/>
                      <a:gd name="T19" fmla="*/ 92 h 791"/>
                      <a:gd name="T20" fmla="*/ 0 w 1769"/>
                      <a:gd name="T21" fmla="*/ 46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39" name="Group 26"/>
                <p:cNvGrpSpPr>
                  <a:grpSpLocks/>
                </p:cNvGrpSpPr>
                <p:nvPr/>
              </p:nvGrpSpPr>
              <p:grpSpPr bwMode="auto">
                <a:xfrm>
                  <a:off x="4291" y="630"/>
                  <a:ext cx="969" cy="364"/>
                  <a:chOff x="2924" y="1636"/>
                  <a:chExt cx="2472" cy="927"/>
                </a:xfrm>
              </p:grpSpPr>
              <p:sp>
                <p:nvSpPr>
                  <p:cNvPr id="102526" name="Freeform 27"/>
                  <p:cNvSpPr>
                    <a:spLocks/>
                  </p:cNvSpPr>
                  <p:nvPr/>
                </p:nvSpPr>
                <p:spPr bwMode="hidden">
                  <a:xfrm rot="1080363">
                    <a:off x="2907" y="1619"/>
                    <a:ext cx="1680" cy="343"/>
                  </a:xfrm>
                  <a:custGeom>
                    <a:avLst/>
                    <a:gdLst>
                      <a:gd name="T0" fmla="*/ 0 w 2736"/>
                      <a:gd name="T1" fmla="*/ 343 h 504"/>
                      <a:gd name="T2" fmla="*/ 531 w 2736"/>
                      <a:gd name="T3" fmla="*/ 114 h 504"/>
                      <a:gd name="T4" fmla="*/ 1091 w 2736"/>
                      <a:gd name="T5" fmla="*/ 16 h 504"/>
                      <a:gd name="T6" fmla="*/ 1680 w 2736"/>
                      <a:gd name="T7" fmla="*/ 16 h 504"/>
                      <a:gd name="T8" fmla="*/ 1670 w 2736"/>
                      <a:gd name="T9" fmla="*/ 70 h 504"/>
                      <a:gd name="T10" fmla="*/ 1083 w 2736"/>
                      <a:gd name="T11" fmla="*/ 70 h 504"/>
                      <a:gd name="T12" fmla="*/ 402 w 2736"/>
                      <a:gd name="T13" fmla="*/ 199 h 504"/>
                      <a:gd name="T14" fmla="*/ 0 w 2736"/>
                      <a:gd name="T15" fmla="*/ 34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27" name="Freeform 28"/>
                  <p:cNvSpPr>
                    <a:spLocks/>
                  </p:cNvSpPr>
                  <p:nvPr/>
                </p:nvSpPr>
                <p:spPr bwMode="hidden">
                  <a:xfrm rot="1080363">
                    <a:off x="4488" y="2030"/>
                    <a:ext cx="891" cy="516"/>
                  </a:xfrm>
                  <a:custGeom>
                    <a:avLst/>
                    <a:gdLst>
                      <a:gd name="T0" fmla="*/ 3 w 1769"/>
                      <a:gd name="T1" fmla="*/ 5 h 791"/>
                      <a:gd name="T2" fmla="*/ 244 w 1769"/>
                      <a:gd name="T3" fmla="*/ 37 h 791"/>
                      <a:gd name="T4" fmla="*/ 583 w 1769"/>
                      <a:gd name="T5" fmla="*/ 130 h 791"/>
                      <a:gd name="T6" fmla="*/ 811 w 1769"/>
                      <a:gd name="T7" fmla="*/ 282 h 791"/>
                      <a:gd name="T8" fmla="*/ 884 w 1769"/>
                      <a:gd name="T9" fmla="*/ 397 h 791"/>
                      <a:gd name="T10" fmla="*/ 851 w 1769"/>
                      <a:gd name="T11" fmla="*/ 513 h 791"/>
                      <a:gd name="T12" fmla="*/ 800 w 1769"/>
                      <a:gd name="T13" fmla="*/ 412 h 791"/>
                      <a:gd name="T14" fmla="*/ 700 w 1769"/>
                      <a:gd name="T15" fmla="*/ 296 h 791"/>
                      <a:gd name="T16" fmla="*/ 559 w 1769"/>
                      <a:gd name="T17" fmla="*/ 193 h 791"/>
                      <a:gd name="T18" fmla="*/ 293 w 1769"/>
                      <a:gd name="T19" fmla="*/ 99 h 791"/>
                      <a:gd name="T20" fmla="*/ 0 w 1769"/>
                      <a:gd name="T21" fmla="*/ 50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40" name="Group 29"/>
                <p:cNvGrpSpPr>
                  <a:grpSpLocks/>
                </p:cNvGrpSpPr>
                <p:nvPr/>
              </p:nvGrpSpPr>
              <p:grpSpPr bwMode="auto">
                <a:xfrm>
                  <a:off x="4304" y="543"/>
                  <a:ext cx="918" cy="258"/>
                  <a:chOff x="2958" y="1414"/>
                  <a:chExt cx="2342" cy="657"/>
                </a:xfrm>
              </p:grpSpPr>
              <p:sp>
                <p:nvSpPr>
                  <p:cNvPr id="102524" name="Freeform 30"/>
                  <p:cNvSpPr>
                    <a:spLocks/>
                  </p:cNvSpPr>
                  <p:nvPr/>
                </p:nvSpPr>
                <p:spPr bwMode="hidden">
                  <a:xfrm rot="463793">
                    <a:off x="2957" y="1415"/>
                    <a:ext cx="1544" cy="312"/>
                  </a:xfrm>
                  <a:custGeom>
                    <a:avLst/>
                    <a:gdLst>
                      <a:gd name="T0" fmla="*/ 0 w 2736"/>
                      <a:gd name="T1" fmla="*/ 312 h 504"/>
                      <a:gd name="T2" fmla="*/ 488 w 2736"/>
                      <a:gd name="T3" fmla="*/ 104 h 504"/>
                      <a:gd name="T4" fmla="*/ 1002 w 2736"/>
                      <a:gd name="T5" fmla="*/ 15 h 504"/>
                      <a:gd name="T6" fmla="*/ 1544 w 2736"/>
                      <a:gd name="T7" fmla="*/ 15 h 504"/>
                      <a:gd name="T8" fmla="*/ 1535 w 2736"/>
                      <a:gd name="T9" fmla="*/ 64 h 504"/>
                      <a:gd name="T10" fmla="*/ 995 w 2736"/>
                      <a:gd name="T11" fmla="*/ 64 h 504"/>
                      <a:gd name="T12" fmla="*/ 369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25" name="Freeform 31"/>
                  <p:cNvSpPr>
                    <a:spLocks/>
                  </p:cNvSpPr>
                  <p:nvPr/>
                </p:nvSpPr>
                <p:spPr bwMode="hidden">
                  <a:xfrm rot="463793">
                    <a:off x="4470" y="1581"/>
                    <a:ext cx="829" cy="472"/>
                  </a:xfrm>
                  <a:custGeom>
                    <a:avLst/>
                    <a:gdLst>
                      <a:gd name="T0" fmla="*/ 2 w 1769"/>
                      <a:gd name="T1" fmla="*/ 5 h 791"/>
                      <a:gd name="T2" fmla="*/ 227 w 1769"/>
                      <a:gd name="T3" fmla="*/ 33 h 791"/>
                      <a:gd name="T4" fmla="*/ 542 w 1769"/>
                      <a:gd name="T5" fmla="*/ 119 h 791"/>
                      <a:gd name="T6" fmla="*/ 755 w 1769"/>
                      <a:gd name="T7" fmla="*/ 258 h 791"/>
                      <a:gd name="T8" fmla="*/ 823 w 1769"/>
                      <a:gd name="T9" fmla="*/ 363 h 791"/>
                      <a:gd name="T10" fmla="*/ 792 w 1769"/>
                      <a:gd name="T11" fmla="*/ 470 h 791"/>
                      <a:gd name="T12" fmla="*/ 745 w 1769"/>
                      <a:gd name="T13" fmla="*/ 377 h 791"/>
                      <a:gd name="T14" fmla="*/ 651 w 1769"/>
                      <a:gd name="T15" fmla="*/ 271 h 791"/>
                      <a:gd name="T16" fmla="*/ 520 w 1769"/>
                      <a:gd name="T17" fmla="*/ 177 h 791"/>
                      <a:gd name="T18" fmla="*/ 272 w 1769"/>
                      <a:gd name="T19" fmla="*/ 91 h 791"/>
                      <a:gd name="T20" fmla="*/ 0 w 1769"/>
                      <a:gd name="T21" fmla="*/ 45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41" name="Group 32"/>
                <p:cNvGrpSpPr>
                  <a:grpSpLocks/>
                </p:cNvGrpSpPr>
                <p:nvPr/>
              </p:nvGrpSpPr>
              <p:grpSpPr bwMode="auto">
                <a:xfrm>
                  <a:off x="4314" y="487"/>
                  <a:ext cx="843" cy="134"/>
                  <a:chOff x="2983" y="1269"/>
                  <a:chExt cx="2150" cy="343"/>
                </a:xfrm>
              </p:grpSpPr>
              <p:sp>
                <p:nvSpPr>
                  <p:cNvPr id="102522" name="Freeform 33"/>
                  <p:cNvSpPr>
                    <a:spLocks/>
                  </p:cNvSpPr>
                  <p:nvPr/>
                </p:nvSpPr>
                <p:spPr bwMode="hidden">
                  <a:xfrm rot="-84182">
                    <a:off x="2982" y="1286"/>
                    <a:ext cx="1404" cy="220"/>
                  </a:xfrm>
                  <a:custGeom>
                    <a:avLst/>
                    <a:gdLst>
                      <a:gd name="T0" fmla="*/ 0 w 2736"/>
                      <a:gd name="T1" fmla="*/ 220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23" name="Freeform 34"/>
                  <p:cNvSpPr>
                    <a:spLocks/>
                  </p:cNvSpPr>
                  <p:nvPr/>
                </p:nvSpPr>
                <p:spPr bwMode="hidden">
                  <a:xfrm rot="-84182">
                    <a:off x="4377" y="1252"/>
                    <a:ext cx="755" cy="360"/>
                  </a:xfrm>
                  <a:custGeom>
                    <a:avLst/>
                    <a:gdLst>
                      <a:gd name="T0" fmla="*/ 2 w 1769"/>
                      <a:gd name="T1" fmla="*/ 4 h 791"/>
                      <a:gd name="T2" fmla="*/ 207 w 1769"/>
                      <a:gd name="T3" fmla="*/ 25 h 791"/>
                      <a:gd name="T4" fmla="*/ 494 w 1769"/>
                      <a:gd name="T5" fmla="*/ 91 h 791"/>
                      <a:gd name="T6" fmla="*/ 688 w 1769"/>
                      <a:gd name="T7" fmla="*/ 197 h 791"/>
                      <a:gd name="T8" fmla="*/ 749 w 1769"/>
                      <a:gd name="T9" fmla="*/ 277 h 791"/>
                      <a:gd name="T10" fmla="*/ 721 w 1769"/>
                      <a:gd name="T11" fmla="*/ 358 h 791"/>
                      <a:gd name="T12" fmla="*/ 678 w 1769"/>
                      <a:gd name="T13" fmla="*/ 288 h 791"/>
                      <a:gd name="T14" fmla="*/ 593 w 1769"/>
                      <a:gd name="T15" fmla="*/ 207 h 791"/>
                      <a:gd name="T16" fmla="*/ 473 w 1769"/>
                      <a:gd name="T17" fmla="*/ 135 h 791"/>
                      <a:gd name="T18" fmla="*/ 248 w 1769"/>
                      <a:gd name="T19" fmla="*/ 69 h 791"/>
                      <a:gd name="T20" fmla="*/ 0 w 1769"/>
                      <a:gd name="T21" fmla="*/ 35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42" name="Group 35"/>
                <p:cNvGrpSpPr>
                  <a:grpSpLocks/>
                </p:cNvGrpSpPr>
                <p:nvPr/>
              </p:nvGrpSpPr>
              <p:grpSpPr bwMode="auto">
                <a:xfrm>
                  <a:off x="4296" y="349"/>
                  <a:ext cx="737" cy="167"/>
                  <a:chOff x="2938" y="917"/>
                  <a:chExt cx="1879" cy="427"/>
                </a:xfrm>
              </p:grpSpPr>
              <p:sp>
                <p:nvSpPr>
                  <p:cNvPr id="102520" name="Freeform 36"/>
                  <p:cNvSpPr>
                    <a:spLocks/>
                  </p:cNvSpPr>
                  <p:nvPr/>
                </p:nvSpPr>
                <p:spPr bwMode="hidden">
                  <a:xfrm rot="-802576">
                    <a:off x="2921" y="1128"/>
                    <a:ext cx="1249" cy="202"/>
                  </a:xfrm>
                  <a:custGeom>
                    <a:avLst/>
                    <a:gdLst>
                      <a:gd name="T0" fmla="*/ 0 w 2736"/>
                      <a:gd name="T1" fmla="*/ 202 h 504"/>
                      <a:gd name="T2" fmla="*/ 394 w 2736"/>
                      <a:gd name="T3" fmla="*/ 67 h 504"/>
                      <a:gd name="T4" fmla="*/ 811 w 2736"/>
                      <a:gd name="T5" fmla="*/ 10 h 504"/>
                      <a:gd name="T6" fmla="*/ 1249 w 2736"/>
                      <a:gd name="T7" fmla="*/ 10 h 504"/>
                      <a:gd name="T8" fmla="*/ 1242 w 2736"/>
                      <a:gd name="T9" fmla="*/ 41 h 504"/>
                      <a:gd name="T10" fmla="*/ 805 w 2736"/>
                      <a:gd name="T11" fmla="*/ 41 h 504"/>
                      <a:gd name="T12" fmla="*/ 299 w 2736"/>
                      <a:gd name="T13" fmla="*/ 117 h 504"/>
                      <a:gd name="T14" fmla="*/ 0 w 2736"/>
                      <a:gd name="T15" fmla="*/ 20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21" name="Freeform 37"/>
                  <p:cNvSpPr>
                    <a:spLocks/>
                  </p:cNvSpPr>
                  <p:nvPr/>
                </p:nvSpPr>
                <p:spPr bwMode="hidden">
                  <a:xfrm rot="-802576">
                    <a:off x="4148" y="918"/>
                    <a:ext cx="668" cy="335"/>
                  </a:xfrm>
                  <a:custGeom>
                    <a:avLst/>
                    <a:gdLst>
                      <a:gd name="T0" fmla="*/ 2 w 1769"/>
                      <a:gd name="T1" fmla="*/ 3 h 791"/>
                      <a:gd name="T2" fmla="*/ 183 w 1769"/>
                      <a:gd name="T3" fmla="*/ 24 h 791"/>
                      <a:gd name="T4" fmla="*/ 437 w 1769"/>
                      <a:gd name="T5" fmla="*/ 85 h 791"/>
                      <a:gd name="T6" fmla="*/ 608 w 1769"/>
                      <a:gd name="T7" fmla="*/ 183 h 791"/>
                      <a:gd name="T8" fmla="*/ 663 w 1769"/>
                      <a:gd name="T9" fmla="*/ 258 h 791"/>
                      <a:gd name="T10" fmla="*/ 638 w 1769"/>
                      <a:gd name="T11" fmla="*/ 333 h 791"/>
                      <a:gd name="T12" fmla="*/ 600 w 1769"/>
                      <a:gd name="T13" fmla="*/ 268 h 791"/>
                      <a:gd name="T14" fmla="*/ 525 w 1769"/>
                      <a:gd name="T15" fmla="*/ 192 h 791"/>
                      <a:gd name="T16" fmla="*/ 419 w 1769"/>
                      <a:gd name="T17" fmla="*/ 125 h 791"/>
                      <a:gd name="T18" fmla="*/ 219 w 1769"/>
                      <a:gd name="T19" fmla="*/ 64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43" name="Group 38"/>
                <p:cNvGrpSpPr>
                  <a:grpSpLocks/>
                </p:cNvGrpSpPr>
                <p:nvPr/>
              </p:nvGrpSpPr>
              <p:grpSpPr bwMode="auto">
                <a:xfrm>
                  <a:off x="3394" y="637"/>
                  <a:ext cx="493" cy="912"/>
                  <a:chOff x="637" y="1653"/>
                  <a:chExt cx="1257" cy="2326"/>
                </a:xfrm>
              </p:grpSpPr>
              <p:sp>
                <p:nvSpPr>
                  <p:cNvPr id="102518" name="Freeform 39"/>
                  <p:cNvSpPr>
                    <a:spLocks/>
                  </p:cNvSpPr>
                  <p:nvPr/>
                </p:nvSpPr>
                <p:spPr bwMode="hidden">
                  <a:xfrm rot="18888116" flipH="1">
                    <a:off x="873" y="2343"/>
                    <a:ext cx="1726" cy="312"/>
                  </a:xfrm>
                  <a:custGeom>
                    <a:avLst/>
                    <a:gdLst>
                      <a:gd name="T0" fmla="*/ 0 w 2736"/>
                      <a:gd name="T1" fmla="*/ 312 h 504"/>
                      <a:gd name="T2" fmla="*/ 545 w 2736"/>
                      <a:gd name="T3" fmla="*/ 104 h 504"/>
                      <a:gd name="T4" fmla="*/ 1120 w 2736"/>
                      <a:gd name="T5" fmla="*/ 15 h 504"/>
                      <a:gd name="T6" fmla="*/ 1726 w 2736"/>
                      <a:gd name="T7" fmla="*/ 15 h 504"/>
                      <a:gd name="T8" fmla="*/ 1716 w 2736"/>
                      <a:gd name="T9" fmla="*/ 64 h 504"/>
                      <a:gd name="T10" fmla="*/ 1113 w 2736"/>
                      <a:gd name="T11" fmla="*/ 64 h 504"/>
                      <a:gd name="T12" fmla="*/ 413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19" name="Freeform 40"/>
                  <p:cNvSpPr>
                    <a:spLocks/>
                  </p:cNvSpPr>
                  <p:nvPr/>
                </p:nvSpPr>
                <p:spPr bwMode="hidden">
                  <a:xfrm rot="18888116" flipH="1">
                    <a:off x="419" y="3271"/>
                    <a:ext cx="925" cy="489"/>
                  </a:xfrm>
                  <a:custGeom>
                    <a:avLst/>
                    <a:gdLst>
                      <a:gd name="T0" fmla="*/ 3 w 1769"/>
                      <a:gd name="T1" fmla="*/ 5 h 791"/>
                      <a:gd name="T2" fmla="*/ 254 w 1769"/>
                      <a:gd name="T3" fmla="*/ 35 h 791"/>
                      <a:gd name="T4" fmla="*/ 605 w 1769"/>
                      <a:gd name="T5" fmla="*/ 124 h 791"/>
                      <a:gd name="T6" fmla="*/ 842 w 1769"/>
                      <a:gd name="T7" fmla="*/ 267 h 791"/>
                      <a:gd name="T8" fmla="*/ 918 w 1769"/>
                      <a:gd name="T9" fmla="*/ 376 h 791"/>
                      <a:gd name="T10" fmla="*/ 883 w 1769"/>
                      <a:gd name="T11" fmla="*/ 487 h 791"/>
                      <a:gd name="T12" fmla="*/ 831 w 1769"/>
                      <a:gd name="T13" fmla="*/ 391 h 791"/>
                      <a:gd name="T14" fmla="*/ 726 w 1769"/>
                      <a:gd name="T15" fmla="*/ 281 h 791"/>
                      <a:gd name="T16" fmla="*/ 580 w 1769"/>
                      <a:gd name="T17" fmla="*/ 183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44" name="Group 41"/>
                <p:cNvGrpSpPr>
                  <a:grpSpLocks/>
                </p:cNvGrpSpPr>
                <p:nvPr/>
              </p:nvGrpSpPr>
              <p:grpSpPr bwMode="auto">
                <a:xfrm>
                  <a:off x="3142" y="850"/>
                  <a:ext cx="966" cy="522"/>
                  <a:chOff x="-5" y="2196"/>
                  <a:chExt cx="2463" cy="1332"/>
                </a:xfrm>
              </p:grpSpPr>
              <p:sp>
                <p:nvSpPr>
                  <p:cNvPr id="102516" name="Freeform 42"/>
                  <p:cNvSpPr>
                    <a:spLocks/>
                  </p:cNvSpPr>
                  <p:nvPr/>
                </p:nvSpPr>
                <p:spPr bwMode="hidden">
                  <a:xfrm rot="19495919" flipH="1">
                    <a:off x="644" y="2196"/>
                    <a:ext cx="1797" cy="347"/>
                  </a:xfrm>
                  <a:custGeom>
                    <a:avLst/>
                    <a:gdLst>
                      <a:gd name="T0" fmla="*/ 0 w 2736"/>
                      <a:gd name="T1" fmla="*/ 347 h 504"/>
                      <a:gd name="T2" fmla="*/ 567 w 2736"/>
                      <a:gd name="T3" fmla="*/ 116 h 504"/>
                      <a:gd name="T4" fmla="*/ 1166 w 2736"/>
                      <a:gd name="T5" fmla="*/ 17 h 504"/>
                      <a:gd name="T6" fmla="*/ 1797 w 2736"/>
                      <a:gd name="T7" fmla="*/ 17 h 504"/>
                      <a:gd name="T8" fmla="*/ 1786 w 2736"/>
                      <a:gd name="T9" fmla="*/ 71 h 504"/>
                      <a:gd name="T10" fmla="*/ 1159 w 2736"/>
                      <a:gd name="T11" fmla="*/ 71 h 504"/>
                      <a:gd name="T12" fmla="*/ 430 w 2736"/>
                      <a:gd name="T13" fmla="*/ 201 h 504"/>
                      <a:gd name="T14" fmla="*/ 0 w 2736"/>
                      <a:gd name="T15" fmla="*/ 3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17" name="Freeform 43"/>
                  <p:cNvSpPr>
                    <a:spLocks/>
                  </p:cNvSpPr>
                  <p:nvPr/>
                </p:nvSpPr>
                <p:spPr bwMode="hidden">
                  <a:xfrm rot="19495919" flipH="1">
                    <a:off x="-6" y="2982"/>
                    <a:ext cx="968" cy="545"/>
                  </a:xfrm>
                  <a:custGeom>
                    <a:avLst/>
                    <a:gdLst>
                      <a:gd name="T0" fmla="*/ 3 w 1769"/>
                      <a:gd name="T1" fmla="*/ 6 h 791"/>
                      <a:gd name="T2" fmla="*/ 265 w 1769"/>
                      <a:gd name="T3" fmla="*/ 39 h 791"/>
                      <a:gd name="T4" fmla="*/ 633 w 1769"/>
                      <a:gd name="T5" fmla="*/ 138 h 791"/>
                      <a:gd name="T6" fmla="*/ 882 w 1769"/>
                      <a:gd name="T7" fmla="*/ 298 h 791"/>
                      <a:gd name="T8" fmla="*/ 961 w 1769"/>
                      <a:gd name="T9" fmla="*/ 420 h 791"/>
                      <a:gd name="T10" fmla="*/ 924 w 1769"/>
                      <a:gd name="T11" fmla="*/ 542 h 791"/>
                      <a:gd name="T12" fmla="*/ 870 w 1769"/>
                      <a:gd name="T13" fmla="*/ 435 h 791"/>
                      <a:gd name="T14" fmla="*/ 760 w 1769"/>
                      <a:gd name="T15" fmla="*/ 313 h 791"/>
                      <a:gd name="T16" fmla="*/ 607 w 1769"/>
                      <a:gd name="T17" fmla="*/ 204 h 791"/>
                      <a:gd name="T18" fmla="*/ 318 w 1769"/>
                      <a:gd name="T19" fmla="*/ 105 h 791"/>
                      <a:gd name="T20" fmla="*/ 0 w 1769"/>
                      <a:gd name="T21" fmla="*/ 52 h 791"/>
                      <a:gd name="T22" fmla="*/ 3 w 1769"/>
                      <a:gd name="T23" fmla="*/ 6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45" name="Group 44"/>
                <p:cNvGrpSpPr>
                  <a:grpSpLocks/>
                </p:cNvGrpSpPr>
                <p:nvPr/>
              </p:nvGrpSpPr>
              <p:grpSpPr bwMode="auto">
                <a:xfrm>
                  <a:off x="3124" y="777"/>
                  <a:ext cx="971" cy="417"/>
                  <a:chOff x="-52" y="2009"/>
                  <a:chExt cx="2477" cy="1064"/>
                </a:xfrm>
              </p:grpSpPr>
              <p:sp>
                <p:nvSpPr>
                  <p:cNvPr id="102514" name="Freeform 45"/>
                  <p:cNvSpPr>
                    <a:spLocks/>
                  </p:cNvSpPr>
                  <p:nvPr/>
                </p:nvSpPr>
                <p:spPr bwMode="hidden">
                  <a:xfrm rot="20017085" flipH="1">
                    <a:off x="689" y="2010"/>
                    <a:ext cx="1736" cy="303"/>
                  </a:xfrm>
                  <a:custGeom>
                    <a:avLst/>
                    <a:gdLst>
                      <a:gd name="T0" fmla="*/ 0 w 2736"/>
                      <a:gd name="T1" fmla="*/ 303 h 504"/>
                      <a:gd name="T2" fmla="*/ 548 w 2736"/>
                      <a:gd name="T3" fmla="*/ 101 h 504"/>
                      <a:gd name="T4" fmla="*/ 1127 w 2736"/>
                      <a:gd name="T5" fmla="*/ 14 h 504"/>
                      <a:gd name="T6" fmla="*/ 1736 w 2736"/>
                      <a:gd name="T7" fmla="*/ 14 h 504"/>
                      <a:gd name="T8" fmla="*/ 1726 w 2736"/>
                      <a:gd name="T9" fmla="*/ 62 h 504"/>
                      <a:gd name="T10" fmla="*/ 1119 w 2736"/>
                      <a:gd name="T11" fmla="*/ 62 h 504"/>
                      <a:gd name="T12" fmla="*/ 415 w 2736"/>
                      <a:gd name="T13" fmla="*/ 176 h 504"/>
                      <a:gd name="T14" fmla="*/ 0 w 2736"/>
                      <a:gd name="T15" fmla="*/ 30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15" name="Freeform 46"/>
                  <p:cNvSpPr>
                    <a:spLocks/>
                  </p:cNvSpPr>
                  <p:nvPr/>
                </p:nvSpPr>
                <p:spPr bwMode="hidden">
                  <a:xfrm rot="20017085" flipH="1">
                    <a:off x="-53" y="2598"/>
                    <a:ext cx="931" cy="458"/>
                  </a:xfrm>
                  <a:custGeom>
                    <a:avLst/>
                    <a:gdLst>
                      <a:gd name="T0" fmla="*/ 3 w 1769"/>
                      <a:gd name="T1" fmla="*/ 5 h 791"/>
                      <a:gd name="T2" fmla="*/ 255 w 1769"/>
                      <a:gd name="T3" fmla="*/ 32 h 791"/>
                      <a:gd name="T4" fmla="*/ 609 w 1769"/>
                      <a:gd name="T5" fmla="*/ 116 h 791"/>
                      <a:gd name="T6" fmla="*/ 848 w 1769"/>
                      <a:gd name="T7" fmla="*/ 250 h 791"/>
                      <a:gd name="T8" fmla="*/ 924 w 1769"/>
                      <a:gd name="T9" fmla="*/ 353 h 791"/>
                      <a:gd name="T10" fmla="*/ 889 w 1769"/>
                      <a:gd name="T11" fmla="*/ 456 h 791"/>
                      <a:gd name="T12" fmla="*/ 836 w 1769"/>
                      <a:gd name="T13" fmla="*/ 366 h 791"/>
                      <a:gd name="T14" fmla="*/ 731 w 1769"/>
                      <a:gd name="T15" fmla="*/ 263 h 791"/>
                      <a:gd name="T16" fmla="*/ 584 w 1769"/>
                      <a:gd name="T17" fmla="*/ 171 h 791"/>
                      <a:gd name="T18" fmla="*/ 306 w 1769"/>
                      <a:gd name="T19" fmla="*/ 88 h 791"/>
                      <a:gd name="T20" fmla="*/ 0 w 1769"/>
                      <a:gd name="T21" fmla="*/ 44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46" name="Group 47"/>
                <p:cNvGrpSpPr>
                  <a:grpSpLocks/>
                </p:cNvGrpSpPr>
                <p:nvPr/>
              </p:nvGrpSpPr>
              <p:grpSpPr bwMode="auto">
                <a:xfrm>
                  <a:off x="3115" y="700"/>
                  <a:ext cx="969" cy="363"/>
                  <a:chOff x="-74" y="1813"/>
                  <a:chExt cx="2472" cy="927"/>
                </a:xfrm>
              </p:grpSpPr>
              <p:sp>
                <p:nvSpPr>
                  <p:cNvPr id="102512" name="Freeform 48"/>
                  <p:cNvSpPr>
                    <a:spLocks/>
                  </p:cNvSpPr>
                  <p:nvPr/>
                </p:nvSpPr>
                <p:spPr bwMode="hidden">
                  <a:xfrm rot="20519637" flipH="1">
                    <a:off x="721" y="1812"/>
                    <a:ext cx="1677" cy="325"/>
                  </a:xfrm>
                  <a:custGeom>
                    <a:avLst/>
                    <a:gdLst>
                      <a:gd name="T0" fmla="*/ 0 w 2736"/>
                      <a:gd name="T1" fmla="*/ 325 h 504"/>
                      <a:gd name="T2" fmla="*/ 530 w 2736"/>
                      <a:gd name="T3" fmla="*/ 108 h 504"/>
                      <a:gd name="T4" fmla="*/ 1089 w 2736"/>
                      <a:gd name="T5" fmla="*/ 15 h 504"/>
                      <a:gd name="T6" fmla="*/ 1677 w 2736"/>
                      <a:gd name="T7" fmla="*/ 15 h 504"/>
                      <a:gd name="T8" fmla="*/ 1667 w 2736"/>
                      <a:gd name="T9" fmla="*/ 66 h 504"/>
                      <a:gd name="T10" fmla="*/ 1081 w 2736"/>
                      <a:gd name="T11" fmla="*/ 66 h 504"/>
                      <a:gd name="T12" fmla="*/ 401 w 2736"/>
                      <a:gd name="T13" fmla="*/ 188 h 504"/>
                      <a:gd name="T14" fmla="*/ 0 w 2736"/>
                      <a:gd name="T15" fmla="*/ 325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13" name="Freeform 49"/>
                  <p:cNvSpPr>
                    <a:spLocks/>
                  </p:cNvSpPr>
                  <p:nvPr/>
                </p:nvSpPr>
                <p:spPr bwMode="hidden">
                  <a:xfrm rot="20519637" flipH="1">
                    <a:off x="-74" y="2212"/>
                    <a:ext cx="900" cy="511"/>
                  </a:xfrm>
                  <a:custGeom>
                    <a:avLst/>
                    <a:gdLst>
                      <a:gd name="T0" fmla="*/ 3 w 1769"/>
                      <a:gd name="T1" fmla="*/ 5 h 791"/>
                      <a:gd name="T2" fmla="*/ 247 w 1769"/>
                      <a:gd name="T3" fmla="*/ 36 h 791"/>
                      <a:gd name="T4" fmla="*/ 589 w 1769"/>
                      <a:gd name="T5" fmla="*/ 129 h 791"/>
                      <a:gd name="T6" fmla="*/ 820 w 1769"/>
                      <a:gd name="T7" fmla="*/ 279 h 791"/>
                      <a:gd name="T8" fmla="*/ 893 w 1769"/>
                      <a:gd name="T9" fmla="*/ 393 h 791"/>
                      <a:gd name="T10" fmla="*/ 859 w 1769"/>
                      <a:gd name="T11" fmla="*/ 508 h 791"/>
                      <a:gd name="T12" fmla="*/ 808 w 1769"/>
                      <a:gd name="T13" fmla="*/ 408 h 791"/>
                      <a:gd name="T14" fmla="*/ 707 w 1769"/>
                      <a:gd name="T15" fmla="*/ 293 h 791"/>
                      <a:gd name="T16" fmla="*/ 564 w 1769"/>
                      <a:gd name="T17" fmla="*/ 191 h 791"/>
                      <a:gd name="T18" fmla="*/ 296 w 1769"/>
                      <a:gd name="T19" fmla="*/ 98 h 791"/>
                      <a:gd name="T20" fmla="*/ 0 w 1769"/>
                      <a:gd name="T21" fmla="*/ 49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47" name="Group 50"/>
                <p:cNvGrpSpPr>
                  <a:grpSpLocks/>
                </p:cNvGrpSpPr>
                <p:nvPr/>
              </p:nvGrpSpPr>
              <p:grpSpPr bwMode="auto">
                <a:xfrm>
                  <a:off x="3153" y="613"/>
                  <a:ext cx="918" cy="257"/>
                  <a:chOff x="22" y="1591"/>
                  <a:chExt cx="2342" cy="657"/>
                </a:xfrm>
              </p:grpSpPr>
              <p:sp>
                <p:nvSpPr>
                  <p:cNvPr id="102510" name="Freeform 51"/>
                  <p:cNvSpPr>
                    <a:spLocks/>
                  </p:cNvSpPr>
                  <p:nvPr/>
                </p:nvSpPr>
                <p:spPr bwMode="hidden">
                  <a:xfrm rot="21136207" flipH="1">
                    <a:off x="819" y="1574"/>
                    <a:ext cx="1544" cy="313"/>
                  </a:xfrm>
                  <a:custGeom>
                    <a:avLst/>
                    <a:gdLst>
                      <a:gd name="T0" fmla="*/ 0 w 2736"/>
                      <a:gd name="T1" fmla="*/ 313 h 504"/>
                      <a:gd name="T2" fmla="*/ 488 w 2736"/>
                      <a:gd name="T3" fmla="*/ 104 h 504"/>
                      <a:gd name="T4" fmla="*/ 1002 w 2736"/>
                      <a:gd name="T5" fmla="*/ 15 h 504"/>
                      <a:gd name="T6" fmla="*/ 1544 w 2736"/>
                      <a:gd name="T7" fmla="*/ 15 h 504"/>
                      <a:gd name="T8" fmla="*/ 1535 w 2736"/>
                      <a:gd name="T9" fmla="*/ 64 h 504"/>
                      <a:gd name="T10" fmla="*/ 995 w 2736"/>
                      <a:gd name="T11" fmla="*/ 64 h 504"/>
                      <a:gd name="T12" fmla="*/ 369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11" name="Freeform 52"/>
                  <p:cNvSpPr>
                    <a:spLocks/>
                  </p:cNvSpPr>
                  <p:nvPr/>
                </p:nvSpPr>
                <p:spPr bwMode="hidden">
                  <a:xfrm rot="21136207" flipH="1">
                    <a:off x="21" y="1757"/>
                    <a:ext cx="829" cy="490"/>
                  </a:xfrm>
                  <a:custGeom>
                    <a:avLst/>
                    <a:gdLst>
                      <a:gd name="T0" fmla="*/ 2 w 1769"/>
                      <a:gd name="T1" fmla="*/ 5 h 791"/>
                      <a:gd name="T2" fmla="*/ 227 w 1769"/>
                      <a:gd name="T3" fmla="*/ 35 h 791"/>
                      <a:gd name="T4" fmla="*/ 542 w 1769"/>
                      <a:gd name="T5" fmla="*/ 124 h 791"/>
                      <a:gd name="T6" fmla="*/ 755 w 1769"/>
                      <a:gd name="T7" fmla="*/ 268 h 791"/>
                      <a:gd name="T8" fmla="*/ 823 w 1769"/>
                      <a:gd name="T9" fmla="*/ 377 h 791"/>
                      <a:gd name="T10" fmla="*/ 792 w 1769"/>
                      <a:gd name="T11" fmla="*/ 488 h 791"/>
                      <a:gd name="T12" fmla="*/ 745 w 1769"/>
                      <a:gd name="T13" fmla="*/ 392 h 791"/>
                      <a:gd name="T14" fmla="*/ 651 w 1769"/>
                      <a:gd name="T15" fmla="*/ 281 h 791"/>
                      <a:gd name="T16" fmla="*/ 520 w 1769"/>
                      <a:gd name="T17" fmla="*/ 183 h 791"/>
                      <a:gd name="T18" fmla="*/ 272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48" name="Group 53"/>
                <p:cNvGrpSpPr>
                  <a:grpSpLocks/>
                </p:cNvGrpSpPr>
                <p:nvPr/>
              </p:nvGrpSpPr>
              <p:grpSpPr bwMode="auto">
                <a:xfrm>
                  <a:off x="3218" y="556"/>
                  <a:ext cx="843" cy="134"/>
                  <a:chOff x="189" y="1446"/>
                  <a:chExt cx="2150" cy="343"/>
                </a:xfrm>
              </p:grpSpPr>
              <p:sp>
                <p:nvSpPr>
                  <p:cNvPr id="102508" name="Freeform 54"/>
                  <p:cNvSpPr>
                    <a:spLocks/>
                  </p:cNvSpPr>
                  <p:nvPr/>
                </p:nvSpPr>
                <p:spPr bwMode="hidden">
                  <a:xfrm rot="84182" flipH="1">
                    <a:off x="935" y="1463"/>
                    <a:ext cx="1404" cy="220"/>
                  </a:xfrm>
                  <a:custGeom>
                    <a:avLst/>
                    <a:gdLst>
                      <a:gd name="T0" fmla="*/ 0 w 2736"/>
                      <a:gd name="T1" fmla="*/ 220 h 504"/>
                      <a:gd name="T2" fmla="*/ 443 w 2736"/>
                      <a:gd name="T3" fmla="*/ 73 h 504"/>
                      <a:gd name="T4" fmla="*/ 911 w 2736"/>
                      <a:gd name="T5" fmla="*/ 10 h 504"/>
                      <a:gd name="T6" fmla="*/ 1404 w 2736"/>
                      <a:gd name="T7" fmla="*/ 10 h 504"/>
                      <a:gd name="T8" fmla="*/ 1396 w 2736"/>
                      <a:gd name="T9" fmla="*/ 45 h 504"/>
                      <a:gd name="T10" fmla="*/ 905 w 2736"/>
                      <a:gd name="T11" fmla="*/ 45 h 504"/>
                      <a:gd name="T12" fmla="*/ 336 w 2736"/>
                      <a:gd name="T13" fmla="*/ 127 h 504"/>
                      <a:gd name="T14" fmla="*/ 0 w 2736"/>
                      <a:gd name="T15" fmla="*/ 22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09" name="Freeform 55"/>
                  <p:cNvSpPr>
                    <a:spLocks/>
                  </p:cNvSpPr>
                  <p:nvPr/>
                </p:nvSpPr>
                <p:spPr bwMode="hidden">
                  <a:xfrm rot="84182" flipH="1">
                    <a:off x="189" y="1429"/>
                    <a:ext cx="755" cy="360"/>
                  </a:xfrm>
                  <a:custGeom>
                    <a:avLst/>
                    <a:gdLst>
                      <a:gd name="T0" fmla="*/ 2 w 1769"/>
                      <a:gd name="T1" fmla="*/ 4 h 791"/>
                      <a:gd name="T2" fmla="*/ 207 w 1769"/>
                      <a:gd name="T3" fmla="*/ 25 h 791"/>
                      <a:gd name="T4" fmla="*/ 494 w 1769"/>
                      <a:gd name="T5" fmla="*/ 91 h 791"/>
                      <a:gd name="T6" fmla="*/ 688 w 1769"/>
                      <a:gd name="T7" fmla="*/ 197 h 791"/>
                      <a:gd name="T8" fmla="*/ 749 w 1769"/>
                      <a:gd name="T9" fmla="*/ 277 h 791"/>
                      <a:gd name="T10" fmla="*/ 721 w 1769"/>
                      <a:gd name="T11" fmla="*/ 358 h 791"/>
                      <a:gd name="T12" fmla="*/ 678 w 1769"/>
                      <a:gd name="T13" fmla="*/ 288 h 791"/>
                      <a:gd name="T14" fmla="*/ 593 w 1769"/>
                      <a:gd name="T15" fmla="*/ 207 h 791"/>
                      <a:gd name="T16" fmla="*/ 473 w 1769"/>
                      <a:gd name="T17" fmla="*/ 135 h 791"/>
                      <a:gd name="T18" fmla="*/ 248 w 1769"/>
                      <a:gd name="T19" fmla="*/ 69 h 791"/>
                      <a:gd name="T20" fmla="*/ 0 w 1769"/>
                      <a:gd name="T21" fmla="*/ 35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49" name="Group 56"/>
                <p:cNvGrpSpPr>
                  <a:grpSpLocks/>
                </p:cNvGrpSpPr>
                <p:nvPr/>
              </p:nvGrpSpPr>
              <p:grpSpPr bwMode="auto">
                <a:xfrm>
                  <a:off x="3342" y="418"/>
                  <a:ext cx="737" cy="167"/>
                  <a:chOff x="505" y="1094"/>
                  <a:chExt cx="1879" cy="427"/>
                </a:xfrm>
              </p:grpSpPr>
              <p:sp>
                <p:nvSpPr>
                  <p:cNvPr id="102506" name="Freeform 57"/>
                  <p:cNvSpPr>
                    <a:spLocks/>
                  </p:cNvSpPr>
                  <p:nvPr/>
                </p:nvSpPr>
                <p:spPr bwMode="hidden">
                  <a:xfrm rot="802576" flipH="1">
                    <a:off x="1151" y="1306"/>
                    <a:ext cx="1234" cy="214"/>
                  </a:xfrm>
                  <a:custGeom>
                    <a:avLst/>
                    <a:gdLst>
                      <a:gd name="T0" fmla="*/ 0 w 2736"/>
                      <a:gd name="T1" fmla="*/ 214 h 504"/>
                      <a:gd name="T2" fmla="*/ 390 w 2736"/>
                      <a:gd name="T3" fmla="*/ 71 h 504"/>
                      <a:gd name="T4" fmla="*/ 801 w 2736"/>
                      <a:gd name="T5" fmla="*/ 10 h 504"/>
                      <a:gd name="T6" fmla="*/ 1234 w 2736"/>
                      <a:gd name="T7" fmla="*/ 10 h 504"/>
                      <a:gd name="T8" fmla="*/ 1227 w 2736"/>
                      <a:gd name="T9" fmla="*/ 44 h 504"/>
                      <a:gd name="T10" fmla="*/ 796 w 2736"/>
                      <a:gd name="T11" fmla="*/ 44 h 504"/>
                      <a:gd name="T12" fmla="*/ 295 w 2736"/>
                      <a:gd name="T13" fmla="*/ 124 h 504"/>
                      <a:gd name="T14" fmla="*/ 0 w 2736"/>
                      <a:gd name="T15" fmla="*/ 2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07" name="Freeform 58"/>
                  <p:cNvSpPr>
                    <a:spLocks/>
                  </p:cNvSpPr>
                  <p:nvPr/>
                </p:nvSpPr>
                <p:spPr bwMode="hidden">
                  <a:xfrm rot="802576" flipH="1">
                    <a:off x="505" y="1095"/>
                    <a:ext cx="662" cy="335"/>
                  </a:xfrm>
                  <a:custGeom>
                    <a:avLst/>
                    <a:gdLst>
                      <a:gd name="T0" fmla="*/ 2 w 1769"/>
                      <a:gd name="T1" fmla="*/ 3 h 791"/>
                      <a:gd name="T2" fmla="*/ 181 w 1769"/>
                      <a:gd name="T3" fmla="*/ 24 h 791"/>
                      <a:gd name="T4" fmla="*/ 433 w 1769"/>
                      <a:gd name="T5" fmla="*/ 85 h 791"/>
                      <a:gd name="T6" fmla="*/ 603 w 1769"/>
                      <a:gd name="T7" fmla="*/ 183 h 791"/>
                      <a:gd name="T8" fmla="*/ 657 w 1769"/>
                      <a:gd name="T9" fmla="*/ 258 h 791"/>
                      <a:gd name="T10" fmla="*/ 632 w 1769"/>
                      <a:gd name="T11" fmla="*/ 333 h 791"/>
                      <a:gd name="T12" fmla="*/ 595 w 1769"/>
                      <a:gd name="T13" fmla="*/ 268 h 791"/>
                      <a:gd name="T14" fmla="*/ 520 w 1769"/>
                      <a:gd name="T15" fmla="*/ 192 h 791"/>
                      <a:gd name="T16" fmla="*/ 415 w 1769"/>
                      <a:gd name="T17" fmla="*/ 125 h 791"/>
                      <a:gd name="T18" fmla="*/ 217 w 1769"/>
                      <a:gd name="T19" fmla="*/ 64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50" name="Group 59"/>
                <p:cNvGrpSpPr>
                  <a:grpSpLocks/>
                </p:cNvGrpSpPr>
                <p:nvPr/>
              </p:nvGrpSpPr>
              <p:grpSpPr bwMode="auto">
                <a:xfrm>
                  <a:off x="3386" y="341"/>
                  <a:ext cx="725" cy="218"/>
                  <a:chOff x="616" y="899"/>
                  <a:chExt cx="1850" cy="554"/>
                </a:xfrm>
              </p:grpSpPr>
              <p:sp>
                <p:nvSpPr>
                  <p:cNvPr id="102504" name="Freeform 60"/>
                  <p:cNvSpPr>
                    <a:spLocks/>
                  </p:cNvSpPr>
                  <p:nvPr/>
                </p:nvSpPr>
                <p:spPr bwMode="hidden">
                  <a:xfrm rot="1277471" flipH="1">
                    <a:off x="1231" y="1237"/>
                    <a:ext cx="1235" cy="216"/>
                  </a:xfrm>
                  <a:custGeom>
                    <a:avLst/>
                    <a:gdLst>
                      <a:gd name="T0" fmla="*/ 0 w 2736"/>
                      <a:gd name="T1" fmla="*/ 216 h 504"/>
                      <a:gd name="T2" fmla="*/ 390 w 2736"/>
                      <a:gd name="T3" fmla="*/ 72 h 504"/>
                      <a:gd name="T4" fmla="*/ 802 w 2736"/>
                      <a:gd name="T5" fmla="*/ 10 h 504"/>
                      <a:gd name="T6" fmla="*/ 1235 w 2736"/>
                      <a:gd name="T7" fmla="*/ 10 h 504"/>
                      <a:gd name="T8" fmla="*/ 1228 w 2736"/>
                      <a:gd name="T9" fmla="*/ 44 h 504"/>
                      <a:gd name="T10" fmla="*/ 796 w 2736"/>
                      <a:gd name="T11" fmla="*/ 44 h 504"/>
                      <a:gd name="T12" fmla="*/ 295 w 2736"/>
                      <a:gd name="T13" fmla="*/ 125 h 504"/>
                      <a:gd name="T14" fmla="*/ 0 w 2736"/>
                      <a:gd name="T15" fmla="*/ 21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05" name="Freeform 61"/>
                  <p:cNvSpPr>
                    <a:spLocks/>
                  </p:cNvSpPr>
                  <p:nvPr/>
                </p:nvSpPr>
                <p:spPr bwMode="hidden">
                  <a:xfrm rot="1277471" flipH="1">
                    <a:off x="615" y="898"/>
                    <a:ext cx="662" cy="339"/>
                  </a:xfrm>
                  <a:custGeom>
                    <a:avLst/>
                    <a:gdLst>
                      <a:gd name="T0" fmla="*/ 2 w 1769"/>
                      <a:gd name="T1" fmla="*/ 3 h 791"/>
                      <a:gd name="T2" fmla="*/ 181 w 1769"/>
                      <a:gd name="T3" fmla="*/ 24 h 791"/>
                      <a:gd name="T4" fmla="*/ 433 w 1769"/>
                      <a:gd name="T5" fmla="*/ 86 h 791"/>
                      <a:gd name="T6" fmla="*/ 603 w 1769"/>
                      <a:gd name="T7" fmla="*/ 185 h 791"/>
                      <a:gd name="T8" fmla="*/ 657 w 1769"/>
                      <a:gd name="T9" fmla="*/ 261 h 791"/>
                      <a:gd name="T10" fmla="*/ 632 w 1769"/>
                      <a:gd name="T11" fmla="*/ 337 h 791"/>
                      <a:gd name="T12" fmla="*/ 595 w 1769"/>
                      <a:gd name="T13" fmla="*/ 271 h 791"/>
                      <a:gd name="T14" fmla="*/ 520 w 1769"/>
                      <a:gd name="T15" fmla="*/ 195 h 791"/>
                      <a:gd name="T16" fmla="*/ 415 w 1769"/>
                      <a:gd name="T17" fmla="*/ 127 h 791"/>
                      <a:gd name="T18" fmla="*/ 217 w 1769"/>
                      <a:gd name="T19" fmla="*/ 65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51" name="Group 62"/>
                <p:cNvGrpSpPr>
                  <a:grpSpLocks/>
                </p:cNvGrpSpPr>
                <p:nvPr/>
              </p:nvGrpSpPr>
              <p:grpSpPr bwMode="auto">
                <a:xfrm>
                  <a:off x="3472" y="231"/>
                  <a:ext cx="693" cy="291"/>
                  <a:chOff x="3472" y="231"/>
                  <a:chExt cx="693" cy="291"/>
                </a:xfrm>
              </p:grpSpPr>
              <p:sp>
                <p:nvSpPr>
                  <p:cNvPr id="102502" name="Freeform 63"/>
                  <p:cNvSpPr>
                    <a:spLocks/>
                  </p:cNvSpPr>
                  <p:nvPr/>
                </p:nvSpPr>
                <p:spPr bwMode="hidden">
                  <a:xfrm rot="2028410" flipH="1">
                    <a:off x="3679" y="438"/>
                    <a:ext cx="483" cy="84"/>
                  </a:xfrm>
                  <a:custGeom>
                    <a:avLst/>
                    <a:gdLst>
                      <a:gd name="T0" fmla="*/ 0 w 2736"/>
                      <a:gd name="T1" fmla="*/ 84 h 504"/>
                      <a:gd name="T2" fmla="*/ 153 w 2736"/>
                      <a:gd name="T3" fmla="*/ 28 h 504"/>
                      <a:gd name="T4" fmla="*/ 314 w 2736"/>
                      <a:gd name="T5" fmla="*/ 4 h 504"/>
                      <a:gd name="T6" fmla="*/ 483 w 2736"/>
                      <a:gd name="T7" fmla="*/ 4 h 504"/>
                      <a:gd name="T8" fmla="*/ 480 w 2736"/>
                      <a:gd name="T9" fmla="*/ 17 h 504"/>
                      <a:gd name="T10" fmla="*/ 311 w 2736"/>
                      <a:gd name="T11" fmla="*/ 17 h 504"/>
                      <a:gd name="T12" fmla="*/ 115 w 2736"/>
                      <a:gd name="T13" fmla="*/ 49 h 504"/>
                      <a:gd name="T14" fmla="*/ 0 w 2736"/>
                      <a:gd name="T15" fmla="*/ 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03" name="Freeform 64"/>
                  <p:cNvSpPr>
                    <a:spLocks/>
                  </p:cNvSpPr>
                  <p:nvPr/>
                </p:nvSpPr>
                <p:spPr bwMode="hidden">
                  <a:xfrm rot="2028410" flipH="1">
                    <a:off x="3472" y="228"/>
                    <a:ext cx="260" cy="131"/>
                  </a:xfrm>
                  <a:custGeom>
                    <a:avLst/>
                    <a:gdLst>
                      <a:gd name="T0" fmla="*/ 1 w 1769"/>
                      <a:gd name="T1" fmla="*/ 1 h 791"/>
                      <a:gd name="T2" fmla="*/ 71 w 1769"/>
                      <a:gd name="T3" fmla="*/ 9 h 791"/>
                      <a:gd name="T4" fmla="*/ 170 w 1769"/>
                      <a:gd name="T5" fmla="*/ 33 h 791"/>
                      <a:gd name="T6" fmla="*/ 237 w 1769"/>
                      <a:gd name="T7" fmla="*/ 72 h 791"/>
                      <a:gd name="T8" fmla="*/ 258 w 1769"/>
                      <a:gd name="T9" fmla="*/ 101 h 791"/>
                      <a:gd name="T10" fmla="*/ 248 w 1769"/>
                      <a:gd name="T11" fmla="*/ 130 h 791"/>
                      <a:gd name="T12" fmla="*/ 234 w 1769"/>
                      <a:gd name="T13" fmla="*/ 105 h 791"/>
                      <a:gd name="T14" fmla="*/ 204 w 1769"/>
                      <a:gd name="T15" fmla="*/ 75 h 791"/>
                      <a:gd name="T16" fmla="*/ 163 w 1769"/>
                      <a:gd name="T17" fmla="*/ 49 h 791"/>
                      <a:gd name="T18" fmla="*/ 85 w 1769"/>
                      <a:gd name="T19" fmla="*/ 25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52" name="Group 65"/>
                <p:cNvGrpSpPr>
                  <a:grpSpLocks/>
                </p:cNvGrpSpPr>
                <p:nvPr/>
              </p:nvGrpSpPr>
              <p:grpSpPr bwMode="auto">
                <a:xfrm>
                  <a:off x="3554" y="118"/>
                  <a:ext cx="664" cy="349"/>
                  <a:chOff x="3554" y="118"/>
                  <a:chExt cx="664" cy="349"/>
                </a:xfrm>
              </p:grpSpPr>
              <p:sp>
                <p:nvSpPr>
                  <p:cNvPr id="102500" name="Freeform 66"/>
                  <p:cNvSpPr>
                    <a:spLocks/>
                  </p:cNvSpPr>
                  <p:nvPr/>
                </p:nvSpPr>
                <p:spPr bwMode="hidden">
                  <a:xfrm rot="2664424" flipH="1">
                    <a:off x="3728" y="383"/>
                    <a:ext cx="490" cy="84"/>
                  </a:xfrm>
                  <a:custGeom>
                    <a:avLst/>
                    <a:gdLst>
                      <a:gd name="T0" fmla="*/ 0 w 2736"/>
                      <a:gd name="T1" fmla="*/ 84 h 504"/>
                      <a:gd name="T2" fmla="*/ 155 w 2736"/>
                      <a:gd name="T3" fmla="*/ 28 h 504"/>
                      <a:gd name="T4" fmla="*/ 318 w 2736"/>
                      <a:gd name="T5" fmla="*/ 4 h 504"/>
                      <a:gd name="T6" fmla="*/ 490 w 2736"/>
                      <a:gd name="T7" fmla="*/ 4 h 504"/>
                      <a:gd name="T8" fmla="*/ 487 w 2736"/>
                      <a:gd name="T9" fmla="*/ 17 h 504"/>
                      <a:gd name="T10" fmla="*/ 316 w 2736"/>
                      <a:gd name="T11" fmla="*/ 17 h 504"/>
                      <a:gd name="T12" fmla="*/ 117 w 2736"/>
                      <a:gd name="T13" fmla="*/ 49 h 504"/>
                      <a:gd name="T14" fmla="*/ 0 w 2736"/>
                      <a:gd name="T15" fmla="*/ 8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501" name="Freeform 67"/>
                  <p:cNvSpPr>
                    <a:spLocks/>
                  </p:cNvSpPr>
                  <p:nvPr/>
                </p:nvSpPr>
                <p:spPr bwMode="hidden">
                  <a:xfrm rot="2664424" flipH="1">
                    <a:off x="3554" y="118"/>
                    <a:ext cx="263" cy="132"/>
                  </a:xfrm>
                  <a:custGeom>
                    <a:avLst/>
                    <a:gdLst>
                      <a:gd name="T0" fmla="*/ 1 w 1769"/>
                      <a:gd name="T1" fmla="*/ 1 h 791"/>
                      <a:gd name="T2" fmla="*/ 72 w 1769"/>
                      <a:gd name="T3" fmla="*/ 9 h 791"/>
                      <a:gd name="T4" fmla="*/ 172 w 1769"/>
                      <a:gd name="T5" fmla="*/ 33 h 791"/>
                      <a:gd name="T6" fmla="*/ 240 w 1769"/>
                      <a:gd name="T7" fmla="*/ 72 h 791"/>
                      <a:gd name="T8" fmla="*/ 261 w 1769"/>
                      <a:gd name="T9" fmla="*/ 102 h 791"/>
                      <a:gd name="T10" fmla="*/ 251 w 1769"/>
                      <a:gd name="T11" fmla="*/ 131 h 791"/>
                      <a:gd name="T12" fmla="*/ 236 w 1769"/>
                      <a:gd name="T13" fmla="*/ 105 h 791"/>
                      <a:gd name="T14" fmla="*/ 207 w 1769"/>
                      <a:gd name="T15" fmla="*/ 76 h 791"/>
                      <a:gd name="T16" fmla="*/ 165 w 1769"/>
                      <a:gd name="T17" fmla="*/ 49 h 791"/>
                      <a:gd name="T18" fmla="*/ 86 w 1769"/>
                      <a:gd name="T19" fmla="*/ 25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53" name="Group 68"/>
                <p:cNvGrpSpPr>
                  <a:grpSpLocks/>
                </p:cNvGrpSpPr>
                <p:nvPr/>
              </p:nvGrpSpPr>
              <p:grpSpPr bwMode="auto">
                <a:xfrm>
                  <a:off x="3784" y="30"/>
                  <a:ext cx="305" cy="593"/>
                  <a:chOff x="1633" y="104"/>
                  <a:chExt cx="778" cy="1512"/>
                </a:xfrm>
              </p:grpSpPr>
              <p:sp>
                <p:nvSpPr>
                  <p:cNvPr id="102498" name="Freeform 69"/>
                  <p:cNvSpPr>
                    <a:spLocks/>
                  </p:cNvSpPr>
                  <p:nvPr/>
                </p:nvSpPr>
                <p:spPr bwMode="hidden">
                  <a:xfrm rot="3473776" flipH="1">
                    <a:off x="1752" y="958"/>
                    <a:ext cx="1101" cy="217"/>
                  </a:xfrm>
                  <a:custGeom>
                    <a:avLst/>
                    <a:gdLst>
                      <a:gd name="T0" fmla="*/ 0 w 2736"/>
                      <a:gd name="T1" fmla="*/ 217 h 504"/>
                      <a:gd name="T2" fmla="*/ 348 w 2736"/>
                      <a:gd name="T3" fmla="*/ 72 h 504"/>
                      <a:gd name="T4" fmla="*/ 715 w 2736"/>
                      <a:gd name="T5" fmla="*/ 10 h 504"/>
                      <a:gd name="T6" fmla="*/ 1101 w 2736"/>
                      <a:gd name="T7" fmla="*/ 10 h 504"/>
                      <a:gd name="T8" fmla="*/ 1095 w 2736"/>
                      <a:gd name="T9" fmla="*/ 44 h 504"/>
                      <a:gd name="T10" fmla="*/ 710 w 2736"/>
                      <a:gd name="T11" fmla="*/ 44 h 504"/>
                      <a:gd name="T12" fmla="*/ 263 w 2736"/>
                      <a:gd name="T13" fmla="*/ 126 h 504"/>
                      <a:gd name="T14" fmla="*/ 0 w 2736"/>
                      <a:gd name="T15" fmla="*/ 21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499" name="Freeform 70"/>
                  <p:cNvSpPr>
                    <a:spLocks/>
                  </p:cNvSpPr>
                  <p:nvPr/>
                </p:nvSpPr>
                <p:spPr bwMode="hidden">
                  <a:xfrm rot="3473776" flipH="1">
                    <a:off x="1505" y="231"/>
                    <a:ext cx="591" cy="337"/>
                  </a:xfrm>
                  <a:custGeom>
                    <a:avLst/>
                    <a:gdLst>
                      <a:gd name="T0" fmla="*/ 2 w 1769"/>
                      <a:gd name="T1" fmla="*/ 3 h 791"/>
                      <a:gd name="T2" fmla="*/ 162 w 1769"/>
                      <a:gd name="T3" fmla="*/ 24 h 791"/>
                      <a:gd name="T4" fmla="*/ 387 w 1769"/>
                      <a:gd name="T5" fmla="*/ 85 h 791"/>
                      <a:gd name="T6" fmla="*/ 538 w 1769"/>
                      <a:gd name="T7" fmla="*/ 184 h 791"/>
                      <a:gd name="T8" fmla="*/ 587 w 1769"/>
                      <a:gd name="T9" fmla="*/ 259 h 791"/>
                      <a:gd name="T10" fmla="*/ 564 w 1769"/>
                      <a:gd name="T11" fmla="*/ 335 h 791"/>
                      <a:gd name="T12" fmla="*/ 531 w 1769"/>
                      <a:gd name="T13" fmla="*/ 269 h 791"/>
                      <a:gd name="T14" fmla="*/ 464 w 1769"/>
                      <a:gd name="T15" fmla="*/ 193 h 791"/>
                      <a:gd name="T16" fmla="*/ 371 w 1769"/>
                      <a:gd name="T17" fmla="*/ 126 h 791"/>
                      <a:gd name="T18" fmla="*/ 194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54" name="Group 71"/>
                <p:cNvGrpSpPr>
                  <a:grpSpLocks/>
                </p:cNvGrpSpPr>
                <p:nvPr/>
              </p:nvGrpSpPr>
              <p:grpSpPr bwMode="auto">
                <a:xfrm>
                  <a:off x="3903" y="0"/>
                  <a:ext cx="248" cy="601"/>
                  <a:chOff x="1935" y="28"/>
                  <a:chExt cx="634" cy="1534"/>
                </a:xfrm>
              </p:grpSpPr>
              <p:sp>
                <p:nvSpPr>
                  <p:cNvPr id="102496" name="Freeform 72"/>
                  <p:cNvSpPr>
                    <a:spLocks/>
                  </p:cNvSpPr>
                  <p:nvPr/>
                </p:nvSpPr>
                <p:spPr bwMode="hidden">
                  <a:xfrm rot="4126480" flipH="1">
                    <a:off x="1940" y="916"/>
                    <a:ext cx="1043" cy="214"/>
                  </a:xfrm>
                  <a:custGeom>
                    <a:avLst/>
                    <a:gdLst>
                      <a:gd name="T0" fmla="*/ 0 w 2736"/>
                      <a:gd name="T1" fmla="*/ 214 h 504"/>
                      <a:gd name="T2" fmla="*/ 329 w 2736"/>
                      <a:gd name="T3" fmla="*/ 71 h 504"/>
                      <a:gd name="T4" fmla="*/ 677 w 2736"/>
                      <a:gd name="T5" fmla="*/ 10 h 504"/>
                      <a:gd name="T6" fmla="*/ 1043 w 2736"/>
                      <a:gd name="T7" fmla="*/ 10 h 504"/>
                      <a:gd name="T8" fmla="*/ 1037 w 2736"/>
                      <a:gd name="T9" fmla="*/ 44 h 504"/>
                      <a:gd name="T10" fmla="*/ 672 w 2736"/>
                      <a:gd name="T11" fmla="*/ 44 h 504"/>
                      <a:gd name="T12" fmla="*/ 249 w 2736"/>
                      <a:gd name="T13" fmla="*/ 124 h 504"/>
                      <a:gd name="T14" fmla="*/ 0 w 2736"/>
                      <a:gd name="T15" fmla="*/ 21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497" name="Freeform 73"/>
                  <p:cNvSpPr>
                    <a:spLocks/>
                  </p:cNvSpPr>
                  <p:nvPr/>
                </p:nvSpPr>
                <p:spPr bwMode="hidden">
                  <a:xfrm rot="4126480" flipH="1">
                    <a:off x="1820" y="144"/>
                    <a:ext cx="570" cy="338"/>
                  </a:xfrm>
                  <a:custGeom>
                    <a:avLst/>
                    <a:gdLst>
                      <a:gd name="T0" fmla="*/ 2 w 1769"/>
                      <a:gd name="T1" fmla="*/ 3 h 791"/>
                      <a:gd name="T2" fmla="*/ 156 w 1769"/>
                      <a:gd name="T3" fmla="*/ 24 h 791"/>
                      <a:gd name="T4" fmla="*/ 373 w 1769"/>
                      <a:gd name="T5" fmla="*/ 85 h 791"/>
                      <a:gd name="T6" fmla="*/ 519 w 1769"/>
                      <a:gd name="T7" fmla="*/ 185 h 791"/>
                      <a:gd name="T8" fmla="*/ 566 w 1769"/>
                      <a:gd name="T9" fmla="*/ 260 h 791"/>
                      <a:gd name="T10" fmla="*/ 544 w 1769"/>
                      <a:gd name="T11" fmla="*/ 336 h 791"/>
                      <a:gd name="T12" fmla="*/ 512 w 1769"/>
                      <a:gd name="T13" fmla="*/ 270 h 791"/>
                      <a:gd name="T14" fmla="*/ 448 w 1769"/>
                      <a:gd name="T15" fmla="*/ 194 h 791"/>
                      <a:gd name="T16" fmla="*/ 357 w 1769"/>
                      <a:gd name="T17" fmla="*/ 126 h 791"/>
                      <a:gd name="T18" fmla="*/ 187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55" name="Group 74"/>
                <p:cNvGrpSpPr>
                  <a:grpSpLocks/>
                </p:cNvGrpSpPr>
                <p:nvPr/>
              </p:nvGrpSpPr>
              <p:grpSpPr bwMode="auto">
                <a:xfrm>
                  <a:off x="4251" y="252"/>
                  <a:ext cx="723" cy="222"/>
                  <a:chOff x="2822" y="672"/>
                  <a:chExt cx="1845" cy="566"/>
                </a:xfrm>
              </p:grpSpPr>
              <p:sp>
                <p:nvSpPr>
                  <p:cNvPr id="102494" name="Freeform 75"/>
                  <p:cNvSpPr>
                    <a:spLocks/>
                  </p:cNvSpPr>
                  <p:nvPr/>
                </p:nvSpPr>
                <p:spPr bwMode="hidden">
                  <a:xfrm rot="-1325434">
                    <a:off x="2805" y="1022"/>
                    <a:ext cx="1232" cy="216"/>
                  </a:xfrm>
                  <a:custGeom>
                    <a:avLst/>
                    <a:gdLst>
                      <a:gd name="T0" fmla="*/ 0 w 2736"/>
                      <a:gd name="T1" fmla="*/ 216 h 504"/>
                      <a:gd name="T2" fmla="*/ 389 w 2736"/>
                      <a:gd name="T3" fmla="*/ 72 h 504"/>
                      <a:gd name="T4" fmla="*/ 800 w 2736"/>
                      <a:gd name="T5" fmla="*/ 10 h 504"/>
                      <a:gd name="T6" fmla="*/ 1232 w 2736"/>
                      <a:gd name="T7" fmla="*/ 10 h 504"/>
                      <a:gd name="T8" fmla="*/ 1225 w 2736"/>
                      <a:gd name="T9" fmla="*/ 44 h 504"/>
                      <a:gd name="T10" fmla="*/ 794 w 2736"/>
                      <a:gd name="T11" fmla="*/ 44 h 504"/>
                      <a:gd name="T12" fmla="*/ 294 w 2736"/>
                      <a:gd name="T13" fmla="*/ 125 h 504"/>
                      <a:gd name="T14" fmla="*/ 0 w 2736"/>
                      <a:gd name="T15" fmla="*/ 21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495" name="Freeform 76"/>
                  <p:cNvSpPr>
                    <a:spLocks/>
                  </p:cNvSpPr>
                  <p:nvPr/>
                </p:nvSpPr>
                <p:spPr bwMode="hidden">
                  <a:xfrm rot="-1325434">
                    <a:off x="4003" y="673"/>
                    <a:ext cx="647" cy="337"/>
                  </a:xfrm>
                  <a:custGeom>
                    <a:avLst/>
                    <a:gdLst>
                      <a:gd name="T0" fmla="*/ 2 w 1769"/>
                      <a:gd name="T1" fmla="*/ 3 h 791"/>
                      <a:gd name="T2" fmla="*/ 177 w 1769"/>
                      <a:gd name="T3" fmla="*/ 24 h 791"/>
                      <a:gd name="T4" fmla="*/ 423 w 1769"/>
                      <a:gd name="T5" fmla="*/ 85 h 791"/>
                      <a:gd name="T6" fmla="*/ 589 w 1769"/>
                      <a:gd name="T7" fmla="*/ 184 h 791"/>
                      <a:gd name="T8" fmla="*/ 642 w 1769"/>
                      <a:gd name="T9" fmla="*/ 259 h 791"/>
                      <a:gd name="T10" fmla="*/ 618 w 1769"/>
                      <a:gd name="T11" fmla="*/ 335 h 791"/>
                      <a:gd name="T12" fmla="*/ 581 w 1769"/>
                      <a:gd name="T13" fmla="*/ 269 h 791"/>
                      <a:gd name="T14" fmla="*/ 508 w 1769"/>
                      <a:gd name="T15" fmla="*/ 193 h 791"/>
                      <a:gd name="T16" fmla="*/ 406 w 1769"/>
                      <a:gd name="T17" fmla="*/ 126 h 791"/>
                      <a:gd name="T18" fmla="*/ 212 w 1769"/>
                      <a:gd name="T19" fmla="*/ 65 h 791"/>
                      <a:gd name="T20" fmla="*/ 0 w 1769"/>
                      <a:gd name="T21" fmla="*/ 32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56" name="Group 77"/>
                <p:cNvGrpSpPr>
                  <a:grpSpLocks/>
                </p:cNvGrpSpPr>
                <p:nvPr/>
              </p:nvGrpSpPr>
              <p:grpSpPr bwMode="auto">
                <a:xfrm>
                  <a:off x="4196" y="163"/>
                  <a:ext cx="699" cy="282"/>
                  <a:chOff x="2683" y="445"/>
                  <a:chExt cx="1781" cy="717"/>
                </a:xfrm>
              </p:grpSpPr>
              <p:sp>
                <p:nvSpPr>
                  <p:cNvPr id="102492" name="Freeform 78"/>
                  <p:cNvSpPr>
                    <a:spLocks/>
                  </p:cNvSpPr>
                  <p:nvPr/>
                </p:nvSpPr>
                <p:spPr bwMode="hidden">
                  <a:xfrm rot="-1921064">
                    <a:off x="2682" y="946"/>
                    <a:ext cx="1227" cy="216"/>
                  </a:xfrm>
                  <a:custGeom>
                    <a:avLst/>
                    <a:gdLst>
                      <a:gd name="T0" fmla="*/ 0 w 2736"/>
                      <a:gd name="T1" fmla="*/ 216 h 504"/>
                      <a:gd name="T2" fmla="*/ 387 w 2736"/>
                      <a:gd name="T3" fmla="*/ 72 h 504"/>
                      <a:gd name="T4" fmla="*/ 796 w 2736"/>
                      <a:gd name="T5" fmla="*/ 10 h 504"/>
                      <a:gd name="T6" fmla="*/ 1227 w 2736"/>
                      <a:gd name="T7" fmla="*/ 10 h 504"/>
                      <a:gd name="T8" fmla="*/ 1220 w 2736"/>
                      <a:gd name="T9" fmla="*/ 44 h 504"/>
                      <a:gd name="T10" fmla="*/ 791 w 2736"/>
                      <a:gd name="T11" fmla="*/ 44 h 504"/>
                      <a:gd name="T12" fmla="*/ 293 w 2736"/>
                      <a:gd name="T13" fmla="*/ 125 h 504"/>
                      <a:gd name="T14" fmla="*/ 0 w 2736"/>
                      <a:gd name="T15" fmla="*/ 21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493" name="Freeform 79"/>
                  <p:cNvSpPr>
                    <a:spLocks/>
                  </p:cNvSpPr>
                  <p:nvPr/>
                </p:nvSpPr>
                <p:spPr bwMode="hidden">
                  <a:xfrm rot="-1921064">
                    <a:off x="3801" y="444"/>
                    <a:ext cx="646" cy="339"/>
                  </a:xfrm>
                  <a:custGeom>
                    <a:avLst/>
                    <a:gdLst>
                      <a:gd name="T0" fmla="*/ 2 w 1769"/>
                      <a:gd name="T1" fmla="*/ 3 h 791"/>
                      <a:gd name="T2" fmla="*/ 177 w 1769"/>
                      <a:gd name="T3" fmla="*/ 24 h 791"/>
                      <a:gd name="T4" fmla="*/ 423 w 1769"/>
                      <a:gd name="T5" fmla="*/ 86 h 791"/>
                      <a:gd name="T6" fmla="*/ 588 w 1769"/>
                      <a:gd name="T7" fmla="*/ 185 h 791"/>
                      <a:gd name="T8" fmla="*/ 641 w 1769"/>
                      <a:gd name="T9" fmla="*/ 261 h 791"/>
                      <a:gd name="T10" fmla="*/ 617 w 1769"/>
                      <a:gd name="T11" fmla="*/ 337 h 791"/>
                      <a:gd name="T12" fmla="*/ 580 w 1769"/>
                      <a:gd name="T13" fmla="*/ 271 h 791"/>
                      <a:gd name="T14" fmla="*/ 507 w 1769"/>
                      <a:gd name="T15" fmla="*/ 195 h 791"/>
                      <a:gd name="T16" fmla="*/ 405 w 1769"/>
                      <a:gd name="T17" fmla="*/ 127 h 791"/>
                      <a:gd name="T18" fmla="*/ 212 w 1769"/>
                      <a:gd name="T19" fmla="*/ 65 h 791"/>
                      <a:gd name="T20" fmla="*/ 0 w 1769"/>
                      <a:gd name="T21" fmla="*/ 33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02457" name="Freeform 80"/>
                <p:cNvSpPr>
                  <a:spLocks/>
                </p:cNvSpPr>
                <p:nvPr/>
              </p:nvSpPr>
              <p:spPr bwMode="hidden">
                <a:xfrm rot="4578755" flipH="1">
                  <a:off x="3968" y="372"/>
                  <a:ext cx="403" cy="57"/>
                </a:xfrm>
                <a:custGeom>
                  <a:avLst/>
                  <a:gdLst>
                    <a:gd name="T0" fmla="*/ 0 w 2736"/>
                    <a:gd name="T1" fmla="*/ 57 h 504"/>
                    <a:gd name="T2" fmla="*/ 127 w 2736"/>
                    <a:gd name="T3" fmla="*/ 19 h 504"/>
                    <a:gd name="T4" fmla="*/ 262 w 2736"/>
                    <a:gd name="T5" fmla="*/ 3 h 504"/>
                    <a:gd name="T6" fmla="*/ 403 w 2736"/>
                    <a:gd name="T7" fmla="*/ 3 h 504"/>
                    <a:gd name="T8" fmla="*/ 401 w 2736"/>
                    <a:gd name="T9" fmla="*/ 12 h 504"/>
                    <a:gd name="T10" fmla="*/ 260 w 2736"/>
                    <a:gd name="T11" fmla="*/ 12 h 504"/>
                    <a:gd name="T12" fmla="*/ 96 w 2736"/>
                    <a:gd name="T13" fmla="*/ 33 h 504"/>
                    <a:gd name="T14" fmla="*/ 0 w 2736"/>
                    <a:gd name="T15" fmla="*/ 5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2458" name="Freeform 81"/>
                <p:cNvSpPr>
                  <a:spLocks/>
                </p:cNvSpPr>
                <p:nvPr/>
              </p:nvSpPr>
              <p:spPr bwMode="hidden">
                <a:xfrm rot="4578755" flipH="1">
                  <a:off x="3977" y="77"/>
                  <a:ext cx="216" cy="91"/>
                </a:xfrm>
                <a:custGeom>
                  <a:avLst/>
                  <a:gdLst>
                    <a:gd name="T0" fmla="*/ 1 w 1769"/>
                    <a:gd name="T1" fmla="*/ 1 h 791"/>
                    <a:gd name="T2" fmla="*/ 59 w 1769"/>
                    <a:gd name="T3" fmla="*/ 6 h 791"/>
                    <a:gd name="T4" fmla="*/ 141 w 1769"/>
                    <a:gd name="T5" fmla="*/ 23 h 791"/>
                    <a:gd name="T6" fmla="*/ 197 w 1769"/>
                    <a:gd name="T7" fmla="*/ 50 h 791"/>
                    <a:gd name="T8" fmla="*/ 214 w 1769"/>
                    <a:gd name="T9" fmla="*/ 70 h 791"/>
                    <a:gd name="T10" fmla="*/ 206 w 1769"/>
                    <a:gd name="T11" fmla="*/ 91 h 791"/>
                    <a:gd name="T12" fmla="*/ 194 w 1769"/>
                    <a:gd name="T13" fmla="*/ 73 h 791"/>
                    <a:gd name="T14" fmla="*/ 170 w 1769"/>
                    <a:gd name="T15" fmla="*/ 52 h 791"/>
                    <a:gd name="T16" fmla="*/ 135 w 1769"/>
                    <a:gd name="T17" fmla="*/ 34 h 791"/>
                    <a:gd name="T18" fmla="*/ 71 w 1769"/>
                    <a:gd name="T19" fmla="*/ 17 h 791"/>
                    <a:gd name="T20" fmla="*/ 0 w 1769"/>
                    <a:gd name="T21" fmla="*/ 9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nvGrpSpPr>
                <p:cNvPr id="102459" name="Group 82"/>
                <p:cNvGrpSpPr>
                  <a:grpSpLocks/>
                </p:cNvGrpSpPr>
                <p:nvPr/>
              </p:nvGrpSpPr>
              <p:grpSpPr bwMode="auto">
                <a:xfrm>
                  <a:off x="4242" y="5"/>
                  <a:ext cx="251" cy="596"/>
                  <a:chOff x="2800" y="41"/>
                  <a:chExt cx="640" cy="1520"/>
                </a:xfrm>
              </p:grpSpPr>
              <p:sp>
                <p:nvSpPr>
                  <p:cNvPr id="102490" name="Freeform 83"/>
                  <p:cNvSpPr>
                    <a:spLocks/>
                  </p:cNvSpPr>
                  <p:nvPr/>
                </p:nvSpPr>
                <p:spPr bwMode="hidden">
                  <a:xfrm rot="-3857755">
                    <a:off x="2370" y="928"/>
                    <a:ext cx="1045" cy="186"/>
                  </a:xfrm>
                  <a:custGeom>
                    <a:avLst/>
                    <a:gdLst>
                      <a:gd name="T0" fmla="*/ 0 w 2736"/>
                      <a:gd name="T1" fmla="*/ 186 h 504"/>
                      <a:gd name="T2" fmla="*/ 330 w 2736"/>
                      <a:gd name="T3" fmla="*/ 62 h 504"/>
                      <a:gd name="T4" fmla="*/ 678 w 2736"/>
                      <a:gd name="T5" fmla="*/ 9 h 504"/>
                      <a:gd name="T6" fmla="*/ 1045 w 2736"/>
                      <a:gd name="T7" fmla="*/ 9 h 504"/>
                      <a:gd name="T8" fmla="*/ 1039 w 2736"/>
                      <a:gd name="T9" fmla="*/ 38 h 504"/>
                      <a:gd name="T10" fmla="*/ 674 w 2736"/>
                      <a:gd name="T11" fmla="*/ 38 h 504"/>
                      <a:gd name="T12" fmla="*/ 250 w 2736"/>
                      <a:gd name="T13" fmla="*/ 108 h 504"/>
                      <a:gd name="T14" fmla="*/ 0 w 2736"/>
                      <a:gd name="T15" fmla="*/ 18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491" name="Freeform 84"/>
                  <p:cNvSpPr>
                    <a:spLocks/>
                  </p:cNvSpPr>
                  <p:nvPr/>
                </p:nvSpPr>
                <p:spPr bwMode="hidden">
                  <a:xfrm rot="-3857755">
                    <a:off x="3013" y="180"/>
                    <a:ext cx="566" cy="288"/>
                  </a:xfrm>
                  <a:custGeom>
                    <a:avLst/>
                    <a:gdLst>
                      <a:gd name="T0" fmla="*/ 2 w 1769"/>
                      <a:gd name="T1" fmla="*/ 3 h 791"/>
                      <a:gd name="T2" fmla="*/ 155 w 1769"/>
                      <a:gd name="T3" fmla="*/ 20 h 791"/>
                      <a:gd name="T4" fmla="*/ 370 w 1769"/>
                      <a:gd name="T5" fmla="*/ 73 h 791"/>
                      <a:gd name="T6" fmla="*/ 515 w 1769"/>
                      <a:gd name="T7" fmla="*/ 157 h 791"/>
                      <a:gd name="T8" fmla="*/ 562 w 1769"/>
                      <a:gd name="T9" fmla="*/ 222 h 791"/>
                      <a:gd name="T10" fmla="*/ 540 w 1769"/>
                      <a:gd name="T11" fmla="*/ 287 h 791"/>
                      <a:gd name="T12" fmla="*/ 508 w 1769"/>
                      <a:gd name="T13" fmla="*/ 230 h 791"/>
                      <a:gd name="T14" fmla="*/ 444 w 1769"/>
                      <a:gd name="T15" fmla="*/ 165 h 791"/>
                      <a:gd name="T16" fmla="*/ 355 w 1769"/>
                      <a:gd name="T17" fmla="*/ 108 h 791"/>
                      <a:gd name="T18" fmla="*/ 186 w 1769"/>
                      <a:gd name="T19" fmla="*/ 55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60" name="Group 85"/>
                <p:cNvGrpSpPr>
                  <a:grpSpLocks/>
                </p:cNvGrpSpPr>
                <p:nvPr/>
              </p:nvGrpSpPr>
              <p:grpSpPr bwMode="auto">
                <a:xfrm>
                  <a:off x="4295" y="53"/>
                  <a:ext cx="398" cy="574"/>
                  <a:chOff x="2934" y="163"/>
                  <a:chExt cx="1017" cy="1464"/>
                </a:xfrm>
              </p:grpSpPr>
              <p:sp>
                <p:nvSpPr>
                  <p:cNvPr id="102488" name="Freeform 86"/>
                  <p:cNvSpPr>
                    <a:spLocks/>
                  </p:cNvSpPr>
                  <p:nvPr/>
                </p:nvSpPr>
                <p:spPr bwMode="hidden">
                  <a:xfrm rot="-2777260">
                    <a:off x="2493" y="915"/>
                    <a:ext cx="1154" cy="270"/>
                  </a:xfrm>
                  <a:custGeom>
                    <a:avLst/>
                    <a:gdLst>
                      <a:gd name="T0" fmla="*/ 0 w 2736"/>
                      <a:gd name="T1" fmla="*/ 270 h 504"/>
                      <a:gd name="T2" fmla="*/ 364 w 2736"/>
                      <a:gd name="T3" fmla="*/ 90 h 504"/>
                      <a:gd name="T4" fmla="*/ 749 w 2736"/>
                      <a:gd name="T5" fmla="*/ 13 h 504"/>
                      <a:gd name="T6" fmla="*/ 1154 w 2736"/>
                      <a:gd name="T7" fmla="*/ 13 h 504"/>
                      <a:gd name="T8" fmla="*/ 1147 w 2736"/>
                      <a:gd name="T9" fmla="*/ 55 h 504"/>
                      <a:gd name="T10" fmla="*/ 744 w 2736"/>
                      <a:gd name="T11" fmla="*/ 55 h 504"/>
                      <a:gd name="T12" fmla="*/ 276 w 2736"/>
                      <a:gd name="T13" fmla="*/ 156 h 504"/>
                      <a:gd name="T14" fmla="*/ 0 w 2736"/>
                      <a:gd name="T15" fmla="*/ 27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489" name="Freeform 87"/>
                  <p:cNvSpPr>
                    <a:spLocks/>
                  </p:cNvSpPr>
                  <p:nvPr/>
                </p:nvSpPr>
                <p:spPr bwMode="hidden">
                  <a:xfrm rot="-2777260">
                    <a:off x="3431" y="262"/>
                    <a:ext cx="619" cy="422"/>
                  </a:xfrm>
                  <a:custGeom>
                    <a:avLst/>
                    <a:gdLst>
                      <a:gd name="T0" fmla="*/ 2 w 1769"/>
                      <a:gd name="T1" fmla="*/ 4 h 791"/>
                      <a:gd name="T2" fmla="*/ 170 w 1769"/>
                      <a:gd name="T3" fmla="*/ 30 h 791"/>
                      <a:gd name="T4" fmla="*/ 405 w 1769"/>
                      <a:gd name="T5" fmla="*/ 107 h 791"/>
                      <a:gd name="T6" fmla="*/ 564 w 1769"/>
                      <a:gd name="T7" fmla="*/ 230 h 791"/>
                      <a:gd name="T8" fmla="*/ 614 w 1769"/>
                      <a:gd name="T9" fmla="*/ 325 h 791"/>
                      <a:gd name="T10" fmla="*/ 591 w 1769"/>
                      <a:gd name="T11" fmla="*/ 420 h 791"/>
                      <a:gd name="T12" fmla="*/ 556 w 1769"/>
                      <a:gd name="T13" fmla="*/ 337 h 791"/>
                      <a:gd name="T14" fmla="*/ 486 w 1769"/>
                      <a:gd name="T15" fmla="*/ 242 h 791"/>
                      <a:gd name="T16" fmla="*/ 388 w 1769"/>
                      <a:gd name="T17" fmla="*/ 158 h 791"/>
                      <a:gd name="T18" fmla="*/ 203 w 1769"/>
                      <a:gd name="T19" fmla="*/ 81 h 791"/>
                      <a:gd name="T20" fmla="*/ 0 w 1769"/>
                      <a:gd name="T21" fmla="*/ 41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61" name="Group 88"/>
                <p:cNvGrpSpPr>
                  <a:grpSpLocks/>
                </p:cNvGrpSpPr>
                <p:nvPr/>
              </p:nvGrpSpPr>
              <p:grpSpPr bwMode="auto">
                <a:xfrm>
                  <a:off x="4215" y="2"/>
                  <a:ext cx="95" cy="567"/>
                  <a:chOff x="2730" y="32"/>
                  <a:chExt cx="243" cy="1448"/>
                </a:xfrm>
              </p:grpSpPr>
              <p:sp>
                <p:nvSpPr>
                  <p:cNvPr id="102486" name="Freeform 89"/>
                  <p:cNvSpPr>
                    <a:spLocks/>
                  </p:cNvSpPr>
                  <p:nvPr/>
                </p:nvSpPr>
                <p:spPr bwMode="hidden">
                  <a:xfrm rot="-4903748">
                    <a:off x="2297" y="959"/>
                    <a:ext cx="954" cy="87"/>
                  </a:xfrm>
                  <a:custGeom>
                    <a:avLst/>
                    <a:gdLst>
                      <a:gd name="T0" fmla="*/ 0 w 2736"/>
                      <a:gd name="T1" fmla="*/ 87 h 504"/>
                      <a:gd name="T2" fmla="*/ 301 w 2736"/>
                      <a:gd name="T3" fmla="*/ 29 h 504"/>
                      <a:gd name="T4" fmla="*/ 619 w 2736"/>
                      <a:gd name="T5" fmla="*/ 4 h 504"/>
                      <a:gd name="T6" fmla="*/ 954 w 2736"/>
                      <a:gd name="T7" fmla="*/ 4 h 504"/>
                      <a:gd name="T8" fmla="*/ 948 w 2736"/>
                      <a:gd name="T9" fmla="*/ 18 h 504"/>
                      <a:gd name="T10" fmla="*/ 615 w 2736"/>
                      <a:gd name="T11" fmla="*/ 18 h 504"/>
                      <a:gd name="T12" fmla="*/ 228 w 2736"/>
                      <a:gd name="T13" fmla="*/ 50 h 504"/>
                      <a:gd name="T14" fmla="*/ 0 w 2736"/>
                      <a:gd name="T15" fmla="*/ 8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487" name="Freeform 90"/>
                  <p:cNvSpPr>
                    <a:spLocks/>
                  </p:cNvSpPr>
                  <p:nvPr/>
                </p:nvSpPr>
                <p:spPr bwMode="hidden">
                  <a:xfrm rot="-4903748">
                    <a:off x="2650" y="222"/>
                    <a:ext cx="511" cy="133"/>
                  </a:xfrm>
                  <a:custGeom>
                    <a:avLst/>
                    <a:gdLst>
                      <a:gd name="T0" fmla="*/ 1 w 1769"/>
                      <a:gd name="T1" fmla="*/ 1 h 791"/>
                      <a:gd name="T2" fmla="*/ 140 w 1769"/>
                      <a:gd name="T3" fmla="*/ 9 h 791"/>
                      <a:gd name="T4" fmla="*/ 334 w 1769"/>
                      <a:gd name="T5" fmla="*/ 34 h 791"/>
                      <a:gd name="T6" fmla="*/ 465 w 1769"/>
                      <a:gd name="T7" fmla="*/ 73 h 791"/>
                      <a:gd name="T8" fmla="*/ 507 w 1769"/>
                      <a:gd name="T9" fmla="*/ 102 h 791"/>
                      <a:gd name="T10" fmla="*/ 488 w 1769"/>
                      <a:gd name="T11" fmla="*/ 132 h 791"/>
                      <a:gd name="T12" fmla="*/ 459 w 1769"/>
                      <a:gd name="T13" fmla="*/ 106 h 791"/>
                      <a:gd name="T14" fmla="*/ 401 w 1769"/>
                      <a:gd name="T15" fmla="*/ 76 h 791"/>
                      <a:gd name="T16" fmla="*/ 320 w 1769"/>
                      <a:gd name="T17" fmla="*/ 50 h 791"/>
                      <a:gd name="T18" fmla="*/ 168 w 1769"/>
                      <a:gd name="T19" fmla="*/ 26 h 791"/>
                      <a:gd name="T20" fmla="*/ 0 w 1769"/>
                      <a:gd name="T21" fmla="*/ 13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62" name="Group 91"/>
                <p:cNvGrpSpPr>
                  <a:grpSpLocks/>
                </p:cNvGrpSpPr>
                <p:nvPr/>
              </p:nvGrpSpPr>
              <p:grpSpPr bwMode="auto">
                <a:xfrm>
                  <a:off x="3514" y="683"/>
                  <a:ext cx="425" cy="960"/>
                  <a:chOff x="943" y="1769"/>
                  <a:chExt cx="1085" cy="2450"/>
                </a:xfrm>
              </p:grpSpPr>
              <p:sp>
                <p:nvSpPr>
                  <p:cNvPr id="102484" name="Freeform 92"/>
                  <p:cNvSpPr>
                    <a:spLocks/>
                  </p:cNvSpPr>
                  <p:nvPr/>
                </p:nvSpPr>
                <p:spPr bwMode="hidden">
                  <a:xfrm rot="18335692" flipH="1">
                    <a:off x="1009" y="2474"/>
                    <a:ext cx="1724" cy="313"/>
                  </a:xfrm>
                  <a:custGeom>
                    <a:avLst/>
                    <a:gdLst>
                      <a:gd name="T0" fmla="*/ 0 w 2736"/>
                      <a:gd name="T1" fmla="*/ 313 h 504"/>
                      <a:gd name="T2" fmla="*/ 544 w 2736"/>
                      <a:gd name="T3" fmla="*/ 104 h 504"/>
                      <a:gd name="T4" fmla="*/ 1119 w 2736"/>
                      <a:gd name="T5" fmla="*/ 15 h 504"/>
                      <a:gd name="T6" fmla="*/ 1724 w 2736"/>
                      <a:gd name="T7" fmla="*/ 15 h 504"/>
                      <a:gd name="T8" fmla="*/ 1714 w 2736"/>
                      <a:gd name="T9" fmla="*/ 64 h 504"/>
                      <a:gd name="T10" fmla="*/ 1112 w 2736"/>
                      <a:gd name="T11" fmla="*/ 64 h 504"/>
                      <a:gd name="T12" fmla="*/ 412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485" name="Freeform 93"/>
                  <p:cNvSpPr>
                    <a:spLocks/>
                  </p:cNvSpPr>
                  <p:nvPr/>
                </p:nvSpPr>
                <p:spPr bwMode="hidden">
                  <a:xfrm rot="18335692" flipH="1">
                    <a:off x="727" y="3495"/>
                    <a:ext cx="922" cy="489"/>
                  </a:xfrm>
                  <a:custGeom>
                    <a:avLst/>
                    <a:gdLst>
                      <a:gd name="T0" fmla="*/ 3 w 1769"/>
                      <a:gd name="T1" fmla="*/ 5 h 791"/>
                      <a:gd name="T2" fmla="*/ 253 w 1769"/>
                      <a:gd name="T3" fmla="*/ 35 h 791"/>
                      <a:gd name="T4" fmla="*/ 603 w 1769"/>
                      <a:gd name="T5" fmla="*/ 124 h 791"/>
                      <a:gd name="T6" fmla="*/ 840 w 1769"/>
                      <a:gd name="T7" fmla="*/ 267 h 791"/>
                      <a:gd name="T8" fmla="*/ 915 w 1769"/>
                      <a:gd name="T9" fmla="*/ 376 h 791"/>
                      <a:gd name="T10" fmla="*/ 880 w 1769"/>
                      <a:gd name="T11" fmla="*/ 487 h 791"/>
                      <a:gd name="T12" fmla="*/ 828 w 1769"/>
                      <a:gd name="T13" fmla="*/ 391 h 791"/>
                      <a:gd name="T14" fmla="*/ 724 w 1769"/>
                      <a:gd name="T15" fmla="*/ 281 h 791"/>
                      <a:gd name="T16" fmla="*/ 578 w 1769"/>
                      <a:gd name="T17" fmla="*/ 183 h 791"/>
                      <a:gd name="T18" fmla="*/ 303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63" name="Group 94"/>
                <p:cNvGrpSpPr>
                  <a:grpSpLocks/>
                </p:cNvGrpSpPr>
                <p:nvPr/>
              </p:nvGrpSpPr>
              <p:grpSpPr bwMode="auto">
                <a:xfrm>
                  <a:off x="3715" y="748"/>
                  <a:ext cx="300" cy="930"/>
                  <a:chOff x="1455" y="1936"/>
                  <a:chExt cx="766" cy="2373"/>
                </a:xfrm>
              </p:grpSpPr>
              <p:sp>
                <p:nvSpPr>
                  <p:cNvPr id="102482" name="Freeform 95"/>
                  <p:cNvSpPr>
                    <a:spLocks/>
                  </p:cNvSpPr>
                  <p:nvPr/>
                </p:nvSpPr>
                <p:spPr bwMode="hidden">
                  <a:xfrm rot="17542885" flipH="1">
                    <a:off x="1268" y="2577"/>
                    <a:ext cx="1594" cy="313"/>
                  </a:xfrm>
                  <a:custGeom>
                    <a:avLst/>
                    <a:gdLst>
                      <a:gd name="T0" fmla="*/ 0 w 2736"/>
                      <a:gd name="T1" fmla="*/ 313 h 504"/>
                      <a:gd name="T2" fmla="*/ 503 w 2736"/>
                      <a:gd name="T3" fmla="*/ 104 h 504"/>
                      <a:gd name="T4" fmla="*/ 1035 w 2736"/>
                      <a:gd name="T5" fmla="*/ 15 h 504"/>
                      <a:gd name="T6" fmla="*/ 1594 w 2736"/>
                      <a:gd name="T7" fmla="*/ 15 h 504"/>
                      <a:gd name="T8" fmla="*/ 1585 w 2736"/>
                      <a:gd name="T9" fmla="*/ 64 h 504"/>
                      <a:gd name="T10" fmla="*/ 1028 w 2736"/>
                      <a:gd name="T11" fmla="*/ 64 h 504"/>
                      <a:gd name="T12" fmla="*/ 381 w 2736"/>
                      <a:gd name="T13" fmla="*/ 181 h 504"/>
                      <a:gd name="T14" fmla="*/ 0 w 2736"/>
                      <a:gd name="T15" fmla="*/ 313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483" name="Freeform 96"/>
                  <p:cNvSpPr>
                    <a:spLocks/>
                  </p:cNvSpPr>
                  <p:nvPr/>
                </p:nvSpPr>
                <p:spPr bwMode="hidden">
                  <a:xfrm rot="17542885" flipH="1">
                    <a:off x="1278" y="3624"/>
                    <a:ext cx="845" cy="489"/>
                  </a:xfrm>
                  <a:custGeom>
                    <a:avLst/>
                    <a:gdLst>
                      <a:gd name="T0" fmla="*/ 2 w 1769"/>
                      <a:gd name="T1" fmla="*/ 5 h 791"/>
                      <a:gd name="T2" fmla="*/ 232 w 1769"/>
                      <a:gd name="T3" fmla="*/ 35 h 791"/>
                      <a:gd name="T4" fmla="*/ 553 w 1769"/>
                      <a:gd name="T5" fmla="*/ 124 h 791"/>
                      <a:gd name="T6" fmla="*/ 770 w 1769"/>
                      <a:gd name="T7" fmla="*/ 267 h 791"/>
                      <a:gd name="T8" fmla="*/ 839 w 1769"/>
                      <a:gd name="T9" fmla="*/ 376 h 791"/>
                      <a:gd name="T10" fmla="*/ 807 w 1769"/>
                      <a:gd name="T11" fmla="*/ 487 h 791"/>
                      <a:gd name="T12" fmla="*/ 759 w 1769"/>
                      <a:gd name="T13" fmla="*/ 391 h 791"/>
                      <a:gd name="T14" fmla="*/ 663 w 1769"/>
                      <a:gd name="T15" fmla="*/ 281 h 791"/>
                      <a:gd name="T16" fmla="*/ 530 w 1769"/>
                      <a:gd name="T17" fmla="*/ 183 h 791"/>
                      <a:gd name="T18" fmla="*/ 278 w 1769"/>
                      <a:gd name="T19" fmla="*/ 94 h 791"/>
                      <a:gd name="T20" fmla="*/ 0 w 1769"/>
                      <a:gd name="T21" fmla="*/ 47 h 791"/>
                      <a:gd name="T22" fmla="*/ 2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64" name="Group 97"/>
                <p:cNvGrpSpPr>
                  <a:grpSpLocks/>
                </p:cNvGrpSpPr>
                <p:nvPr/>
              </p:nvGrpSpPr>
              <p:grpSpPr bwMode="auto">
                <a:xfrm rot="88588">
                  <a:off x="3923" y="769"/>
                  <a:ext cx="180" cy="913"/>
                  <a:chOff x="1956" y="1990"/>
                  <a:chExt cx="492" cy="2604"/>
                </a:xfrm>
              </p:grpSpPr>
              <p:sp>
                <p:nvSpPr>
                  <p:cNvPr id="102480" name="Freeform 98"/>
                  <p:cNvSpPr>
                    <a:spLocks/>
                  </p:cNvSpPr>
                  <p:nvPr/>
                </p:nvSpPr>
                <p:spPr bwMode="hidden">
                  <a:xfrm rot="16782062" flipH="1">
                    <a:off x="1421" y="2675"/>
                    <a:ext cx="1712" cy="302"/>
                  </a:xfrm>
                  <a:custGeom>
                    <a:avLst/>
                    <a:gdLst>
                      <a:gd name="T0" fmla="*/ 0 w 2736"/>
                      <a:gd name="T1" fmla="*/ 302 h 504"/>
                      <a:gd name="T2" fmla="*/ 541 w 2736"/>
                      <a:gd name="T3" fmla="*/ 101 h 504"/>
                      <a:gd name="T4" fmla="*/ 1111 w 2736"/>
                      <a:gd name="T5" fmla="*/ 14 h 504"/>
                      <a:gd name="T6" fmla="*/ 1712 w 2736"/>
                      <a:gd name="T7" fmla="*/ 14 h 504"/>
                      <a:gd name="T8" fmla="*/ 1702 w 2736"/>
                      <a:gd name="T9" fmla="*/ 62 h 504"/>
                      <a:gd name="T10" fmla="*/ 1104 w 2736"/>
                      <a:gd name="T11" fmla="*/ 62 h 504"/>
                      <a:gd name="T12" fmla="*/ 409 w 2736"/>
                      <a:gd name="T13" fmla="*/ 175 h 504"/>
                      <a:gd name="T14" fmla="*/ 0 w 2736"/>
                      <a:gd name="T15" fmla="*/ 30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2481" name="Freeform 99"/>
                  <p:cNvSpPr>
                    <a:spLocks/>
                  </p:cNvSpPr>
                  <p:nvPr/>
                </p:nvSpPr>
                <p:spPr bwMode="hidden">
                  <a:xfrm rot="16782062" flipH="1">
                    <a:off x="1713" y="3881"/>
                    <a:ext cx="917" cy="471"/>
                  </a:xfrm>
                  <a:custGeom>
                    <a:avLst/>
                    <a:gdLst>
                      <a:gd name="T0" fmla="*/ 3 w 1769"/>
                      <a:gd name="T1" fmla="*/ 5 h 791"/>
                      <a:gd name="T2" fmla="*/ 251 w 1769"/>
                      <a:gd name="T3" fmla="*/ 33 h 791"/>
                      <a:gd name="T4" fmla="*/ 600 w 1769"/>
                      <a:gd name="T5" fmla="*/ 119 h 791"/>
                      <a:gd name="T6" fmla="*/ 835 w 1769"/>
                      <a:gd name="T7" fmla="*/ 257 h 791"/>
                      <a:gd name="T8" fmla="*/ 910 w 1769"/>
                      <a:gd name="T9" fmla="*/ 363 h 791"/>
                      <a:gd name="T10" fmla="*/ 876 w 1769"/>
                      <a:gd name="T11" fmla="*/ 469 h 791"/>
                      <a:gd name="T12" fmla="*/ 824 w 1769"/>
                      <a:gd name="T13" fmla="*/ 376 h 791"/>
                      <a:gd name="T14" fmla="*/ 720 w 1769"/>
                      <a:gd name="T15" fmla="*/ 270 h 791"/>
                      <a:gd name="T16" fmla="*/ 575 w 1769"/>
                      <a:gd name="T17" fmla="*/ 176 h 791"/>
                      <a:gd name="T18" fmla="*/ 301 w 1769"/>
                      <a:gd name="T19" fmla="*/ 91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65" name="Group 100"/>
                <p:cNvGrpSpPr>
                  <a:grpSpLocks/>
                </p:cNvGrpSpPr>
                <p:nvPr/>
              </p:nvGrpSpPr>
              <p:grpSpPr bwMode="auto">
                <a:xfrm>
                  <a:off x="4451" y="662"/>
                  <a:ext cx="442" cy="951"/>
                  <a:chOff x="3334" y="1717"/>
                  <a:chExt cx="1125" cy="2426"/>
                </a:xfrm>
              </p:grpSpPr>
              <p:sp>
                <p:nvSpPr>
                  <p:cNvPr id="102478" name="Freeform 101"/>
                  <p:cNvSpPr>
                    <a:spLocks/>
                  </p:cNvSpPr>
                  <p:nvPr/>
                </p:nvSpPr>
                <p:spPr bwMode="hidden">
                  <a:xfrm rot="3144576">
                    <a:off x="2627" y="2423"/>
                    <a:ext cx="1723" cy="312"/>
                  </a:xfrm>
                  <a:custGeom>
                    <a:avLst/>
                    <a:gdLst>
                      <a:gd name="T0" fmla="*/ 0 w 2736"/>
                      <a:gd name="T1" fmla="*/ 312 h 504"/>
                      <a:gd name="T2" fmla="*/ 544 w 2736"/>
                      <a:gd name="T3" fmla="*/ 104 h 504"/>
                      <a:gd name="T4" fmla="*/ 1118 w 2736"/>
                      <a:gd name="T5" fmla="*/ 15 h 504"/>
                      <a:gd name="T6" fmla="*/ 1723 w 2736"/>
                      <a:gd name="T7" fmla="*/ 15 h 504"/>
                      <a:gd name="T8" fmla="*/ 1713 w 2736"/>
                      <a:gd name="T9" fmla="*/ 64 h 504"/>
                      <a:gd name="T10" fmla="*/ 1111 w 2736"/>
                      <a:gd name="T11" fmla="*/ 64 h 504"/>
                      <a:gd name="T12" fmla="*/ 412 w 2736"/>
                      <a:gd name="T13" fmla="*/ 181 h 504"/>
                      <a:gd name="T14" fmla="*/ 0 w 2736"/>
                      <a:gd name="T15" fmla="*/ 31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2479" name="Freeform 102"/>
                  <p:cNvSpPr>
                    <a:spLocks/>
                  </p:cNvSpPr>
                  <p:nvPr/>
                </p:nvSpPr>
                <p:spPr bwMode="hidden">
                  <a:xfrm rot="3144576">
                    <a:off x="3752" y="3435"/>
                    <a:ext cx="925" cy="491"/>
                  </a:xfrm>
                  <a:custGeom>
                    <a:avLst/>
                    <a:gdLst>
                      <a:gd name="T0" fmla="*/ 3 w 1769"/>
                      <a:gd name="T1" fmla="*/ 5 h 791"/>
                      <a:gd name="T2" fmla="*/ 254 w 1769"/>
                      <a:gd name="T3" fmla="*/ 35 h 791"/>
                      <a:gd name="T4" fmla="*/ 605 w 1769"/>
                      <a:gd name="T5" fmla="*/ 124 h 791"/>
                      <a:gd name="T6" fmla="*/ 842 w 1769"/>
                      <a:gd name="T7" fmla="*/ 268 h 791"/>
                      <a:gd name="T8" fmla="*/ 918 w 1769"/>
                      <a:gd name="T9" fmla="*/ 378 h 791"/>
                      <a:gd name="T10" fmla="*/ 883 w 1769"/>
                      <a:gd name="T11" fmla="*/ 489 h 791"/>
                      <a:gd name="T12" fmla="*/ 831 w 1769"/>
                      <a:gd name="T13" fmla="*/ 392 h 791"/>
                      <a:gd name="T14" fmla="*/ 726 w 1769"/>
                      <a:gd name="T15" fmla="*/ 282 h 791"/>
                      <a:gd name="T16" fmla="*/ 580 w 1769"/>
                      <a:gd name="T17" fmla="*/ 184 h 791"/>
                      <a:gd name="T18" fmla="*/ 304 w 1769"/>
                      <a:gd name="T19" fmla="*/ 94 h 791"/>
                      <a:gd name="T20" fmla="*/ 0 w 1769"/>
                      <a:gd name="T21" fmla="*/ 47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66" name="Group 103"/>
                <p:cNvGrpSpPr>
                  <a:grpSpLocks/>
                </p:cNvGrpSpPr>
                <p:nvPr/>
              </p:nvGrpSpPr>
              <p:grpSpPr bwMode="auto">
                <a:xfrm>
                  <a:off x="4391" y="721"/>
                  <a:ext cx="347" cy="951"/>
                  <a:chOff x="3181" y="1866"/>
                  <a:chExt cx="883" cy="2426"/>
                </a:xfrm>
              </p:grpSpPr>
              <p:sp>
                <p:nvSpPr>
                  <p:cNvPr id="102476" name="Freeform 104"/>
                  <p:cNvSpPr>
                    <a:spLocks/>
                  </p:cNvSpPr>
                  <p:nvPr/>
                </p:nvSpPr>
                <p:spPr bwMode="hidden">
                  <a:xfrm rot="3745735">
                    <a:off x="2506" y="2524"/>
                    <a:ext cx="1649" cy="299"/>
                  </a:xfrm>
                  <a:custGeom>
                    <a:avLst/>
                    <a:gdLst>
                      <a:gd name="T0" fmla="*/ 0 w 2736"/>
                      <a:gd name="T1" fmla="*/ 299 h 504"/>
                      <a:gd name="T2" fmla="*/ 521 w 2736"/>
                      <a:gd name="T3" fmla="*/ 100 h 504"/>
                      <a:gd name="T4" fmla="*/ 1070 w 2736"/>
                      <a:gd name="T5" fmla="*/ 14 h 504"/>
                      <a:gd name="T6" fmla="*/ 1649 w 2736"/>
                      <a:gd name="T7" fmla="*/ 14 h 504"/>
                      <a:gd name="T8" fmla="*/ 1639 w 2736"/>
                      <a:gd name="T9" fmla="*/ 61 h 504"/>
                      <a:gd name="T10" fmla="*/ 1063 w 2736"/>
                      <a:gd name="T11" fmla="*/ 61 h 504"/>
                      <a:gd name="T12" fmla="*/ 394 w 2736"/>
                      <a:gd name="T13" fmla="*/ 173 h 504"/>
                      <a:gd name="T14" fmla="*/ 0 w 2736"/>
                      <a:gd name="T15" fmla="*/ 299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2477" name="Freeform 105"/>
                  <p:cNvSpPr>
                    <a:spLocks/>
                  </p:cNvSpPr>
                  <p:nvPr/>
                </p:nvSpPr>
                <p:spPr bwMode="hidden">
                  <a:xfrm rot="3745735">
                    <a:off x="3387" y="3597"/>
                    <a:ext cx="885" cy="469"/>
                  </a:xfrm>
                  <a:custGeom>
                    <a:avLst/>
                    <a:gdLst>
                      <a:gd name="T0" fmla="*/ 3 w 1769"/>
                      <a:gd name="T1" fmla="*/ 5 h 791"/>
                      <a:gd name="T2" fmla="*/ 243 w 1769"/>
                      <a:gd name="T3" fmla="*/ 33 h 791"/>
                      <a:gd name="T4" fmla="*/ 579 w 1769"/>
                      <a:gd name="T5" fmla="*/ 119 h 791"/>
                      <a:gd name="T6" fmla="*/ 806 w 1769"/>
                      <a:gd name="T7" fmla="*/ 256 h 791"/>
                      <a:gd name="T8" fmla="*/ 878 w 1769"/>
                      <a:gd name="T9" fmla="*/ 361 h 791"/>
                      <a:gd name="T10" fmla="*/ 845 w 1769"/>
                      <a:gd name="T11" fmla="*/ 467 h 791"/>
                      <a:gd name="T12" fmla="*/ 795 w 1769"/>
                      <a:gd name="T13" fmla="*/ 375 h 791"/>
                      <a:gd name="T14" fmla="*/ 695 w 1769"/>
                      <a:gd name="T15" fmla="*/ 269 h 791"/>
                      <a:gd name="T16" fmla="*/ 555 w 1769"/>
                      <a:gd name="T17" fmla="*/ 176 h 791"/>
                      <a:gd name="T18" fmla="*/ 291 w 1769"/>
                      <a:gd name="T19" fmla="*/ 90 h 791"/>
                      <a:gd name="T20" fmla="*/ 0 w 1769"/>
                      <a:gd name="T21" fmla="*/ 45 h 791"/>
                      <a:gd name="T22" fmla="*/ 3 w 1769"/>
                      <a:gd name="T23" fmla="*/ 5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nvGrpSpPr>
                <p:cNvPr id="102467" name="Group 106"/>
                <p:cNvGrpSpPr>
                  <a:grpSpLocks/>
                </p:cNvGrpSpPr>
                <p:nvPr/>
              </p:nvGrpSpPr>
              <p:grpSpPr bwMode="auto">
                <a:xfrm>
                  <a:off x="4323" y="767"/>
                  <a:ext cx="243" cy="935"/>
                  <a:chOff x="3006" y="1983"/>
                  <a:chExt cx="619" cy="2386"/>
                </a:xfrm>
              </p:grpSpPr>
              <p:sp>
                <p:nvSpPr>
                  <p:cNvPr id="102474" name="Freeform 107"/>
                  <p:cNvSpPr>
                    <a:spLocks/>
                  </p:cNvSpPr>
                  <p:nvPr/>
                </p:nvSpPr>
                <p:spPr bwMode="hidden">
                  <a:xfrm rot="4286818">
                    <a:off x="2328" y="2644"/>
                    <a:ext cx="1600" cy="244"/>
                  </a:xfrm>
                  <a:custGeom>
                    <a:avLst/>
                    <a:gdLst>
                      <a:gd name="T0" fmla="*/ 0 w 2736"/>
                      <a:gd name="T1" fmla="*/ 244 h 504"/>
                      <a:gd name="T2" fmla="*/ 505 w 2736"/>
                      <a:gd name="T3" fmla="*/ 81 h 504"/>
                      <a:gd name="T4" fmla="*/ 1039 w 2736"/>
                      <a:gd name="T5" fmla="*/ 12 h 504"/>
                      <a:gd name="T6" fmla="*/ 1600 w 2736"/>
                      <a:gd name="T7" fmla="*/ 12 h 504"/>
                      <a:gd name="T8" fmla="*/ 1591 w 2736"/>
                      <a:gd name="T9" fmla="*/ 50 h 504"/>
                      <a:gd name="T10" fmla="*/ 1032 w 2736"/>
                      <a:gd name="T11" fmla="*/ 50 h 504"/>
                      <a:gd name="T12" fmla="*/ 382 w 2736"/>
                      <a:gd name="T13" fmla="*/ 141 h 504"/>
                      <a:gd name="T14" fmla="*/ 0 w 2736"/>
                      <a:gd name="T15" fmla="*/ 244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2475" name="Freeform 108"/>
                  <p:cNvSpPr>
                    <a:spLocks/>
                  </p:cNvSpPr>
                  <p:nvPr/>
                </p:nvSpPr>
                <p:spPr bwMode="hidden">
                  <a:xfrm rot="4286818">
                    <a:off x="3003" y="3730"/>
                    <a:ext cx="857" cy="386"/>
                  </a:xfrm>
                  <a:custGeom>
                    <a:avLst/>
                    <a:gdLst>
                      <a:gd name="T0" fmla="*/ 2 w 1769"/>
                      <a:gd name="T1" fmla="*/ 4 h 791"/>
                      <a:gd name="T2" fmla="*/ 235 w 1769"/>
                      <a:gd name="T3" fmla="*/ 27 h 791"/>
                      <a:gd name="T4" fmla="*/ 561 w 1769"/>
                      <a:gd name="T5" fmla="*/ 98 h 791"/>
                      <a:gd name="T6" fmla="*/ 780 w 1769"/>
                      <a:gd name="T7" fmla="*/ 211 h 791"/>
                      <a:gd name="T8" fmla="*/ 851 w 1769"/>
                      <a:gd name="T9" fmla="*/ 297 h 791"/>
                      <a:gd name="T10" fmla="*/ 818 w 1769"/>
                      <a:gd name="T11" fmla="*/ 384 h 791"/>
                      <a:gd name="T12" fmla="*/ 770 w 1769"/>
                      <a:gd name="T13" fmla="*/ 308 h 791"/>
                      <a:gd name="T14" fmla="*/ 673 w 1769"/>
                      <a:gd name="T15" fmla="*/ 222 h 791"/>
                      <a:gd name="T16" fmla="*/ 537 w 1769"/>
                      <a:gd name="T17" fmla="*/ 144 h 791"/>
                      <a:gd name="T18" fmla="*/ 281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68" name="Group 109"/>
                <p:cNvGrpSpPr>
                  <a:grpSpLocks/>
                </p:cNvGrpSpPr>
                <p:nvPr/>
              </p:nvGrpSpPr>
              <p:grpSpPr bwMode="auto">
                <a:xfrm>
                  <a:off x="4249" y="813"/>
                  <a:ext cx="159" cy="870"/>
                  <a:chOff x="2819" y="2101"/>
                  <a:chExt cx="405" cy="2219"/>
                </a:xfrm>
              </p:grpSpPr>
              <p:sp>
                <p:nvSpPr>
                  <p:cNvPr id="102472" name="Freeform 110"/>
                  <p:cNvSpPr>
                    <a:spLocks/>
                  </p:cNvSpPr>
                  <p:nvPr/>
                </p:nvSpPr>
                <p:spPr bwMode="hidden">
                  <a:xfrm rot="4898956">
                    <a:off x="2216" y="2703"/>
                    <a:ext cx="1454" cy="247"/>
                  </a:xfrm>
                  <a:custGeom>
                    <a:avLst/>
                    <a:gdLst>
                      <a:gd name="T0" fmla="*/ 0 w 2736"/>
                      <a:gd name="T1" fmla="*/ 247 h 504"/>
                      <a:gd name="T2" fmla="*/ 459 w 2736"/>
                      <a:gd name="T3" fmla="*/ 82 h 504"/>
                      <a:gd name="T4" fmla="*/ 944 w 2736"/>
                      <a:gd name="T5" fmla="*/ 12 h 504"/>
                      <a:gd name="T6" fmla="*/ 1454 w 2736"/>
                      <a:gd name="T7" fmla="*/ 12 h 504"/>
                      <a:gd name="T8" fmla="*/ 1445 w 2736"/>
                      <a:gd name="T9" fmla="*/ 50 h 504"/>
                      <a:gd name="T10" fmla="*/ 937 w 2736"/>
                      <a:gd name="T11" fmla="*/ 50 h 504"/>
                      <a:gd name="T12" fmla="*/ 348 w 2736"/>
                      <a:gd name="T13" fmla="*/ 143 h 504"/>
                      <a:gd name="T14" fmla="*/ 0 w 2736"/>
                      <a:gd name="T15" fmla="*/ 247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2473" name="Freeform 111"/>
                  <p:cNvSpPr>
                    <a:spLocks/>
                  </p:cNvSpPr>
                  <p:nvPr/>
                </p:nvSpPr>
                <p:spPr bwMode="hidden">
                  <a:xfrm rot="4898956">
                    <a:off x="2637" y="3714"/>
                    <a:ext cx="789" cy="386"/>
                  </a:xfrm>
                  <a:custGeom>
                    <a:avLst/>
                    <a:gdLst>
                      <a:gd name="T0" fmla="*/ 2 w 1769"/>
                      <a:gd name="T1" fmla="*/ 4 h 791"/>
                      <a:gd name="T2" fmla="*/ 216 w 1769"/>
                      <a:gd name="T3" fmla="*/ 27 h 791"/>
                      <a:gd name="T4" fmla="*/ 516 w 1769"/>
                      <a:gd name="T5" fmla="*/ 98 h 791"/>
                      <a:gd name="T6" fmla="*/ 719 w 1769"/>
                      <a:gd name="T7" fmla="*/ 211 h 791"/>
                      <a:gd name="T8" fmla="*/ 783 w 1769"/>
                      <a:gd name="T9" fmla="*/ 297 h 791"/>
                      <a:gd name="T10" fmla="*/ 753 w 1769"/>
                      <a:gd name="T11" fmla="*/ 384 h 791"/>
                      <a:gd name="T12" fmla="*/ 709 w 1769"/>
                      <a:gd name="T13" fmla="*/ 308 h 791"/>
                      <a:gd name="T14" fmla="*/ 620 w 1769"/>
                      <a:gd name="T15" fmla="*/ 222 h 791"/>
                      <a:gd name="T16" fmla="*/ 495 w 1769"/>
                      <a:gd name="T17" fmla="*/ 144 h 791"/>
                      <a:gd name="T18" fmla="*/ 259 w 1769"/>
                      <a:gd name="T19" fmla="*/ 74 h 791"/>
                      <a:gd name="T20" fmla="*/ 0 w 1769"/>
                      <a:gd name="T21" fmla="*/ 37 h 791"/>
                      <a:gd name="T22" fmla="*/ 2 w 1769"/>
                      <a:gd name="T23" fmla="*/ 4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nvGrpSpPr>
                <p:cNvPr id="102469" name="Group 112"/>
                <p:cNvGrpSpPr>
                  <a:grpSpLocks/>
                </p:cNvGrpSpPr>
                <p:nvPr/>
              </p:nvGrpSpPr>
              <p:grpSpPr bwMode="auto">
                <a:xfrm>
                  <a:off x="4045" y="826"/>
                  <a:ext cx="167" cy="857"/>
                  <a:chOff x="2287" y="2135"/>
                  <a:chExt cx="426" cy="2185"/>
                </a:xfrm>
              </p:grpSpPr>
              <p:sp>
                <p:nvSpPr>
                  <p:cNvPr id="102470" name="Freeform 113"/>
                  <p:cNvSpPr>
                    <a:spLocks/>
                  </p:cNvSpPr>
                  <p:nvPr/>
                </p:nvSpPr>
                <p:spPr bwMode="hidden">
                  <a:xfrm rot="5755659">
                    <a:off x="1903" y="2758"/>
                    <a:ext cx="1432" cy="186"/>
                  </a:xfrm>
                  <a:custGeom>
                    <a:avLst/>
                    <a:gdLst>
                      <a:gd name="T0" fmla="*/ 0 w 2736"/>
                      <a:gd name="T1" fmla="*/ 186 h 504"/>
                      <a:gd name="T2" fmla="*/ 452 w 2736"/>
                      <a:gd name="T3" fmla="*/ 62 h 504"/>
                      <a:gd name="T4" fmla="*/ 930 w 2736"/>
                      <a:gd name="T5" fmla="*/ 9 h 504"/>
                      <a:gd name="T6" fmla="*/ 1432 w 2736"/>
                      <a:gd name="T7" fmla="*/ 9 h 504"/>
                      <a:gd name="T8" fmla="*/ 1424 w 2736"/>
                      <a:gd name="T9" fmla="*/ 38 h 504"/>
                      <a:gd name="T10" fmla="*/ 923 w 2736"/>
                      <a:gd name="T11" fmla="*/ 38 h 504"/>
                      <a:gd name="T12" fmla="*/ 342 w 2736"/>
                      <a:gd name="T13" fmla="*/ 108 h 504"/>
                      <a:gd name="T14" fmla="*/ 0 w 2736"/>
                      <a:gd name="T15" fmla="*/ 18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2471" name="Freeform 114"/>
                  <p:cNvSpPr>
                    <a:spLocks/>
                  </p:cNvSpPr>
                  <p:nvPr/>
                </p:nvSpPr>
                <p:spPr bwMode="hidden">
                  <a:xfrm rot="5755659">
                    <a:off x="2051" y="3772"/>
                    <a:ext cx="767" cy="294"/>
                  </a:xfrm>
                  <a:custGeom>
                    <a:avLst/>
                    <a:gdLst>
                      <a:gd name="T0" fmla="*/ 2 w 1769"/>
                      <a:gd name="T1" fmla="*/ 3 h 791"/>
                      <a:gd name="T2" fmla="*/ 210 w 1769"/>
                      <a:gd name="T3" fmla="*/ 21 h 791"/>
                      <a:gd name="T4" fmla="*/ 502 w 1769"/>
                      <a:gd name="T5" fmla="*/ 74 h 791"/>
                      <a:gd name="T6" fmla="*/ 698 w 1769"/>
                      <a:gd name="T7" fmla="*/ 161 h 791"/>
                      <a:gd name="T8" fmla="*/ 761 w 1769"/>
                      <a:gd name="T9" fmla="*/ 226 h 791"/>
                      <a:gd name="T10" fmla="*/ 732 w 1769"/>
                      <a:gd name="T11" fmla="*/ 293 h 791"/>
                      <a:gd name="T12" fmla="*/ 689 w 1769"/>
                      <a:gd name="T13" fmla="*/ 235 h 791"/>
                      <a:gd name="T14" fmla="*/ 602 w 1769"/>
                      <a:gd name="T15" fmla="*/ 169 h 791"/>
                      <a:gd name="T16" fmla="*/ 481 w 1769"/>
                      <a:gd name="T17" fmla="*/ 110 h 791"/>
                      <a:gd name="T18" fmla="*/ 252 w 1769"/>
                      <a:gd name="T19" fmla="*/ 56 h 791"/>
                      <a:gd name="T20" fmla="*/ 0 w 1769"/>
                      <a:gd name="T21" fmla="*/ 28 h 791"/>
                      <a:gd name="T22" fmla="*/ 2 w 1769"/>
                      <a:gd name="T23" fmla="*/ 3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grpSp>
          <p:sp>
            <p:nvSpPr>
              <p:cNvPr id="102414" name="Freeform 115"/>
              <p:cNvSpPr>
                <a:spLocks/>
              </p:cNvSpPr>
              <p:nvPr/>
            </p:nvSpPr>
            <p:spPr bwMode="hidden">
              <a:xfrm flipH="1">
                <a:off x="3873" y="934"/>
                <a:ext cx="190" cy="580"/>
              </a:xfrm>
              <a:custGeom>
                <a:avLst/>
                <a:gdLst>
                  <a:gd name="T0" fmla="*/ 0 w 776"/>
                  <a:gd name="T1" fmla="*/ 16 h 2368"/>
                  <a:gd name="T2" fmla="*/ 59 w 776"/>
                  <a:gd name="T3" fmla="*/ 4 h 2368"/>
                  <a:gd name="T4" fmla="*/ 24 w 776"/>
                  <a:gd name="T5" fmla="*/ 39 h 2368"/>
                  <a:gd name="T6" fmla="*/ 82 w 776"/>
                  <a:gd name="T7" fmla="*/ 39 h 2368"/>
                  <a:gd name="T8" fmla="*/ 47 w 776"/>
                  <a:gd name="T9" fmla="*/ 74 h 2368"/>
                  <a:gd name="T10" fmla="*/ 94 w 776"/>
                  <a:gd name="T11" fmla="*/ 86 h 2368"/>
                  <a:gd name="T12" fmla="*/ 71 w 776"/>
                  <a:gd name="T13" fmla="*/ 110 h 2368"/>
                  <a:gd name="T14" fmla="*/ 118 w 776"/>
                  <a:gd name="T15" fmla="*/ 121 h 2368"/>
                  <a:gd name="T16" fmla="*/ 94 w 776"/>
                  <a:gd name="T17" fmla="*/ 145 h 2368"/>
                  <a:gd name="T18" fmla="*/ 129 w 776"/>
                  <a:gd name="T19" fmla="*/ 157 h 2368"/>
                  <a:gd name="T20" fmla="*/ 118 w 776"/>
                  <a:gd name="T21" fmla="*/ 180 h 2368"/>
                  <a:gd name="T22" fmla="*/ 141 w 776"/>
                  <a:gd name="T23" fmla="*/ 204 h 2368"/>
                  <a:gd name="T24" fmla="*/ 141 w 776"/>
                  <a:gd name="T25" fmla="*/ 227 h 2368"/>
                  <a:gd name="T26" fmla="*/ 165 w 776"/>
                  <a:gd name="T27" fmla="*/ 263 h 2368"/>
                  <a:gd name="T28" fmla="*/ 153 w 776"/>
                  <a:gd name="T29" fmla="*/ 298 h 2368"/>
                  <a:gd name="T30" fmla="*/ 176 w 776"/>
                  <a:gd name="T31" fmla="*/ 321 h 2368"/>
                  <a:gd name="T32" fmla="*/ 165 w 776"/>
                  <a:gd name="T33" fmla="*/ 357 h 2368"/>
                  <a:gd name="T34" fmla="*/ 176 w 776"/>
                  <a:gd name="T35" fmla="*/ 392 h 2368"/>
                  <a:gd name="T36" fmla="*/ 165 w 776"/>
                  <a:gd name="T37" fmla="*/ 415 h 2368"/>
                  <a:gd name="T38" fmla="*/ 188 w 776"/>
                  <a:gd name="T39" fmla="*/ 451 h 2368"/>
                  <a:gd name="T40" fmla="*/ 176 w 776"/>
                  <a:gd name="T41" fmla="*/ 486 h 2368"/>
                  <a:gd name="T42" fmla="*/ 188 w 776"/>
                  <a:gd name="T43" fmla="*/ 533 h 2368"/>
                  <a:gd name="T44" fmla="*/ 176 w 776"/>
                  <a:gd name="T45" fmla="*/ 545 h 2368"/>
                  <a:gd name="T46" fmla="*/ 188 w 776"/>
                  <a:gd name="T47" fmla="*/ 58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15" name="Arc 116"/>
              <p:cNvSpPr>
                <a:spLocks/>
              </p:cNvSpPr>
              <p:nvPr/>
            </p:nvSpPr>
            <p:spPr bwMode="hidden">
              <a:xfrm flipH="1">
                <a:off x="3527" y="725"/>
                <a:ext cx="832" cy="900"/>
              </a:xfrm>
              <a:custGeom>
                <a:avLst/>
                <a:gdLst>
                  <a:gd name="T0" fmla="*/ 8 w 21600"/>
                  <a:gd name="T1" fmla="*/ 0 h 21602"/>
                  <a:gd name="T2" fmla="*/ 32 w 21600"/>
                  <a:gd name="T3" fmla="*/ 37 h 21602"/>
                  <a:gd name="T4" fmla="*/ 0 w 21600"/>
                  <a:gd name="T5" fmla="*/ 36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16" name="Arc 117"/>
              <p:cNvSpPr>
                <a:spLocks/>
              </p:cNvSpPr>
              <p:nvPr/>
            </p:nvSpPr>
            <p:spPr bwMode="hidden">
              <a:xfrm flipV="1">
                <a:off x="4278" y="179"/>
                <a:ext cx="1007" cy="802"/>
              </a:xfrm>
              <a:custGeom>
                <a:avLst/>
                <a:gdLst>
                  <a:gd name="T0" fmla="*/ 28 w 36729"/>
                  <a:gd name="T1" fmla="*/ 14 h 21600"/>
                  <a:gd name="T2" fmla="*/ 0 w 36729"/>
                  <a:gd name="T3" fmla="*/ 17 h 21600"/>
                  <a:gd name="T4" fmla="*/ 13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17" name="Arc 118"/>
              <p:cNvSpPr>
                <a:spLocks/>
              </p:cNvSpPr>
              <p:nvPr/>
            </p:nvSpPr>
            <p:spPr bwMode="hidden">
              <a:xfrm flipH="1">
                <a:off x="3612" y="580"/>
                <a:ext cx="485" cy="933"/>
              </a:xfrm>
              <a:custGeom>
                <a:avLst/>
                <a:gdLst>
                  <a:gd name="T0" fmla="*/ 0 w 28940"/>
                  <a:gd name="T1" fmla="*/ 2 h 22305"/>
                  <a:gd name="T2" fmla="*/ 8 w 28940"/>
                  <a:gd name="T3" fmla="*/ 39 h 22305"/>
                  <a:gd name="T4" fmla="*/ 2 w 28940"/>
                  <a:gd name="T5" fmla="*/ 38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18" name="Arc 119"/>
              <p:cNvSpPr>
                <a:spLocks/>
              </p:cNvSpPr>
              <p:nvPr/>
            </p:nvSpPr>
            <p:spPr bwMode="hidden">
              <a:xfrm flipH="1">
                <a:off x="3267" y="628"/>
                <a:ext cx="791" cy="928"/>
              </a:xfrm>
              <a:custGeom>
                <a:avLst/>
                <a:gdLst>
                  <a:gd name="T0" fmla="*/ 0 w 30473"/>
                  <a:gd name="T1" fmla="*/ 3 h 22305"/>
                  <a:gd name="T2" fmla="*/ 21 w 30473"/>
                  <a:gd name="T3" fmla="*/ 39 h 22305"/>
                  <a:gd name="T4" fmla="*/ 6 w 30473"/>
                  <a:gd name="T5" fmla="*/ 37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19" name="Arc 120"/>
              <p:cNvSpPr>
                <a:spLocks/>
              </p:cNvSpPr>
              <p:nvPr/>
            </p:nvSpPr>
            <p:spPr bwMode="hidden">
              <a:xfrm flipH="1">
                <a:off x="3197" y="458"/>
                <a:ext cx="932" cy="933"/>
              </a:xfrm>
              <a:custGeom>
                <a:avLst/>
                <a:gdLst>
                  <a:gd name="T0" fmla="*/ 0 w 34455"/>
                  <a:gd name="T1" fmla="*/ 7 h 22305"/>
                  <a:gd name="T2" fmla="*/ 25 w 34455"/>
                  <a:gd name="T3" fmla="*/ 39 h 22305"/>
                  <a:gd name="T4" fmla="*/ 9 w 34455"/>
                  <a:gd name="T5" fmla="*/ 38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20" name="Arc 121"/>
              <p:cNvSpPr>
                <a:spLocks/>
              </p:cNvSpPr>
              <p:nvPr/>
            </p:nvSpPr>
            <p:spPr bwMode="hidden">
              <a:xfrm>
                <a:off x="4229" y="589"/>
                <a:ext cx="149" cy="933"/>
              </a:xfrm>
              <a:custGeom>
                <a:avLst/>
                <a:gdLst>
                  <a:gd name="T0" fmla="*/ 0 w 34812"/>
                  <a:gd name="T1" fmla="*/ 8 h 22305"/>
                  <a:gd name="T2" fmla="*/ 1 w 34812"/>
                  <a:gd name="T3" fmla="*/ 39 h 22305"/>
                  <a:gd name="T4" fmla="*/ 0 w 34812"/>
                  <a:gd name="T5" fmla="*/ 38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21" name="Arc 122"/>
              <p:cNvSpPr>
                <a:spLocks/>
              </p:cNvSpPr>
              <p:nvPr/>
            </p:nvSpPr>
            <p:spPr bwMode="hidden">
              <a:xfrm>
                <a:off x="4269" y="585"/>
                <a:ext cx="393" cy="933"/>
              </a:xfrm>
              <a:custGeom>
                <a:avLst/>
                <a:gdLst>
                  <a:gd name="T0" fmla="*/ 0 w 34812"/>
                  <a:gd name="T1" fmla="*/ 8 h 22305"/>
                  <a:gd name="T2" fmla="*/ 4 w 34812"/>
                  <a:gd name="T3" fmla="*/ 39 h 22305"/>
                  <a:gd name="T4" fmla="*/ 2 w 34812"/>
                  <a:gd name="T5" fmla="*/ 38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22" name="Arc 123"/>
              <p:cNvSpPr>
                <a:spLocks/>
              </p:cNvSpPr>
              <p:nvPr/>
            </p:nvSpPr>
            <p:spPr bwMode="hidden">
              <a:xfrm>
                <a:off x="4302" y="463"/>
                <a:ext cx="558" cy="933"/>
              </a:xfrm>
              <a:custGeom>
                <a:avLst/>
                <a:gdLst>
                  <a:gd name="T0" fmla="*/ 0 w 34812"/>
                  <a:gd name="T1" fmla="*/ 8 h 22305"/>
                  <a:gd name="T2" fmla="*/ 9 w 34812"/>
                  <a:gd name="T3" fmla="*/ 39 h 22305"/>
                  <a:gd name="T4" fmla="*/ 3 w 34812"/>
                  <a:gd name="T5" fmla="*/ 38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23" name="Freeform 124"/>
              <p:cNvSpPr>
                <a:spLocks/>
              </p:cNvSpPr>
              <p:nvPr/>
            </p:nvSpPr>
            <p:spPr bwMode="hidden">
              <a:xfrm>
                <a:off x="4410" y="1033"/>
                <a:ext cx="188" cy="580"/>
              </a:xfrm>
              <a:custGeom>
                <a:avLst/>
                <a:gdLst>
                  <a:gd name="T0" fmla="*/ 0 w 776"/>
                  <a:gd name="T1" fmla="*/ 16 h 2368"/>
                  <a:gd name="T2" fmla="*/ 58 w 776"/>
                  <a:gd name="T3" fmla="*/ 4 h 2368"/>
                  <a:gd name="T4" fmla="*/ 23 w 776"/>
                  <a:gd name="T5" fmla="*/ 39 h 2368"/>
                  <a:gd name="T6" fmla="*/ 81 w 776"/>
                  <a:gd name="T7" fmla="*/ 39 h 2368"/>
                  <a:gd name="T8" fmla="*/ 47 w 776"/>
                  <a:gd name="T9" fmla="*/ 74 h 2368"/>
                  <a:gd name="T10" fmla="*/ 93 w 776"/>
                  <a:gd name="T11" fmla="*/ 86 h 2368"/>
                  <a:gd name="T12" fmla="*/ 70 w 776"/>
                  <a:gd name="T13" fmla="*/ 110 h 2368"/>
                  <a:gd name="T14" fmla="*/ 116 w 776"/>
                  <a:gd name="T15" fmla="*/ 121 h 2368"/>
                  <a:gd name="T16" fmla="*/ 93 w 776"/>
                  <a:gd name="T17" fmla="*/ 145 h 2368"/>
                  <a:gd name="T18" fmla="*/ 128 w 776"/>
                  <a:gd name="T19" fmla="*/ 157 h 2368"/>
                  <a:gd name="T20" fmla="*/ 116 w 776"/>
                  <a:gd name="T21" fmla="*/ 180 h 2368"/>
                  <a:gd name="T22" fmla="*/ 140 w 776"/>
                  <a:gd name="T23" fmla="*/ 204 h 2368"/>
                  <a:gd name="T24" fmla="*/ 140 w 776"/>
                  <a:gd name="T25" fmla="*/ 227 h 2368"/>
                  <a:gd name="T26" fmla="*/ 163 w 776"/>
                  <a:gd name="T27" fmla="*/ 263 h 2368"/>
                  <a:gd name="T28" fmla="*/ 151 w 776"/>
                  <a:gd name="T29" fmla="*/ 298 h 2368"/>
                  <a:gd name="T30" fmla="*/ 174 w 776"/>
                  <a:gd name="T31" fmla="*/ 321 h 2368"/>
                  <a:gd name="T32" fmla="*/ 163 w 776"/>
                  <a:gd name="T33" fmla="*/ 357 h 2368"/>
                  <a:gd name="T34" fmla="*/ 174 w 776"/>
                  <a:gd name="T35" fmla="*/ 392 h 2368"/>
                  <a:gd name="T36" fmla="*/ 163 w 776"/>
                  <a:gd name="T37" fmla="*/ 415 h 2368"/>
                  <a:gd name="T38" fmla="*/ 186 w 776"/>
                  <a:gd name="T39" fmla="*/ 451 h 2368"/>
                  <a:gd name="T40" fmla="*/ 174 w 776"/>
                  <a:gd name="T41" fmla="*/ 486 h 2368"/>
                  <a:gd name="T42" fmla="*/ 186 w 776"/>
                  <a:gd name="T43" fmla="*/ 533 h 2368"/>
                  <a:gd name="T44" fmla="*/ 174 w 776"/>
                  <a:gd name="T45" fmla="*/ 545 h 2368"/>
                  <a:gd name="T46" fmla="*/ 186 w 776"/>
                  <a:gd name="T47" fmla="*/ 58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24" name="Freeform 125"/>
              <p:cNvSpPr>
                <a:spLocks/>
              </p:cNvSpPr>
              <p:nvPr/>
            </p:nvSpPr>
            <p:spPr bwMode="hidden">
              <a:xfrm rot="19660755" flipV="1">
                <a:off x="4114" y="843"/>
                <a:ext cx="171" cy="326"/>
              </a:xfrm>
              <a:custGeom>
                <a:avLst/>
                <a:gdLst>
                  <a:gd name="T0" fmla="*/ 0 w 776"/>
                  <a:gd name="T1" fmla="*/ 9 h 2368"/>
                  <a:gd name="T2" fmla="*/ 53 w 776"/>
                  <a:gd name="T3" fmla="*/ 2 h 2368"/>
                  <a:gd name="T4" fmla="*/ 21 w 776"/>
                  <a:gd name="T5" fmla="*/ 22 h 2368"/>
                  <a:gd name="T6" fmla="*/ 74 w 776"/>
                  <a:gd name="T7" fmla="*/ 22 h 2368"/>
                  <a:gd name="T8" fmla="*/ 42 w 776"/>
                  <a:gd name="T9" fmla="*/ 42 h 2368"/>
                  <a:gd name="T10" fmla="*/ 85 w 776"/>
                  <a:gd name="T11" fmla="*/ 48 h 2368"/>
                  <a:gd name="T12" fmla="*/ 63 w 776"/>
                  <a:gd name="T13" fmla="*/ 62 h 2368"/>
                  <a:gd name="T14" fmla="*/ 106 w 776"/>
                  <a:gd name="T15" fmla="*/ 68 h 2368"/>
                  <a:gd name="T16" fmla="*/ 85 w 776"/>
                  <a:gd name="T17" fmla="*/ 82 h 2368"/>
                  <a:gd name="T18" fmla="*/ 116 w 776"/>
                  <a:gd name="T19" fmla="*/ 88 h 2368"/>
                  <a:gd name="T20" fmla="*/ 106 w 776"/>
                  <a:gd name="T21" fmla="*/ 101 h 2368"/>
                  <a:gd name="T22" fmla="*/ 127 w 776"/>
                  <a:gd name="T23" fmla="*/ 115 h 2368"/>
                  <a:gd name="T24" fmla="*/ 127 w 776"/>
                  <a:gd name="T25" fmla="*/ 128 h 2368"/>
                  <a:gd name="T26" fmla="*/ 148 w 776"/>
                  <a:gd name="T27" fmla="*/ 148 h 2368"/>
                  <a:gd name="T28" fmla="*/ 138 w 776"/>
                  <a:gd name="T29" fmla="*/ 167 h 2368"/>
                  <a:gd name="T30" fmla="*/ 159 w 776"/>
                  <a:gd name="T31" fmla="*/ 181 h 2368"/>
                  <a:gd name="T32" fmla="*/ 148 w 776"/>
                  <a:gd name="T33" fmla="*/ 200 h 2368"/>
                  <a:gd name="T34" fmla="*/ 159 w 776"/>
                  <a:gd name="T35" fmla="*/ 220 h 2368"/>
                  <a:gd name="T36" fmla="*/ 148 w 776"/>
                  <a:gd name="T37" fmla="*/ 233 h 2368"/>
                  <a:gd name="T38" fmla="*/ 169 w 776"/>
                  <a:gd name="T39" fmla="*/ 253 h 2368"/>
                  <a:gd name="T40" fmla="*/ 159 w 776"/>
                  <a:gd name="T41" fmla="*/ 273 h 2368"/>
                  <a:gd name="T42" fmla="*/ 169 w 776"/>
                  <a:gd name="T43" fmla="*/ 300 h 2368"/>
                  <a:gd name="T44" fmla="*/ 159 w 776"/>
                  <a:gd name="T45" fmla="*/ 306 h 2368"/>
                  <a:gd name="T46" fmla="*/ 169 w 776"/>
                  <a:gd name="T47" fmla="*/ 326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25" name="Arc 126"/>
              <p:cNvSpPr>
                <a:spLocks/>
              </p:cNvSpPr>
              <p:nvPr/>
            </p:nvSpPr>
            <p:spPr bwMode="hidden">
              <a:xfrm flipH="1">
                <a:off x="3144" y="319"/>
                <a:ext cx="996" cy="933"/>
              </a:xfrm>
              <a:custGeom>
                <a:avLst/>
                <a:gdLst>
                  <a:gd name="T0" fmla="*/ 0 w 36830"/>
                  <a:gd name="T1" fmla="*/ 11 h 22305"/>
                  <a:gd name="T2" fmla="*/ 27 w 36830"/>
                  <a:gd name="T3" fmla="*/ 39 h 22305"/>
                  <a:gd name="T4" fmla="*/ 11 w 36830"/>
                  <a:gd name="T5" fmla="*/ 38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26" name="Arc 127"/>
              <p:cNvSpPr>
                <a:spLocks/>
              </p:cNvSpPr>
              <p:nvPr/>
            </p:nvSpPr>
            <p:spPr bwMode="hidden">
              <a:xfrm flipH="1">
                <a:off x="3426" y="122"/>
                <a:ext cx="724" cy="899"/>
              </a:xfrm>
              <a:custGeom>
                <a:avLst/>
                <a:gdLst>
                  <a:gd name="T0" fmla="*/ 0 w 31881"/>
                  <a:gd name="T1" fmla="*/ 17 h 21600"/>
                  <a:gd name="T2" fmla="*/ 16 w 31881"/>
                  <a:gd name="T3" fmla="*/ 8 h 21600"/>
                  <a:gd name="T4" fmla="*/ 9 w 31881"/>
                  <a:gd name="T5" fmla="*/ 37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27" name="Arc 128"/>
              <p:cNvSpPr>
                <a:spLocks/>
              </p:cNvSpPr>
              <p:nvPr/>
            </p:nvSpPr>
            <p:spPr bwMode="hidden">
              <a:xfrm>
                <a:off x="4199" y="502"/>
                <a:ext cx="297" cy="901"/>
              </a:xfrm>
              <a:custGeom>
                <a:avLst/>
                <a:gdLst>
                  <a:gd name="T0" fmla="*/ 0 w 31146"/>
                  <a:gd name="T1" fmla="*/ 8 h 21600"/>
                  <a:gd name="T2" fmla="*/ 3 w 31146"/>
                  <a:gd name="T3" fmla="*/ 17 h 21600"/>
                  <a:gd name="T4" fmla="*/ 1 w 31146"/>
                  <a:gd name="T5" fmla="*/ 38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28" name="Freeform 129"/>
              <p:cNvSpPr>
                <a:spLocks/>
              </p:cNvSpPr>
              <p:nvPr/>
            </p:nvSpPr>
            <p:spPr bwMode="hidden">
              <a:xfrm flipH="1">
                <a:off x="3307" y="981"/>
                <a:ext cx="426" cy="598"/>
              </a:xfrm>
              <a:custGeom>
                <a:avLst/>
                <a:gdLst>
                  <a:gd name="T0" fmla="*/ 0 w 776"/>
                  <a:gd name="T1" fmla="*/ 16 h 2368"/>
                  <a:gd name="T2" fmla="*/ 132 w 776"/>
                  <a:gd name="T3" fmla="*/ 4 h 2368"/>
                  <a:gd name="T4" fmla="*/ 53 w 776"/>
                  <a:gd name="T5" fmla="*/ 40 h 2368"/>
                  <a:gd name="T6" fmla="*/ 184 w 776"/>
                  <a:gd name="T7" fmla="*/ 40 h 2368"/>
                  <a:gd name="T8" fmla="*/ 105 w 776"/>
                  <a:gd name="T9" fmla="*/ 77 h 2368"/>
                  <a:gd name="T10" fmla="*/ 211 w 776"/>
                  <a:gd name="T11" fmla="*/ 89 h 2368"/>
                  <a:gd name="T12" fmla="*/ 158 w 776"/>
                  <a:gd name="T13" fmla="*/ 113 h 2368"/>
                  <a:gd name="T14" fmla="*/ 264 w 776"/>
                  <a:gd name="T15" fmla="*/ 125 h 2368"/>
                  <a:gd name="T16" fmla="*/ 211 w 776"/>
                  <a:gd name="T17" fmla="*/ 150 h 2368"/>
                  <a:gd name="T18" fmla="*/ 290 w 776"/>
                  <a:gd name="T19" fmla="*/ 162 h 2368"/>
                  <a:gd name="T20" fmla="*/ 264 w 776"/>
                  <a:gd name="T21" fmla="*/ 186 h 2368"/>
                  <a:gd name="T22" fmla="*/ 316 w 776"/>
                  <a:gd name="T23" fmla="*/ 210 h 2368"/>
                  <a:gd name="T24" fmla="*/ 316 w 776"/>
                  <a:gd name="T25" fmla="*/ 234 h 2368"/>
                  <a:gd name="T26" fmla="*/ 369 w 776"/>
                  <a:gd name="T27" fmla="*/ 271 h 2368"/>
                  <a:gd name="T28" fmla="*/ 343 w 776"/>
                  <a:gd name="T29" fmla="*/ 307 h 2368"/>
                  <a:gd name="T30" fmla="*/ 395 w 776"/>
                  <a:gd name="T31" fmla="*/ 331 h 2368"/>
                  <a:gd name="T32" fmla="*/ 369 w 776"/>
                  <a:gd name="T33" fmla="*/ 368 h 2368"/>
                  <a:gd name="T34" fmla="*/ 395 w 776"/>
                  <a:gd name="T35" fmla="*/ 404 h 2368"/>
                  <a:gd name="T36" fmla="*/ 369 w 776"/>
                  <a:gd name="T37" fmla="*/ 428 h 2368"/>
                  <a:gd name="T38" fmla="*/ 422 w 776"/>
                  <a:gd name="T39" fmla="*/ 465 h 2368"/>
                  <a:gd name="T40" fmla="*/ 395 w 776"/>
                  <a:gd name="T41" fmla="*/ 501 h 2368"/>
                  <a:gd name="T42" fmla="*/ 422 w 776"/>
                  <a:gd name="T43" fmla="*/ 550 h 2368"/>
                  <a:gd name="T44" fmla="*/ 395 w 776"/>
                  <a:gd name="T45" fmla="*/ 562 h 2368"/>
                  <a:gd name="T46" fmla="*/ 422 w 776"/>
                  <a:gd name="T47" fmla="*/ 59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29" name="Freeform 130"/>
              <p:cNvSpPr>
                <a:spLocks/>
              </p:cNvSpPr>
              <p:nvPr/>
            </p:nvSpPr>
            <p:spPr bwMode="hidden">
              <a:xfrm flipH="1">
                <a:off x="3507" y="350"/>
                <a:ext cx="273" cy="597"/>
              </a:xfrm>
              <a:custGeom>
                <a:avLst/>
                <a:gdLst>
                  <a:gd name="T0" fmla="*/ 0 w 776"/>
                  <a:gd name="T1" fmla="*/ 16 h 2368"/>
                  <a:gd name="T2" fmla="*/ 84 w 776"/>
                  <a:gd name="T3" fmla="*/ 4 h 2368"/>
                  <a:gd name="T4" fmla="*/ 34 w 776"/>
                  <a:gd name="T5" fmla="*/ 40 h 2368"/>
                  <a:gd name="T6" fmla="*/ 118 w 776"/>
                  <a:gd name="T7" fmla="*/ 40 h 2368"/>
                  <a:gd name="T8" fmla="*/ 68 w 776"/>
                  <a:gd name="T9" fmla="*/ 77 h 2368"/>
                  <a:gd name="T10" fmla="*/ 135 w 776"/>
                  <a:gd name="T11" fmla="*/ 89 h 2368"/>
                  <a:gd name="T12" fmla="*/ 101 w 776"/>
                  <a:gd name="T13" fmla="*/ 113 h 2368"/>
                  <a:gd name="T14" fmla="*/ 169 w 776"/>
                  <a:gd name="T15" fmla="*/ 125 h 2368"/>
                  <a:gd name="T16" fmla="*/ 135 w 776"/>
                  <a:gd name="T17" fmla="*/ 149 h 2368"/>
                  <a:gd name="T18" fmla="*/ 186 w 776"/>
                  <a:gd name="T19" fmla="*/ 161 h 2368"/>
                  <a:gd name="T20" fmla="*/ 169 w 776"/>
                  <a:gd name="T21" fmla="*/ 186 h 2368"/>
                  <a:gd name="T22" fmla="*/ 203 w 776"/>
                  <a:gd name="T23" fmla="*/ 210 h 2368"/>
                  <a:gd name="T24" fmla="*/ 203 w 776"/>
                  <a:gd name="T25" fmla="*/ 234 h 2368"/>
                  <a:gd name="T26" fmla="*/ 236 w 776"/>
                  <a:gd name="T27" fmla="*/ 270 h 2368"/>
                  <a:gd name="T28" fmla="*/ 220 w 776"/>
                  <a:gd name="T29" fmla="*/ 307 h 2368"/>
                  <a:gd name="T30" fmla="*/ 253 w 776"/>
                  <a:gd name="T31" fmla="*/ 331 h 2368"/>
                  <a:gd name="T32" fmla="*/ 236 w 776"/>
                  <a:gd name="T33" fmla="*/ 367 h 2368"/>
                  <a:gd name="T34" fmla="*/ 253 w 776"/>
                  <a:gd name="T35" fmla="*/ 403 h 2368"/>
                  <a:gd name="T36" fmla="*/ 236 w 776"/>
                  <a:gd name="T37" fmla="*/ 428 h 2368"/>
                  <a:gd name="T38" fmla="*/ 270 w 776"/>
                  <a:gd name="T39" fmla="*/ 464 h 2368"/>
                  <a:gd name="T40" fmla="*/ 253 w 776"/>
                  <a:gd name="T41" fmla="*/ 500 h 2368"/>
                  <a:gd name="T42" fmla="*/ 270 w 776"/>
                  <a:gd name="T43" fmla="*/ 549 h 2368"/>
                  <a:gd name="T44" fmla="*/ 253 w 776"/>
                  <a:gd name="T45" fmla="*/ 561 h 2368"/>
                  <a:gd name="T46" fmla="*/ 270 w 776"/>
                  <a:gd name="T47" fmla="*/ 59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30" name="Freeform 131"/>
              <p:cNvSpPr>
                <a:spLocks/>
              </p:cNvSpPr>
              <p:nvPr/>
            </p:nvSpPr>
            <p:spPr bwMode="hidden">
              <a:xfrm flipH="1">
                <a:off x="3821" y="172"/>
                <a:ext cx="164" cy="597"/>
              </a:xfrm>
              <a:custGeom>
                <a:avLst/>
                <a:gdLst>
                  <a:gd name="T0" fmla="*/ 0 w 776"/>
                  <a:gd name="T1" fmla="*/ 16 h 2368"/>
                  <a:gd name="T2" fmla="*/ 51 w 776"/>
                  <a:gd name="T3" fmla="*/ 4 h 2368"/>
                  <a:gd name="T4" fmla="*/ 20 w 776"/>
                  <a:gd name="T5" fmla="*/ 40 h 2368"/>
                  <a:gd name="T6" fmla="*/ 71 w 776"/>
                  <a:gd name="T7" fmla="*/ 40 h 2368"/>
                  <a:gd name="T8" fmla="*/ 41 w 776"/>
                  <a:gd name="T9" fmla="*/ 77 h 2368"/>
                  <a:gd name="T10" fmla="*/ 81 w 776"/>
                  <a:gd name="T11" fmla="*/ 89 h 2368"/>
                  <a:gd name="T12" fmla="*/ 61 w 776"/>
                  <a:gd name="T13" fmla="*/ 113 h 2368"/>
                  <a:gd name="T14" fmla="*/ 101 w 776"/>
                  <a:gd name="T15" fmla="*/ 125 h 2368"/>
                  <a:gd name="T16" fmla="*/ 81 w 776"/>
                  <a:gd name="T17" fmla="*/ 149 h 2368"/>
                  <a:gd name="T18" fmla="*/ 112 w 776"/>
                  <a:gd name="T19" fmla="*/ 161 h 2368"/>
                  <a:gd name="T20" fmla="*/ 101 w 776"/>
                  <a:gd name="T21" fmla="*/ 186 h 2368"/>
                  <a:gd name="T22" fmla="*/ 122 w 776"/>
                  <a:gd name="T23" fmla="*/ 210 h 2368"/>
                  <a:gd name="T24" fmla="*/ 122 w 776"/>
                  <a:gd name="T25" fmla="*/ 234 h 2368"/>
                  <a:gd name="T26" fmla="*/ 142 w 776"/>
                  <a:gd name="T27" fmla="*/ 270 h 2368"/>
                  <a:gd name="T28" fmla="*/ 132 w 776"/>
                  <a:gd name="T29" fmla="*/ 307 h 2368"/>
                  <a:gd name="T30" fmla="*/ 152 w 776"/>
                  <a:gd name="T31" fmla="*/ 331 h 2368"/>
                  <a:gd name="T32" fmla="*/ 142 w 776"/>
                  <a:gd name="T33" fmla="*/ 367 h 2368"/>
                  <a:gd name="T34" fmla="*/ 152 w 776"/>
                  <a:gd name="T35" fmla="*/ 403 h 2368"/>
                  <a:gd name="T36" fmla="*/ 142 w 776"/>
                  <a:gd name="T37" fmla="*/ 428 h 2368"/>
                  <a:gd name="T38" fmla="*/ 162 w 776"/>
                  <a:gd name="T39" fmla="*/ 464 h 2368"/>
                  <a:gd name="T40" fmla="*/ 152 w 776"/>
                  <a:gd name="T41" fmla="*/ 500 h 2368"/>
                  <a:gd name="T42" fmla="*/ 162 w 776"/>
                  <a:gd name="T43" fmla="*/ 549 h 2368"/>
                  <a:gd name="T44" fmla="*/ 152 w 776"/>
                  <a:gd name="T45" fmla="*/ 561 h 2368"/>
                  <a:gd name="T46" fmla="*/ 162 w 776"/>
                  <a:gd name="T47" fmla="*/ 59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31" name="Freeform 132"/>
              <p:cNvSpPr>
                <a:spLocks/>
              </p:cNvSpPr>
              <p:nvPr/>
            </p:nvSpPr>
            <p:spPr bwMode="hidden">
              <a:xfrm>
                <a:off x="4841" y="894"/>
                <a:ext cx="395" cy="628"/>
              </a:xfrm>
              <a:custGeom>
                <a:avLst/>
                <a:gdLst>
                  <a:gd name="T0" fmla="*/ 0 w 776"/>
                  <a:gd name="T1" fmla="*/ 17 h 2368"/>
                  <a:gd name="T2" fmla="*/ 122 w 776"/>
                  <a:gd name="T3" fmla="*/ 4 h 2368"/>
                  <a:gd name="T4" fmla="*/ 49 w 776"/>
                  <a:gd name="T5" fmla="*/ 42 h 2368"/>
                  <a:gd name="T6" fmla="*/ 171 w 776"/>
                  <a:gd name="T7" fmla="*/ 42 h 2368"/>
                  <a:gd name="T8" fmla="*/ 98 w 776"/>
                  <a:gd name="T9" fmla="*/ 81 h 2368"/>
                  <a:gd name="T10" fmla="*/ 195 w 776"/>
                  <a:gd name="T11" fmla="*/ 93 h 2368"/>
                  <a:gd name="T12" fmla="*/ 147 w 776"/>
                  <a:gd name="T13" fmla="*/ 119 h 2368"/>
                  <a:gd name="T14" fmla="*/ 244 w 776"/>
                  <a:gd name="T15" fmla="*/ 132 h 2368"/>
                  <a:gd name="T16" fmla="*/ 195 w 776"/>
                  <a:gd name="T17" fmla="*/ 157 h 2368"/>
                  <a:gd name="T18" fmla="*/ 269 w 776"/>
                  <a:gd name="T19" fmla="*/ 170 h 2368"/>
                  <a:gd name="T20" fmla="*/ 244 w 776"/>
                  <a:gd name="T21" fmla="*/ 195 h 2368"/>
                  <a:gd name="T22" fmla="*/ 293 w 776"/>
                  <a:gd name="T23" fmla="*/ 221 h 2368"/>
                  <a:gd name="T24" fmla="*/ 293 w 776"/>
                  <a:gd name="T25" fmla="*/ 246 h 2368"/>
                  <a:gd name="T26" fmla="*/ 342 w 776"/>
                  <a:gd name="T27" fmla="*/ 284 h 2368"/>
                  <a:gd name="T28" fmla="*/ 318 w 776"/>
                  <a:gd name="T29" fmla="*/ 322 h 2368"/>
                  <a:gd name="T30" fmla="*/ 366 w 776"/>
                  <a:gd name="T31" fmla="*/ 348 h 2368"/>
                  <a:gd name="T32" fmla="*/ 342 w 776"/>
                  <a:gd name="T33" fmla="*/ 386 h 2368"/>
                  <a:gd name="T34" fmla="*/ 366 w 776"/>
                  <a:gd name="T35" fmla="*/ 424 h 2368"/>
                  <a:gd name="T36" fmla="*/ 342 w 776"/>
                  <a:gd name="T37" fmla="*/ 450 h 2368"/>
                  <a:gd name="T38" fmla="*/ 391 w 776"/>
                  <a:gd name="T39" fmla="*/ 488 h 2368"/>
                  <a:gd name="T40" fmla="*/ 366 w 776"/>
                  <a:gd name="T41" fmla="*/ 526 h 2368"/>
                  <a:gd name="T42" fmla="*/ 391 w 776"/>
                  <a:gd name="T43" fmla="*/ 577 h 2368"/>
                  <a:gd name="T44" fmla="*/ 366 w 776"/>
                  <a:gd name="T45" fmla="*/ 590 h 2368"/>
                  <a:gd name="T46" fmla="*/ 391 w 776"/>
                  <a:gd name="T47" fmla="*/ 628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32" name="Freeform 133"/>
              <p:cNvSpPr>
                <a:spLocks/>
              </p:cNvSpPr>
              <p:nvPr/>
            </p:nvSpPr>
            <p:spPr bwMode="hidden">
              <a:xfrm>
                <a:off x="4636" y="576"/>
                <a:ext cx="594" cy="417"/>
              </a:xfrm>
              <a:custGeom>
                <a:avLst/>
                <a:gdLst>
                  <a:gd name="T0" fmla="*/ 0 w 776"/>
                  <a:gd name="T1" fmla="*/ 11 h 2368"/>
                  <a:gd name="T2" fmla="*/ 184 w 776"/>
                  <a:gd name="T3" fmla="*/ 3 h 2368"/>
                  <a:gd name="T4" fmla="*/ 73 w 776"/>
                  <a:gd name="T5" fmla="*/ 28 h 2368"/>
                  <a:gd name="T6" fmla="*/ 257 w 776"/>
                  <a:gd name="T7" fmla="*/ 28 h 2368"/>
                  <a:gd name="T8" fmla="*/ 147 w 776"/>
                  <a:gd name="T9" fmla="*/ 54 h 2368"/>
                  <a:gd name="T10" fmla="*/ 294 w 776"/>
                  <a:gd name="T11" fmla="*/ 62 h 2368"/>
                  <a:gd name="T12" fmla="*/ 220 w 776"/>
                  <a:gd name="T13" fmla="*/ 79 h 2368"/>
                  <a:gd name="T14" fmla="*/ 367 w 776"/>
                  <a:gd name="T15" fmla="*/ 87 h 2368"/>
                  <a:gd name="T16" fmla="*/ 294 w 776"/>
                  <a:gd name="T17" fmla="*/ 104 h 2368"/>
                  <a:gd name="T18" fmla="*/ 404 w 776"/>
                  <a:gd name="T19" fmla="*/ 113 h 2368"/>
                  <a:gd name="T20" fmla="*/ 367 w 776"/>
                  <a:gd name="T21" fmla="*/ 130 h 2368"/>
                  <a:gd name="T22" fmla="*/ 441 w 776"/>
                  <a:gd name="T23" fmla="*/ 147 h 2368"/>
                  <a:gd name="T24" fmla="*/ 441 w 776"/>
                  <a:gd name="T25" fmla="*/ 163 h 2368"/>
                  <a:gd name="T26" fmla="*/ 514 w 776"/>
                  <a:gd name="T27" fmla="*/ 189 h 2368"/>
                  <a:gd name="T28" fmla="*/ 478 w 776"/>
                  <a:gd name="T29" fmla="*/ 214 h 2368"/>
                  <a:gd name="T30" fmla="*/ 551 w 776"/>
                  <a:gd name="T31" fmla="*/ 231 h 2368"/>
                  <a:gd name="T32" fmla="*/ 514 w 776"/>
                  <a:gd name="T33" fmla="*/ 256 h 2368"/>
                  <a:gd name="T34" fmla="*/ 551 w 776"/>
                  <a:gd name="T35" fmla="*/ 282 h 2368"/>
                  <a:gd name="T36" fmla="*/ 514 w 776"/>
                  <a:gd name="T37" fmla="*/ 299 h 2368"/>
                  <a:gd name="T38" fmla="*/ 588 w 776"/>
                  <a:gd name="T39" fmla="*/ 324 h 2368"/>
                  <a:gd name="T40" fmla="*/ 551 w 776"/>
                  <a:gd name="T41" fmla="*/ 349 h 2368"/>
                  <a:gd name="T42" fmla="*/ 588 w 776"/>
                  <a:gd name="T43" fmla="*/ 383 h 2368"/>
                  <a:gd name="T44" fmla="*/ 551 w 776"/>
                  <a:gd name="T45" fmla="*/ 392 h 2368"/>
                  <a:gd name="T46" fmla="*/ 588 w 776"/>
                  <a:gd name="T47" fmla="*/ 417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33" name="Freeform 134"/>
              <p:cNvSpPr>
                <a:spLocks/>
              </p:cNvSpPr>
              <p:nvPr/>
            </p:nvSpPr>
            <p:spPr bwMode="hidden">
              <a:xfrm>
                <a:off x="4658" y="132"/>
                <a:ext cx="260" cy="559"/>
              </a:xfrm>
              <a:custGeom>
                <a:avLst/>
                <a:gdLst>
                  <a:gd name="T0" fmla="*/ 0 w 776"/>
                  <a:gd name="T1" fmla="*/ 15 h 2368"/>
                  <a:gd name="T2" fmla="*/ 80 w 776"/>
                  <a:gd name="T3" fmla="*/ 4 h 2368"/>
                  <a:gd name="T4" fmla="*/ 32 w 776"/>
                  <a:gd name="T5" fmla="*/ 38 h 2368"/>
                  <a:gd name="T6" fmla="*/ 113 w 776"/>
                  <a:gd name="T7" fmla="*/ 38 h 2368"/>
                  <a:gd name="T8" fmla="*/ 64 w 776"/>
                  <a:gd name="T9" fmla="*/ 72 h 2368"/>
                  <a:gd name="T10" fmla="*/ 129 w 776"/>
                  <a:gd name="T11" fmla="*/ 83 h 2368"/>
                  <a:gd name="T12" fmla="*/ 96 w 776"/>
                  <a:gd name="T13" fmla="*/ 106 h 2368"/>
                  <a:gd name="T14" fmla="*/ 161 w 776"/>
                  <a:gd name="T15" fmla="*/ 117 h 2368"/>
                  <a:gd name="T16" fmla="*/ 129 w 776"/>
                  <a:gd name="T17" fmla="*/ 140 h 2368"/>
                  <a:gd name="T18" fmla="*/ 177 w 776"/>
                  <a:gd name="T19" fmla="*/ 151 h 2368"/>
                  <a:gd name="T20" fmla="*/ 161 w 776"/>
                  <a:gd name="T21" fmla="*/ 174 h 2368"/>
                  <a:gd name="T22" fmla="*/ 193 w 776"/>
                  <a:gd name="T23" fmla="*/ 196 h 2368"/>
                  <a:gd name="T24" fmla="*/ 193 w 776"/>
                  <a:gd name="T25" fmla="*/ 219 h 2368"/>
                  <a:gd name="T26" fmla="*/ 225 w 776"/>
                  <a:gd name="T27" fmla="*/ 253 h 2368"/>
                  <a:gd name="T28" fmla="*/ 209 w 776"/>
                  <a:gd name="T29" fmla="*/ 287 h 2368"/>
                  <a:gd name="T30" fmla="*/ 241 w 776"/>
                  <a:gd name="T31" fmla="*/ 310 h 2368"/>
                  <a:gd name="T32" fmla="*/ 225 w 776"/>
                  <a:gd name="T33" fmla="*/ 344 h 2368"/>
                  <a:gd name="T34" fmla="*/ 241 w 776"/>
                  <a:gd name="T35" fmla="*/ 378 h 2368"/>
                  <a:gd name="T36" fmla="*/ 225 w 776"/>
                  <a:gd name="T37" fmla="*/ 400 h 2368"/>
                  <a:gd name="T38" fmla="*/ 257 w 776"/>
                  <a:gd name="T39" fmla="*/ 434 h 2368"/>
                  <a:gd name="T40" fmla="*/ 241 w 776"/>
                  <a:gd name="T41" fmla="*/ 468 h 2368"/>
                  <a:gd name="T42" fmla="*/ 257 w 776"/>
                  <a:gd name="T43" fmla="*/ 514 h 2368"/>
                  <a:gd name="T44" fmla="*/ 241 w 776"/>
                  <a:gd name="T45" fmla="*/ 525 h 2368"/>
                  <a:gd name="T46" fmla="*/ 257 w 776"/>
                  <a:gd name="T47" fmla="*/ 55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34" name="Freeform 135"/>
              <p:cNvSpPr>
                <a:spLocks/>
              </p:cNvSpPr>
              <p:nvPr/>
            </p:nvSpPr>
            <p:spPr bwMode="hidden">
              <a:xfrm rot="-1346631">
                <a:off x="4401" y="599"/>
                <a:ext cx="175" cy="329"/>
              </a:xfrm>
              <a:custGeom>
                <a:avLst/>
                <a:gdLst>
                  <a:gd name="T0" fmla="*/ 0 w 776"/>
                  <a:gd name="T1" fmla="*/ 9 h 2368"/>
                  <a:gd name="T2" fmla="*/ 54 w 776"/>
                  <a:gd name="T3" fmla="*/ 2 h 2368"/>
                  <a:gd name="T4" fmla="*/ 22 w 776"/>
                  <a:gd name="T5" fmla="*/ 22 h 2368"/>
                  <a:gd name="T6" fmla="*/ 76 w 776"/>
                  <a:gd name="T7" fmla="*/ 22 h 2368"/>
                  <a:gd name="T8" fmla="*/ 43 w 776"/>
                  <a:gd name="T9" fmla="*/ 42 h 2368"/>
                  <a:gd name="T10" fmla="*/ 87 w 776"/>
                  <a:gd name="T11" fmla="*/ 49 h 2368"/>
                  <a:gd name="T12" fmla="*/ 65 w 776"/>
                  <a:gd name="T13" fmla="*/ 62 h 2368"/>
                  <a:gd name="T14" fmla="*/ 108 w 776"/>
                  <a:gd name="T15" fmla="*/ 69 h 2368"/>
                  <a:gd name="T16" fmla="*/ 87 w 776"/>
                  <a:gd name="T17" fmla="*/ 82 h 2368"/>
                  <a:gd name="T18" fmla="*/ 119 w 776"/>
                  <a:gd name="T19" fmla="*/ 89 h 2368"/>
                  <a:gd name="T20" fmla="*/ 108 w 776"/>
                  <a:gd name="T21" fmla="*/ 102 h 2368"/>
                  <a:gd name="T22" fmla="*/ 130 w 776"/>
                  <a:gd name="T23" fmla="*/ 116 h 2368"/>
                  <a:gd name="T24" fmla="*/ 130 w 776"/>
                  <a:gd name="T25" fmla="*/ 129 h 2368"/>
                  <a:gd name="T26" fmla="*/ 152 w 776"/>
                  <a:gd name="T27" fmla="*/ 149 h 2368"/>
                  <a:gd name="T28" fmla="*/ 141 w 776"/>
                  <a:gd name="T29" fmla="*/ 169 h 2368"/>
                  <a:gd name="T30" fmla="*/ 162 w 776"/>
                  <a:gd name="T31" fmla="*/ 182 h 2368"/>
                  <a:gd name="T32" fmla="*/ 152 w 776"/>
                  <a:gd name="T33" fmla="*/ 202 h 2368"/>
                  <a:gd name="T34" fmla="*/ 162 w 776"/>
                  <a:gd name="T35" fmla="*/ 222 h 2368"/>
                  <a:gd name="T36" fmla="*/ 152 w 776"/>
                  <a:gd name="T37" fmla="*/ 236 h 2368"/>
                  <a:gd name="T38" fmla="*/ 173 w 776"/>
                  <a:gd name="T39" fmla="*/ 256 h 2368"/>
                  <a:gd name="T40" fmla="*/ 162 w 776"/>
                  <a:gd name="T41" fmla="*/ 276 h 2368"/>
                  <a:gd name="T42" fmla="*/ 173 w 776"/>
                  <a:gd name="T43" fmla="*/ 302 h 2368"/>
                  <a:gd name="T44" fmla="*/ 162 w 776"/>
                  <a:gd name="T45" fmla="*/ 309 h 2368"/>
                  <a:gd name="T46" fmla="*/ 173 w 776"/>
                  <a:gd name="T47" fmla="*/ 32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02435" name="Freeform 136"/>
              <p:cNvSpPr>
                <a:spLocks/>
              </p:cNvSpPr>
              <p:nvPr/>
            </p:nvSpPr>
            <p:spPr bwMode="hidden">
              <a:xfrm rot="1346631" flipH="1">
                <a:off x="3783" y="589"/>
                <a:ext cx="172" cy="330"/>
              </a:xfrm>
              <a:custGeom>
                <a:avLst/>
                <a:gdLst>
                  <a:gd name="T0" fmla="*/ 0 w 776"/>
                  <a:gd name="T1" fmla="*/ 9 h 2368"/>
                  <a:gd name="T2" fmla="*/ 53 w 776"/>
                  <a:gd name="T3" fmla="*/ 2 h 2368"/>
                  <a:gd name="T4" fmla="*/ 21 w 776"/>
                  <a:gd name="T5" fmla="*/ 22 h 2368"/>
                  <a:gd name="T6" fmla="*/ 74 w 776"/>
                  <a:gd name="T7" fmla="*/ 22 h 2368"/>
                  <a:gd name="T8" fmla="*/ 43 w 776"/>
                  <a:gd name="T9" fmla="*/ 42 h 2368"/>
                  <a:gd name="T10" fmla="*/ 85 w 776"/>
                  <a:gd name="T11" fmla="*/ 49 h 2368"/>
                  <a:gd name="T12" fmla="*/ 64 w 776"/>
                  <a:gd name="T13" fmla="*/ 62 h 2368"/>
                  <a:gd name="T14" fmla="*/ 106 w 776"/>
                  <a:gd name="T15" fmla="*/ 69 h 2368"/>
                  <a:gd name="T16" fmla="*/ 85 w 776"/>
                  <a:gd name="T17" fmla="*/ 83 h 2368"/>
                  <a:gd name="T18" fmla="*/ 117 w 776"/>
                  <a:gd name="T19" fmla="*/ 89 h 2368"/>
                  <a:gd name="T20" fmla="*/ 106 w 776"/>
                  <a:gd name="T21" fmla="*/ 103 h 2368"/>
                  <a:gd name="T22" fmla="*/ 128 w 776"/>
                  <a:gd name="T23" fmla="*/ 116 h 2368"/>
                  <a:gd name="T24" fmla="*/ 128 w 776"/>
                  <a:gd name="T25" fmla="*/ 129 h 2368"/>
                  <a:gd name="T26" fmla="*/ 149 w 776"/>
                  <a:gd name="T27" fmla="*/ 149 h 2368"/>
                  <a:gd name="T28" fmla="*/ 138 w 776"/>
                  <a:gd name="T29" fmla="*/ 169 h 2368"/>
                  <a:gd name="T30" fmla="*/ 160 w 776"/>
                  <a:gd name="T31" fmla="*/ 183 h 2368"/>
                  <a:gd name="T32" fmla="*/ 149 w 776"/>
                  <a:gd name="T33" fmla="*/ 203 h 2368"/>
                  <a:gd name="T34" fmla="*/ 160 w 776"/>
                  <a:gd name="T35" fmla="*/ 223 h 2368"/>
                  <a:gd name="T36" fmla="*/ 149 w 776"/>
                  <a:gd name="T37" fmla="*/ 236 h 2368"/>
                  <a:gd name="T38" fmla="*/ 170 w 776"/>
                  <a:gd name="T39" fmla="*/ 256 h 2368"/>
                  <a:gd name="T40" fmla="*/ 160 w 776"/>
                  <a:gd name="T41" fmla="*/ 276 h 2368"/>
                  <a:gd name="T42" fmla="*/ 170 w 776"/>
                  <a:gd name="T43" fmla="*/ 303 h 2368"/>
                  <a:gd name="T44" fmla="*/ 160 w 776"/>
                  <a:gd name="T45" fmla="*/ 310 h 2368"/>
                  <a:gd name="T46" fmla="*/ 170 w 776"/>
                  <a:gd name="T47" fmla="*/ 33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grpSp>
      <p:sp>
        <p:nvSpPr>
          <p:cNvPr id="102403"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4"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539"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1126540"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126541"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Black" charset="0"/>
              </a:defRPr>
            </a:lvl1pPr>
          </a:lstStyle>
          <a:p>
            <a:pPr>
              <a:defRPr/>
            </a:pPr>
            <a:fld id="{B7471830-2A5A-0D4D-B1C5-28CBE405165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210" r:id="rId1"/>
    <p:sldLayoutId id="2147486038" r:id="rId2"/>
    <p:sldLayoutId id="2147486039" r:id="rId3"/>
    <p:sldLayoutId id="2147486040" r:id="rId4"/>
    <p:sldLayoutId id="2147486041" r:id="rId5"/>
    <p:sldLayoutId id="2147486042" r:id="rId6"/>
    <p:sldLayoutId id="2147486043" r:id="rId7"/>
    <p:sldLayoutId id="2147486044" r:id="rId8"/>
    <p:sldLayoutId id="2147486045" r:id="rId9"/>
    <p:sldLayoutId id="2147486046" r:id="rId10"/>
    <p:sldLayoutId id="2147486047"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Arial Black" pitchFamily="-105" charset="0"/>
        </a:defRPr>
      </a:lvl6pPr>
      <a:lvl7pPr marL="914400" algn="l" rtl="0" fontAlgn="base">
        <a:spcBef>
          <a:spcPct val="0"/>
        </a:spcBef>
        <a:spcAft>
          <a:spcPct val="0"/>
        </a:spcAft>
        <a:defRPr sz="4400">
          <a:solidFill>
            <a:schemeClr val="tx2"/>
          </a:solidFill>
          <a:latin typeface="Arial Black" pitchFamily="-105" charset="0"/>
        </a:defRPr>
      </a:lvl7pPr>
      <a:lvl8pPr marL="1371600" algn="l" rtl="0" fontAlgn="base">
        <a:spcBef>
          <a:spcPct val="0"/>
        </a:spcBef>
        <a:spcAft>
          <a:spcPct val="0"/>
        </a:spcAft>
        <a:defRPr sz="4400">
          <a:solidFill>
            <a:schemeClr val="tx2"/>
          </a:solidFill>
          <a:latin typeface="Arial Black" pitchFamily="-105" charset="0"/>
        </a:defRPr>
      </a:lvl8pPr>
      <a:lvl9pPr marL="1828800" algn="l"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Font typeface="Times New Roman"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Font typeface="Times New Roman"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Font typeface="Times New Roman"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Font typeface="Times New Roman"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0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9.xml"/><Relationship Id="rId1" Type="http://schemas.openxmlformats.org/officeDocument/2006/relationships/slideLayout" Target="../slideLayouts/slideLayout12.xml"/><Relationship Id="rId4" Type="http://schemas.openxmlformats.org/officeDocument/2006/relationships/image" Target="../media/image136.png"/></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1.xml"/><Relationship Id="rId1" Type="http://schemas.openxmlformats.org/officeDocument/2006/relationships/slideLayout" Target="../slideLayouts/slideLayout12.xml"/><Relationship Id="rId4" Type="http://schemas.openxmlformats.org/officeDocument/2006/relationships/image" Target="../media/image139.gif"/></Relationships>
</file>

<file path=ppt/slides/_rels/slide10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142.jpeg"/></Relationships>
</file>

<file path=ppt/slides/_rels/slide10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27.jpeg"/></Relationships>
</file>

<file path=ppt/slides/_rels/slide11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10.xml"/><Relationship Id="rId1" Type="http://schemas.openxmlformats.org/officeDocument/2006/relationships/slideLayout" Target="../slideLayouts/slideLayout12.xml"/><Relationship Id="rId5" Type="http://schemas.openxmlformats.org/officeDocument/2006/relationships/image" Target="../media/image148.png"/><Relationship Id="rId4" Type="http://schemas.openxmlformats.org/officeDocument/2006/relationships/image" Target="../media/image147.jpeg"/></Relationships>
</file>

<file path=ppt/slides/_rels/slide11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50.gif"/></Relationships>
</file>

<file path=ppt/slides/_rels/slide11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2.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69.xml"/></Relationships>
</file>

<file path=ppt/slides/_rels/slide11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6.xml"/><Relationship Id="rId1" Type="http://schemas.openxmlformats.org/officeDocument/2006/relationships/slideLayout" Target="../slideLayouts/slideLayout181.xml"/><Relationship Id="rId4" Type="http://schemas.openxmlformats.org/officeDocument/2006/relationships/image" Target="../media/image153.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7.xml"/><Relationship Id="rId1" Type="http://schemas.openxmlformats.org/officeDocument/2006/relationships/slideLayout" Target="../slideLayouts/slideLayout181.xml"/><Relationship Id="rId4" Type="http://schemas.openxmlformats.org/officeDocument/2006/relationships/image" Target="../media/image155.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59.xml"/></Relationships>
</file>

<file path=ppt/slides/_rels/slide12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20.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3.xml"/><Relationship Id="rId1" Type="http://schemas.openxmlformats.org/officeDocument/2006/relationships/slideLayout" Target="../slideLayouts/slideLayout210.xml"/></Relationships>
</file>

<file path=ppt/slides/_rels/slide12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25.xml"/><Relationship Id="rId1" Type="http://schemas.openxmlformats.org/officeDocument/2006/relationships/slideLayout" Target="../slideLayouts/slideLayout136.xml"/></Relationships>
</file>

<file path=ppt/slides/_rels/slide12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26.xml"/><Relationship Id="rId1" Type="http://schemas.openxmlformats.org/officeDocument/2006/relationships/slideLayout" Target="../slideLayouts/slideLayout136.xml"/></Relationships>
</file>

<file path=ppt/slides/_rels/slide129.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7.xml"/><Relationship Id="rId1" Type="http://schemas.openxmlformats.org/officeDocument/2006/relationships/slideLayout" Target="../slideLayouts/slideLayout137.xml"/><Relationship Id="rId5" Type="http://schemas.openxmlformats.org/officeDocument/2006/relationships/image" Target="../media/image166.jpeg"/><Relationship Id="rId4" Type="http://schemas.openxmlformats.org/officeDocument/2006/relationships/image" Target="../media/image112.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05.xml"/><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8.xml"/><Relationship Id="rId1" Type="http://schemas.openxmlformats.org/officeDocument/2006/relationships/slideLayout" Target="../slideLayouts/slideLayout199.xml"/></Relationships>
</file>

<file path=ppt/slides/_rels/slide131.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9.xml"/><Relationship Id="rId1" Type="http://schemas.openxmlformats.org/officeDocument/2006/relationships/slideLayout" Target="../slideLayouts/slideLayout199.xml"/></Relationships>
</file>

<file path=ppt/slides/_rels/slide132.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0.xml"/><Relationship Id="rId1" Type="http://schemas.openxmlformats.org/officeDocument/2006/relationships/slideLayout" Target="../slideLayouts/slideLayout171.xml"/><Relationship Id="rId5" Type="http://schemas.openxmlformats.org/officeDocument/2006/relationships/image" Target="../media/image171.jpeg"/><Relationship Id="rId4" Type="http://schemas.openxmlformats.org/officeDocument/2006/relationships/image" Target="../media/image170.jpeg"/></Relationships>
</file>

<file path=ppt/slides/_rels/slide13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1.xml"/><Relationship Id="rId1" Type="http://schemas.openxmlformats.org/officeDocument/2006/relationships/slideLayout" Target="../slideLayouts/slideLayout126.xml"/></Relationships>
</file>

<file path=ppt/slides/_rels/slide13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2.xml"/><Relationship Id="rId1" Type="http://schemas.openxmlformats.org/officeDocument/2006/relationships/slideLayout" Target="../slideLayouts/slideLayout126.xml"/></Relationships>
</file>

<file path=ppt/slides/_rels/slide135.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3.xml"/><Relationship Id="rId1" Type="http://schemas.openxmlformats.org/officeDocument/2006/relationships/slideLayout" Target="../slideLayouts/slideLayout12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35.xml"/><Relationship Id="rId1" Type="http://schemas.openxmlformats.org/officeDocument/2006/relationships/slideLayout" Target="../slideLayouts/slideLayout90.xml"/></Relationships>
</file>

<file path=ppt/slides/_rels/slide13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36.xml"/><Relationship Id="rId1" Type="http://schemas.openxmlformats.org/officeDocument/2006/relationships/slideLayout" Target="../slideLayouts/slideLayout205.xml"/><Relationship Id="rId4" Type="http://schemas.openxmlformats.org/officeDocument/2006/relationships/image" Target="../media/image176.jpeg"/></Relationships>
</file>

<file path=ppt/slides/_rels/slide13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7.xml"/><Relationship Id="rId1" Type="http://schemas.openxmlformats.org/officeDocument/2006/relationships/slideLayout" Target="../slideLayouts/slideLayout126.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05.xml"/><Relationship Id="rId4" Type="http://schemas.openxmlformats.org/officeDocument/2006/relationships/image" Target="../media/image13.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26.xml"/></Relationships>
</file>

<file path=ppt/slides/_rels/slide1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2.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0.xml"/><Relationship Id="rId1" Type="http://schemas.openxmlformats.org/officeDocument/2006/relationships/slideLayout" Target="../slideLayouts/slideLayout205.xml"/><Relationship Id="rId4" Type="http://schemas.openxmlformats.org/officeDocument/2006/relationships/image" Target="../media/image178.jpeg"/></Relationships>
</file>

<file path=ppt/slides/_rels/slide14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42.xml"/><Relationship Id="rId1" Type="http://schemas.openxmlformats.org/officeDocument/2006/relationships/slideLayout" Target="../slideLayouts/slideLayout1.xml"/><Relationship Id="rId5" Type="http://schemas.openxmlformats.org/officeDocument/2006/relationships/image" Target="../media/image182.gif"/><Relationship Id="rId4" Type="http://schemas.openxmlformats.org/officeDocument/2006/relationships/image" Target="../media/image181.png"/></Relationships>
</file>

<file path=ppt/slides/_rels/slide14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notesSlide" Target="../notesSlides/notesSlide144.xml"/><Relationship Id="rId1" Type="http://schemas.openxmlformats.org/officeDocument/2006/relationships/slideLayout" Target="../slideLayouts/slideLayout1.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147.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190.gif"/></Relationships>
</file>

<file path=ppt/slides/_rels/slide148.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05.xml"/></Relationships>
</file>

<file path=ppt/slides/_rels/slide150.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48.xml"/><Relationship Id="rId1" Type="http://schemas.openxmlformats.org/officeDocument/2006/relationships/slideLayout" Target="../slideLayouts/slideLayout79.xml"/><Relationship Id="rId4" Type="http://schemas.openxmlformats.org/officeDocument/2006/relationships/image" Target="../media/image193.jpeg"/></Relationships>
</file>

<file path=ppt/slides/_rels/slide151.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49.xml"/><Relationship Id="rId1" Type="http://schemas.openxmlformats.org/officeDocument/2006/relationships/slideLayout" Target="../slideLayouts/slideLayout80.xml"/></Relationships>
</file>

<file path=ppt/slides/_rels/slide15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50.xml"/><Relationship Id="rId1" Type="http://schemas.openxmlformats.org/officeDocument/2006/relationships/slideLayout" Target="../slideLayouts/slideLayout80.xml"/></Relationships>
</file>

<file path=ppt/slides/_rels/slide153.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52.xml"/><Relationship Id="rId1" Type="http://schemas.openxmlformats.org/officeDocument/2006/relationships/slideLayout" Target="../slideLayouts/slideLayout80.xml"/></Relationships>
</file>

<file path=ppt/slides/_rels/slide15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53.xml"/><Relationship Id="rId1" Type="http://schemas.openxmlformats.org/officeDocument/2006/relationships/slideLayout" Target="../slideLayouts/slideLayout79.xml"/></Relationships>
</file>

<file path=ppt/slides/_rels/slide15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54.xml"/><Relationship Id="rId1" Type="http://schemas.openxmlformats.org/officeDocument/2006/relationships/slideLayout" Target="../slideLayouts/slideLayout80.xml"/></Relationships>
</file>

<file path=ppt/slides/_rels/slide15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55.xml"/><Relationship Id="rId1" Type="http://schemas.openxmlformats.org/officeDocument/2006/relationships/slideLayout" Target="../slideLayouts/slideLayout79.xml"/></Relationships>
</file>

<file path=ppt/slides/_rels/slide159.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27.xml"/><Relationship Id="rId4" Type="http://schemas.openxmlformats.org/officeDocument/2006/relationships/image" Target="../media/image34.png"/></Relationships>
</file>

<file path=ppt/slides/_rels/slide16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57.xml"/><Relationship Id="rId1" Type="http://schemas.openxmlformats.org/officeDocument/2006/relationships/slideLayout" Target="../slideLayouts/slideLayout80.xml"/><Relationship Id="rId4" Type="http://schemas.openxmlformats.org/officeDocument/2006/relationships/image" Target="../media/image204.png"/></Relationships>
</file>

<file path=ppt/slides/_rels/slide161.xml.rels><?xml version="1.0" encoding="UTF-8" standalone="yes"?>
<Relationships xmlns="http://schemas.openxmlformats.org/package/2006/relationships"><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notesSlide" Target="../notesSlides/notesSlide158.xml"/><Relationship Id="rId1" Type="http://schemas.openxmlformats.org/officeDocument/2006/relationships/slideLayout" Target="../slideLayouts/slideLayout79.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6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59.xml"/><Relationship Id="rId1" Type="http://schemas.openxmlformats.org/officeDocument/2006/relationships/slideLayout" Target="../slideLayouts/slideLayout80.xml"/></Relationships>
</file>

<file path=ppt/slides/_rels/slide16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60.xml"/><Relationship Id="rId1" Type="http://schemas.openxmlformats.org/officeDocument/2006/relationships/slideLayout" Target="../slideLayouts/slideLayout80.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98.xml"/></Relationships>
</file>

<file path=ppt/slides/_rels/slide16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62.xml"/><Relationship Id="rId1" Type="http://schemas.openxmlformats.org/officeDocument/2006/relationships/slideLayout" Target="../slideLayouts/slideLayout79.xml"/><Relationship Id="rId5" Type="http://schemas.openxmlformats.org/officeDocument/2006/relationships/image" Target="../media/image214.png"/><Relationship Id="rId4" Type="http://schemas.openxmlformats.org/officeDocument/2006/relationships/image" Target="../media/image213.png"/></Relationships>
</file>

<file path=ppt/slides/_rels/slide16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63.xml"/><Relationship Id="rId1" Type="http://schemas.openxmlformats.org/officeDocument/2006/relationships/slideLayout" Target="../slideLayouts/slideLayout84.xml"/></Relationships>
</file>

<file path=ppt/slides/_rels/slide167.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4.xml"/><Relationship Id="rId1" Type="http://schemas.openxmlformats.org/officeDocument/2006/relationships/slideLayout" Target="../slideLayouts/slideLayout91.xml"/><Relationship Id="rId4" Type="http://schemas.openxmlformats.org/officeDocument/2006/relationships/image" Target="../media/image217.jpeg"/></Relationships>
</file>

<file path=ppt/slides/_rels/slide16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5.xml"/><Relationship Id="rId1" Type="http://schemas.openxmlformats.org/officeDocument/2006/relationships/slideLayout" Target="../slideLayouts/slideLayout1.xml"/><Relationship Id="rId4" Type="http://schemas.openxmlformats.org/officeDocument/2006/relationships/image" Target="../media/image219.png"/></Relationships>
</file>

<file path=ppt/slides/_rels/slide169.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7.xml"/><Relationship Id="rId1" Type="http://schemas.openxmlformats.org/officeDocument/2006/relationships/slideLayout" Target="../slideLayouts/slideLayout147.xml"/></Relationships>
</file>

<file path=ppt/slides/_rels/slide17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70.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notesSlide" Target="../notesSlides/notesSlide171.xml"/><Relationship Id="rId1" Type="http://schemas.openxmlformats.org/officeDocument/2006/relationships/slideLayout" Target="../slideLayouts/slideLayout159.xml"/></Relationships>
</file>

<file path=ppt/slides/_rels/slide175.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notesSlide" Target="../notesSlides/notesSlide172.xml"/><Relationship Id="rId1" Type="http://schemas.openxmlformats.org/officeDocument/2006/relationships/slideLayout" Target="../slideLayouts/slideLayout159.xml"/></Relationships>
</file>

<file path=ppt/slides/_rels/slide176.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notesSlide" Target="../notesSlides/notesSlide173.xml"/><Relationship Id="rId1" Type="http://schemas.openxmlformats.org/officeDocument/2006/relationships/slideLayout" Target="../slideLayouts/slideLayout159.xml"/></Relationships>
</file>

<file path=ppt/slides/_rels/slide177.x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notesSlide" Target="../notesSlides/notesSlide174.xml"/><Relationship Id="rId1" Type="http://schemas.openxmlformats.org/officeDocument/2006/relationships/slideLayout" Target="../slideLayouts/slideLayout159.xml"/></Relationships>
</file>

<file path=ppt/slides/_rels/slide178.xml.rels><?xml version="1.0" encoding="UTF-8" standalone="yes"?>
<Relationships xmlns="http://schemas.openxmlformats.org/package/2006/relationships"><Relationship Id="rId3" Type="http://schemas.openxmlformats.org/officeDocument/2006/relationships/image" Target="../media/image226.emf"/><Relationship Id="rId2" Type="http://schemas.openxmlformats.org/officeDocument/2006/relationships/notesSlide" Target="../notesSlides/notesSlide175.xml"/><Relationship Id="rId1" Type="http://schemas.openxmlformats.org/officeDocument/2006/relationships/slideLayout" Target="../slideLayouts/slideLayout159.xml"/><Relationship Id="rId5" Type="http://schemas.openxmlformats.org/officeDocument/2006/relationships/image" Target="../media/image228.emf"/><Relationship Id="rId4" Type="http://schemas.openxmlformats.org/officeDocument/2006/relationships/image" Target="../media/image227.emf"/></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8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216.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80.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7.xml"/><Relationship Id="rId1" Type="http://schemas.openxmlformats.org/officeDocument/2006/relationships/slideLayout" Target="../slideLayouts/slideLayout47.xml"/></Relationships>
</file>

<file path=ppt/slides/_rels/slide18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8.xml"/><Relationship Id="rId1" Type="http://schemas.openxmlformats.org/officeDocument/2006/relationships/slideLayout" Target="../slideLayouts/slideLayout47.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231.jpeg"/></Relationships>
</file>

<file path=ppt/slides/_rels/slide18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5.xml.rels><?xml version="1.0" encoding="UTF-8" standalone="yes"?>
<Relationships xmlns="http://schemas.openxmlformats.org/package/2006/relationships"><Relationship Id="rId3" Type="http://schemas.openxmlformats.org/officeDocument/2006/relationships/slide" Target="slide142.xml"/><Relationship Id="rId2" Type="http://schemas.openxmlformats.org/officeDocument/2006/relationships/notesSlide" Target="../notesSlides/notesSlide182.xml"/><Relationship Id="rId1" Type="http://schemas.openxmlformats.org/officeDocument/2006/relationships/slideLayout" Target="../slideLayouts/slideLayout205.xml"/><Relationship Id="rId5" Type="http://schemas.openxmlformats.org/officeDocument/2006/relationships/image" Target="../media/image30.png"/><Relationship Id="rId4" Type="http://schemas.openxmlformats.org/officeDocument/2006/relationships/image" Target="../media/image29.jpeg"/></Relationships>
</file>

<file path=ppt/slides/_rels/slide18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83.xml"/><Relationship Id="rId1" Type="http://schemas.openxmlformats.org/officeDocument/2006/relationships/slideLayout" Target="../slideLayouts/slideLayout210.xml"/></Relationships>
</file>

<file path=ppt/slides/_rels/slide18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4.xml"/><Relationship Id="rId1" Type="http://schemas.openxmlformats.org/officeDocument/2006/relationships/slideLayout" Target="../slideLayouts/slideLayout205.xml"/></Relationships>
</file>

<file path=ppt/slides/_rels/slide188.xml.rels><?xml version="1.0" encoding="UTF-8" standalone="yes"?>
<Relationships xmlns="http://schemas.openxmlformats.org/package/2006/relationships"><Relationship Id="rId8" Type="http://schemas.openxmlformats.org/officeDocument/2006/relationships/image" Target="../media/image238.png"/><Relationship Id="rId13" Type="http://schemas.openxmlformats.org/officeDocument/2006/relationships/image" Target="../media/image243.png"/><Relationship Id="rId3" Type="http://schemas.openxmlformats.org/officeDocument/2006/relationships/image" Target="../media/image233.png"/><Relationship Id="rId7" Type="http://schemas.openxmlformats.org/officeDocument/2006/relationships/image" Target="../media/image237.png"/><Relationship Id="rId12" Type="http://schemas.openxmlformats.org/officeDocument/2006/relationships/image" Target="../media/image242.png"/><Relationship Id="rId2" Type="http://schemas.openxmlformats.org/officeDocument/2006/relationships/notesSlide" Target="../notesSlides/notesSlide185.xml"/><Relationship Id="rId1" Type="http://schemas.openxmlformats.org/officeDocument/2006/relationships/slideLayout" Target="../slideLayouts/slideLayout2.xml"/><Relationship Id="rId6" Type="http://schemas.openxmlformats.org/officeDocument/2006/relationships/image" Target="../media/image236.png"/><Relationship Id="rId11" Type="http://schemas.openxmlformats.org/officeDocument/2006/relationships/image" Target="../media/image241.png"/><Relationship Id="rId5" Type="http://schemas.openxmlformats.org/officeDocument/2006/relationships/image" Target="../media/image235.png"/><Relationship Id="rId15" Type="http://schemas.openxmlformats.org/officeDocument/2006/relationships/image" Target="../media/image245.png"/><Relationship Id="rId10" Type="http://schemas.openxmlformats.org/officeDocument/2006/relationships/image" Target="../media/image240.png"/><Relationship Id="rId4" Type="http://schemas.openxmlformats.org/officeDocument/2006/relationships/image" Target="../media/image234.png"/><Relationship Id="rId9" Type="http://schemas.openxmlformats.org/officeDocument/2006/relationships/image" Target="../media/image239.png"/><Relationship Id="rId14" Type="http://schemas.openxmlformats.org/officeDocument/2006/relationships/image" Target="../media/image244.png"/></Relationships>
</file>

<file path=ppt/slides/_rels/slide189.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86.xml"/><Relationship Id="rId1" Type="http://schemas.openxmlformats.org/officeDocument/2006/relationships/slideLayout" Target="../slideLayouts/slideLayout23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png"/></Relationships>
</file>

<file path=ppt/slides/_rels/slide190.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87.xml"/><Relationship Id="rId1" Type="http://schemas.openxmlformats.org/officeDocument/2006/relationships/slideLayout" Target="../slideLayouts/slideLayout238.xml"/></Relationships>
</file>

<file path=ppt/slides/_rels/slide19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88.xml"/><Relationship Id="rId1" Type="http://schemas.openxmlformats.org/officeDocument/2006/relationships/slideLayout" Target="../slideLayouts/slideLayout1.xml"/><Relationship Id="rId4" Type="http://schemas.openxmlformats.org/officeDocument/2006/relationships/image" Target="../media/image249.jpeg"/></Relationships>
</file>

<file path=ppt/slides/_rels/slide19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189.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48.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48.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48.xml"/></Relationships>
</file>

<file path=ppt/slides/_rels/slide19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93.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94.xml"/><Relationship Id="rId1" Type="http://schemas.openxmlformats.org/officeDocument/2006/relationships/slideLayout" Target="../slideLayouts/slideLayout205.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00.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95.xml"/><Relationship Id="rId1" Type="http://schemas.openxmlformats.org/officeDocument/2006/relationships/slideLayout" Target="../slideLayouts/slideLayout1.xml"/><Relationship Id="rId5" Type="http://schemas.openxmlformats.org/officeDocument/2006/relationships/image" Target="../media/image254.jpeg"/><Relationship Id="rId4" Type="http://schemas.openxmlformats.org/officeDocument/2006/relationships/image" Target="../media/image253.jpeg"/></Relationships>
</file>

<file path=ppt/slides/_rels/slide20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196.xml"/><Relationship Id="rId1" Type="http://schemas.openxmlformats.org/officeDocument/2006/relationships/slideLayout" Target="../slideLayouts/slideLayout115.xml"/></Relationships>
</file>

<file path=ppt/slides/_rels/slide20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197.xml"/><Relationship Id="rId1" Type="http://schemas.openxmlformats.org/officeDocument/2006/relationships/slideLayout" Target="../slideLayouts/slideLayout115.xml"/></Relationships>
</file>

<file path=ppt/slides/_rels/slide203.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198.xml"/><Relationship Id="rId1" Type="http://schemas.openxmlformats.org/officeDocument/2006/relationships/slideLayout" Target="../slideLayouts/slideLayout115.xml"/></Relationships>
</file>

<file path=ppt/slides/_rels/slide204.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199.xml"/><Relationship Id="rId1" Type="http://schemas.openxmlformats.org/officeDocument/2006/relationships/slideLayout" Target="../slideLayouts/slideLayout117.xml"/></Relationships>
</file>

<file path=ppt/slides/_rels/slide205.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00.xml"/><Relationship Id="rId1" Type="http://schemas.openxmlformats.org/officeDocument/2006/relationships/slideLayout" Target="../slideLayouts/slideLayout115.xml"/></Relationships>
</file>

<file path=ppt/slides/_rels/slide20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201.xml"/><Relationship Id="rId1" Type="http://schemas.openxmlformats.org/officeDocument/2006/relationships/slideLayout" Target="../slideLayouts/slideLayout115.xml"/></Relationships>
</file>

<file path=ppt/slides/_rels/slide207.xml.rels><?xml version="1.0" encoding="UTF-8" standalone="yes"?>
<Relationships xmlns="http://schemas.openxmlformats.org/package/2006/relationships"><Relationship Id="rId3" Type="http://schemas.openxmlformats.org/officeDocument/2006/relationships/image" Target="../media/image261.jpeg"/><Relationship Id="rId2" Type="http://schemas.openxmlformats.org/officeDocument/2006/relationships/notesSlide" Target="../notesSlides/notesSlide202.xml"/><Relationship Id="rId1" Type="http://schemas.openxmlformats.org/officeDocument/2006/relationships/slideLayout" Target="../slideLayouts/slideLayout115.xml"/></Relationships>
</file>

<file path=ppt/slides/_rels/slide208.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203.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04.xml"/><Relationship Id="rId1" Type="http://schemas.openxmlformats.org/officeDocument/2006/relationships/slideLayout" Target="../slideLayouts/slideLayout115.xml"/><Relationship Id="rId4" Type="http://schemas.openxmlformats.org/officeDocument/2006/relationships/image" Target="../media/image264.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0.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05.xml"/><Relationship Id="rId1" Type="http://schemas.openxmlformats.org/officeDocument/2006/relationships/slideLayout" Target="../slideLayouts/slideLayout115.xml"/></Relationships>
</file>

<file path=ppt/slides/_rels/slide2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6.xml"/><Relationship Id="rId1" Type="http://schemas.openxmlformats.org/officeDocument/2006/relationships/slideLayout" Target="../slideLayouts/slideLayout36.xml"/></Relationships>
</file>

<file path=ppt/slides/_rels/slide21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07.xml"/><Relationship Id="rId1" Type="http://schemas.openxmlformats.org/officeDocument/2006/relationships/slideLayout" Target="../slideLayouts/slideLayout108.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82.xml"/><Relationship Id="rId1" Type="http://schemas.openxmlformats.org/officeDocument/2006/relationships/themeOverride" Target="../theme/themeOverride2.xml"/><Relationship Id="rId4" Type="http://schemas.openxmlformats.org/officeDocument/2006/relationships/image" Target="../media/image266.jpeg"/></Relationships>
</file>

<file path=ppt/slides/_rels/slide215.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10.xml"/><Relationship Id="rId1" Type="http://schemas.openxmlformats.org/officeDocument/2006/relationships/slideLayout" Target="../slideLayouts/slideLayout82.xml"/><Relationship Id="rId4" Type="http://schemas.openxmlformats.org/officeDocument/2006/relationships/image" Target="../media/image268.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82.xml"/><Relationship Id="rId1" Type="http://schemas.openxmlformats.org/officeDocument/2006/relationships/themeOverride" Target="../theme/themeOverride3.xml"/><Relationship Id="rId4" Type="http://schemas.openxmlformats.org/officeDocument/2006/relationships/image" Target="../media/image269.jpeg"/></Relationships>
</file>

<file path=ppt/slides/_rels/slide217.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12.xml"/><Relationship Id="rId1" Type="http://schemas.openxmlformats.org/officeDocument/2006/relationships/slideLayout" Target="../slideLayouts/slideLayout82.xml"/></Relationships>
</file>

<file path=ppt/slides/_rels/slide218.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13.xml"/><Relationship Id="rId1" Type="http://schemas.openxmlformats.org/officeDocument/2006/relationships/slideLayout" Target="../slideLayouts/slideLayout82.xml"/><Relationship Id="rId4" Type="http://schemas.openxmlformats.org/officeDocument/2006/relationships/image" Target="../media/image272.jpeg"/></Relationships>
</file>

<file path=ppt/slides/_rels/slide21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14.xml"/><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21.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4.xml"/></Relationships>
</file>

<file path=ppt/slides/_rels/slide222.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16.xml"/><Relationship Id="rId1" Type="http://schemas.openxmlformats.org/officeDocument/2006/relationships/slideLayout" Target="../slideLayouts/slideLayout30.xml"/></Relationships>
</file>

<file path=ppt/slides/_rels/slide22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217.xml"/><Relationship Id="rId1" Type="http://schemas.openxmlformats.org/officeDocument/2006/relationships/slideLayout" Target="../slideLayouts/slideLayout210.xml"/></Relationships>
</file>

<file path=ppt/slides/_rels/slide224.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18.xml"/><Relationship Id="rId1" Type="http://schemas.openxmlformats.org/officeDocument/2006/relationships/slideLayout" Target="../slideLayouts/slideLayout205.xml"/></Relationships>
</file>

<file path=ppt/slides/_rels/slide22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19.xml"/><Relationship Id="rId1" Type="http://schemas.openxmlformats.org/officeDocument/2006/relationships/slideLayout" Target="../slideLayouts/slideLayout205.xml"/></Relationships>
</file>

<file path=ppt/slides/_rels/slide226.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220.xml"/><Relationship Id="rId1" Type="http://schemas.openxmlformats.org/officeDocument/2006/relationships/slideLayout" Target="../slideLayouts/slideLayout269.xml"/><Relationship Id="rId4" Type="http://schemas.openxmlformats.org/officeDocument/2006/relationships/image" Target="../media/image279.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sg/imgres?imgurl=http://www.kipar.org/piratical-resources/flags/crossed-bones.jpg&amp;imgrefurl=http://www.kipar.org/piratical-resources/pirate-flags.html&amp;h=224&amp;w=403&amp;sz=12&amp;tbnid=blCpluydRTNtaM:&amp;tbnh=67&amp;tbnw=121&amp;hl=en&amp;start=4&amp;prev=/images?q=bones&amp;imgsz=small%7Cmedium%7Clarge%7Cxlarge&amp;svnum=10&amp;hl=en&amp;lr=&amp;safe=off&amp;sa=G"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png"/><Relationship Id="rId4" Type="http://schemas.openxmlformats.org/officeDocument/2006/relationships/image" Target="../media/image70.jpe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hyperlink" Target="http://www.google.com.sg/imgres?imgurl=http://www.kipar.org/piratical-resources/flags/crossed-bones.jpg&amp;imgrefurl=http://www.kipar.org/piratical-resources/pirate-flags.html&amp;h=224&amp;w=403&amp;sz=12&amp;tbnid=blCpluydRTNtaM:&amp;tbnh=67&amp;tbnw=121&amp;hl=en&amp;start=4&amp;prev=/images?q=bones&amp;imgsz=small%7Cmedium%7Clarge%7Cxlarge&amp;svnum=10&amp;hl=en&amp;lr=&amp;safe=off&amp;sa=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205.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5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jpeg"/></Relationships>
</file>

<file path=ppt/slides/_rels/slide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audio" Target="../media/audio1.bin"/><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63.xml"/><Relationship Id="rId1" Type="http://schemas.openxmlformats.org/officeDocument/2006/relationships/slideLayout" Target="../slideLayouts/slideLayout159.xml"/></Relationships>
</file>

<file path=ppt/slides/_rels/slide6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4.xml"/><Relationship Id="rId1" Type="http://schemas.openxmlformats.org/officeDocument/2006/relationships/slideLayout" Target="../slideLayouts/slideLayout109.xml"/></Relationships>
</file>

<file path=ppt/slides/_rels/slide6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109.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6.xml"/><Relationship Id="rId1" Type="http://schemas.openxmlformats.org/officeDocument/2006/relationships/slideLayout" Target="../slideLayouts/slideLayout205.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0.xml"/><Relationship Id="rId1" Type="http://schemas.openxmlformats.org/officeDocument/2006/relationships/slideLayout" Target="../slideLayouts/slideLayout182.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2.xml"/><Relationship Id="rId1" Type="http://schemas.openxmlformats.org/officeDocument/2006/relationships/slideLayout" Target="../slideLayouts/slideLayout276.xml"/><Relationship Id="rId4" Type="http://schemas.openxmlformats.org/officeDocument/2006/relationships/image" Target="../media/image107.jpeg"/></Relationships>
</file>

<file path=ppt/slides/_rels/slide7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3.xml"/><Relationship Id="rId1" Type="http://schemas.openxmlformats.org/officeDocument/2006/relationships/slideLayout" Target="../slideLayouts/slideLayout281.xml"/><Relationship Id="rId5" Type="http://schemas.openxmlformats.org/officeDocument/2006/relationships/image" Target="../media/image110.svg"/><Relationship Id="rId4" Type="http://schemas.openxmlformats.org/officeDocument/2006/relationships/image" Target="../media/image109.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92.xml"/></Relationships>
</file>

<file path=ppt/slides/_rels/slide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75.xml"/><Relationship Id="rId1" Type="http://schemas.openxmlformats.org/officeDocument/2006/relationships/slideLayout" Target="../slideLayouts/slideLayout293.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76.xml"/><Relationship Id="rId1" Type="http://schemas.openxmlformats.org/officeDocument/2006/relationships/slideLayout" Target="../slideLayouts/slideLayout294.xml"/></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7.xml"/><Relationship Id="rId1" Type="http://schemas.openxmlformats.org/officeDocument/2006/relationships/slideLayout" Target="../slideLayouts/slideLayout27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8.xml"/><Relationship Id="rId1" Type="http://schemas.openxmlformats.org/officeDocument/2006/relationships/slideLayout" Target="../slideLayouts/slideLayout276.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9.xml"/><Relationship Id="rId1" Type="http://schemas.openxmlformats.org/officeDocument/2006/relationships/slideLayout" Target="../slideLayouts/slideLayout276.xml"/></Relationships>
</file>

<file path=ppt/slides/_rels/slide8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0.xml"/><Relationship Id="rId1" Type="http://schemas.openxmlformats.org/officeDocument/2006/relationships/slideLayout" Target="../slideLayouts/slideLayout295.xml"/><Relationship Id="rId5" Type="http://schemas.openxmlformats.org/officeDocument/2006/relationships/image" Target="../media/image116.jpeg"/><Relationship Id="rId4" Type="http://schemas.openxmlformats.org/officeDocument/2006/relationships/image" Target="../media/image115.jpeg"/></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1.xml"/><Relationship Id="rId1" Type="http://schemas.openxmlformats.org/officeDocument/2006/relationships/slideLayout" Target="../slideLayouts/slideLayout295.xml"/></Relationships>
</file>

<file path=ppt/slides/_rels/slide8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2.xml"/><Relationship Id="rId1" Type="http://schemas.openxmlformats.org/officeDocument/2006/relationships/slideLayout" Target="../slideLayouts/slideLayout183.xml"/><Relationship Id="rId4" Type="http://schemas.openxmlformats.org/officeDocument/2006/relationships/image" Target="../media/image90.jpeg"/></Relationships>
</file>

<file path=ppt/slides/_rel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3.xml"/><Relationship Id="rId1" Type="http://schemas.openxmlformats.org/officeDocument/2006/relationships/slideLayout" Target="../slideLayouts/slideLayout69.xml"/><Relationship Id="rId4" Type="http://schemas.openxmlformats.org/officeDocument/2006/relationships/image" Target="../media/image120.png"/></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22.jpeg"/></Relationships>
</file>

<file path=ppt/slides/_rels/slide8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90818" name="Picture 6"/>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34" name="Rectangle 2"/>
          <p:cNvSpPr>
            <a:spLocks noGrp="1" noChangeArrowheads="1"/>
          </p:cNvSpPr>
          <p:nvPr>
            <p:ph type="title"/>
          </p:nvPr>
        </p:nvSpPr>
        <p:spPr>
          <a:xfrm>
            <a:off x="0" y="762000"/>
            <a:ext cx="9144000" cy="4724400"/>
          </a:xfrm>
          <a:effectLst>
            <a:outerShdw blurRad="63500" dist="107763" dir="13500000" algn="ctr" rotWithShape="0">
              <a:srgbClr val="000000">
                <a:alpha val="74998"/>
              </a:srgbClr>
            </a:outerShdw>
          </a:effectLst>
        </p:spPr>
        <p:txBody>
          <a:bodyPr/>
          <a:lstStyle/>
          <a:p>
            <a:pPr eaLnBrk="1" hangingPunct="1">
              <a:defRPr/>
            </a:pPr>
            <a:r>
              <a:rPr lang="en-US" sz="8800" b="1" i="1">
                <a:solidFill>
                  <a:schemeClr val="tx1"/>
                </a:solidFill>
                <a:latin typeface="Arial Black" charset="0"/>
                <a:ea typeface="ＭＳ Ｐゴシック" charset="0"/>
                <a:cs typeface="ＭＳ Ｐゴシック" charset="0"/>
              </a:rPr>
              <a:t>Debunking</a:t>
            </a:r>
            <a:br>
              <a:rPr lang="en-US" sz="8800" b="1" i="1">
                <a:solidFill>
                  <a:schemeClr val="tx1"/>
                </a:solidFill>
                <a:latin typeface="Arial Black" charset="0"/>
                <a:ea typeface="ＭＳ Ｐゴシック" charset="0"/>
                <a:cs typeface="ＭＳ Ｐゴシック" charset="0"/>
              </a:rPr>
            </a:br>
            <a:r>
              <a:rPr lang="en-US" sz="6600" b="1" i="1">
                <a:solidFill>
                  <a:schemeClr val="tx1"/>
                </a:solidFill>
                <a:latin typeface="Arial Black" charset="0"/>
                <a:ea typeface="ＭＳ Ｐゴシック" charset="0"/>
                <a:cs typeface="ＭＳ Ｐゴシック" charset="0"/>
              </a:rPr>
              <a:t>The Da Vinci Code</a:t>
            </a:r>
            <a:endParaRPr lang="en-US" b="1">
              <a:solidFill>
                <a:schemeClr val="tx1"/>
              </a:solidFill>
              <a:latin typeface="Arial Black"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971C42C4-00C5-18A5-C309-82F96DBBC5F3}"/>
              </a:ext>
            </a:extLst>
          </p:cNvPr>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Dr. Rick Griffith • </a:t>
            </a:r>
            <a:r>
              <a:rPr lang="en-US" sz="1600" b="1" kern="0" dirty="0">
                <a:solidFill>
                  <a:srgbClr val="FFFFFF"/>
                </a:solidFill>
                <a:effectLst>
                  <a:outerShdw blurRad="38100" dist="38100" dir="2700000" algn="tl">
                    <a:srgbClr val="000000"/>
                  </a:outerShdw>
                </a:effectLst>
                <a:ea typeface="ＭＳ Ｐゴシック" charset="0"/>
                <a:cs typeface="Arial"/>
              </a:rPr>
              <a:t>Jordan Evangelical Theological Seminary</a:t>
            </a:r>
            <a:r>
              <a:rPr lang="en-US" sz="1600" b="1" kern="0" dirty="0">
                <a:solidFill>
                  <a:srgbClr val="FFFFFF"/>
                </a:solidFill>
                <a:effectLst>
                  <a:outerShdw blurRad="38100" dist="38100" dir="2700000" algn="tl">
                    <a:srgbClr val="000000"/>
                  </a:outerShdw>
                </a:effectLst>
                <a:latin typeface="Arial"/>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image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3075"/>
            <a:ext cx="5181600" cy="3844925"/>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09250" name="Rectangle 3"/>
          <p:cNvSpPr>
            <a:spLocks noGrp="1" noChangeArrowheads="1"/>
          </p:cNvSpPr>
          <p:nvPr>
            <p:ph type="ctrTitle"/>
          </p:nvPr>
        </p:nvSpPr>
        <p:spPr>
          <a:xfrm>
            <a:off x="0" y="0"/>
            <a:ext cx="4114800" cy="2133600"/>
          </a:xfrm>
        </p:spPr>
        <p:txBody>
          <a:bodyPr/>
          <a:lstStyle/>
          <a:p>
            <a:pPr eaLnBrk="1" hangingPunct="1"/>
            <a:r>
              <a:rPr lang="en-US" sz="3200">
                <a:latin typeface="Arial Black" charset="0"/>
                <a:ea typeface="ＭＳ Ｐゴシック" charset="0"/>
                <a:cs typeface="ＭＳ Ｐゴシック" charset="0"/>
              </a:rPr>
              <a:t>Both Angles</a:t>
            </a:r>
            <a:endParaRPr lang="en-US">
              <a:latin typeface="Arial Black" charset="0"/>
              <a:ea typeface="ＭＳ Ｐゴシック" charset="0"/>
              <a:cs typeface="ＭＳ Ｐゴシック" charset="0"/>
            </a:endParaRPr>
          </a:p>
        </p:txBody>
      </p:sp>
      <p:pic>
        <p:nvPicPr>
          <p:cNvPr id="309251" name="Picture 4" descr="image01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86200" y="0"/>
            <a:ext cx="5257800" cy="3395663"/>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89474"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5026"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en-US" sz="9600" b="1">
                <a:solidFill>
                  <a:schemeClr val="tx1"/>
                </a:solidFill>
                <a:latin typeface="Arial Black" charset="0"/>
                <a:ea typeface="ＭＳ Ｐゴシック" charset="0"/>
                <a:cs typeface="ＭＳ Ｐゴシック" charset="0"/>
              </a:rPr>
              <a:t>Art </a:t>
            </a:r>
            <a:br>
              <a:rPr lang="en-US" sz="9600" b="1">
                <a:solidFill>
                  <a:schemeClr val="tx1"/>
                </a:solidFill>
                <a:latin typeface="Arial Black" charset="0"/>
                <a:ea typeface="ＭＳ Ｐゴシック" charset="0"/>
                <a:cs typeface="ＭＳ Ｐゴシック" charset="0"/>
              </a:rPr>
            </a:br>
            <a:r>
              <a:rPr lang="en-US" sz="9600" b="1">
                <a:solidFill>
                  <a:schemeClr val="tx1"/>
                </a:solidFill>
                <a:latin typeface="Arial Black" charset="0"/>
                <a:ea typeface="ＭＳ Ｐゴシック" charset="0"/>
                <a:cs typeface="ＭＳ Ｐゴシック" charset="0"/>
              </a:rPr>
              <a:t>Errors</a:t>
            </a:r>
            <a:endParaRPr lang="en-US" sz="4800" b="1">
              <a:solidFill>
                <a:schemeClr val="tx1"/>
              </a:solidFill>
              <a:latin typeface="Arial Black" charset="0"/>
              <a:ea typeface="ＭＳ Ｐゴシック" charset="0"/>
              <a:cs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2"/>
          <p:cNvSpPr>
            <a:spLocks noGrp="1" noChangeArrowheads="1"/>
          </p:cNvSpPr>
          <p:nvPr>
            <p:ph type="title"/>
          </p:nvPr>
        </p:nvSpPr>
        <p:spPr>
          <a:xfrm>
            <a:off x="0" y="0"/>
            <a:ext cx="9144000" cy="1752600"/>
          </a:xfrm>
        </p:spPr>
        <p:txBody>
          <a:bodyPr/>
          <a:lstStyle/>
          <a:p>
            <a:pPr eaLnBrk="1" hangingPunct="1"/>
            <a:r>
              <a:rPr lang="en-US" sz="6600">
                <a:latin typeface="Candy Sniper" charset="0"/>
                <a:ea typeface="ＭＳ Ｐゴシック" charset="0"/>
                <a:cs typeface="ＭＳ Ｐゴシック" charset="0"/>
              </a:rPr>
              <a:t>Is Mona really Leonardo</a:t>
            </a:r>
            <a:r>
              <a:rPr lang="en-US" sz="6600">
                <a:latin typeface="Lucida Grande" charset="0"/>
                <a:ea typeface="ＭＳ Ｐゴシック" charset="0"/>
                <a:cs typeface="ＭＳ Ｐゴシック" charset="0"/>
              </a:rPr>
              <a:t>?!</a:t>
            </a:r>
            <a:endParaRPr lang="en-US">
              <a:latin typeface="Candy Sniper" charset="0"/>
              <a:ea typeface="ＭＳ Ｐゴシック" charset="0"/>
              <a:cs typeface="ＭＳ Ｐゴシック" charset="0"/>
            </a:endParaRPr>
          </a:p>
        </p:txBody>
      </p:sp>
      <p:pic>
        <p:nvPicPr>
          <p:cNvPr id="491522"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2051" r="1581" b="1764"/>
          <a:stretch>
            <a:fillRect/>
          </a:stretch>
        </p:blipFill>
        <p:spPr bwMode="auto">
          <a:xfrm>
            <a:off x="381000" y="1828800"/>
            <a:ext cx="35814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2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5800" y="2078038"/>
            <a:ext cx="4648200" cy="350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24" name="Text Box 5"/>
          <p:cNvSpPr txBox="1">
            <a:spLocks noChangeArrowheads="1"/>
          </p:cNvSpPr>
          <p:nvPr/>
        </p:nvSpPr>
        <p:spPr bwMode="auto">
          <a:xfrm>
            <a:off x="4038600" y="3459163"/>
            <a:ext cx="854075"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7200" b="1">
                <a:latin typeface="Arial" charset="0"/>
              </a:rPr>
              <a:t>=</a:t>
            </a:r>
          </a:p>
        </p:txBody>
      </p:sp>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p:cNvSpPr>
            <a:spLocks noGrp="1" noChangeArrowheads="1"/>
          </p:cNvSpPr>
          <p:nvPr>
            <p:ph type="title"/>
          </p:nvPr>
        </p:nvSpPr>
        <p:spPr>
          <a:xfrm>
            <a:off x="762000" y="-76200"/>
            <a:ext cx="8382000" cy="762000"/>
          </a:xfrm>
        </p:spPr>
        <p:txBody>
          <a:bodyPr/>
          <a:lstStyle/>
          <a:p>
            <a:pPr eaLnBrk="1" hangingPunct="1"/>
            <a:r>
              <a:rPr lang="en-US" sz="3600">
                <a:latin typeface="Arial Black" charset="0"/>
                <a:ea typeface="ＭＳ Ｐゴシック" charset="0"/>
                <a:cs typeface="ＭＳ Ｐゴシック" charset="0"/>
              </a:rPr>
              <a:t>How Feminine was Mona?</a:t>
            </a:r>
          </a:p>
        </p:txBody>
      </p:sp>
      <p:sp>
        <p:nvSpPr>
          <p:cNvPr id="493570" name="Rectangle 3"/>
          <p:cNvSpPr>
            <a:spLocks noGrp="1" noChangeArrowheads="1"/>
          </p:cNvSpPr>
          <p:nvPr>
            <p:ph type="body" idx="1"/>
          </p:nvPr>
        </p:nvSpPr>
        <p:spPr>
          <a:xfrm>
            <a:off x="0" y="762000"/>
            <a:ext cx="4648200" cy="5943600"/>
          </a:xfrm>
        </p:spPr>
        <p:txBody>
          <a:bodyPr/>
          <a:lstStyle/>
          <a:p>
            <a:pPr marL="0" indent="0" algn="ctr" eaLnBrk="1" hangingPunct="1">
              <a:lnSpc>
                <a:spcPct val="90000"/>
              </a:lnSpc>
              <a:buFontTx/>
              <a:buNone/>
            </a:pPr>
            <a:r>
              <a:rPr lang="en-US" altLang="ja-JP" sz="2400">
                <a:latin typeface="Arial Black" charset="0"/>
                <a:ea typeface="ＭＳ Ｐゴシック" charset="0"/>
                <a:cs typeface="ＭＳ Ｐゴシック" charset="0"/>
              </a:rPr>
              <a:t>"By lowering the countryside on the left, Da Vinci made Mona Lisa look much larger from  the left side than from the right side. A little Da Vinci inside joke. Historically, the concepts of  male and female have assigned sides—left is female, and right is male. Because Da Vinci was a big  fan of feminine principles, he made Mona Lisa look more majestic from the left than the right" </a:t>
            </a:r>
            <a:br>
              <a:rPr lang="en-US" altLang="ja-JP" sz="2400">
                <a:latin typeface="Arial Black" charset="0"/>
                <a:ea typeface="ＭＳ Ｐゴシック" charset="0"/>
                <a:cs typeface="ＭＳ Ｐゴシック" charset="0"/>
              </a:rPr>
            </a:br>
            <a:r>
              <a:rPr lang="en-US" altLang="ja-JP" sz="2400">
                <a:latin typeface="Arial Black" charset="0"/>
                <a:ea typeface="ＭＳ Ｐゴシック" charset="0"/>
                <a:cs typeface="ＭＳ Ｐゴシック" charset="0"/>
              </a:rPr>
              <a:t>(</a:t>
            </a:r>
            <a:r>
              <a:rPr lang="en-US" altLang="ja-JP" sz="2400" i="1">
                <a:latin typeface="Arial Black" charset="0"/>
                <a:ea typeface="ＭＳ Ｐゴシック" charset="0"/>
                <a:cs typeface="ＭＳ Ｐゴシック" charset="0"/>
              </a:rPr>
              <a:t>Da Vinci Code</a:t>
            </a:r>
            <a:r>
              <a:rPr lang="en-US" altLang="ja-JP" sz="2400">
                <a:latin typeface="Arial Black" charset="0"/>
                <a:ea typeface="ＭＳ Ｐゴシック" charset="0"/>
                <a:cs typeface="ＭＳ Ｐゴシック" charset="0"/>
              </a:rPr>
              <a:t>, 204).</a:t>
            </a:r>
            <a:endParaRPr lang="en-US" sz="2400">
              <a:latin typeface="Arial Black" charset="0"/>
              <a:ea typeface="ＭＳ Ｐゴシック" charset="0"/>
              <a:cs typeface="ＭＳ Ｐゴシック" charset="0"/>
            </a:endParaRPr>
          </a:p>
        </p:txBody>
      </p:sp>
      <p:pic>
        <p:nvPicPr>
          <p:cNvPr id="7823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29150" y="533400"/>
            <a:ext cx="4743450"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782340"/>
                                        </p:tgtEl>
                                        <p:attrNameLst>
                                          <p:attrName>style.visibility</p:attrName>
                                        </p:attrNameLst>
                                      </p:cBhvr>
                                      <p:to>
                                        <p:strVal val="visible"/>
                                      </p:to>
                                    </p:set>
                                    <p:animEffect transition="in" filter="fade">
                                      <p:cBhvr>
                                        <p:cTn id="7" dur="2000"/>
                                        <p:tgtEl>
                                          <p:spTgt spid="782340"/>
                                        </p:tgtEl>
                                      </p:cBhvr>
                                    </p:animEffect>
                                    <p:anim calcmode="lin" valueType="num">
                                      <p:cBhvr>
                                        <p:cTn id="8" dur="2000" fill="hold"/>
                                        <p:tgtEl>
                                          <p:spTgt spid="782340"/>
                                        </p:tgtEl>
                                        <p:attrNameLst>
                                          <p:attrName>ppt_x</p:attrName>
                                        </p:attrNameLst>
                                      </p:cBhvr>
                                      <p:tavLst>
                                        <p:tav tm="0">
                                          <p:val>
                                            <p:strVal val="#ppt_x"/>
                                          </p:val>
                                        </p:tav>
                                        <p:tav tm="100000">
                                          <p:val>
                                            <p:strVal val="#ppt_x"/>
                                          </p:val>
                                        </p:tav>
                                      </p:tavLst>
                                    </p:anim>
                                    <p:anim calcmode="lin" valueType="num">
                                      <p:cBhvr>
                                        <p:cTn id="9" dur="2000" fill="hold"/>
                                        <p:tgtEl>
                                          <p:spTgt spid="7823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7205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5618" name="Picture 3"/>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990600" y="914400"/>
            <a:ext cx="4419600" cy="4419600"/>
          </a:xfrm>
        </p:spPr>
      </p:pic>
      <p:sp>
        <p:nvSpPr>
          <p:cNvPr id="495619" name="Rectangle 4"/>
          <p:cNvSpPr>
            <a:spLocks noGrp="1" noChangeArrowheads="1"/>
          </p:cNvSpPr>
          <p:nvPr>
            <p:ph type="title"/>
          </p:nvPr>
        </p:nvSpPr>
        <p:spPr>
          <a:xfrm>
            <a:off x="6096000" y="0"/>
            <a:ext cx="2971800" cy="6858000"/>
          </a:xfrm>
          <a:solidFill>
            <a:schemeClr val="bg1"/>
          </a:solidFill>
        </p:spPr>
        <p:txBody>
          <a:bodyPr/>
          <a:lstStyle/>
          <a:p>
            <a:pPr eaLnBrk="1" hangingPunct="1"/>
            <a:r>
              <a:rPr lang="en-US">
                <a:latin typeface="Arial Black" charset="0"/>
                <a:ea typeface="ＭＳ Ｐゴシック" charset="0"/>
                <a:cs typeface="ＭＳ Ｐゴシック" charset="0"/>
              </a:rPr>
              <a:t>Brown</a:t>
            </a:r>
            <a:r>
              <a:rPr lang="fr-FR" altLang="ja-JP">
                <a:latin typeface="Arial Black" charset="0"/>
                <a:ea typeface="ＭＳ Ｐゴシック" charset="0"/>
                <a:cs typeface="ＭＳ Ｐゴシック" charset="0"/>
              </a:rPr>
              <a:t>'</a:t>
            </a:r>
            <a:r>
              <a:rPr lang="en-US" altLang="ja-JP">
                <a:latin typeface="Arial Black" charset="0"/>
                <a:ea typeface="ＭＳ Ｐゴシック" charset="0"/>
                <a:cs typeface="ＭＳ Ｐゴシック" charset="0"/>
              </a:rPr>
              <a:t>s book angers Mona Lisa</a:t>
            </a:r>
            <a:endParaRPr lang="en-US">
              <a:latin typeface="Bauhaus 93" charset="0"/>
              <a:ea typeface="ＭＳ Ｐゴシック" charset="0"/>
              <a:cs typeface="ＭＳ Ｐゴシック" charset="0"/>
            </a:endParaRPr>
          </a:p>
        </p:txBody>
      </p:sp>
      <p:sp>
        <p:nvSpPr>
          <p:cNvPr id="495620" name="Rectangle 5"/>
          <p:cNvSpPr>
            <a:spLocks noChangeArrowheads="1"/>
          </p:cNvSpPr>
          <p:nvPr/>
        </p:nvSpPr>
        <p:spPr bwMode="auto">
          <a:xfrm>
            <a:off x="4724400" y="5715000"/>
            <a:ext cx="441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1800" b="1">
                <a:solidFill>
                  <a:srgbClr val="FFFF00"/>
                </a:solidFill>
                <a:latin typeface="Verdana" charset="0"/>
              </a:rPr>
              <a:t>The Mona Lisa (La Gioconda)</a:t>
            </a:r>
            <a:br>
              <a:rPr lang="en-US" sz="1800" b="1">
                <a:solidFill>
                  <a:srgbClr val="FFFF00"/>
                </a:solidFill>
                <a:latin typeface="Verdana" charset="0"/>
              </a:rPr>
            </a:br>
            <a:r>
              <a:rPr lang="en-US" sz="1800" b="1" i="1">
                <a:solidFill>
                  <a:srgbClr val="FFFF00"/>
                </a:solidFill>
                <a:latin typeface="Verdana" charset="0"/>
              </a:rPr>
              <a:t>Paris, Musee du Louvre</a:t>
            </a:r>
            <a:endParaRPr lang="en-US" sz="4400">
              <a:solidFill>
                <a:schemeClr val="tx2"/>
              </a:solidFill>
              <a:latin typeface="Arial" charset="0"/>
            </a:endParaRPr>
          </a:p>
        </p:txBody>
      </p:sp>
      <p:sp>
        <p:nvSpPr>
          <p:cNvPr id="129030" name="Text Box 6"/>
          <p:cNvSpPr txBox="1">
            <a:spLocks noChangeArrowheads="1"/>
          </p:cNvSpPr>
          <p:nvPr/>
        </p:nvSpPr>
        <p:spPr bwMode="auto">
          <a:xfrm>
            <a:off x="-15875" y="0"/>
            <a:ext cx="9159875" cy="1190625"/>
          </a:xfrm>
          <a:prstGeom prst="rect">
            <a:avLst/>
          </a:prstGeom>
          <a:solidFill>
            <a:srgbClr val="C700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3600" b="1"/>
              <a:t>That</a:t>
            </a:r>
            <a:r>
              <a:rPr lang="fr-FR" altLang="ja-JP" sz="3600" b="1">
                <a:latin typeface="Lucida Grande" charset="0"/>
              </a:rPr>
              <a:t>'</a:t>
            </a:r>
            <a:r>
              <a:rPr lang="en-US" altLang="ja-JP" sz="3600" b="1"/>
              <a:t>s because her real name was</a:t>
            </a:r>
            <a:r>
              <a:rPr lang="en-US" altLang="ja-JP" sz="3600" b="1">
                <a:latin typeface="Lucida Grande" charset="0"/>
              </a:rPr>
              <a:t> </a:t>
            </a:r>
            <a:br>
              <a:rPr lang="en-US" altLang="ja-JP" sz="3600" b="1">
                <a:latin typeface="Lucida Grande" charset="0"/>
              </a:rPr>
            </a:br>
            <a:r>
              <a:rPr lang="en-US" altLang="ja-JP" sz="3600" b="1">
                <a:latin typeface="Lucida Grande" charset="0"/>
              </a:rPr>
              <a:t>Lisa Gheradini Giocondo</a:t>
            </a:r>
            <a:endParaRPr lang="en-US" sz="3600" b="1"/>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2000"/>
                                  </p:stCondLst>
                                  <p:childTnLst>
                                    <p:set>
                                      <p:cBhvr>
                                        <p:cTn id="6" dur="1" fill="hold">
                                          <p:stCondLst>
                                            <p:cond delay="0"/>
                                          </p:stCondLst>
                                        </p:cTn>
                                        <p:tgtEl>
                                          <p:spTgt spid="129030"/>
                                        </p:tgtEl>
                                        <p:attrNameLst>
                                          <p:attrName>style.visibility</p:attrName>
                                        </p:attrNameLst>
                                      </p:cBhvr>
                                      <p:to>
                                        <p:strVal val="visible"/>
                                      </p:to>
                                    </p:set>
                                    <p:animEffect transition="in" filter="checkerboard(across)">
                                      <p:cBhvr>
                                        <p:cTn id="7" dur="3000"/>
                                        <p:tgtEl>
                                          <p:spTgt spid="129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2"/>
          <p:cNvSpPr>
            <a:spLocks noGrp="1" noChangeArrowheads="1"/>
          </p:cNvSpPr>
          <p:nvPr>
            <p:ph type="ctrTitle"/>
          </p:nvPr>
        </p:nvSpPr>
        <p:spPr>
          <a:xfrm>
            <a:off x="5029200" y="838200"/>
            <a:ext cx="3405188" cy="2590800"/>
          </a:xfrm>
        </p:spPr>
        <p:txBody>
          <a:bodyPr/>
          <a:lstStyle/>
          <a:p>
            <a:pPr eaLnBrk="1" hangingPunct="1"/>
            <a:r>
              <a:rPr lang="en-US">
                <a:latin typeface="Arial Black" charset="0"/>
                <a:ea typeface="ＭＳ Ｐゴシック" charset="0"/>
                <a:cs typeface="ＭＳ Ｐゴシック" charset="0"/>
              </a:rPr>
              <a:t>The Mona Michael</a:t>
            </a:r>
          </a:p>
        </p:txBody>
      </p:sp>
      <p:sp>
        <p:nvSpPr>
          <p:cNvPr id="497666" name="Rectangle 3"/>
          <p:cNvSpPr>
            <a:spLocks noGrp="1" noChangeArrowheads="1"/>
          </p:cNvSpPr>
          <p:nvPr>
            <p:ph type="subTitle" idx="1"/>
          </p:nvPr>
        </p:nvSpPr>
        <p:spPr>
          <a:xfrm>
            <a:off x="5143500" y="3733800"/>
            <a:ext cx="3619500" cy="2438400"/>
          </a:xfrm>
        </p:spPr>
        <p:txBody>
          <a:bodyPr/>
          <a:lstStyle/>
          <a:p>
            <a:pPr eaLnBrk="1" hangingPunct="1"/>
            <a:r>
              <a:rPr lang="en-US" i="1">
                <a:latin typeface="Arial Black" charset="0"/>
                <a:ea typeface="ＭＳ Ｐゴシック" charset="0"/>
                <a:cs typeface="ＭＳ Ｐゴシック" charset="0"/>
              </a:rPr>
              <a:t>A classic painting of the confusion of the sexes</a:t>
            </a:r>
          </a:p>
        </p:txBody>
      </p:sp>
      <p:pic>
        <p:nvPicPr>
          <p:cNvPr id="497667" name="Picture 4" descr="michael-li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84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2"/>
          <p:cNvSpPr>
            <a:spLocks noGrp="1" noChangeArrowheads="1"/>
          </p:cNvSpPr>
          <p:nvPr>
            <p:ph type="title"/>
          </p:nvPr>
        </p:nvSpPr>
        <p:spPr>
          <a:xfrm>
            <a:off x="685800" y="76200"/>
            <a:ext cx="7772400" cy="1143000"/>
          </a:xfrm>
        </p:spPr>
        <p:txBody>
          <a:bodyPr/>
          <a:lstStyle/>
          <a:p>
            <a:pPr eaLnBrk="1" hangingPunct="1"/>
            <a:r>
              <a:rPr lang="en-US">
                <a:latin typeface="Arial Black" charset="0"/>
                <a:ea typeface="ＭＳ Ｐゴシック" charset="0"/>
                <a:cs typeface="ＭＳ Ｐゴシック" charset="0"/>
              </a:rPr>
              <a:t>The Last Supper</a:t>
            </a:r>
          </a:p>
        </p:txBody>
      </p:sp>
      <p:pic>
        <p:nvPicPr>
          <p:cNvPr id="499714"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266825"/>
            <a:ext cx="9144000" cy="5057775"/>
          </a:xfrm>
        </p:spPr>
      </p:pic>
      <p:sp>
        <p:nvSpPr>
          <p:cNvPr id="3297284" name="Oval 4"/>
          <p:cNvSpPr>
            <a:spLocks noChangeArrowheads="1"/>
          </p:cNvSpPr>
          <p:nvPr/>
        </p:nvSpPr>
        <p:spPr bwMode="auto">
          <a:xfrm>
            <a:off x="685800" y="3429000"/>
            <a:ext cx="1752600" cy="1371600"/>
          </a:xfrm>
          <a:prstGeom prst="ellipse">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97285" name="Oval 5"/>
          <p:cNvSpPr>
            <a:spLocks noChangeArrowheads="1"/>
          </p:cNvSpPr>
          <p:nvPr/>
        </p:nvSpPr>
        <p:spPr bwMode="auto">
          <a:xfrm>
            <a:off x="2438400" y="3429000"/>
            <a:ext cx="1752600" cy="1371600"/>
          </a:xfrm>
          <a:prstGeom prst="ellipse">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97286" name="Oval 6"/>
          <p:cNvSpPr>
            <a:spLocks noChangeArrowheads="1"/>
          </p:cNvSpPr>
          <p:nvPr/>
        </p:nvSpPr>
        <p:spPr bwMode="auto">
          <a:xfrm>
            <a:off x="5257800" y="3429000"/>
            <a:ext cx="1752600" cy="1371600"/>
          </a:xfrm>
          <a:prstGeom prst="ellipse">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97287" name="Oval 7"/>
          <p:cNvSpPr>
            <a:spLocks noChangeArrowheads="1"/>
          </p:cNvSpPr>
          <p:nvPr/>
        </p:nvSpPr>
        <p:spPr bwMode="auto">
          <a:xfrm>
            <a:off x="7010400" y="3429000"/>
            <a:ext cx="1752600" cy="1371600"/>
          </a:xfrm>
          <a:prstGeom prst="ellipse">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297288" name="Text Box 8"/>
          <p:cNvSpPr txBox="1">
            <a:spLocks noChangeArrowheads="1"/>
          </p:cNvSpPr>
          <p:nvPr/>
        </p:nvSpPr>
        <p:spPr bwMode="auto">
          <a:xfrm>
            <a:off x="0" y="5791200"/>
            <a:ext cx="9144000" cy="830263"/>
          </a:xfrm>
          <a:prstGeom prst="rect">
            <a:avLst/>
          </a:prstGeom>
          <a:solidFill>
            <a:srgbClr val="FA00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altLang="ja-JP" b="1">
                <a:latin typeface="26" charset="0"/>
              </a:rPr>
              <a:t>"</a:t>
            </a:r>
            <a:r>
              <a:rPr lang="en-US" altLang="ja-JP" b="1" i="1">
                <a:latin typeface="26" charset="0"/>
              </a:rPr>
              <a:t>The Last Supper</a:t>
            </a:r>
            <a:r>
              <a:rPr lang="en-US" altLang="ja-JP" b="1">
                <a:latin typeface="26" charset="0"/>
              </a:rPr>
              <a:t> practically shouts at the viewer that Jesus and Magdalene were a pair" (DVC, 205).  Oh, really?</a:t>
            </a:r>
            <a:endParaRPr lang="en-US" b="1">
              <a:latin typeface="26" charset="0"/>
            </a:endParaRPr>
          </a:p>
        </p:txBody>
      </p:sp>
      <p:sp>
        <p:nvSpPr>
          <p:cNvPr id="3297289" name="Text Box 9"/>
          <p:cNvSpPr txBox="1">
            <a:spLocks noChangeArrowheads="1"/>
          </p:cNvSpPr>
          <p:nvPr/>
        </p:nvSpPr>
        <p:spPr bwMode="auto">
          <a:xfrm>
            <a:off x="0" y="1752600"/>
            <a:ext cx="9144000" cy="4572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26" charset="0"/>
              </a:rPr>
              <a:t>What is the focal point of this painting of 13 people?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97289"/>
                                        </p:tgtEl>
                                        <p:attrNameLst>
                                          <p:attrName>style.visibility</p:attrName>
                                        </p:attrNameLst>
                                      </p:cBhvr>
                                      <p:to>
                                        <p:strVal val="visible"/>
                                      </p:to>
                                    </p:set>
                                    <p:animEffect transition="in" filter="strips(downLeft)">
                                      <p:cBhvr>
                                        <p:cTn id="7" dur="500"/>
                                        <p:tgtEl>
                                          <p:spTgt spid="329728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3297284"/>
                                        </p:tgtEl>
                                        <p:attrNameLst>
                                          <p:attrName>style.visibility</p:attrName>
                                        </p:attrNameLst>
                                      </p:cBhvr>
                                      <p:to>
                                        <p:strVal val="visible"/>
                                      </p:to>
                                    </p:set>
                                    <p:anim calcmode="lin" valueType="num">
                                      <p:cBhvr>
                                        <p:cTn id="12" dur="500" fill="hold"/>
                                        <p:tgtEl>
                                          <p:spTgt spid="3297284"/>
                                        </p:tgtEl>
                                        <p:attrNameLst>
                                          <p:attrName>ppt_w</p:attrName>
                                        </p:attrNameLst>
                                      </p:cBhvr>
                                      <p:tavLst>
                                        <p:tav tm="0">
                                          <p:val>
                                            <p:fltVal val="0"/>
                                          </p:val>
                                        </p:tav>
                                        <p:tav tm="100000">
                                          <p:val>
                                            <p:strVal val="#ppt_w"/>
                                          </p:val>
                                        </p:tav>
                                      </p:tavLst>
                                    </p:anim>
                                    <p:anim calcmode="lin" valueType="num">
                                      <p:cBhvr>
                                        <p:cTn id="13" dur="500" fill="hold"/>
                                        <p:tgtEl>
                                          <p:spTgt spid="3297284"/>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3297285"/>
                                        </p:tgtEl>
                                        <p:attrNameLst>
                                          <p:attrName>style.visibility</p:attrName>
                                        </p:attrNameLst>
                                      </p:cBhvr>
                                      <p:to>
                                        <p:strVal val="visible"/>
                                      </p:to>
                                    </p:set>
                                    <p:anim calcmode="lin" valueType="num">
                                      <p:cBhvr>
                                        <p:cTn id="17" dur="500" fill="hold"/>
                                        <p:tgtEl>
                                          <p:spTgt spid="3297285"/>
                                        </p:tgtEl>
                                        <p:attrNameLst>
                                          <p:attrName>ppt_w</p:attrName>
                                        </p:attrNameLst>
                                      </p:cBhvr>
                                      <p:tavLst>
                                        <p:tav tm="0">
                                          <p:val>
                                            <p:fltVal val="0"/>
                                          </p:val>
                                        </p:tav>
                                        <p:tav tm="100000">
                                          <p:val>
                                            <p:strVal val="#ppt_w"/>
                                          </p:val>
                                        </p:tav>
                                      </p:tavLst>
                                    </p:anim>
                                    <p:anim calcmode="lin" valueType="num">
                                      <p:cBhvr>
                                        <p:cTn id="18" dur="500" fill="hold"/>
                                        <p:tgtEl>
                                          <p:spTgt spid="3297285"/>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000"/>
                            </p:stCondLst>
                            <p:childTnLst>
                              <p:par>
                                <p:cTn id="20" presetID="17" presetClass="entr" presetSubtype="10" fill="hold" grpId="0" nodeType="afterEffect">
                                  <p:stCondLst>
                                    <p:cond delay="0"/>
                                  </p:stCondLst>
                                  <p:childTnLst>
                                    <p:set>
                                      <p:cBhvr>
                                        <p:cTn id="21" dur="1" fill="hold">
                                          <p:stCondLst>
                                            <p:cond delay="0"/>
                                          </p:stCondLst>
                                        </p:cTn>
                                        <p:tgtEl>
                                          <p:spTgt spid="3297286"/>
                                        </p:tgtEl>
                                        <p:attrNameLst>
                                          <p:attrName>style.visibility</p:attrName>
                                        </p:attrNameLst>
                                      </p:cBhvr>
                                      <p:to>
                                        <p:strVal val="visible"/>
                                      </p:to>
                                    </p:set>
                                    <p:anim calcmode="lin" valueType="num">
                                      <p:cBhvr>
                                        <p:cTn id="22" dur="500" fill="hold"/>
                                        <p:tgtEl>
                                          <p:spTgt spid="3297286"/>
                                        </p:tgtEl>
                                        <p:attrNameLst>
                                          <p:attrName>ppt_w</p:attrName>
                                        </p:attrNameLst>
                                      </p:cBhvr>
                                      <p:tavLst>
                                        <p:tav tm="0">
                                          <p:val>
                                            <p:fltVal val="0"/>
                                          </p:val>
                                        </p:tav>
                                        <p:tav tm="100000">
                                          <p:val>
                                            <p:strVal val="#ppt_w"/>
                                          </p:val>
                                        </p:tav>
                                      </p:tavLst>
                                    </p:anim>
                                    <p:anim calcmode="lin" valueType="num">
                                      <p:cBhvr>
                                        <p:cTn id="23" dur="500" fill="hold"/>
                                        <p:tgtEl>
                                          <p:spTgt spid="3297286"/>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1500"/>
                            </p:stCondLst>
                            <p:childTnLst>
                              <p:par>
                                <p:cTn id="25" presetID="17" presetClass="entr" presetSubtype="10" fill="hold" grpId="0" nodeType="afterEffect">
                                  <p:stCondLst>
                                    <p:cond delay="0"/>
                                  </p:stCondLst>
                                  <p:childTnLst>
                                    <p:set>
                                      <p:cBhvr>
                                        <p:cTn id="26" dur="1" fill="hold">
                                          <p:stCondLst>
                                            <p:cond delay="0"/>
                                          </p:stCondLst>
                                        </p:cTn>
                                        <p:tgtEl>
                                          <p:spTgt spid="3297287"/>
                                        </p:tgtEl>
                                        <p:attrNameLst>
                                          <p:attrName>style.visibility</p:attrName>
                                        </p:attrNameLst>
                                      </p:cBhvr>
                                      <p:to>
                                        <p:strVal val="visible"/>
                                      </p:to>
                                    </p:set>
                                    <p:anim calcmode="lin" valueType="num">
                                      <p:cBhvr>
                                        <p:cTn id="27" dur="500" fill="hold"/>
                                        <p:tgtEl>
                                          <p:spTgt spid="3297287"/>
                                        </p:tgtEl>
                                        <p:attrNameLst>
                                          <p:attrName>ppt_w</p:attrName>
                                        </p:attrNameLst>
                                      </p:cBhvr>
                                      <p:tavLst>
                                        <p:tav tm="0">
                                          <p:val>
                                            <p:fltVal val="0"/>
                                          </p:val>
                                        </p:tav>
                                        <p:tav tm="100000">
                                          <p:val>
                                            <p:strVal val="#ppt_w"/>
                                          </p:val>
                                        </p:tav>
                                      </p:tavLst>
                                    </p:anim>
                                    <p:anim calcmode="lin" valueType="num">
                                      <p:cBhvr>
                                        <p:cTn id="28" dur="500" fill="hold"/>
                                        <p:tgtEl>
                                          <p:spTgt spid="3297287"/>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297288"/>
                                        </p:tgtEl>
                                        <p:attrNameLst>
                                          <p:attrName>style.visibility</p:attrName>
                                        </p:attrNameLst>
                                      </p:cBhvr>
                                      <p:to>
                                        <p:strVal val="visible"/>
                                      </p:to>
                                    </p:set>
                                    <p:animEffect transition="in" filter="strips(downLeft)">
                                      <p:cBhvr>
                                        <p:cTn id="33" dur="500"/>
                                        <p:tgtEl>
                                          <p:spTgt spid="3297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284" grpId="0" animBg="1"/>
      <p:bldP spid="3297285" grpId="0" animBg="1"/>
      <p:bldP spid="3297286" grpId="0" animBg="1"/>
      <p:bldP spid="3297287" grpId="0" animBg="1"/>
      <p:bldP spid="3297288" grpId="0" animBg="1"/>
      <p:bldP spid="329728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2"/>
          <p:cNvSpPr>
            <a:spLocks noGrp="1" noChangeArrowheads="1"/>
          </p:cNvSpPr>
          <p:nvPr>
            <p:ph type="title"/>
          </p:nvPr>
        </p:nvSpPr>
        <p:spPr>
          <a:xfrm>
            <a:off x="685800" y="76200"/>
            <a:ext cx="7772400" cy="1143000"/>
          </a:xfrm>
        </p:spPr>
        <p:txBody>
          <a:bodyPr/>
          <a:lstStyle/>
          <a:p>
            <a:pPr eaLnBrk="1" hangingPunct="1"/>
            <a:r>
              <a:rPr lang="en-US">
                <a:latin typeface="Arial Black" charset="0"/>
                <a:ea typeface="ＭＳ Ｐゴシック" charset="0"/>
                <a:cs typeface="ＭＳ Ｐゴシック" charset="0"/>
              </a:rPr>
              <a:t>The Last Supper</a:t>
            </a:r>
          </a:p>
        </p:txBody>
      </p:sp>
      <p:pic>
        <p:nvPicPr>
          <p:cNvPr id="501762"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295400"/>
            <a:ext cx="9144000" cy="5057775"/>
          </a:xfrm>
        </p:spPr>
      </p:pic>
      <p:grpSp>
        <p:nvGrpSpPr>
          <p:cNvPr id="2" name="Group 4"/>
          <p:cNvGrpSpPr>
            <a:grpSpLocks/>
          </p:cNvGrpSpPr>
          <p:nvPr/>
        </p:nvGrpSpPr>
        <p:grpSpPr bwMode="auto">
          <a:xfrm>
            <a:off x="3124200" y="3581400"/>
            <a:ext cx="1905000" cy="1219200"/>
            <a:chOff x="1968" y="2256"/>
            <a:chExt cx="1200" cy="768"/>
          </a:xfrm>
        </p:grpSpPr>
        <p:sp>
          <p:nvSpPr>
            <p:cNvPr id="501766" name="Line 5"/>
            <p:cNvSpPr>
              <a:spLocks noChangeShapeType="1"/>
            </p:cNvSpPr>
            <p:nvPr/>
          </p:nvSpPr>
          <p:spPr bwMode="auto">
            <a:xfrm rot="1651091" flipV="1">
              <a:off x="1968" y="2352"/>
              <a:ext cx="0" cy="672"/>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767" name="Line 6"/>
            <p:cNvSpPr>
              <a:spLocks noChangeShapeType="1"/>
            </p:cNvSpPr>
            <p:nvPr/>
          </p:nvSpPr>
          <p:spPr bwMode="auto">
            <a:xfrm rot="279264" flipH="1" flipV="1">
              <a:off x="2112" y="2448"/>
              <a:ext cx="504" cy="480"/>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768" name="Line 7"/>
            <p:cNvSpPr>
              <a:spLocks noChangeShapeType="1"/>
            </p:cNvSpPr>
            <p:nvPr/>
          </p:nvSpPr>
          <p:spPr bwMode="auto">
            <a:xfrm rot="-1956028" flipH="1" flipV="1">
              <a:off x="3168" y="2256"/>
              <a:ext cx="0" cy="672"/>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1769" name="Line 8"/>
            <p:cNvSpPr>
              <a:spLocks noChangeShapeType="1"/>
            </p:cNvSpPr>
            <p:nvPr/>
          </p:nvSpPr>
          <p:spPr bwMode="auto">
            <a:xfrm flipV="1">
              <a:off x="2616" y="2304"/>
              <a:ext cx="408" cy="624"/>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01764" name="Text Box 9"/>
          <p:cNvSpPr txBox="1">
            <a:spLocks noChangeArrowheads="1"/>
          </p:cNvSpPr>
          <p:nvPr/>
        </p:nvSpPr>
        <p:spPr bwMode="auto">
          <a:xfrm>
            <a:off x="7543800" y="6324600"/>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Arial" charset="0"/>
              </a:rPr>
              <a:t>DVC, 206</a:t>
            </a:r>
          </a:p>
        </p:txBody>
      </p:sp>
      <p:sp>
        <p:nvSpPr>
          <p:cNvPr id="3299338" name="Text Box 10"/>
          <p:cNvSpPr txBox="1">
            <a:spLocks noChangeArrowheads="1"/>
          </p:cNvSpPr>
          <p:nvPr/>
        </p:nvSpPr>
        <p:spPr bwMode="auto">
          <a:xfrm>
            <a:off x="762000" y="4953000"/>
            <a:ext cx="8001000" cy="519113"/>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a:defRPr/>
            </a:pPr>
            <a:r>
              <a:rPr lang="en-US" altLang="ja-JP" sz="2800" b="1" dirty="0">
                <a:solidFill>
                  <a:srgbClr val="FA0020"/>
                </a:solidFill>
                <a:latin typeface="Lucida Grande" charset="0"/>
              </a:rPr>
              <a:t>"</a:t>
            </a:r>
            <a:r>
              <a:rPr lang="en-US" sz="2800" b="1" dirty="0">
                <a:solidFill>
                  <a:srgbClr val="FA0020"/>
                </a:solidFill>
                <a:latin typeface="Lucida Grande" charset="0"/>
              </a:rPr>
              <a:t>M</a:t>
            </a:r>
            <a:r>
              <a:rPr lang="en-US" altLang="ja-JP" sz="2800" b="1" dirty="0">
                <a:solidFill>
                  <a:srgbClr val="FA0020"/>
                </a:solidFill>
                <a:latin typeface="Lucida Grande" charset="0"/>
              </a:rPr>
              <a:t>"</a:t>
            </a:r>
            <a:r>
              <a:rPr lang="en-US" sz="2800" b="1" dirty="0">
                <a:solidFill>
                  <a:srgbClr val="FA0020"/>
                </a:solidFill>
                <a:latin typeface="Lucida Grande" charset="0"/>
              </a:rPr>
              <a:t> for </a:t>
            </a:r>
            <a:r>
              <a:rPr lang="en-US" sz="2800" b="1" dirty="0" err="1">
                <a:solidFill>
                  <a:srgbClr val="FA0020"/>
                </a:solidFill>
                <a:latin typeface="Lucida Grande" charset="0"/>
              </a:rPr>
              <a:t>Matrimonio</a:t>
            </a:r>
            <a:r>
              <a:rPr lang="en-US" sz="2800" b="1" dirty="0">
                <a:solidFill>
                  <a:srgbClr val="FA0020"/>
                </a:solidFill>
                <a:latin typeface="Lucida Grande" charset="0"/>
              </a:rPr>
              <a:t> or Mary Magdalene?</a:t>
            </a:r>
            <a:endParaRPr lang="en-US" sz="2800" b="1" dirty="0">
              <a:solidFill>
                <a:srgbClr val="FA002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299338"/>
                                        </p:tgtEl>
                                        <p:attrNameLst>
                                          <p:attrName>style.visibility</p:attrName>
                                        </p:attrNameLst>
                                      </p:cBhvr>
                                      <p:to>
                                        <p:strVal val="visible"/>
                                      </p:to>
                                    </p:set>
                                    <p:animEffect transition="in" filter="wipe(left)">
                                      <p:cBhvr>
                                        <p:cTn id="12" dur="500"/>
                                        <p:tgtEl>
                                          <p:spTgt spid="3299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933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2"/>
          <p:cNvSpPr>
            <a:spLocks noGrp="1" noChangeArrowheads="1"/>
          </p:cNvSpPr>
          <p:nvPr>
            <p:ph type="title"/>
          </p:nvPr>
        </p:nvSpPr>
        <p:spPr>
          <a:xfrm>
            <a:off x="685800" y="0"/>
            <a:ext cx="7772400" cy="1143000"/>
          </a:xfrm>
          <a:noFill/>
        </p:spPr>
        <p:txBody>
          <a:bodyPr/>
          <a:lstStyle/>
          <a:p>
            <a:pPr eaLnBrk="1" hangingPunct="1"/>
            <a:r>
              <a:rPr lang="en-US">
                <a:latin typeface="Arial Black" charset="0"/>
                <a:ea typeface="ＭＳ Ｐゴシック" charset="0"/>
                <a:cs typeface="ＭＳ Ｐゴシック" charset="0"/>
              </a:rPr>
              <a:t>The Last Supper</a:t>
            </a:r>
          </a:p>
        </p:txBody>
      </p:sp>
      <p:pic>
        <p:nvPicPr>
          <p:cNvPr id="503810"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266825"/>
            <a:ext cx="9144000" cy="5057775"/>
          </a:xfrm>
        </p:spPr>
      </p:pic>
      <p:grpSp>
        <p:nvGrpSpPr>
          <p:cNvPr id="2" name="Group 11"/>
          <p:cNvGrpSpPr>
            <a:grpSpLocks/>
          </p:cNvGrpSpPr>
          <p:nvPr/>
        </p:nvGrpSpPr>
        <p:grpSpPr bwMode="auto">
          <a:xfrm>
            <a:off x="3505200" y="3581400"/>
            <a:ext cx="2286000" cy="914400"/>
            <a:chOff x="2208" y="2256"/>
            <a:chExt cx="1440" cy="576"/>
          </a:xfrm>
        </p:grpSpPr>
        <p:sp>
          <p:nvSpPr>
            <p:cNvPr id="503812" name="Line 6"/>
            <p:cNvSpPr>
              <a:spLocks noChangeShapeType="1"/>
            </p:cNvSpPr>
            <p:nvPr/>
          </p:nvSpPr>
          <p:spPr bwMode="auto">
            <a:xfrm rot="10800000" flipV="1">
              <a:off x="3264" y="2304"/>
              <a:ext cx="384" cy="480"/>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3813" name="Line 7"/>
            <p:cNvSpPr>
              <a:spLocks noChangeShapeType="1"/>
            </p:cNvSpPr>
            <p:nvPr/>
          </p:nvSpPr>
          <p:spPr bwMode="auto">
            <a:xfrm rot="10800000" flipH="1" flipV="1">
              <a:off x="2976" y="2256"/>
              <a:ext cx="288" cy="528"/>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3814" name="Line 9"/>
            <p:cNvSpPr>
              <a:spLocks noChangeShapeType="1"/>
            </p:cNvSpPr>
            <p:nvPr/>
          </p:nvSpPr>
          <p:spPr bwMode="auto">
            <a:xfrm rot="10800000" flipH="1" flipV="1">
              <a:off x="2208" y="2400"/>
              <a:ext cx="384" cy="432"/>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03815" name="Line 10"/>
            <p:cNvSpPr>
              <a:spLocks noChangeShapeType="1"/>
            </p:cNvSpPr>
            <p:nvPr/>
          </p:nvSpPr>
          <p:spPr bwMode="auto">
            <a:xfrm rot="10800000" flipV="1">
              <a:off x="2592" y="2256"/>
              <a:ext cx="384" cy="576"/>
            </a:xfrm>
            <a:prstGeom prst="line">
              <a:avLst/>
            </a:prstGeom>
            <a:noFill/>
            <a:ln w="76200">
              <a:solidFill>
                <a:srgbClr val="FA002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2"/>
          <p:cNvSpPr>
            <a:spLocks noGrp="1" noChangeArrowheads="1"/>
          </p:cNvSpPr>
          <p:nvPr>
            <p:ph type="title"/>
          </p:nvPr>
        </p:nvSpPr>
        <p:spPr>
          <a:xfrm>
            <a:off x="685800" y="76200"/>
            <a:ext cx="7772400" cy="1143000"/>
          </a:xfrm>
        </p:spPr>
        <p:txBody>
          <a:bodyPr/>
          <a:lstStyle/>
          <a:p>
            <a:pPr eaLnBrk="1" hangingPunct="1"/>
            <a:r>
              <a:rPr lang="en-US">
                <a:latin typeface="Arial Black" charset="0"/>
                <a:ea typeface="ＭＳ Ｐゴシック" charset="0"/>
                <a:cs typeface="ＭＳ Ｐゴシック" charset="0"/>
              </a:rPr>
              <a:t>The Last Supper</a:t>
            </a:r>
          </a:p>
        </p:txBody>
      </p:sp>
      <p:pic>
        <p:nvPicPr>
          <p:cNvPr id="505858" name="Picture 3"/>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266825"/>
            <a:ext cx="9144000" cy="5057775"/>
          </a:xfrm>
        </p:spPr>
      </p:pic>
      <p:pic>
        <p:nvPicPr>
          <p:cNvPr id="5" name="Picture 4" descr="mcdonalds-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29000" y="1676400"/>
            <a:ext cx="2743200" cy="211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0790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52227" name="Rectangle 3"/>
          <p:cNvSpPr>
            <a:spLocks noGrp="1" noChangeArrowheads="1"/>
          </p:cNvSpPr>
          <p:nvPr>
            <p:ph type="title"/>
          </p:nvPr>
        </p:nvSpPr>
        <p:spPr>
          <a:xfrm>
            <a:off x="0" y="4114800"/>
            <a:ext cx="5029200" cy="762000"/>
          </a:xfrm>
        </p:spPr>
        <p:txBody>
          <a:bodyPr/>
          <a:lstStyle/>
          <a:p>
            <a:pPr eaLnBrk="1" hangingPunct="1"/>
            <a:r>
              <a:rPr lang="en-US">
                <a:latin typeface="Arial Black" charset="0"/>
                <a:ea typeface="ＭＳ Ｐゴシック" charset="0"/>
                <a:cs typeface="ＭＳ Ｐゴシック" charset="0"/>
              </a:rPr>
              <a:t>A Closer Look…</a:t>
            </a:r>
          </a:p>
        </p:txBody>
      </p:sp>
      <p:sp>
        <p:nvSpPr>
          <p:cNvPr id="52233" name="Rectangle 9"/>
          <p:cNvSpPr>
            <a:spLocks noChangeArrowheads="1"/>
          </p:cNvSpPr>
          <p:nvPr/>
        </p:nvSpPr>
        <p:spPr bwMode="auto">
          <a:xfrm rot="2881065">
            <a:off x="4305300" y="1371600"/>
            <a:ext cx="2743200" cy="228600"/>
          </a:xfrm>
          <a:prstGeom prst="rect">
            <a:avLst/>
          </a:prstGeom>
          <a:solidFill>
            <a:srgbClr val="FFC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235" name="Rectangle 11"/>
          <p:cNvSpPr>
            <a:spLocks noChangeArrowheads="1"/>
          </p:cNvSpPr>
          <p:nvPr/>
        </p:nvSpPr>
        <p:spPr bwMode="auto">
          <a:xfrm rot="18379018" flipH="1">
            <a:off x="5905500" y="1257300"/>
            <a:ext cx="2743200" cy="228600"/>
          </a:xfrm>
          <a:prstGeom prst="rect">
            <a:avLst/>
          </a:prstGeom>
          <a:solidFill>
            <a:srgbClr val="FFC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Effect transition="in" filter="checkerboard(across)">
                                      <p:cBhvr>
                                        <p:cTn id="7" dur="500"/>
                                        <p:tgtEl>
                                          <p:spTgt spid="522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233"/>
                                        </p:tgtEl>
                                        <p:attrNameLst>
                                          <p:attrName>style.visibility</p:attrName>
                                        </p:attrNameLst>
                                      </p:cBhvr>
                                      <p:to>
                                        <p:strVal val="visible"/>
                                      </p:to>
                                    </p:set>
                                    <p:animEffect transition="in" filter="wipe(left)">
                                      <p:cBhvr>
                                        <p:cTn id="12" dur="500"/>
                                        <p:tgtEl>
                                          <p:spTgt spid="52233"/>
                                        </p:tgtEl>
                                      </p:cBhvr>
                                    </p:animEffect>
                                  </p:childTnLst>
                                </p:cTn>
                              </p:par>
                            </p:childTnLst>
                          </p:cTn>
                        </p:par>
                        <p:par>
                          <p:cTn id="13" fill="hold" nodeType="afterGroup">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52235"/>
                                        </p:tgtEl>
                                        <p:attrNameLst>
                                          <p:attrName>style.visibility</p:attrName>
                                        </p:attrNameLst>
                                      </p:cBhvr>
                                      <p:to>
                                        <p:strVal val="visible"/>
                                      </p:to>
                                    </p:set>
                                    <p:animEffect transition="in" filter="wipe(left)">
                                      <p:cBhvr>
                                        <p:cTn id="16" dur="500"/>
                                        <p:tgtEl>
                                          <p:spTgt spid="52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autoUpdateAnimBg="0"/>
      <p:bldP spid="52233" grpId="0" animBg="1"/>
      <p:bldP spid="522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F25CF84-F363-3848-B04C-59E7265C08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0405" y="571500"/>
            <a:ext cx="8885603" cy="4979640"/>
          </a:xfrm>
          <a:prstGeom prst="rect">
            <a:avLst/>
          </a:prstGeom>
          <a:noFill/>
          <a:extLst>
            <a:ext uri="{909E8E84-426E-40DD-AFC4-6F175D3DCCD1}">
              <a14:hiddenFill xmlns:a14="http://schemas.microsoft.com/office/drawing/2010/main">
                <a:solidFill>
                  <a:srgbClr val="FFFFFF"/>
                </a:solidFill>
              </a14:hiddenFill>
            </a:ext>
          </a:extLst>
        </p:spPr>
      </p:pic>
      <p:sp>
        <p:nvSpPr>
          <p:cNvPr id="558083" name="Rectangle 3"/>
          <p:cNvSpPr>
            <a:spLocks noGrp="1" noChangeArrowheads="1"/>
          </p:cNvSpPr>
          <p:nvPr>
            <p:ph type="title"/>
          </p:nvPr>
        </p:nvSpPr>
        <p:spPr>
          <a:xfrm>
            <a:off x="-7992" y="0"/>
            <a:ext cx="9144000" cy="1143000"/>
          </a:xfrm>
        </p:spPr>
        <p:txBody>
          <a:bodyPr/>
          <a:lstStyle/>
          <a:p>
            <a:pPr eaLnBrk="1" hangingPunct="1">
              <a:defRPr/>
            </a:pPr>
            <a:r>
              <a:rPr lang="en-US" b="1" i="1" dirty="0">
                <a:latin typeface="Tahoma" charset="0"/>
                <a:ea typeface="ＭＳ Ｐゴシック" charset="0"/>
                <a:cs typeface="ＭＳ Ｐゴシック" charset="0"/>
              </a:rPr>
              <a:t>Jesus has always been God</a:t>
            </a:r>
            <a:endParaRPr lang="en-US" dirty="0">
              <a:latin typeface="Tahoma" charset="0"/>
              <a:ea typeface="ＭＳ Ｐゴシック" charset="0"/>
              <a:cs typeface="ＭＳ Ｐゴシック" charset="0"/>
            </a:endParaRPr>
          </a:p>
        </p:txBody>
      </p:sp>
      <p:sp>
        <p:nvSpPr>
          <p:cNvPr id="558084" name="Rectangle 4"/>
          <p:cNvSpPr>
            <a:spLocks noGrp="1" noChangeArrowheads="1"/>
          </p:cNvSpPr>
          <p:nvPr>
            <p:ph idx="1"/>
          </p:nvPr>
        </p:nvSpPr>
        <p:spPr>
          <a:xfrm>
            <a:off x="1547664" y="263273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784387" name="Rectangle 3"/>
          <p:cNvSpPr>
            <a:spLocks noGrp="1" noChangeArrowheads="1"/>
          </p:cNvSpPr>
          <p:nvPr>
            <p:ph type="title"/>
          </p:nvPr>
        </p:nvSpPr>
        <p:spPr>
          <a:xfrm>
            <a:off x="0" y="0"/>
            <a:ext cx="4191000" cy="762000"/>
          </a:xfrm>
          <a:effectLst>
            <a:outerShdw blurRad="63500" dist="35921" dir="2700000" algn="ctr" rotWithShape="0">
              <a:schemeClr val="bg1">
                <a:alpha val="74998"/>
              </a:schemeClr>
            </a:outerShdw>
          </a:effectLst>
        </p:spPr>
        <p:txBody>
          <a:bodyPr/>
          <a:lstStyle/>
          <a:p>
            <a:pPr algn="l" eaLnBrk="1" hangingPunct="1">
              <a:defRPr/>
            </a:pPr>
            <a:r>
              <a:rPr lang="en-US" sz="4800" b="1">
                <a:latin typeface="Arial" pitchFamily="-105" charset="0"/>
                <a:ea typeface="+mj-ea"/>
                <a:cs typeface="+mj-cs"/>
              </a:rPr>
              <a:t>Who is this?</a:t>
            </a:r>
          </a:p>
        </p:txBody>
      </p:sp>
      <p:sp>
        <p:nvSpPr>
          <p:cNvPr id="784388" name="Rectangle 4"/>
          <p:cNvSpPr>
            <a:spLocks noGrp="1" noChangeArrowheads="1"/>
          </p:cNvSpPr>
          <p:nvPr>
            <p:ph type="body" idx="1"/>
          </p:nvPr>
        </p:nvSpPr>
        <p:spPr>
          <a:xfrm>
            <a:off x="3810000" y="0"/>
            <a:ext cx="5334000" cy="6858000"/>
          </a:xfrm>
          <a:solidFill>
            <a:schemeClr val="accent1"/>
          </a:solidFill>
          <a:effectLst>
            <a:outerShdw blurRad="63500" dist="35921" dir="2700000" algn="ctr" rotWithShape="0">
              <a:schemeClr val="bg1">
                <a:alpha val="74998"/>
              </a:schemeClr>
            </a:outerShdw>
          </a:effectLst>
        </p:spPr>
        <p:txBody>
          <a:bodyPr/>
          <a:lstStyle/>
          <a:p>
            <a:pPr marL="0" indent="0">
              <a:lnSpc>
                <a:spcPct val="90000"/>
              </a:lnSpc>
              <a:spcBef>
                <a:spcPct val="0"/>
              </a:spcBef>
              <a:buFontTx/>
              <a:buNone/>
              <a:defRPr/>
            </a:pPr>
            <a:r>
              <a:rPr lang="en-US" sz="2400" dirty="0">
                <a:latin typeface="Arial Black" charset="0"/>
                <a:ea typeface="ＭＳ Ｐゴシック" charset="0"/>
                <a:cs typeface="ＭＳ Ｐゴシック" charset="0"/>
              </a:rPr>
              <a:t>Sophie examined the figure to Jesus</a:t>
            </a:r>
            <a:r>
              <a:rPr lang="fr-FR" sz="2400" dirty="0">
                <a:latin typeface="Arial Black" charset="0"/>
                <a:ea typeface="ＭＳ Ｐゴシック" charset="0"/>
                <a:cs typeface="ＭＳ Ｐゴシック" charset="0"/>
              </a:rPr>
              <a:t>'</a:t>
            </a:r>
            <a:r>
              <a:rPr lang="en-US" sz="2400" dirty="0">
                <a:latin typeface="Arial Black" charset="0"/>
                <a:ea typeface="ＭＳ Ｐゴシック" charset="0"/>
                <a:cs typeface="ＭＳ Ｐゴシック" charset="0"/>
              </a:rPr>
              <a:t> immediate right, focusing in.  As she studied the person</a:t>
            </a:r>
            <a:r>
              <a:rPr lang="fr-FR" sz="2400" dirty="0">
                <a:latin typeface="Arial Black" charset="0"/>
                <a:ea typeface="ＭＳ Ｐゴシック" charset="0"/>
                <a:cs typeface="ＭＳ Ｐゴシック" charset="0"/>
              </a:rPr>
              <a:t>'</a:t>
            </a:r>
            <a:r>
              <a:rPr lang="en-US" sz="2400" dirty="0">
                <a:latin typeface="Arial Black" charset="0"/>
                <a:ea typeface="ＭＳ Ｐゴシック" charset="0"/>
                <a:cs typeface="ＭＳ Ｐゴシック" charset="0"/>
              </a:rPr>
              <a:t>s face and body, a wave of astonishment rose within her.  The individual had flowing red hair, delicate folded hands, and the hint of a bosom.  It was, without a doubt... female. "That</a:t>
            </a:r>
            <a:r>
              <a:rPr lang="fr-FR" sz="2400" dirty="0">
                <a:latin typeface="Arial Black" charset="0"/>
                <a:ea typeface="ＭＳ Ｐゴシック" charset="0"/>
                <a:cs typeface="ＭＳ Ｐゴシック" charset="0"/>
              </a:rPr>
              <a:t>'</a:t>
            </a:r>
            <a:r>
              <a:rPr lang="en-US" sz="2400" dirty="0">
                <a:latin typeface="Arial Black" charset="0"/>
                <a:ea typeface="ＭＳ Ｐゴシック" charset="0"/>
                <a:cs typeface="ＭＳ Ｐゴシック" charset="0"/>
              </a:rPr>
              <a:t>s a woman!" Sophie exclaimed. </a:t>
            </a:r>
            <a:r>
              <a:rPr lang="en-US" sz="2400" dirty="0" err="1">
                <a:latin typeface="Arial Black" charset="0"/>
                <a:ea typeface="ＭＳ Ｐゴシック" charset="0"/>
                <a:cs typeface="ＭＳ Ｐゴシック" charset="0"/>
              </a:rPr>
              <a:t>Teabing</a:t>
            </a:r>
            <a:r>
              <a:rPr lang="en-US" sz="2400" dirty="0">
                <a:latin typeface="Arial Black" charset="0"/>
                <a:ea typeface="ＭＳ Ｐゴシック" charset="0"/>
                <a:cs typeface="ＭＳ Ｐゴシック" charset="0"/>
              </a:rPr>
              <a:t> was laughing.  "Surprise, surprise. Believe me, it</a:t>
            </a:r>
            <a:r>
              <a:rPr lang="fr-FR" sz="2400" dirty="0">
                <a:latin typeface="Arial Black" charset="0"/>
                <a:ea typeface="ＭＳ Ｐゴシック" charset="0"/>
                <a:cs typeface="ＭＳ Ｐゴシック" charset="0"/>
              </a:rPr>
              <a:t>'</a:t>
            </a:r>
            <a:r>
              <a:rPr lang="en-US" sz="2400" dirty="0">
                <a:latin typeface="Arial Black" charset="0"/>
                <a:ea typeface="ＭＳ Ｐゴシック" charset="0"/>
                <a:cs typeface="ＭＳ Ｐゴシック" charset="0"/>
              </a:rPr>
              <a:t>s no mistake. Leonardo was skilled at  painting the difference between the sexes</a:t>
            </a:r>
            <a:r>
              <a:rPr lang="en-US" altLang="ja-JP" sz="2400" dirty="0">
                <a:latin typeface="Arial Black" charset="0"/>
                <a:ea typeface="ＭＳ Ｐゴシック" charset="0"/>
                <a:cs typeface="ＭＳ Ｐゴシック" charset="0"/>
              </a:rPr>
              <a:t>"</a:t>
            </a:r>
            <a:r>
              <a:rPr lang="en-US" sz="2400" dirty="0">
                <a:latin typeface="Arial Black" charset="0"/>
                <a:ea typeface="ＭＳ Ｐゴシック" charset="0"/>
                <a:cs typeface="ＭＳ Ｐゴシック" charset="0"/>
              </a:rPr>
              <a:t> (</a:t>
            </a:r>
            <a:r>
              <a:rPr lang="en-US" sz="2400" i="1" dirty="0">
                <a:latin typeface="Arial Black" charset="0"/>
                <a:ea typeface="ＭＳ Ｐゴシック" charset="0"/>
                <a:cs typeface="ＭＳ Ｐゴシック" charset="0"/>
              </a:rPr>
              <a:t>Da Vinci Code</a:t>
            </a:r>
            <a:r>
              <a:rPr lang="en-US" sz="2400" dirty="0">
                <a:latin typeface="Arial Black" charset="0"/>
                <a:ea typeface="ＭＳ Ｐゴシック" charset="0"/>
                <a:cs typeface="ＭＳ Ｐゴシック" charset="0"/>
              </a:rPr>
              <a:t>, 204).</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84387"/>
                                        </p:tgtEl>
                                        <p:attrNameLst>
                                          <p:attrName>style.visibility</p:attrName>
                                        </p:attrNameLst>
                                      </p:cBhvr>
                                      <p:to>
                                        <p:strVal val="visible"/>
                                      </p:to>
                                    </p:set>
                                    <p:animEffect transition="in" filter="checkerboard(across)">
                                      <p:cBhvr>
                                        <p:cTn id="7" dur="1000"/>
                                        <p:tgtEl>
                                          <p:spTgt spid="784387"/>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784388">
                                            <p:bg/>
                                          </p:spTgt>
                                        </p:tgtEl>
                                        <p:attrNameLst>
                                          <p:attrName>style.visibility</p:attrName>
                                        </p:attrNameLst>
                                      </p:cBhvr>
                                      <p:to>
                                        <p:strVal val="visible"/>
                                      </p:to>
                                    </p:set>
                                    <p:animEffect transition="in" filter="checkerboard(across)">
                                      <p:cBhvr>
                                        <p:cTn id="11" dur="1000"/>
                                        <p:tgtEl>
                                          <p:spTgt spid="784388">
                                            <p:bg/>
                                          </p:spTgt>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784388">
                                            <p:txEl>
                                              <p:pRg st="0" end="0"/>
                                            </p:txEl>
                                          </p:spTgt>
                                        </p:tgtEl>
                                        <p:attrNameLst>
                                          <p:attrName>style.visibility</p:attrName>
                                        </p:attrNameLst>
                                      </p:cBhvr>
                                      <p:to>
                                        <p:strVal val="visible"/>
                                      </p:to>
                                    </p:set>
                                    <p:animEffect transition="in" filter="checkerboard(across)">
                                      <p:cBhvr>
                                        <p:cTn id="14" dur="1000"/>
                                        <p:tgtEl>
                                          <p:spTgt spid="7843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387" grpId="0"/>
      <p:bldP spid="784388" grpId="0" build="p"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58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33123" name="Rectangle 3"/>
          <p:cNvSpPr>
            <a:spLocks noGrp="1" noChangeArrowheads="1"/>
          </p:cNvSpPr>
          <p:nvPr>
            <p:ph type="title"/>
          </p:nvPr>
        </p:nvSpPr>
        <p:spPr>
          <a:xfrm>
            <a:off x="0" y="0"/>
            <a:ext cx="4191000" cy="762000"/>
          </a:xfrm>
          <a:effectLst>
            <a:outerShdw blurRad="63500" dist="35921" dir="2700000" algn="ctr" rotWithShape="0">
              <a:schemeClr val="bg1">
                <a:alpha val="74998"/>
              </a:schemeClr>
            </a:outerShdw>
          </a:effectLst>
        </p:spPr>
        <p:txBody>
          <a:bodyPr/>
          <a:lstStyle/>
          <a:p>
            <a:pPr algn="l" eaLnBrk="1" hangingPunct="1">
              <a:defRPr/>
            </a:pPr>
            <a:r>
              <a:rPr lang="en-US" sz="4800" b="1">
                <a:latin typeface="Arial" pitchFamily="-105" charset="0"/>
                <a:ea typeface="+mj-ea"/>
                <a:cs typeface="+mj-cs"/>
              </a:rPr>
              <a:t>Who is this?</a:t>
            </a:r>
          </a:p>
        </p:txBody>
      </p:sp>
      <p:sp>
        <p:nvSpPr>
          <p:cNvPr id="133124" name="Rectangle 4"/>
          <p:cNvSpPr>
            <a:spLocks noGrp="1" noChangeArrowheads="1"/>
          </p:cNvSpPr>
          <p:nvPr>
            <p:ph type="body" idx="1"/>
          </p:nvPr>
        </p:nvSpPr>
        <p:spPr>
          <a:xfrm>
            <a:off x="0" y="3276600"/>
            <a:ext cx="9144000" cy="3581400"/>
          </a:xfrm>
          <a:effectLst/>
        </p:spPr>
        <p:txBody>
          <a:bodyPr/>
          <a:lstStyle/>
          <a:p>
            <a:pPr eaLnBrk="1" hangingPunct="1">
              <a:defRPr/>
            </a:pPr>
            <a:r>
              <a:rPr lang="en-US" sz="4400" b="1" dirty="0">
                <a:latin typeface="Arial" charset="0"/>
                <a:ea typeface="ＭＳ Ｐゴシック" charset="0"/>
                <a:cs typeface="ＭＳ Ｐゴシック" charset="0"/>
              </a:rPr>
              <a:t>Was Mary Magdalene His wife!?</a:t>
            </a:r>
          </a:p>
          <a:p>
            <a:pPr eaLnBrk="1" hangingPunct="1">
              <a:defRPr/>
            </a:pPr>
            <a:r>
              <a:rPr lang="en-US" sz="4400" b="1" dirty="0">
                <a:latin typeface="Arial" charset="0"/>
                <a:ea typeface="ＭＳ Ｐゴシック" charset="0"/>
                <a:cs typeface="ＭＳ Ｐゴシック" charset="0"/>
              </a:rPr>
              <a:t>No, da Vinci only depicts John in typical Florentine fashion as </a:t>
            </a:r>
            <a:r>
              <a:rPr lang="en-US" altLang="ja-JP" sz="4400" b="1" dirty="0">
                <a:latin typeface="Arial" charset="0"/>
                <a:ea typeface="ＭＳ Ｐゴシック" charset="0"/>
                <a:cs typeface="ＭＳ Ｐゴシック" charset="0"/>
              </a:rPr>
              <a:t>"</a:t>
            </a:r>
            <a:r>
              <a:rPr lang="en-US" sz="4400" b="1" dirty="0">
                <a:latin typeface="Arial" charset="0"/>
                <a:ea typeface="ＭＳ Ｐゴシック" charset="0"/>
                <a:cs typeface="ＭＳ Ｐゴシック" charset="0"/>
              </a:rPr>
              <a:t>the beautiful young man</a:t>
            </a:r>
            <a:r>
              <a:rPr lang="en-US" altLang="ja-JP" sz="4400" b="1" dirty="0">
                <a:latin typeface="Arial" charset="0"/>
                <a:ea typeface="ＭＳ Ｐゴシック" charset="0"/>
                <a:cs typeface="ＭＳ Ｐゴシック" charset="0"/>
              </a:rPr>
              <a:t>"</a:t>
            </a:r>
            <a:endParaRPr lang="en-US" sz="4400" b="1" dirty="0">
              <a:latin typeface="Arial" charset="0"/>
              <a:ea typeface="ＭＳ Ｐゴシック" charset="0"/>
              <a:cs typeface="ＭＳ Ｐゴシック" charset="0"/>
            </a:endParaRPr>
          </a:p>
        </p:txBody>
      </p:sp>
      <p:sp>
        <p:nvSpPr>
          <p:cNvPr id="133125" name="Rectangle 5"/>
          <p:cNvSpPr>
            <a:spLocks noChangeArrowheads="1"/>
          </p:cNvSpPr>
          <p:nvPr/>
        </p:nvSpPr>
        <p:spPr bwMode="auto">
          <a:xfrm>
            <a:off x="2209800" y="914400"/>
            <a:ext cx="2895600" cy="685800"/>
          </a:xfrm>
          <a:prstGeom prst="rect">
            <a:avLst/>
          </a:prstGeom>
          <a:noFill/>
          <a:ln w="9525">
            <a:noFill/>
            <a:miter lim="800000"/>
            <a:headEnd/>
            <a:tailEnd/>
          </a:ln>
          <a:effectLst>
            <a:outerShdw blurRad="25400" dist="25399" dir="2700000" algn="ctr" rotWithShape="0">
              <a:schemeClr val="bg1">
                <a:alpha val="99962"/>
              </a:schemeClr>
            </a:outerShdw>
          </a:effectLst>
        </p:spPr>
        <p:txBody>
          <a:bodyPr anchor="ctr"/>
          <a:lstStyle/>
          <a:p>
            <a:pPr>
              <a:defRPr/>
            </a:pPr>
            <a:r>
              <a:rPr lang="en-US" sz="5400" b="1">
                <a:latin typeface="Arial" pitchFamily="-105" charset="0"/>
                <a:ea typeface="ＭＳ Ｐゴシック" pitchFamily="-105" charset="-128"/>
                <a:cs typeface="ＭＳ Ｐゴシック" pitchFamily="-105" charset="-128"/>
              </a:rPr>
              <a:t>John?</a:t>
            </a:r>
          </a:p>
        </p:txBody>
      </p:sp>
      <p:sp>
        <p:nvSpPr>
          <p:cNvPr id="133126" name="Rectangle 6"/>
          <p:cNvSpPr>
            <a:spLocks noChangeArrowheads="1"/>
          </p:cNvSpPr>
          <p:nvPr/>
        </p:nvSpPr>
        <p:spPr bwMode="auto">
          <a:xfrm>
            <a:off x="3048000" y="1447800"/>
            <a:ext cx="3505200" cy="1066800"/>
          </a:xfrm>
          <a:prstGeom prst="rect">
            <a:avLst/>
          </a:prstGeom>
          <a:noFill/>
          <a:ln w="9525">
            <a:noFill/>
            <a:miter lim="800000"/>
            <a:headEnd/>
            <a:tailEnd/>
          </a:ln>
          <a:effectLst>
            <a:outerShdw blurRad="25400" dist="25399" dir="2700000" algn="ctr" rotWithShape="0">
              <a:schemeClr val="bg1">
                <a:alpha val="99962"/>
              </a:schemeClr>
            </a:outerShdw>
          </a:effectLst>
        </p:spPr>
        <p:txBody>
          <a:bodyPr anchor="ctr"/>
          <a:lstStyle/>
          <a:p>
            <a:pPr>
              <a:defRPr/>
            </a:pPr>
            <a:r>
              <a:rPr lang="en-US" sz="5400" b="1">
                <a:latin typeface="Arial" pitchFamily="-105" charset="0"/>
                <a:ea typeface="ＭＳ Ｐゴシック" pitchFamily="-105" charset="-128"/>
                <a:cs typeface="ＭＳ Ｐゴシック" pitchFamily="-105" charset="-128"/>
              </a:rPr>
              <a:t>or Mary?</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33123"/>
                                        </p:tgtEl>
                                        <p:attrNameLst>
                                          <p:attrName>style.visibility</p:attrName>
                                        </p:attrNameLst>
                                      </p:cBhvr>
                                      <p:to>
                                        <p:strVal val="visible"/>
                                      </p:to>
                                    </p:set>
                                    <p:animEffect transition="in" filter="checkerboard(across)">
                                      <p:cBhvr>
                                        <p:cTn id="7" dur="1000"/>
                                        <p:tgtEl>
                                          <p:spTgt spid="133123"/>
                                        </p:tgtEl>
                                      </p:cBhvr>
                                    </p:animEffect>
                                  </p:childTnLst>
                                </p:cTn>
                              </p:par>
                            </p:childTnLst>
                          </p:cTn>
                        </p:par>
                        <p:par>
                          <p:cTn id="8" fill="hold" nodeType="afterGroup">
                            <p:stCondLst>
                              <p:cond delay="1000"/>
                            </p:stCondLst>
                            <p:childTnLst>
                              <p:par>
                                <p:cTn id="9" presetID="5" presetClass="entr" presetSubtype="10" fill="hold" grpId="0" nodeType="afterEffect">
                                  <p:stCondLst>
                                    <p:cond delay="0"/>
                                  </p:stCondLst>
                                  <p:childTnLst>
                                    <p:set>
                                      <p:cBhvr>
                                        <p:cTn id="10" dur="1" fill="hold">
                                          <p:stCondLst>
                                            <p:cond delay="0"/>
                                          </p:stCondLst>
                                        </p:cTn>
                                        <p:tgtEl>
                                          <p:spTgt spid="133125"/>
                                        </p:tgtEl>
                                        <p:attrNameLst>
                                          <p:attrName>style.visibility</p:attrName>
                                        </p:attrNameLst>
                                      </p:cBhvr>
                                      <p:to>
                                        <p:strVal val="visible"/>
                                      </p:to>
                                    </p:set>
                                    <p:animEffect transition="in" filter="checkerboard(across)">
                                      <p:cBhvr>
                                        <p:cTn id="11" dur="1000"/>
                                        <p:tgtEl>
                                          <p:spTgt spid="133125"/>
                                        </p:tgtEl>
                                      </p:cBhvr>
                                    </p:animEffect>
                                  </p:childTnLst>
                                </p:cTn>
                              </p:par>
                            </p:childTnLst>
                          </p:cTn>
                        </p:par>
                        <p:par>
                          <p:cTn id="12" fill="hold" nodeType="afterGroup">
                            <p:stCondLst>
                              <p:cond delay="2000"/>
                            </p:stCondLst>
                            <p:childTnLst>
                              <p:par>
                                <p:cTn id="13" presetID="5" presetClass="entr" presetSubtype="10" fill="hold" grpId="0" nodeType="afterEffect">
                                  <p:stCondLst>
                                    <p:cond delay="0"/>
                                  </p:stCondLst>
                                  <p:childTnLst>
                                    <p:set>
                                      <p:cBhvr>
                                        <p:cTn id="14" dur="1" fill="hold">
                                          <p:stCondLst>
                                            <p:cond delay="0"/>
                                          </p:stCondLst>
                                        </p:cTn>
                                        <p:tgtEl>
                                          <p:spTgt spid="133126"/>
                                        </p:tgtEl>
                                        <p:attrNameLst>
                                          <p:attrName>style.visibility</p:attrName>
                                        </p:attrNameLst>
                                      </p:cBhvr>
                                      <p:to>
                                        <p:strVal val="visible"/>
                                      </p:to>
                                    </p:set>
                                    <p:animEffect transition="in" filter="checkerboard(across)">
                                      <p:cBhvr>
                                        <p:cTn id="15" dur="1000"/>
                                        <p:tgtEl>
                                          <p:spTgt spid="133126"/>
                                        </p:tgtEl>
                                      </p:cBhvr>
                                    </p:animEffect>
                                  </p:childTnLst>
                                </p:cTn>
                              </p:par>
                            </p:childTnLst>
                          </p:cTn>
                        </p:par>
                        <p:par>
                          <p:cTn id="16" fill="hold" nodeType="afterGroup">
                            <p:stCondLst>
                              <p:cond delay="3000"/>
                            </p:stCondLst>
                            <p:childTnLst>
                              <p:par>
                                <p:cTn id="17" presetID="5" presetClass="entr" presetSubtype="10" fill="hold" grpId="0" nodeType="afterEffect">
                                  <p:stCondLst>
                                    <p:cond delay="0"/>
                                  </p:stCondLst>
                                  <p:childTnLst>
                                    <p:set>
                                      <p:cBhvr>
                                        <p:cTn id="18" dur="1" fill="hold">
                                          <p:stCondLst>
                                            <p:cond delay="0"/>
                                          </p:stCondLst>
                                        </p:cTn>
                                        <p:tgtEl>
                                          <p:spTgt spid="133124">
                                            <p:txEl>
                                              <p:pRg st="0" end="0"/>
                                            </p:txEl>
                                          </p:spTgt>
                                        </p:tgtEl>
                                        <p:attrNameLst>
                                          <p:attrName>style.visibility</p:attrName>
                                        </p:attrNameLst>
                                      </p:cBhvr>
                                      <p:to>
                                        <p:strVal val="visible"/>
                                      </p:to>
                                    </p:set>
                                    <p:animEffect transition="in" filter="checkerboard(across)">
                                      <p:cBhvr>
                                        <p:cTn id="19" dur="1000"/>
                                        <p:tgtEl>
                                          <p:spTgt spid="133124">
                                            <p:txEl>
                                              <p:pRg st="0" end="0"/>
                                            </p:txEl>
                                          </p:spTgt>
                                        </p:tgtEl>
                                      </p:cBhvr>
                                    </p:animEffect>
                                  </p:childTnLst>
                                </p:cTn>
                              </p:par>
                            </p:childTnLst>
                          </p:cTn>
                        </p:par>
                        <p:par>
                          <p:cTn id="20" fill="hold" nodeType="afterGroup">
                            <p:stCondLst>
                              <p:cond delay="4000"/>
                            </p:stCondLst>
                            <p:childTnLst>
                              <p:par>
                                <p:cTn id="21" presetID="5" presetClass="entr" presetSubtype="10" fill="hold" grpId="0" nodeType="afterEffect">
                                  <p:stCondLst>
                                    <p:cond delay="0"/>
                                  </p:stCondLst>
                                  <p:childTnLst>
                                    <p:set>
                                      <p:cBhvr>
                                        <p:cTn id="22" dur="1" fill="hold">
                                          <p:stCondLst>
                                            <p:cond delay="0"/>
                                          </p:stCondLst>
                                        </p:cTn>
                                        <p:tgtEl>
                                          <p:spTgt spid="133124">
                                            <p:txEl>
                                              <p:pRg st="1" end="1"/>
                                            </p:txEl>
                                          </p:spTgt>
                                        </p:tgtEl>
                                        <p:attrNameLst>
                                          <p:attrName>style.visibility</p:attrName>
                                        </p:attrNameLst>
                                      </p:cBhvr>
                                      <p:to>
                                        <p:strVal val="visible"/>
                                      </p:to>
                                    </p:set>
                                    <p:animEffect transition="in" filter="checkerboard(across)">
                                      <p:cBhvr>
                                        <p:cTn id="23" dur="1000"/>
                                        <p:tgtEl>
                                          <p:spTgt spid="1331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p:bldP spid="133124" grpId="0" build="p"/>
      <p:bldP spid="133125" grpId="0"/>
      <p:bldP spid="13312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82" name="Picture 2"/>
          <p:cNvPicPr>
            <a:picLocks noGrp="1" noChangeAspect="1" noChangeArrowheads="1"/>
          </p:cNvPicPr>
          <p:nvPr>
            <p:ph sz="quarter" idx="1"/>
          </p:nvPr>
        </p:nvPicPr>
        <p:blipFill>
          <a:blip r:embed="rId3" cstate="screen">
            <a:extLst>
              <a:ext uri="{28A0092B-C50C-407E-A947-70E740481C1C}">
                <a14:useLocalDpi xmlns:a14="http://schemas.microsoft.com/office/drawing/2010/main"/>
              </a:ext>
            </a:extLst>
          </a:blip>
          <a:srcRect/>
          <a:stretch>
            <a:fillRect/>
          </a:stretch>
        </p:blipFill>
        <p:spPr>
          <a:xfrm>
            <a:off x="96838" y="0"/>
            <a:ext cx="4094162" cy="6858000"/>
          </a:xfrm>
        </p:spPr>
      </p:pic>
      <p:pic>
        <p:nvPicPr>
          <p:cNvPr id="788483" name="Picture 3"/>
          <p:cNvPicPr>
            <a:picLocks noGrp="1" noChangeAspect="1" noChangeArrowheads="1"/>
          </p:cNvPicPr>
          <p:nvPr>
            <p:ph sz="quarter" idx="2"/>
          </p:nvPr>
        </p:nvPicPr>
        <p:blipFill>
          <a:blip r:embed="rId4" cstate="screen">
            <a:extLst>
              <a:ext uri="{28A0092B-C50C-407E-A947-70E740481C1C}">
                <a14:useLocalDpi xmlns:a14="http://schemas.microsoft.com/office/drawing/2010/main"/>
              </a:ext>
            </a:extLst>
          </a:blip>
          <a:srcRect/>
          <a:stretch>
            <a:fillRect/>
          </a:stretch>
        </p:blipFill>
        <p:spPr>
          <a:xfrm>
            <a:off x="4876800" y="0"/>
            <a:ext cx="4208463" cy="6858000"/>
          </a:xfrm>
        </p:spPr>
      </p:pic>
      <p:sp>
        <p:nvSpPr>
          <p:cNvPr id="788484" name="Text Box 4"/>
          <p:cNvSpPr txBox="1">
            <a:spLocks noChangeArrowheads="1"/>
          </p:cNvSpPr>
          <p:nvPr/>
        </p:nvSpPr>
        <p:spPr bwMode="auto">
          <a:xfrm>
            <a:off x="457200" y="6096000"/>
            <a:ext cx="35052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a:defRPr/>
            </a:pPr>
            <a:r>
              <a:rPr lang="en-US" sz="1800" b="1">
                <a:solidFill>
                  <a:srgbClr val="FFFF00"/>
                </a:solidFill>
                <a:latin typeface="Verdana" charset="0"/>
              </a:rPr>
              <a:t>Virgin of the Rocks</a:t>
            </a:r>
          </a:p>
          <a:p>
            <a:pPr algn="ctr">
              <a:defRPr/>
            </a:pPr>
            <a:r>
              <a:rPr lang="en-US" sz="1800" b="1" i="1">
                <a:solidFill>
                  <a:srgbClr val="FFFF00"/>
                </a:solidFill>
                <a:latin typeface="Verdana" charset="0"/>
              </a:rPr>
              <a:t>Paris, Musee du Louvre</a:t>
            </a:r>
            <a:endParaRPr lang="en-US">
              <a:solidFill>
                <a:srgbClr val="FFFF00"/>
              </a:solidFill>
              <a:latin typeface="26" charset="0"/>
            </a:endParaRPr>
          </a:p>
        </p:txBody>
      </p:sp>
      <p:sp>
        <p:nvSpPr>
          <p:cNvPr id="788485" name="Text Box 5"/>
          <p:cNvSpPr txBox="1">
            <a:spLocks noChangeArrowheads="1"/>
          </p:cNvSpPr>
          <p:nvPr/>
        </p:nvSpPr>
        <p:spPr bwMode="auto">
          <a:xfrm>
            <a:off x="5257800" y="6096000"/>
            <a:ext cx="3355975"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algn="ctr">
              <a:defRPr/>
            </a:pPr>
            <a:r>
              <a:rPr lang="en-US" sz="1800" b="1">
                <a:solidFill>
                  <a:srgbClr val="FFFF00"/>
                </a:solidFill>
                <a:latin typeface="Verdana" pitchFamily="-105" charset="0"/>
                <a:ea typeface="+mn-ea"/>
                <a:cs typeface="+mn-cs"/>
              </a:rPr>
              <a:t>Virgin of the Rocks</a:t>
            </a:r>
          </a:p>
          <a:p>
            <a:pPr algn="ctr">
              <a:defRPr/>
            </a:pPr>
            <a:r>
              <a:rPr lang="en-US" sz="1800" b="1" i="1">
                <a:solidFill>
                  <a:srgbClr val="FFFF00"/>
                </a:solidFill>
                <a:latin typeface="Verdana" pitchFamily="-105" charset="0"/>
                <a:ea typeface="+mn-ea"/>
                <a:cs typeface="+mn-cs"/>
              </a:rPr>
              <a:t>London, National Gallery</a:t>
            </a:r>
          </a:p>
        </p:txBody>
      </p:sp>
      <p:pic>
        <p:nvPicPr>
          <p:cNvPr id="78848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200400" y="152400"/>
            <a:ext cx="2819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7" name="Rectangle 7"/>
          <p:cNvSpPr>
            <a:spLocks noGrp="1" noChangeArrowheads="1"/>
          </p:cNvSpPr>
          <p:nvPr>
            <p:ph type="title"/>
          </p:nvPr>
        </p:nvSpPr>
        <p:spPr>
          <a:xfrm>
            <a:off x="3352800" y="2362200"/>
            <a:ext cx="2057400" cy="2819400"/>
          </a:xfrm>
          <a:effectLst>
            <a:outerShdw blurRad="63500" dist="35921" dir="2700000" algn="ctr" rotWithShape="0">
              <a:schemeClr val="bg1">
                <a:alpha val="74998"/>
              </a:schemeClr>
            </a:outerShdw>
          </a:effectLst>
        </p:spPr>
        <p:txBody>
          <a:bodyPr/>
          <a:lstStyle/>
          <a:p>
            <a:pPr eaLnBrk="1" hangingPunct="1">
              <a:defRPr/>
            </a:pPr>
            <a:r>
              <a:rPr lang="en-US" sz="3200" b="1">
                <a:latin typeface="Arial" charset="0"/>
                <a:ea typeface="ＭＳ Ｐゴシック" charset="0"/>
                <a:cs typeface="ＭＳ Ｐゴシック" charset="0"/>
              </a:rPr>
              <a:t>The Virgin of the Rocks</a:t>
            </a:r>
            <a:endParaRPr lang="en-US" sz="2800" b="1">
              <a:latin typeface="Engravers MT"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788482"/>
                                        </p:tgtEl>
                                        <p:attrNameLst>
                                          <p:attrName>style.visibility</p:attrName>
                                        </p:attrNameLst>
                                      </p:cBhvr>
                                      <p:to>
                                        <p:strVal val="visible"/>
                                      </p:to>
                                    </p:set>
                                    <p:animEffect transition="in" filter="dissolve">
                                      <p:cBhvr>
                                        <p:cTn id="7" dur="500"/>
                                        <p:tgtEl>
                                          <p:spTgt spid="78848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88484"/>
                                        </p:tgtEl>
                                        <p:attrNameLst>
                                          <p:attrName>style.visibility</p:attrName>
                                        </p:attrNameLst>
                                      </p:cBhvr>
                                      <p:to>
                                        <p:strVal val="visible"/>
                                      </p:to>
                                    </p:set>
                                    <p:animEffect transition="in" filter="dissolve">
                                      <p:cBhvr>
                                        <p:cTn id="10" dur="500"/>
                                        <p:tgtEl>
                                          <p:spTgt spid="7884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788483"/>
                                        </p:tgtEl>
                                        <p:attrNameLst>
                                          <p:attrName>style.visibility</p:attrName>
                                        </p:attrNameLst>
                                      </p:cBhvr>
                                      <p:to>
                                        <p:strVal val="visible"/>
                                      </p:to>
                                    </p:set>
                                    <p:animEffect transition="in" filter="dissolve">
                                      <p:cBhvr>
                                        <p:cTn id="15" dur="500"/>
                                        <p:tgtEl>
                                          <p:spTgt spid="78848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788485"/>
                                        </p:tgtEl>
                                        <p:attrNameLst>
                                          <p:attrName>style.visibility</p:attrName>
                                        </p:attrNameLst>
                                      </p:cBhvr>
                                      <p:to>
                                        <p:strVal val="visible"/>
                                      </p:to>
                                    </p:set>
                                    <p:animEffect transition="in" filter="dissolve">
                                      <p:cBhvr>
                                        <p:cTn id="18" dur="500"/>
                                        <p:tgtEl>
                                          <p:spTgt spid="78848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788486"/>
                                        </p:tgtEl>
                                        <p:attrNameLst>
                                          <p:attrName>style.visibility</p:attrName>
                                        </p:attrNameLst>
                                      </p:cBhvr>
                                      <p:to>
                                        <p:strVal val="visible"/>
                                      </p:to>
                                    </p:set>
                                    <p:animEffect transition="in" filter="dissolve">
                                      <p:cBhvr>
                                        <p:cTn id="23" dur="500"/>
                                        <p:tgtEl>
                                          <p:spTgt spid="78848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788487"/>
                                        </p:tgtEl>
                                        <p:attrNameLst>
                                          <p:attrName>style.visibility</p:attrName>
                                        </p:attrNameLst>
                                      </p:cBhvr>
                                      <p:to>
                                        <p:strVal val="visible"/>
                                      </p:to>
                                    </p:set>
                                    <p:animEffect transition="in" filter="dissolve">
                                      <p:cBhvr>
                                        <p:cTn id="28" dur="500"/>
                                        <p:tgtEl>
                                          <p:spTgt spid="788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4" grpId="0"/>
      <p:bldP spid="788485" grpId="0"/>
      <p:bldP spid="788487"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Rectangle 2"/>
          <p:cNvSpPr>
            <a:spLocks noGrp="1" noChangeArrowheads="1"/>
          </p:cNvSpPr>
          <p:nvPr>
            <p:ph type="ctrTitle"/>
          </p:nvPr>
        </p:nvSpPr>
        <p:spPr>
          <a:xfrm>
            <a:off x="0" y="381000"/>
            <a:ext cx="5486400" cy="3352800"/>
          </a:xfrm>
        </p:spPr>
        <p:txBody>
          <a:bodyPr/>
          <a:lstStyle/>
          <a:p>
            <a:pPr eaLnBrk="1" hangingPunct="1"/>
            <a:r>
              <a:rPr lang="en-US" altLang="ja-JP">
                <a:latin typeface="Times" charset="0"/>
                <a:ea typeface="ＭＳ Ｐゴシック" charset="0"/>
                <a:cs typeface="ＭＳ Ｐゴシック" charset="0"/>
              </a:rPr>
              <a:t>"Just about everything </a:t>
            </a:r>
            <a:br>
              <a:rPr lang="en-US" altLang="ja-JP">
                <a:latin typeface="Times" charset="0"/>
                <a:ea typeface="ＭＳ Ｐゴシック" charset="0"/>
                <a:cs typeface="ＭＳ Ｐゴシック" charset="0"/>
              </a:rPr>
            </a:br>
            <a:r>
              <a:rPr lang="en-US" altLang="ja-JP">
                <a:latin typeface="Times" charset="0"/>
                <a:ea typeface="ＭＳ Ｐゴシック" charset="0"/>
                <a:cs typeface="ＭＳ Ｐゴシック" charset="0"/>
              </a:rPr>
              <a:t>[Brown] says about Leonardo da Vinci is wrong</a:t>
            </a:r>
            <a:r>
              <a:rPr lang="en-US" altLang="ja-JP">
                <a:latin typeface="Times New Roman" charset="0"/>
                <a:ea typeface="ＭＳ Ｐゴシック" charset="0"/>
                <a:cs typeface="ＭＳ Ｐゴシック" charset="0"/>
              </a:rPr>
              <a:t>."</a:t>
            </a:r>
            <a:br>
              <a:rPr lang="en-US" altLang="ja-JP">
                <a:latin typeface="Times New Roman" charset="0"/>
                <a:ea typeface="ＭＳ Ｐゴシック" charset="0"/>
                <a:cs typeface="ＭＳ Ｐゴシック" charset="0"/>
              </a:rPr>
            </a:br>
            <a:endParaRPr lang="en-US" sz="4000">
              <a:latin typeface="Times New Roman" charset="0"/>
              <a:ea typeface="ＭＳ Ｐゴシック" charset="0"/>
              <a:cs typeface="ＭＳ Ｐゴシック" charset="0"/>
            </a:endParaRPr>
          </a:p>
        </p:txBody>
      </p:sp>
      <p:sp>
        <p:nvSpPr>
          <p:cNvPr id="516098" name="Rectangle 3"/>
          <p:cNvSpPr>
            <a:spLocks noGrp="1" noChangeArrowheads="1"/>
          </p:cNvSpPr>
          <p:nvPr>
            <p:ph type="subTitle" idx="1"/>
          </p:nvPr>
        </p:nvSpPr>
        <p:spPr>
          <a:xfrm>
            <a:off x="2590800" y="4724400"/>
            <a:ext cx="6400800" cy="1752600"/>
          </a:xfrm>
        </p:spPr>
        <p:txBody>
          <a:bodyPr/>
          <a:lstStyle/>
          <a:p>
            <a:pPr algn="l" eaLnBrk="1" hangingPunct="1"/>
            <a:r>
              <a:rPr lang="en-US" sz="3600">
                <a:latin typeface="Times" charset="0"/>
                <a:ea typeface="ＭＳ Ｐゴシック" charset="0"/>
                <a:cs typeface="ＭＳ Ｐゴシック" charset="0"/>
              </a:rPr>
              <a:t>Jack Wasserman, </a:t>
            </a:r>
            <a:br>
              <a:rPr lang="en-US" sz="3600">
                <a:latin typeface="Times" charset="0"/>
                <a:ea typeface="ＭＳ Ｐゴシック" charset="0"/>
                <a:cs typeface="ＭＳ Ｐゴシック" charset="0"/>
              </a:rPr>
            </a:br>
            <a:r>
              <a:rPr lang="en-US" sz="3600">
                <a:latin typeface="Times" charset="0"/>
                <a:ea typeface="ＭＳ Ｐゴシック" charset="0"/>
                <a:cs typeface="ＭＳ Ｐゴシック" charset="0"/>
              </a:rPr>
              <a:t>retired art history professor,</a:t>
            </a:r>
            <a:br>
              <a:rPr lang="en-US" sz="3600">
                <a:latin typeface="Times" charset="0"/>
                <a:ea typeface="ＭＳ Ｐゴシック" charset="0"/>
                <a:cs typeface="ＭＳ Ｐゴシック" charset="0"/>
              </a:rPr>
            </a:br>
            <a:r>
              <a:rPr lang="en-US" sz="3600">
                <a:latin typeface="Times" charset="0"/>
                <a:ea typeface="ＭＳ Ｐゴシック" charset="0"/>
                <a:cs typeface="ＭＳ Ｐゴシック" charset="0"/>
              </a:rPr>
              <a:t>Temple University, Philadelphia</a:t>
            </a:r>
          </a:p>
        </p:txBody>
      </p:sp>
      <p:pic>
        <p:nvPicPr>
          <p:cNvPr id="516099" name="Picture 4" descr="wasser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4419600"/>
            <a:ext cx="193833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6100" name="Picture 5" descr="crazy_monari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86400" y="276225"/>
            <a:ext cx="3657600" cy="3457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144000" cy="658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2652163" name="Rectangle 3"/>
          <p:cNvSpPr>
            <a:spLocks noGrp="1" noChangeArrowheads="1"/>
          </p:cNvSpPr>
          <p:nvPr>
            <p:ph type="title"/>
          </p:nvPr>
        </p:nvSpPr>
        <p:spPr>
          <a:xfrm>
            <a:off x="3200400" y="304800"/>
            <a:ext cx="3048000" cy="4038600"/>
          </a:xfrm>
          <a:effectLst>
            <a:outerShdw blurRad="63500" dist="35921" dir="2700000" algn="ctr" rotWithShape="0">
              <a:schemeClr val="bg1">
                <a:alpha val="74998"/>
              </a:schemeClr>
            </a:outerShdw>
          </a:effectLst>
        </p:spPr>
        <p:txBody>
          <a:bodyPr/>
          <a:lstStyle/>
          <a:p>
            <a:pPr eaLnBrk="1" hangingPunct="1">
              <a:defRPr/>
            </a:pPr>
            <a:r>
              <a:rPr lang="en-US" dirty="0">
                <a:latin typeface="Verdana" charset="0"/>
                <a:ea typeface="ＭＳ Ｐゴシック" charset="0"/>
                <a:cs typeface="ＭＳ Ｐゴシック" charset="0"/>
              </a:rPr>
              <a:t>"It looks like a young male. I see no breasts"</a:t>
            </a:r>
            <a:endParaRPr lang="en-US" sz="4800" b="1" dirty="0">
              <a:latin typeface="Arial" charset="0"/>
              <a:ea typeface="ＭＳ Ｐゴシック" charset="0"/>
              <a:cs typeface="ＭＳ Ｐゴシック" charset="0"/>
            </a:endParaRPr>
          </a:p>
        </p:txBody>
      </p:sp>
      <p:sp>
        <p:nvSpPr>
          <p:cNvPr id="518147" name="Rectangle 8"/>
          <p:cNvSpPr>
            <a:spLocks noChangeArrowheads="1"/>
          </p:cNvSpPr>
          <p:nvPr/>
        </p:nvSpPr>
        <p:spPr bwMode="auto">
          <a:xfrm>
            <a:off x="0" y="4419600"/>
            <a:ext cx="8991600" cy="1752600"/>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r" eaLnBrk="1" hangingPunct="1">
              <a:spcBef>
                <a:spcPct val="20000"/>
              </a:spcBef>
            </a:pPr>
            <a:r>
              <a:rPr lang="en-US" sz="3600">
                <a:latin typeface="Times" charset="0"/>
              </a:rPr>
              <a:t>Jack Wasserman, </a:t>
            </a:r>
            <a:br>
              <a:rPr lang="en-US" sz="3600">
                <a:latin typeface="Times" charset="0"/>
              </a:rPr>
            </a:br>
            <a:r>
              <a:rPr lang="en-US" sz="3600">
                <a:latin typeface="Times" charset="0"/>
              </a:rPr>
              <a:t>retired art history professor,</a:t>
            </a:r>
            <a:br>
              <a:rPr lang="en-US" sz="3600">
                <a:latin typeface="Times" charset="0"/>
              </a:rPr>
            </a:br>
            <a:r>
              <a:rPr lang="en-US" sz="3600">
                <a:latin typeface="Times" charset="0"/>
              </a:rPr>
              <a:t>Temple University, Philadelphia</a:t>
            </a:r>
          </a:p>
        </p:txBody>
      </p:sp>
      <p:pic>
        <p:nvPicPr>
          <p:cNvPr id="518148" name="Picture 9" descr="wasserm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4114800"/>
            <a:ext cx="1938338"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652163"/>
                                        </p:tgtEl>
                                        <p:attrNameLst>
                                          <p:attrName>style.visibility</p:attrName>
                                        </p:attrNameLst>
                                      </p:cBhvr>
                                      <p:to>
                                        <p:strVal val="visible"/>
                                      </p:to>
                                    </p:set>
                                    <p:animEffect transition="in" filter="checkerboard(across)">
                                      <p:cBhvr>
                                        <p:cTn id="7" dur="1000"/>
                                        <p:tgtEl>
                                          <p:spTgt spid="2652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163"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20194"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74" name="Rectangle 2"/>
          <p:cNvSpPr>
            <a:spLocks noGrp="1" noChangeArrowheads="1"/>
          </p:cNvSpPr>
          <p:nvPr>
            <p:ph type="title"/>
          </p:nvPr>
        </p:nvSpPr>
        <p:spPr>
          <a:xfrm>
            <a:off x="0" y="762000"/>
            <a:ext cx="9144000" cy="4343400"/>
          </a:xfrm>
          <a:effectLst>
            <a:outerShdw blurRad="63500" dist="107763" dir="13500000" algn="ctr" rotWithShape="0">
              <a:srgbClr val="000000">
                <a:alpha val="74998"/>
              </a:srgbClr>
            </a:outerShdw>
          </a:effectLst>
        </p:spPr>
        <p:txBody>
          <a:bodyPr/>
          <a:lstStyle/>
          <a:p>
            <a:pPr eaLnBrk="1" hangingPunct="1">
              <a:defRPr/>
            </a:pPr>
            <a:r>
              <a:rPr lang="en-US" sz="8800" b="1">
                <a:solidFill>
                  <a:schemeClr val="tx1"/>
                </a:solidFill>
                <a:latin typeface="Arial Black" charset="0"/>
                <a:ea typeface="ＭＳ Ｐゴシック" charset="0"/>
                <a:cs typeface="ＭＳ Ｐゴシック" charset="0"/>
              </a:rPr>
              <a:t>Biblical Interpretation Errors</a:t>
            </a:r>
            <a:endParaRPr lang="en-US" b="1">
              <a:solidFill>
                <a:schemeClr val="tx1"/>
              </a:solidFill>
              <a:latin typeface="Arial Black" charset="0"/>
              <a:ea typeface="ＭＳ Ｐゴシック" charset="0"/>
              <a:cs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066800"/>
            <a:ext cx="3810000" cy="22098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en-US" sz="2800" dirty="0">
                <a:latin typeface="Arial Black" charset="0"/>
                <a:ea typeface="ＭＳ Ｐゴシック" charset="0"/>
                <a:cs typeface="ＭＳ Ｐゴシック" charset="0"/>
              </a:rPr>
              <a:t>Brown accuses via the mouth of </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historian</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 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p>
        </p:txBody>
      </p:sp>
      <p:sp>
        <p:nvSpPr>
          <p:cNvPr id="522243" name="Rectangle 2"/>
          <p:cNvSpPr>
            <a:spLocks noGrp="1" noChangeArrowheads="1"/>
          </p:cNvSpPr>
          <p:nvPr>
            <p:ph type="ctrTitle"/>
          </p:nvPr>
        </p:nvSpPr>
        <p:spPr>
          <a:xfrm>
            <a:off x="3352800" y="0"/>
            <a:ext cx="5715000" cy="914400"/>
          </a:xfrm>
          <a:solidFill>
            <a:srgbClr val="020009"/>
          </a:solidFill>
        </p:spPr>
        <p:txBody>
          <a:bodyPr/>
          <a:lstStyle/>
          <a:p>
            <a:pPr eaLnBrk="1" hangingPunct="1"/>
            <a:r>
              <a:rPr lang="en-US" sz="3600">
                <a:latin typeface="Arial Black" charset="0"/>
                <a:ea typeface="ＭＳ Ｐゴシック" charset="0"/>
                <a:cs typeface="ＭＳ Ｐゴシック" charset="0"/>
              </a:rPr>
              <a:t>Is the Bible reliable?</a:t>
            </a: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a:endParaRPr lang="en-US">
              <a:latin typeface="26"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eaLnBrk="1" hangingPunct="1">
              <a:spcBef>
                <a:spcPct val="20000"/>
              </a:spcBef>
              <a:defRPr/>
            </a:pPr>
            <a:r>
              <a:rPr lang="en-US" dirty="0">
                <a:latin typeface="Arial Black" pitchFamily="-105" charset="0"/>
                <a:ea typeface="+mn-ea"/>
                <a:cs typeface="+mn-cs"/>
              </a:rPr>
              <a:t>"The Bible is a product of man, my dear. Not of God… [It] has evolved through countless translations, additions, and revisions. History has never had a definitive version of the book." </a:t>
            </a:r>
          </a:p>
        </p:txBody>
      </p:sp>
      <p:sp>
        <p:nvSpPr>
          <p:cNvPr id="522246"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26" charset="0"/>
              </a:rPr>
              <a:t>DVC, 195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5761" name="Group 49"/>
          <p:cNvGraphicFramePr>
            <a:graphicFrameLocks noGrp="1"/>
          </p:cNvGraphicFramePr>
          <p:nvPr>
            <p:ph type="tbl" idx="1"/>
          </p:nvPr>
        </p:nvGraphicFramePr>
        <p:xfrm>
          <a:off x="0" y="1398588"/>
          <a:ext cx="9144000" cy="5535613"/>
        </p:xfrm>
        <a:graphic>
          <a:graphicData uri="http://schemas.openxmlformats.org/drawingml/2006/table">
            <a:tbl>
              <a:tblPr/>
              <a:tblGrid>
                <a:gridCol w="801688">
                  <a:extLst>
                    <a:ext uri="{9D8B030D-6E8A-4147-A177-3AD203B41FA5}">
                      <a16:colId xmlns:a16="http://schemas.microsoft.com/office/drawing/2014/main" val="20000"/>
                    </a:ext>
                  </a:extLst>
                </a:gridCol>
                <a:gridCol w="1604962">
                  <a:extLst>
                    <a:ext uri="{9D8B030D-6E8A-4147-A177-3AD203B41FA5}">
                      <a16:colId xmlns:a16="http://schemas.microsoft.com/office/drawing/2014/main" val="20001"/>
                    </a:ext>
                  </a:extLst>
                </a:gridCol>
                <a:gridCol w="1443038">
                  <a:extLst>
                    <a:ext uri="{9D8B030D-6E8A-4147-A177-3AD203B41FA5}">
                      <a16:colId xmlns:a16="http://schemas.microsoft.com/office/drawing/2014/main" val="20002"/>
                    </a:ext>
                  </a:extLst>
                </a:gridCol>
                <a:gridCol w="1765300">
                  <a:extLst>
                    <a:ext uri="{9D8B030D-6E8A-4147-A177-3AD203B41FA5}">
                      <a16:colId xmlns:a16="http://schemas.microsoft.com/office/drawing/2014/main" val="20003"/>
                    </a:ext>
                  </a:extLst>
                </a:gridCol>
                <a:gridCol w="1684337">
                  <a:extLst>
                    <a:ext uri="{9D8B030D-6E8A-4147-A177-3AD203B41FA5}">
                      <a16:colId xmlns:a16="http://schemas.microsoft.com/office/drawing/2014/main" val="20004"/>
                    </a:ext>
                  </a:extLst>
                </a:gridCol>
                <a:gridCol w="1844675">
                  <a:extLst>
                    <a:ext uri="{9D8B030D-6E8A-4147-A177-3AD203B41FA5}">
                      <a16:colId xmlns:a16="http://schemas.microsoft.com/office/drawing/2014/main" val="20005"/>
                    </a:ext>
                  </a:extLst>
                </a:gridCol>
              </a:tblGrid>
              <a:tr h="9953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Author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When Written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Earliest Copy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Time Span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Number of Copies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556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347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1200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4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Catullus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54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1550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1600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556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Pliny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850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750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748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Paul, Luke, etc.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150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24,772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1395760" name="Rectangle 48"/>
          <p:cNvSpPr>
            <a:spLocks noChangeArrowheads="1"/>
          </p:cNvSpPr>
          <p:nvPr/>
        </p:nvSpPr>
        <p:spPr bwMode="auto">
          <a:xfrm>
            <a:off x="0" y="5257800"/>
            <a:ext cx="9144000" cy="1600200"/>
          </a:xfrm>
          <a:prstGeom prst="rect">
            <a:avLst/>
          </a:prstGeom>
          <a:solidFill>
            <a:srgbClr val="020009"/>
          </a:solidFill>
          <a:ln w="9525">
            <a:noFill/>
            <a:miter lim="800000"/>
            <a:headEnd/>
            <a:tailEnd/>
          </a:ln>
          <a:effectLst>
            <a:outerShdw blurRad="63500" dist="130755" dir="3656724" algn="ctr" rotWithShape="0">
              <a:schemeClr val="bg2">
                <a:alpha val="74998"/>
              </a:schemeClr>
            </a:outerShdw>
          </a:effectLst>
        </p:spPr>
        <p:txBody>
          <a:bodyPr anchor="ctr"/>
          <a:lstStyle/>
          <a:p>
            <a:pPr algn="ctr" eaLnBrk="1" hangingPunct="1">
              <a:defRPr/>
            </a:pPr>
            <a:endParaRPr lang="en-US" sz="4000">
              <a:solidFill>
                <a:schemeClr val="tx2"/>
              </a:solidFill>
              <a:effectLst>
                <a:outerShdw blurRad="38100" dist="38100" dir="2700000" algn="tl">
                  <a:srgbClr val="000080"/>
                </a:outerShdw>
              </a:effectLst>
              <a:latin typeface="Arial" pitchFamily="-105" charset="0"/>
              <a:ea typeface="+mn-ea"/>
              <a:cs typeface="+mn-cs"/>
            </a:endParaRPr>
          </a:p>
        </p:txBody>
      </p:sp>
      <p:sp>
        <p:nvSpPr>
          <p:cNvPr id="1395714" name="Rectangle 2"/>
          <p:cNvSpPr>
            <a:spLocks noGrp="1" noChangeArrowheads="1"/>
          </p:cNvSpPr>
          <p:nvPr>
            <p:ph type="title"/>
          </p:nvPr>
        </p:nvSpPr>
        <p:spPr>
          <a:xfrm>
            <a:off x="-76200" y="0"/>
            <a:ext cx="9220200" cy="1371600"/>
          </a:xfrm>
          <a:solidFill>
            <a:srgbClr val="020009"/>
          </a:solidFill>
          <a:effectLst>
            <a:outerShdw blurRad="63500" dist="130755" dir="3656724" algn="ctr" rotWithShape="0">
              <a:schemeClr val="bg2">
                <a:alpha val="74998"/>
              </a:schemeClr>
            </a:outerShdw>
          </a:effectLst>
        </p:spPr>
        <p:txBody>
          <a:bodyPr/>
          <a:lstStyle/>
          <a:p>
            <a:pPr eaLnBrk="1" hangingPunct="1">
              <a:defRPr/>
            </a:pPr>
            <a:r>
              <a:rPr lang="en-US" sz="4000">
                <a:effectLst>
                  <a:outerShdw blurRad="38100" dist="38100" dir="2700000" algn="tl">
                    <a:srgbClr val="000080"/>
                  </a:outerShdw>
                </a:effectLst>
                <a:latin typeface="Arial" charset="0"/>
                <a:ea typeface="ＭＳ Ｐゴシック" charset="0"/>
                <a:cs typeface="ＭＳ Ｐゴシック" charset="0"/>
              </a:rPr>
              <a:t>Extant Copies of Pagan vs. NT Writings</a:t>
            </a:r>
          </a:p>
        </p:txBody>
      </p:sp>
      <p:sp>
        <p:nvSpPr>
          <p:cNvPr id="524335" name="Rectangle 50"/>
          <p:cNvSpPr>
            <a:spLocks noChangeArrowheads="1"/>
          </p:cNvSpPr>
          <p:nvPr/>
        </p:nvSpPr>
        <p:spPr bwMode="auto">
          <a:xfrm>
            <a:off x="-228600" y="1066800"/>
            <a:ext cx="1066800" cy="6096000"/>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395760"/>
                                        </p:tgtEl>
                                      </p:cBhvr>
                                    </p:animEffect>
                                    <p:set>
                                      <p:cBhvr>
                                        <p:cTn id="7" dur="1" fill="hold">
                                          <p:stCondLst>
                                            <p:cond delay="499"/>
                                          </p:stCondLst>
                                        </p:cTn>
                                        <p:tgtEl>
                                          <p:spTgt spid="13957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60"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14" name="Rectangle 2"/>
          <p:cNvSpPr>
            <a:spLocks noGrp="1" noChangeArrowheads="1"/>
          </p:cNvSpPr>
          <p:nvPr>
            <p:ph type="body" sz="half" idx="1"/>
          </p:nvPr>
        </p:nvSpPr>
        <p:spPr>
          <a:xfrm>
            <a:off x="457200" y="1997075"/>
            <a:ext cx="4718050" cy="669925"/>
          </a:xfrm>
          <a:effectLst>
            <a:outerShdw blurRad="63500" dist="35921" dir="2700000" algn="ctr" rotWithShape="0">
              <a:schemeClr val="bg2">
                <a:alpha val="50000"/>
              </a:schemeClr>
            </a:outerShdw>
          </a:effectLst>
        </p:spPr>
        <p:txBody>
          <a:bodyPr/>
          <a:lstStyle/>
          <a:p>
            <a:pPr eaLnBrk="1" hangingPunct="1">
              <a:defRPr/>
            </a:pPr>
            <a:r>
              <a:rPr lang="en-US" b="1">
                <a:latin typeface="Garamond" charset="0"/>
                <a:ea typeface="ＭＳ Ｐゴシック" charset="0"/>
                <a:cs typeface="ＭＳ Ｐゴシック" charset="0"/>
              </a:rPr>
              <a:t>Masoretic Isaiah Scroll</a:t>
            </a:r>
          </a:p>
        </p:txBody>
      </p:sp>
      <p:pic>
        <p:nvPicPr>
          <p:cNvPr id="1472515" name="Picture 3" descr="psalm-b"/>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228600" y="4295775"/>
            <a:ext cx="7696200" cy="256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6339" name="Picture 4"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609600" y="2517775"/>
            <a:ext cx="2819400"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2517" name="Text Box 5"/>
          <p:cNvSpPr txBox="1">
            <a:spLocks noChangeArrowheads="1"/>
          </p:cNvSpPr>
          <p:nvPr/>
        </p:nvSpPr>
        <p:spPr bwMode="auto">
          <a:xfrm>
            <a:off x="762000" y="3203575"/>
            <a:ext cx="30353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defRPr/>
            </a:pPr>
            <a:r>
              <a:rPr lang="en-US" sz="3600" b="1">
                <a:effectLst>
                  <a:outerShdw blurRad="38100" dist="38100" dir="2700000" algn="tl">
                    <a:srgbClr val="000000"/>
                  </a:outerShdw>
                </a:effectLst>
                <a:latin typeface="Times New Roman" charset="0"/>
              </a:rPr>
              <a:t>Isaiah </a:t>
            </a:r>
            <a:r>
              <a:rPr lang="en-US" sz="2800" b="1">
                <a:effectLst>
                  <a:outerShdw blurRad="38100" dist="38100" dir="2700000" algn="tl">
                    <a:srgbClr val="000000"/>
                  </a:outerShdw>
                </a:effectLst>
                <a:latin typeface="Times New Roman" charset="0"/>
              </a:rPr>
              <a:t>AD</a:t>
            </a:r>
            <a:r>
              <a:rPr lang="en-US" sz="3600" b="1">
                <a:effectLst>
                  <a:outerShdw blurRad="38100" dist="38100" dir="2700000" algn="tl">
                    <a:srgbClr val="000000"/>
                  </a:outerShdw>
                </a:effectLst>
                <a:latin typeface="Times New Roman" charset="0"/>
              </a:rPr>
              <a:t> 1000</a:t>
            </a:r>
          </a:p>
        </p:txBody>
      </p:sp>
      <p:sp>
        <p:nvSpPr>
          <p:cNvPr id="1472518" name="Text Box 6"/>
          <p:cNvSpPr txBox="1">
            <a:spLocks noChangeArrowheads="1"/>
          </p:cNvSpPr>
          <p:nvPr/>
        </p:nvSpPr>
        <p:spPr bwMode="auto">
          <a:xfrm>
            <a:off x="790575" y="4445000"/>
            <a:ext cx="27876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defRPr/>
            </a:pPr>
            <a:r>
              <a:rPr lang="en-US" sz="3600" b="1">
                <a:effectLst>
                  <a:outerShdw blurRad="38100" dist="38100" dir="2700000" algn="tl">
                    <a:srgbClr val="000000"/>
                  </a:outerShdw>
                </a:effectLst>
                <a:latin typeface="Times New Roman" charset="0"/>
              </a:rPr>
              <a:t>Isaiah 200 </a:t>
            </a:r>
            <a:r>
              <a:rPr lang="en-US" sz="2800" b="1">
                <a:effectLst>
                  <a:outerShdw blurRad="38100" dist="38100" dir="2700000" algn="tl">
                    <a:srgbClr val="000000"/>
                  </a:outerShdw>
                </a:effectLst>
                <a:latin typeface="Times New Roman" charset="0"/>
              </a:rPr>
              <a:t>BC</a:t>
            </a:r>
          </a:p>
        </p:txBody>
      </p:sp>
      <p:sp>
        <p:nvSpPr>
          <p:cNvPr id="1472519" name="Text Box 7"/>
          <p:cNvSpPr txBox="1">
            <a:spLocks noChangeArrowheads="1"/>
          </p:cNvSpPr>
          <p:nvPr/>
        </p:nvSpPr>
        <p:spPr bwMode="auto">
          <a:xfrm>
            <a:off x="4267200" y="3521075"/>
            <a:ext cx="2209800" cy="10668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defRPr/>
            </a:pPr>
            <a:r>
              <a:rPr lang="en-US" sz="3200" b="1">
                <a:effectLst>
                  <a:outerShdw blurRad="38100" dist="38100" dir="2700000" algn="tl">
                    <a:srgbClr val="000000"/>
                  </a:outerShdw>
                </a:effectLst>
                <a:latin typeface="Times New Roman" charset="0"/>
              </a:rPr>
              <a:t>1200 years earlier!</a:t>
            </a:r>
          </a:p>
        </p:txBody>
      </p:sp>
      <p:sp>
        <p:nvSpPr>
          <p:cNvPr id="1472520" name="AutoShape 8"/>
          <p:cNvSpPr>
            <a:spLocks/>
          </p:cNvSpPr>
          <p:nvPr/>
        </p:nvSpPr>
        <p:spPr bwMode="auto">
          <a:xfrm>
            <a:off x="3810000" y="3368675"/>
            <a:ext cx="609600" cy="1524000"/>
          </a:xfrm>
          <a:prstGeom prst="rightBrace">
            <a:avLst>
              <a:gd name="adj1" fmla="val 20833"/>
              <a:gd name="adj2" fmla="val 50000"/>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BONES" pitchFamily="-105" charset="0"/>
              <a:ea typeface="+mn-ea"/>
              <a:cs typeface="+mn-cs"/>
            </a:endParaRPr>
          </a:p>
        </p:txBody>
      </p:sp>
      <p:sp>
        <p:nvSpPr>
          <p:cNvPr id="1472521" name="Rectangle 9"/>
          <p:cNvSpPr>
            <a:spLocks noChangeArrowheads="1"/>
          </p:cNvSpPr>
          <p:nvPr/>
        </p:nvSpPr>
        <p:spPr bwMode="auto">
          <a:xfrm>
            <a:off x="685800" y="5410200"/>
            <a:ext cx="5257800" cy="609600"/>
          </a:xfrm>
          <a:prstGeom prst="rect">
            <a:avLst/>
          </a:prstGeom>
          <a:noFill/>
          <a:ln w="9525">
            <a:noFill/>
            <a:miter lim="800000"/>
            <a:headEnd/>
            <a:tailEnd/>
          </a:ln>
          <a:effectLst>
            <a:outerShdw blurRad="63500" dist="38099" dir="2700000" algn="ctr" rotWithShape="0">
              <a:schemeClr val="bg2">
                <a:alpha val="50000"/>
              </a:schemeClr>
            </a:outerShdw>
          </a:effec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Garamond" charset="0"/>
              </a:rPr>
              <a:t>Dead Sea Isaiah Scroll</a:t>
            </a:r>
          </a:p>
        </p:txBody>
      </p:sp>
      <p:sp>
        <p:nvSpPr>
          <p:cNvPr id="1472525" name="Rectangle 13"/>
          <p:cNvSpPr>
            <a:spLocks noGrp="1" noRot="1" noChangeArrowheads="1"/>
          </p:cNvSpPr>
          <p:nvPr>
            <p:ph type="title"/>
          </p:nvPr>
        </p:nvSpPr>
        <p:spPr>
          <a:xfrm>
            <a:off x="0" y="0"/>
            <a:ext cx="66294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Garamond" charset="0"/>
                <a:ea typeface="ＭＳ Ｐゴシック" charset="0"/>
                <a:cs typeface="ＭＳ Ｐゴシック" charset="0"/>
              </a:rPr>
              <a:t>Accuracy of Transmission</a:t>
            </a:r>
          </a:p>
        </p:txBody>
      </p:sp>
      <p:sp>
        <p:nvSpPr>
          <p:cNvPr id="12" name="TextBox 11"/>
          <p:cNvSpPr txBox="1">
            <a:spLocks noChangeArrowheads="1"/>
          </p:cNvSpPr>
          <p:nvPr/>
        </p:nvSpPr>
        <p:spPr bwMode="auto">
          <a:xfrm>
            <a:off x="6629400" y="533400"/>
            <a:ext cx="2514600" cy="440055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a:latin typeface="Arial" charset="0"/>
                <a:cs typeface="Arial" charset="0"/>
              </a:rPr>
              <a:t>This Isaiah scroll matches the A.D. 1000 Masoretic Text upon which all modern translations are based 99% of the time.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472515"/>
                                        </p:tgtEl>
                                        <p:attrNameLst>
                                          <p:attrName>style.visibility</p:attrName>
                                        </p:attrNameLst>
                                      </p:cBhvr>
                                      <p:to>
                                        <p:strVal val="visible"/>
                                      </p:to>
                                    </p:set>
                                    <p:animEffect transition="in" filter="wipe(right)">
                                      <p:cBhvr>
                                        <p:cTn id="7" dur="500"/>
                                        <p:tgtEl>
                                          <p:spTgt spid="1472515"/>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1472521">
                                            <p:txEl>
                                              <p:pRg st="0" end="0"/>
                                            </p:txEl>
                                          </p:spTgt>
                                        </p:tgtEl>
                                        <p:attrNameLst>
                                          <p:attrName>style.visibility</p:attrName>
                                        </p:attrNameLst>
                                      </p:cBhvr>
                                      <p:to>
                                        <p:strVal val="visible"/>
                                      </p:to>
                                    </p:set>
                                    <p:animEffect transition="in" filter="fade">
                                      <p:cBhvr>
                                        <p:cTn id="10" dur="1000"/>
                                        <p:tgtEl>
                                          <p:spTgt spid="1472521">
                                            <p:txEl>
                                              <p:pRg st="0" end="0"/>
                                            </p:txEl>
                                          </p:spTgt>
                                        </p:tgtEl>
                                      </p:cBhvr>
                                    </p:animEffect>
                                    <p:anim calcmode="lin" valueType="num">
                                      <p:cBhvr>
                                        <p:cTn id="11" dur="1000" fill="hold"/>
                                        <p:tgtEl>
                                          <p:spTgt spid="1472521">
                                            <p:txEl>
                                              <p:pRg st="0" end="0"/>
                                            </p:txEl>
                                          </p:spTgt>
                                        </p:tgtEl>
                                        <p:attrNameLst>
                                          <p:attrName>ppt_x</p:attrName>
                                        </p:attrNameLst>
                                      </p:cBhvr>
                                      <p:tavLst>
                                        <p:tav tm="0">
                                          <p:val>
                                            <p:strVal val="#ppt_x-.1"/>
                                          </p:val>
                                        </p:tav>
                                        <p:tav tm="100000">
                                          <p:val>
                                            <p:strVal val="#ppt_x"/>
                                          </p:val>
                                        </p:tav>
                                      </p:tavLst>
                                    </p:anim>
                                    <p:anim calcmode="lin" valueType="num">
                                      <p:cBhvr>
                                        <p:cTn id="12" dur="1000" fill="hold"/>
                                        <p:tgtEl>
                                          <p:spTgt spid="14725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472518"/>
                                        </p:tgtEl>
                                        <p:attrNameLst>
                                          <p:attrName>style.visibility</p:attrName>
                                        </p:attrNameLst>
                                      </p:cBhvr>
                                      <p:to>
                                        <p:strVal val="visible"/>
                                      </p:to>
                                    </p:set>
                                    <p:anim calcmode="discrete" valueType="clr">
                                      <p:cBhvr override="childStyle">
                                        <p:cTn id="17" dur="80"/>
                                        <p:tgtEl>
                                          <p:spTgt spid="1472518"/>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472518"/>
                                        </p:tgtEl>
                                        <p:attrNameLst>
                                          <p:attrName>fillcolor</p:attrName>
                                        </p:attrNameLst>
                                      </p:cBhvr>
                                      <p:tavLst>
                                        <p:tav tm="0">
                                          <p:val>
                                            <p:clrVal>
                                              <a:schemeClr val="accent2"/>
                                            </p:clrVal>
                                          </p:val>
                                        </p:tav>
                                        <p:tav tm="50000">
                                          <p:val>
                                            <p:clrVal>
                                              <a:schemeClr val="hlink"/>
                                            </p:clrVal>
                                          </p:val>
                                        </p:tav>
                                      </p:tavLst>
                                    </p:anim>
                                    <p:set>
                                      <p:cBhvr>
                                        <p:cTn id="19" dur="80"/>
                                        <p:tgtEl>
                                          <p:spTgt spid="1472518"/>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72520"/>
                                        </p:tgtEl>
                                        <p:attrNameLst>
                                          <p:attrName>style.visibility</p:attrName>
                                        </p:attrNameLst>
                                      </p:cBhvr>
                                      <p:to>
                                        <p:strVal val="visible"/>
                                      </p:to>
                                    </p:set>
                                    <p:animEffect transition="in" filter="wipe(left)">
                                      <p:cBhvr>
                                        <p:cTn id="24" dur="500"/>
                                        <p:tgtEl>
                                          <p:spTgt spid="14725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472519"/>
                                        </p:tgtEl>
                                        <p:attrNameLst>
                                          <p:attrName>style.visibility</p:attrName>
                                        </p:attrNameLst>
                                      </p:cBhvr>
                                      <p:to>
                                        <p:strVal val="visible"/>
                                      </p:to>
                                    </p:set>
                                    <p:animEffect transition="in" filter="wipe(left)">
                                      <p:cBhvr>
                                        <p:cTn id="27" dur="500"/>
                                        <p:tgtEl>
                                          <p:spTgt spid="14725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8" grpId="0"/>
      <p:bldP spid="1472519" grpId="0"/>
      <p:bldP spid="1472520" grpId="0" animBg="1"/>
      <p:bldP spid="1472521" grpId="0" build="p"/>
      <p:bldP spid="12" grpId="0" animBg="1"/>
      <p:bldP spid="12" grpId="1"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1066800" y="2632075"/>
            <a:ext cx="6858000" cy="3387725"/>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a:spAutoFit/>
          </a:bodyPr>
          <a:lstStyle/>
          <a:p>
            <a:pPr>
              <a:spcBef>
                <a:spcPct val="50000"/>
              </a:spcBef>
              <a:buFont typeface="Arial" pitchFamily="-105" charset="0"/>
              <a:buNone/>
              <a:defRPr/>
            </a:pPr>
            <a:r>
              <a:rPr lang="en-US" b="1" dirty="0">
                <a:latin typeface="Arial" pitchFamily="-105" charset="0"/>
                <a:ea typeface="+mn-ea"/>
                <a:cs typeface="+mn-cs"/>
              </a:rPr>
              <a:t>Of the 166 Hebrew words in Isaiah 53, only seventeen letters in Dead Sea Scroll 1QIsb differ from the Masoretic Text:</a:t>
            </a:r>
          </a:p>
          <a:p>
            <a:pPr>
              <a:spcBef>
                <a:spcPct val="50000"/>
              </a:spcBef>
              <a:buFont typeface="Arial" pitchFamily="-105" charset="0"/>
              <a:buNone/>
              <a:defRPr/>
            </a:pPr>
            <a:r>
              <a:rPr lang="en-US" b="1" dirty="0">
                <a:latin typeface="Arial" pitchFamily="-105" charset="0"/>
                <a:ea typeface="+mn-ea"/>
                <a:cs typeface="+mn-cs"/>
              </a:rPr>
              <a:t>10 letters = </a:t>
            </a:r>
            <a:r>
              <a:rPr lang="en-US" b="1" dirty="0">
                <a:solidFill>
                  <a:schemeClr val="hlink"/>
                </a:solidFill>
                <a:latin typeface="Arial" pitchFamily="-105" charset="0"/>
                <a:ea typeface="+mn-ea"/>
                <a:cs typeface="+mn-cs"/>
              </a:rPr>
              <a:t>spelling</a:t>
            </a:r>
            <a:r>
              <a:rPr lang="en-US" b="1" dirty="0">
                <a:latin typeface="Arial" pitchFamily="-105" charset="0"/>
                <a:ea typeface="+mn-ea"/>
                <a:cs typeface="+mn-cs"/>
              </a:rPr>
              <a:t> differences</a:t>
            </a:r>
          </a:p>
          <a:p>
            <a:pPr>
              <a:spcBef>
                <a:spcPct val="50000"/>
              </a:spcBef>
              <a:buFont typeface="Arial" pitchFamily="-105" charset="0"/>
              <a:buNone/>
              <a:defRPr/>
            </a:pPr>
            <a:r>
              <a:rPr lang="en-US" b="1" dirty="0">
                <a:latin typeface="Arial" pitchFamily="-105" charset="0"/>
                <a:ea typeface="+mn-ea"/>
                <a:cs typeface="+mn-cs"/>
              </a:rPr>
              <a:t>  4 letters = </a:t>
            </a:r>
            <a:r>
              <a:rPr lang="en-US" b="1" dirty="0">
                <a:solidFill>
                  <a:schemeClr val="hlink"/>
                </a:solidFill>
                <a:latin typeface="Arial" pitchFamily="-105" charset="0"/>
                <a:ea typeface="+mn-ea"/>
                <a:cs typeface="+mn-cs"/>
              </a:rPr>
              <a:t>stylistic</a:t>
            </a:r>
            <a:r>
              <a:rPr lang="en-US" b="1" dirty="0">
                <a:latin typeface="Arial" pitchFamily="-105" charset="0"/>
                <a:ea typeface="+mn-ea"/>
                <a:cs typeface="+mn-cs"/>
              </a:rPr>
              <a:t> changes</a:t>
            </a:r>
          </a:p>
          <a:p>
            <a:pPr>
              <a:spcBef>
                <a:spcPct val="50000"/>
              </a:spcBef>
              <a:buFont typeface="Arial" pitchFamily="-105" charset="0"/>
              <a:buNone/>
              <a:defRPr/>
            </a:pPr>
            <a:r>
              <a:rPr lang="en-US" b="1" u="sng" dirty="0">
                <a:latin typeface="Arial" pitchFamily="-105" charset="0"/>
                <a:ea typeface="+mn-ea"/>
                <a:cs typeface="+mn-cs"/>
              </a:rPr>
              <a:t>  3 letters = </a:t>
            </a:r>
            <a:r>
              <a:rPr lang="en-US" b="1" u="sng" dirty="0">
                <a:solidFill>
                  <a:schemeClr val="hlink"/>
                </a:solidFill>
                <a:latin typeface="Arial" pitchFamily="-105" charset="0"/>
                <a:ea typeface="+mn-ea"/>
                <a:cs typeface="+mn-cs"/>
              </a:rPr>
              <a:t>added word</a:t>
            </a:r>
            <a:r>
              <a:rPr lang="en-US" b="1" u="sng" dirty="0">
                <a:latin typeface="Arial" pitchFamily="-105" charset="0"/>
                <a:ea typeface="+mn-ea"/>
                <a:cs typeface="+mn-cs"/>
              </a:rPr>
              <a:t> for "light" (vs. 11)</a:t>
            </a:r>
            <a:endParaRPr lang="en-US" b="1" dirty="0">
              <a:latin typeface="Arial" pitchFamily="-105" charset="0"/>
              <a:ea typeface="+mn-ea"/>
              <a:cs typeface="+mn-cs"/>
            </a:endParaRPr>
          </a:p>
          <a:p>
            <a:pPr>
              <a:spcBef>
                <a:spcPct val="50000"/>
              </a:spcBef>
              <a:buFont typeface="Arial" pitchFamily="-105" charset="0"/>
              <a:buNone/>
              <a:defRPr/>
            </a:pPr>
            <a:r>
              <a:rPr lang="en-US" b="1" dirty="0">
                <a:latin typeface="Arial" pitchFamily="-105" charset="0"/>
                <a:ea typeface="+mn-ea"/>
                <a:cs typeface="+mn-cs"/>
              </a:rPr>
              <a:t>17 letters = no affect on biblical teachings</a:t>
            </a:r>
          </a:p>
        </p:txBody>
      </p:sp>
      <p:sp>
        <p:nvSpPr>
          <p:cNvPr id="1559562" name="Text Box 10"/>
          <p:cNvSpPr txBox="1">
            <a:spLocks noChangeArrowheads="1"/>
          </p:cNvSpPr>
          <p:nvPr/>
        </p:nvSpPr>
        <p:spPr bwMode="auto">
          <a:xfrm>
            <a:off x="4784725" y="6375400"/>
            <a:ext cx="4206875" cy="3968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2000" b="1">
                <a:latin typeface="26" charset="0"/>
                <a:ea typeface="+mn-ea"/>
                <a:cs typeface="+mn-cs"/>
              </a:rPr>
              <a:t>Geisler &amp; Nix, </a:t>
            </a:r>
            <a:r>
              <a:rPr lang="en-US" sz="2000" b="1" i="1">
                <a:latin typeface="26" charset="0"/>
                <a:ea typeface="+mn-ea"/>
                <a:cs typeface="+mn-cs"/>
              </a:rPr>
              <a:t>Intro to the NT</a:t>
            </a:r>
            <a:r>
              <a:rPr lang="en-US" sz="2000" b="1">
                <a:latin typeface="26" charset="0"/>
                <a:ea typeface="+mn-ea"/>
                <a:cs typeface="+mn-cs"/>
              </a:rPr>
              <a:t>, 382</a:t>
            </a:r>
          </a:p>
        </p:txBody>
      </p:sp>
      <p:pic>
        <p:nvPicPr>
          <p:cNvPr id="1559563" name="Picture 11" descr="psalm-b"/>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l="58415"/>
          <a:stretch>
            <a:fillRect/>
          </a:stretch>
        </p:blipFill>
        <p:spPr bwMode="auto">
          <a:xfrm>
            <a:off x="4876800" y="228600"/>
            <a:ext cx="30480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9564" name="Picture 12"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457200"/>
            <a:ext cx="9144000" cy="685800"/>
          </a:xfrm>
          <a:solidFill>
            <a:schemeClr val="bg2"/>
          </a:solidFill>
        </p:spPr>
        <p:txBody>
          <a:bodyPr/>
          <a:lstStyle/>
          <a:p>
            <a:pPr eaLnBrk="1" hangingPunct="1">
              <a:defRPr/>
            </a:pPr>
            <a:r>
              <a:rPr lang="en-US" sz="3200">
                <a:solidFill>
                  <a:schemeClr val="tx1"/>
                </a:solidFill>
                <a:latin typeface="Arial" charset="0"/>
                <a:ea typeface="ＭＳ Ｐゴシック" charset="0"/>
                <a:cs typeface="ＭＳ Ｐゴシック" charset="0"/>
              </a:rPr>
              <a:t>ISAIAH: QUMRAN v. THE MASORETES</a:t>
            </a:r>
            <a:endParaRPr lang="en-US" sz="2400" b="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1143000"/>
            <a:ext cx="1562100"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3200" b="1">
                <a:latin typeface="26" charset="0"/>
                <a:ea typeface="+mn-ea"/>
                <a:cs typeface="+mn-cs"/>
              </a:rPr>
              <a:t>200 BC</a:t>
            </a:r>
          </a:p>
        </p:txBody>
      </p:sp>
      <p:sp>
        <p:nvSpPr>
          <p:cNvPr id="1559566" name="Text Box 14"/>
          <p:cNvSpPr txBox="1">
            <a:spLocks noChangeArrowheads="1"/>
          </p:cNvSpPr>
          <p:nvPr/>
        </p:nvSpPr>
        <p:spPr bwMode="auto">
          <a:xfrm>
            <a:off x="5486400" y="1143000"/>
            <a:ext cx="1787525"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3200" b="1">
                <a:latin typeface="26" charset="0"/>
                <a:ea typeface="+mn-ea"/>
                <a:cs typeface="+mn-cs"/>
              </a:rPr>
              <a:t>AD 1000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54" grpId="0" animBg="1"/>
      <p:bldP spid="1559565" grpId="0"/>
      <p:bldP spid="155956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457200" y="152400"/>
            <a:ext cx="8229600" cy="941388"/>
          </a:xfrm>
          <a:effectLst>
            <a:outerShdw blurRad="63500" dist="107763" dir="2700000" algn="ctr" rotWithShape="0">
              <a:srgbClr val="000000">
                <a:alpha val="74998"/>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sp>
        <p:nvSpPr>
          <p:cNvPr id="562179" name="Rectangle 3"/>
          <p:cNvSpPr>
            <a:spLocks noGrp="1" noChangeArrowheads="1"/>
          </p:cNvSpPr>
          <p:nvPr>
            <p:ph type="body" idx="1"/>
          </p:nvPr>
        </p:nvSpPr>
        <p:spPr>
          <a:xfrm>
            <a:off x="304800" y="1169988"/>
            <a:ext cx="8610600" cy="2133600"/>
          </a:xfrm>
          <a:effectLst>
            <a:outerShdw blurRad="63500" dist="89803" dir="2700000" algn="ctr" rotWithShape="0">
              <a:srgbClr val="000000">
                <a:alpha val="74998"/>
              </a:srgbClr>
            </a:outerShdw>
          </a:effectLst>
        </p:spPr>
        <p:txBody>
          <a:bodyPr/>
          <a:lstStyle/>
          <a:p>
            <a:pPr marL="398463" indent="-398463" eaLnBrk="1" hangingPunct="1">
              <a:lnSpc>
                <a:spcPct val="90000"/>
              </a:lnSpc>
              <a:defRPr/>
            </a:pPr>
            <a:r>
              <a:rPr lang="en-US"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So the Word became human and lived here on earth among us. He was full of unfailing love and faithfulness. And we have seen his glory, the glory of the only Son of the Father</a:t>
            </a:r>
            <a:r>
              <a:rPr lang="en-US"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 (John 1:14 </a:t>
            </a:r>
            <a:r>
              <a:rPr lang="en-US" sz="2400" b="1" dirty="0">
                <a:latin typeface="Arial" charset="0"/>
                <a:ea typeface="ＭＳ Ｐゴシック" charset="0"/>
                <a:cs typeface="ＭＳ Ｐゴシック" charset="0"/>
              </a:rPr>
              <a:t>NLT</a:t>
            </a:r>
            <a:r>
              <a:rPr lang="en-US" sz="2800" b="1" dirty="0">
                <a:latin typeface="Arial" charset="0"/>
                <a:ea typeface="ＭＳ Ｐゴシック" charset="0"/>
                <a:cs typeface="ＭＳ Ｐゴシック" charset="0"/>
              </a:rPr>
              <a:t>)</a:t>
            </a:r>
          </a:p>
        </p:txBody>
      </p:sp>
      <p:pic>
        <p:nvPicPr>
          <p:cNvPr id="313347" name="Picture 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2"/>
          <p:cNvSpPr>
            <a:spLocks noGrp="1" noChangeArrowheads="1"/>
          </p:cNvSpPr>
          <p:nvPr>
            <p:ph type="title"/>
          </p:nvPr>
        </p:nvSpPr>
        <p:spPr>
          <a:xfrm>
            <a:off x="0" y="152400"/>
            <a:ext cx="9144000" cy="1143000"/>
          </a:xfrm>
        </p:spPr>
        <p:txBody>
          <a:bodyPr/>
          <a:lstStyle/>
          <a:p>
            <a:pPr eaLnBrk="1" hangingPunct="1"/>
            <a:r>
              <a:rPr lang="en-US">
                <a:latin typeface="Arial Black" charset="0"/>
                <a:ea typeface="ＭＳ Ｐゴシック" charset="0"/>
                <a:cs typeface="ＭＳ Ｐゴシック" charset="0"/>
              </a:rPr>
              <a:t>Who was Mary Magdalene?</a:t>
            </a:r>
          </a:p>
        </p:txBody>
      </p:sp>
      <p:sp>
        <p:nvSpPr>
          <p:cNvPr id="530434" name="Rectangle 3"/>
          <p:cNvSpPr>
            <a:spLocks noGrp="1" noChangeArrowheads="1"/>
          </p:cNvSpPr>
          <p:nvPr>
            <p:ph type="body" sz="half" idx="3"/>
          </p:nvPr>
        </p:nvSpPr>
        <p:spPr>
          <a:xfrm>
            <a:off x="3810000" y="1600200"/>
            <a:ext cx="4953000" cy="4800600"/>
          </a:xfrm>
        </p:spPr>
        <p:txBody>
          <a:bodyPr/>
          <a:lstStyle/>
          <a:p>
            <a:pPr eaLnBrk="1" hangingPunct="1">
              <a:lnSpc>
                <a:spcPct val="90000"/>
              </a:lnSpc>
            </a:pPr>
            <a:r>
              <a:rPr lang="en-US" sz="2800">
                <a:latin typeface="Arial Black" charset="0"/>
                <a:ea typeface="ＭＳ Ｐゴシック" charset="0"/>
                <a:cs typeface="ＭＳ Ｐゴシック" charset="0"/>
              </a:rPr>
              <a:t>Fictional books are written about her, attributing all kinds of non-biblical teaching</a:t>
            </a:r>
          </a:p>
          <a:p>
            <a:pPr eaLnBrk="1" hangingPunct="1">
              <a:lnSpc>
                <a:spcPct val="90000"/>
              </a:lnSpc>
            </a:pPr>
            <a:r>
              <a:rPr lang="en-US" sz="2800">
                <a:latin typeface="Arial Black" charset="0"/>
                <a:ea typeface="ＭＳ Ｐゴシック" charset="0"/>
                <a:cs typeface="ＭＳ Ｐゴシック" charset="0"/>
              </a:rPr>
              <a:t>What does the New Testament tell us?</a:t>
            </a:r>
          </a:p>
        </p:txBody>
      </p:sp>
      <p:pic>
        <p:nvPicPr>
          <p:cNvPr id="530435" name="Picture 4" descr="unveiling_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447800"/>
            <a:ext cx="3452813"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2"/>
          <p:cNvSpPr>
            <a:spLocks noGrp="1" noChangeArrowheads="1"/>
          </p:cNvSpPr>
          <p:nvPr>
            <p:ph type="title"/>
          </p:nvPr>
        </p:nvSpPr>
        <p:spPr>
          <a:xfrm>
            <a:off x="0" y="152400"/>
            <a:ext cx="9144000" cy="1143000"/>
          </a:xfrm>
        </p:spPr>
        <p:txBody>
          <a:bodyPr/>
          <a:lstStyle/>
          <a:p>
            <a:pPr eaLnBrk="1" hangingPunct="1"/>
            <a:r>
              <a:rPr lang="en-US">
                <a:latin typeface="Arial Black" charset="0"/>
                <a:ea typeface="ＭＳ Ｐゴシック" charset="0"/>
                <a:cs typeface="ＭＳ Ｐゴシック" charset="0"/>
              </a:rPr>
              <a:t>Who was Mary Magdalene?</a:t>
            </a:r>
          </a:p>
        </p:txBody>
      </p:sp>
      <p:sp>
        <p:nvSpPr>
          <p:cNvPr id="532482" name="Rectangle 3"/>
          <p:cNvSpPr>
            <a:spLocks noGrp="1" noChangeArrowheads="1"/>
          </p:cNvSpPr>
          <p:nvPr>
            <p:ph type="body" sz="half" idx="3"/>
          </p:nvPr>
        </p:nvSpPr>
        <p:spPr>
          <a:xfrm>
            <a:off x="3733800" y="1295400"/>
            <a:ext cx="5181600" cy="5410200"/>
          </a:xfrm>
        </p:spPr>
        <p:txBody>
          <a:bodyPr/>
          <a:lstStyle/>
          <a:p>
            <a:pPr eaLnBrk="1" hangingPunct="1">
              <a:lnSpc>
                <a:spcPct val="90000"/>
              </a:lnSpc>
            </a:pPr>
            <a:r>
              <a:rPr lang="en-US" sz="2400">
                <a:latin typeface="Arial Black" charset="0"/>
                <a:ea typeface="ＭＳ Ｐゴシック" charset="0"/>
                <a:cs typeface="ＭＳ Ｐゴシック" charset="0"/>
              </a:rPr>
              <a:t>A prostitute?</a:t>
            </a:r>
          </a:p>
          <a:p>
            <a:pPr eaLnBrk="1" hangingPunct="1">
              <a:lnSpc>
                <a:spcPct val="90000"/>
              </a:lnSpc>
            </a:pPr>
            <a:r>
              <a:rPr lang="en-US" altLang="ja-JP" sz="2400">
                <a:latin typeface="Arial Black" charset="0"/>
                <a:ea typeface="ＭＳ Ｐゴシック" charset="0"/>
                <a:cs typeface="ＭＳ Ｐゴシック" charset="0"/>
              </a:rPr>
              <a:t>"Magdalene was no such  thing.  That unfortunate misconception is the legacy of a smear campaign launched by the early  Church. The Church needed to defame Mary Magdalene in order to cover up her dangerous  secret… her marriage to Jesus Christ."</a:t>
            </a:r>
          </a:p>
          <a:p>
            <a:pPr algn="r" eaLnBrk="1" hangingPunct="1">
              <a:lnSpc>
                <a:spcPct val="90000"/>
              </a:lnSpc>
            </a:pPr>
            <a:r>
              <a:rPr lang="en-US" sz="2400" i="1">
                <a:latin typeface="Arial Black" charset="0"/>
                <a:ea typeface="ＭＳ Ｐゴシック" charset="0"/>
                <a:cs typeface="ＭＳ Ｐゴシック" charset="0"/>
              </a:rPr>
              <a:t>Da Vinci Code</a:t>
            </a:r>
            <a:r>
              <a:rPr lang="en-US" sz="2400">
                <a:latin typeface="Arial Black" charset="0"/>
                <a:ea typeface="ＭＳ Ｐゴシック" charset="0"/>
                <a:cs typeface="ＭＳ Ｐゴシック" charset="0"/>
              </a:rPr>
              <a:t>, 205</a:t>
            </a:r>
          </a:p>
        </p:txBody>
      </p:sp>
      <p:pic>
        <p:nvPicPr>
          <p:cNvPr id="532483" name="Picture 4" descr="el_greco_magdale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1295400"/>
            <a:ext cx="3479800" cy="412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4" name="Text Box 5"/>
          <p:cNvSpPr txBox="1">
            <a:spLocks noChangeArrowheads="1"/>
          </p:cNvSpPr>
          <p:nvPr/>
        </p:nvSpPr>
        <p:spPr bwMode="auto">
          <a:xfrm>
            <a:off x="76200" y="5486400"/>
            <a:ext cx="43434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a:latin typeface="Arial" charset="0"/>
              </a:rPr>
              <a:t>Penance of Mary Magdalene </a:t>
            </a:r>
          </a:p>
          <a:p>
            <a:r>
              <a:rPr lang="en-US" sz="2000">
                <a:latin typeface="Arial" charset="0"/>
              </a:rPr>
              <a:t>El Greco (1587-97) </a:t>
            </a:r>
          </a:p>
          <a:p>
            <a:r>
              <a:rPr lang="en-US" sz="2000">
                <a:latin typeface="Arial" charset="0"/>
              </a:rPr>
              <a:t>Oil on canvas 109 x 96 cm </a:t>
            </a:r>
          </a:p>
          <a:p>
            <a:r>
              <a:rPr lang="en-US" sz="2000">
                <a:latin typeface="Arial" charset="0"/>
              </a:rPr>
              <a:t>Museu del Cau Ferrat, Barcelona</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2"/>
          <p:cNvSpPr>
            <a:spLocks noGrp="1" noChangeArrowheads="1"/>
          </p:cNvSpPr>
          <p:nvPr>
            <p:ph type="title"/>
          </p:nvPr>
        </p:nvSpPr>
        <p:spPr>
          <a:xfrm>
            <a:off x="0" y="152400"/>
            <a:ext cx="9144000" cy="1143000"/>
          </a:xfrm>
        </p:spPr>
        <p:txBody>
          <a:bodyPr/>
          <a:lstStyle/>
          <a:p>
            <a:pPr eaLnBrk="1" hangingPunct="1"/>
            <a:r>
              <a:rPr lang="en-US">
                <a:latin typeface="Arial Black" charset="0"/>
                <a:ea typeface="ＭＳ Ｐゴシック" charset="0"/>
                <a:cs typeface="ＭＳ Ｐゴシック" charset="0"/>
              </a:rPr>
              <a:t>Who was Mary Magdalene?</a:t>
            </a:r>
          </a:p>
        </p:txBody>
      </p:sp>
      <p:sp>
        <p:nvSpPr>
          <p:cNvPr id="534530" name="Rectangle 5"/>
          <p:cNvSpPr>
            <a:spLocks noGrp="1" noChangeArrowheads="1"/>
          </p:cNvSpPr>
          <p:nvPr>
            <p:ph type="body" sz="half" idx="3"/>
          </p:nvPr>
        </p:nvSpPr>
        <p:spPr>
          <a:xfrm>
            <a:off x="3810000" y="1295400"/>
            <a:ext cx="4953000" cy="5105400"/>
          </a:xfrm>
        </p:spPr>
        <p:txBody>
          <a:bodyPr/>
          <a:lstStyle/>
          <a:p>
            <a:pPr eaLnBrk="1" hangingPunct="1"/>
            <a:r>
              <a:rPr lang="en-US" sz="2800">
                <a:latin typeface="Arial Black" charset="0"/>
                <a:ea typeface="ＭＳ Ｐゴシック" charset="0"/>
                <a:cs typeface="ＭＳ Ｐゴシック" charset="0"/>
              </a:rPr>
              <a:t>Beneficiary of exorcism by Christ</a:t>
            </a:r>
          </a:p>
          <a:p>
            <a:pPr eaLnBrk="1" hangingPunct="1"/>
            <a:r>
              <a:rPr lang="en-US" sz="2800">
                <a:latin typeface="Arial Black" charset="0"/>
                <a:ea typeface="ＭＳ Ｐゴシック" charset="0"/>
                <a:cs typeface="ＭＳ Ｐゴシック" charset="0"/>
              </a:rPr>
              <a:t>Disciple who traveled with Jesus in a group of women</a:t>
            </a:r>
          </a:p>
          <a:p>
            <a:pPr eaLnBrk="1" hangingPunct="1"/>
            <a:r>
              <a:rPr lang="en-US" sz="2800">
                <a:latin typeface="Arial Black" charset="0"/>
                <a:ea typeface="ＭＳ Ｐゴシック" charset="0"/>
                <a:cs typeface="ＭＳ Ｐゴシック" charset="0"/>
              </a:rPr>
              <a:t>From the city of Magdala (no husband is named, as in Mary, the wife of Clopas)</a:t>
            </a:r>
          </a:p>
        </p:txBody>
      </p:sp>
      <p:pic>
        <p:nvPicPr>
          <p:cNvPr id="534531" name="Picture 7" descr="MURILLO_Mary_Magdalene_1650-55__SMA_source_sandstead_d2h_0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925" y="1219200"/>
            <a:ext cx="3381375"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2"/>
          <p:cNvSpPr>
            <a:spLocks noGrp="1" noChangeArrowheads="1"/>
          </p:cNvSpPr>
          <p:nvPr>
            <p:ph type="title"/>
          </p:nvPr>
        </p:nvSpPr>
        <p:spPr>
          <a:xfrm>
            <a:off x="0" y="152400"/>
            <a:ext cx="9144000" cy="1143000"/>
          </a:xfrm>
        </p:spPr>
        <p:txBody>
          <a:bodyPr/>
          <a:lstStyle/>
          <a:p>
            <a:pPr eaLnBrk="1" hangingPunct="1"/>
            <a:r>
              <a:rPr lang="en-US">
                <a:latin typeface="Arial Black" charset="0"/>
                <a:ea typeface="ＭＳ Ｐゴシック" charset="0"/>
                <a:cs typeface="ＭＳ Ｐゴシック" charset="0"/>
              </a:rPr>
              <a:t>Who was Mary Magdalene?</a:t>
            </a:r>
          </a:p>
        </p:txBody>
      </p:sp>
      <p:sp>
        <p:nvSpPr>
          <p:cNvPr id="536578" name="Rectangle 3"/>
          <p:cNvSpPr>
            <a:spLocks noGrp="1" noChangeArrowheads="1"/>
          </p:cNvSpPr>
          <p:nvPr>
            <p:ph type="body" sz="half" idx="3"/>
          </p:nvPr>
        </p:nvSpPr>
        <p:spPr>
          <a:xfrm>
            <a:off x="3810000" y="1295400"/>
            <a:ext cx="4953000" cy="5105400"/>
          </a:xfrm>
        </p:spPr>
        <p:txBody>
          <a:bodyPr/>
          <a:lstStyle/>
          <a:p>
            <a:pPr eaLnBrk="1" hangingPunct="1">
              <a:lnSpc>
                <a:spcPct val="90000"/>
              </a:lnSpc>
            </a:pPr>
            <a:r>
              <a:rPr lang="en-US" sz="2800">
                <a:latin typeface="Arial Black" charset="0"/>
                <a:ea typeface="ＭＳ Ｐゴシック" charset="0"/>
                <a:cs typeface="ＭＳ Ｐゴシック" charset="0"/>
              </a:rPr>
              <a:t>Witness of Christ</a:t>
            </a:r>
            <a:r>
              <a:rPr lang="fr-FR" altLang="ja-JP" sz="2800">
                <a:latin typeface="Arial Black" charset="0"/>
                <a:ea typeface="ＭＳ Ｐゴシック" charset="0"/>
                <a:cs typeface="ＭＳ Ｐゴシック" charset="0"/>
              </a:rPr>
              <a:t>'</a:t>
            </a:r>
            <a:r>
              <a:rPr lang="en-US" altLang="ja-JP" sz="2800">
                <a:latin typeface="Arial Black" charset="0"/>
                <a:ea typeface="ＭＳ Ｐゴシック" charset="0"/>
                <a:cs typeface="ＭＳ Ｐゴシック" charset="0"/>
              </a:rPr>
              <a:t>s crucifixion and burial</a:t>
            </a:r>
          </a:p>
          <a:p>
            <a:pPr eaLnBrk="1" hangingPunct="1">
              <a:lnSpc>
                <a:spcPct val="90000"/>
              </a:lnSpc>
            </a:pPr>
            <a:r>
              <a:rPr lang="en-US" sz="2800">
                <a:latin typeface="Arial Black" charset="0"/>
                <a:ea typeface="ＭＳ Ｐゴシック" charset="0"/>
                <a:cs typeface="ＭＳ Ｐゴシック" charset="0"/>
              </a:rPr>
              <a:t>Witness of Christ</a:t>
            </a:r>
            <a:r>
              <a:rPr lang="fr-FR" altLang="ja-JP" sz="2800">
                <a:latin typeface="Arial Black" charset="0"/>
                <a:ea typeface="ＭＳ Ｐゴシック" charset="0"/>
                <a:cs typeface="ＭＳ Ｐゴシック" charset="0"/>
              </a:rPr>
              <a:t>'</a:t>
            </a:r>
            <a:r>
              <a:rPr lang="en-US" altLang="ja-JP" sz="2800">
                <a:latin typeface="Arial Black" charset="0"/>
                <a:ea typeface="ＭＳ Ｐゴシック" charset="0"/>
                <a:cs typeface="ＭＳ Ｐゴシック" charset="0"/>
              </a:rPr>
              <a:t>s resurrection</a:t>
            </a:r>
            <a:endParaRPr lang="en-US" sz="2800">
              <a:latin typeface="Arial Black" charset="0"/>
              <a:ea typeface="ＭＳ Ｐゴシック" charset="0"/>
              <a:cs typeface="ＭＳ Ｐゴシック" charset="0"/>
            </a:endParaRPr>
          </a:p>
        </p:txBody>
      </p:sp>
      <p:pic>
        <p:nvPicPr>
          <p:cNvPr id="536579" name="Picture 4" descr="mary-magdalene-meeting-the-risen-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3722688"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6" descr="mary_ma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0"/>
            <a:ext cx="4122738" cy="510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8626" name="Rectangle 2"/>
          <p:cNvSpPr>
            <a:spLocks noGrp="1" noChangeArrowheads="1"/>
          </p:cNvSpPr>
          <p:nvPr>
            <p:ph type="title"/>
          </p:nvPr>
        </p:nvSpPr>
        <p:spPr>
          <a:xfrm>
            <a:off x="0" y="152400"/>
            <a:ext cx="9144000" cy="1143000"/>
          </a:xfrm>
        </p:spPr>
        <p:txBody>
          <a:bodyPr/>
          <a:lstStyle/>
          <a:p>
            <a:pPr eaLnBrk="1" hangingPunct="1"/>
            <a:r>
              <a:rPr lang="en-US">
                <a:latin typeface="Arial Black" charset="0"/>
                <a:ea typeface="ＭＳ Ｐゴシック" charset="0"/>
                <a:cs typeface="ＭＳ Ｐゴシック" charset="0"/>
              </a:rPr>
              <a:t>Who was Mary Magdalene?</a:t>
            </a:r>
          </a:p>
        </p:txBody>
      </p:sp>
      <p:sp>
        <p:nvSpPr>
          <p:cNvPr id="538627" name="Rectangle 3"/>
          <p:cNvSpPr>
            <a:spLocks noGrp="1" noChangeArrowheads="1"/>
          </p:cNvSpPr>
          <p:nvPr>
            <p:ph type="body" sz="half" idx="3"/>
          </p:nvPr>
        </p:nvSpPr>
        <p:spPr>
          <a:xfrm>
            <a:off x="3810000" y="1295400"/>
            <a:ext cx="5105400" cy="3962400"/>
          </a:xfrm>
        </p:spPr>
        <p:txBody>
          <a:bodyPr/>
          <a:lstStyle/>
          <a:p>
            <a:pPr eaLnBrk="1" hangingPunct="1">
              <a:lnSpc>
                <a:spcPct val="90000"/>
              </a:lnSpc>
            </a:pPr>
            <a:r>
              <a:rPr lang="en-US" altLang="ja-JP" sz="2800">
                <a:latin typeface="Arial Black" charset="0"/>
                <a:ea typeface="ＭＳ Ｐゴシック" charset="0"/>
                <a:cs typeface="ＭＳ Ｐゴシック" charset="0"/>
              </a:rPr>
              <a:t>"Mary the Penitent"</a:t>
            </a:r>
          </a:p>
          <a:p>
            <a:pPr eaLnBrk="1" hangingPunct="1">
              <a:lnSpc>
                <a:spcPct val="90000"/>
              </a:lnSpc>
            </a:pPr>
            <a:r>
              <a:rPr lang="en-US" sz="2800">
                <a:latin typeface="Arial Black" charset="0"/>
                <a:ea typeface="ＭＳ Ｐゴシック" charset="0"/>
                <a:cs typeface="ＭＳ Ｐゴシック" charset="0"/>
              </a:rPr>
              <a:t>What was she repentant about? </a:t>
            </a:r>
          </a:p>
        </p:txBody>
      </p:sp>
      <p:sp>
        <p:nvSpPr>
          <p:cNvPr id="538628" name="Text Box 5"/>
          <p:cNvSpPr txBox="1">
            <a:spLocks noChangeArrowheads="1"/>
          </p:cNvSpPr>
          <p:nvPr/>
        </p:nvSpPr>
        <p:spPr bwMode="auto">
          <a:xfrm>
            <a:off x="3184525" y="5257800"/>
            <a:ext cx="5807075"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Arial" charset="0"/>
              </a:rPr>
              <a:t>The Repentant St Mary Magdalene</a:t>
            </a:r>
            <a:r>
              <a:rPr lang="en-US">
                <a:latin typeface="Arial" charset="0"/>
              </a:rPr>
              <a:t> </a:t>
            </a:r>
          </a:p>
          <a:p>
            <a:r>
              <a:rPr lang="en-US">
                <a:latin typeface="Arial" charset="0"/>
              </a:rPr>
              <a:t>By Domenico Feti (1617-21)</a:t>
            </a:r>
          </a:p>
          <a:p>
            <a:r>
              <a:rPr lang="en-US">
                <a:latin typeface="Arial" charset="0"/>
              </a:rPr>
              <a:t>Oil on canvas, 98 x 78.5 cm </a:t>
            </a:r>
          </a:p>
          <a:p>
            <a:r>
              <a:rPr lang="en-US">
                <a:latin typeface="Arial" charset="0"/>
              </a:rPr>
              <a:t>Galleria Doria-Pamphili, Rome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0674" name="Rectangle 4"/>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solidFill>
                  <a:srgbClr val="FFFFFF"/>
                </a:solidFill>
                <a:latin typeface="Papyrus" charset="0"/>
                <a:ea typeface="ＭＳ Ｐゴシック" charset="0"/>
                <a:cs typeface="ＭＳ Ｐゴシック" charset="0"/>
              </a:rPr>
              <a:t>Luke 7:36-50</a:t>
            </a:r>
            <a:br>
              <a:rPr lang="en-US" sz="2800" i="1">
                <a:solidFill>
                  <a:srgbClr val="FFFFFF"/>
                </a:solidFill>
                <a:latin typeface="Papyrus" charset="0"/>
                <a:ea typeface="ＭＳ Ｐゴシック" charset="0"/>
                <a:cs typeface="ＭＳ Ｐゴシック" charset="0"/>
              </a:rPr>
            </a:br>
            <a:r>
              <a:rPr lang="en-US" sz="3600" i="1">
                <a:solidFill>
                  <a:srgbClr val="FFFFFF"/>
                </a:solidFill>
                <a:latin typeface="Papyrus" charset="0"/>
                <a:ea typeface="ＭＳ Ｐゴシック" charset="0"/>
                <a:cs typeface="ＭＳ Ｐゴシック" charset="0"/>
              </a:rPr>
              <a:t>Jesus and the Sinful Woman</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8" name="Text Box 4"/>
          <p:cNvSpPr txBox="1">
            <a:spLocks noChangeArrowheads="1"/>
          </p:cNvSpPr>
          <p:nvPr/>
        </p:nvSpPr>
        <p:spPr bwMode="auto">
          <a:xfrm>
            <a:off x="5638800" y="3886200"/>
            <a:ext cx="3200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Confused her with sinful woman who washed Jesus</a:t>
            </a:r>
            <a:r>
              <a:rPr lang="fr-FR" altLang="ja-JP" b="1">
                <a:latin typeface="Arial" charset="0"/>
              </a:rPr>
              <a:t>'</a:t>
            </a:r>
            <a:r>
              <a:rPr lang="en-US" altLang="ja-JP" b="1">
                <a:latin typeface="Arial" charset="0"/>
              </a:rPr>
              <a:t> feet </a:t>
            </a:r>
            <a:endParaRPr lang="en-US" b="1">
              <a:latin typeface="Arial" charset="0"/>
            </a:endParaRPr>
          </a:p>
        </p:txBody>
      </p:sp>
      <p:sp>
        <p:nvSpPr>
          <p:cNvPr id="308229" name="Text Box 5"/>
          <p:cNvSpPr txBox="1">
            <a:spLocks noChangeArrowheads="1"/>
          </p:cNvSpPr>
          <p:nvPr/>
        </p:nvSpPr>
        <p:spPr bwMode="auto">
          <a:xfrm>
            <a:off x="6202363" y="1812925"/>
            <a:ext cx="2073275"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Pope Gregory</a:t>
            </a:r>
          </a:p>
        </p:txBody>
      </p:sp>
      <p:sp>
        <p:nvSpPr>
          <p:cNvPr id="542723" name="Rectangle 6"/>
          <p:cNvSpPr>
            <a:spLocks noChangeArrowheads="1"/>
          </p:cNvSpPr>
          <p:nvPr/>
        </p:nvSpPr>
        <p:spPr bwMode="auto">
          <a:xfrm>
            <a:off x="533400" y="5791200"/>
            <a:ext cx="76962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42724" name="Text Box 7"/>
          <p:cNvSpPr txBox="1">
            <a:spLocks noChangeArrowheads="1"/>
          </p:cNvSpPr>
          <p:nvPr/>
        </p:nvSpPr>
        <p:spPr bwMode="auto">
          <a:xfrm>
            <a:off x="6202363" y="60198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AD 591</a:t>
            </a:r>
          </a:p>
        </p:txBody>
      </p:sp>
      <p:sp>
        <p:nvSpPr>
          <p:cNvPr id="542725" name="Text Box 8"/>
          <p:cNvSpPr txBox="1">
            <a:spLocks noChangeArrowheads="1"/>
          </p:cNvSpPr>
          <p:nvPr/>
        </p:nvSpPr>
        <p:spPr bwMode="auto">
          <a:xfrm>
            <a:off x="174625" y="60198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1st Cent.</a:t>
            </a:r>
          </a:p>
        </p:txBody>
      </p:sp>
      <p:sp>
        <p:nvSpPr>
          <p:cNvPr id="542726" name="Text Box 9"/>
          <p:cNvSpPr txBox="1">
            <a:spLocks noChangeArrowheads="1"/>
          </p:cNvSpPr>
          <p:nvPr/>
        </p:nvSpPr>
        <p:spPr bwMode="auto">
          <a:xfrm>
            <a:off x="3108325" y="60198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AD 325</a:t>
            </a:r>
          </a:p>
        </p:txBody>
      </p:sp>
      <p:pic>
        <p:nvPicPr>
          <p:cNvPr id="542727" name="Picture 10" descr="mary_ma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62213"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28" name="Rectangle 2"/>
          <p:cNvSpPr>
            <a:spLocks noGrp="1" noChangeArrowheads="1"/>
          </p:cNvSpPr>
          <p:nvPr>
            <p:ph type="ctrTitle"/>
          </p:nvPr>
        </p:nvSpPr>
        <p:spPr>
          <a:xfrm>
            <a:off x="762000" y="304800"/>
            <a:ext cx="7772400" cy="914400"/>
          </a:xfrm>
        </p:spPr>
        <p:txBody>
          <a:bodyPr/>
          <a:lstStyle/>
          <a:p>
            <a:pPr eaLnBrk="1" hangingPunct="1"/>
            <a:r>
              <a:rPr lang="en-US">
                <a:latin typeface="Arial Black" charset="0"/>
                <a:ea typeface="ＭＳ Ｐゴシック" charset="0"/>
                <a:cs typeface="ＭＳ Ｐゴシック" charset="0"/>
              </a:rPr>
              <a:t>Smearing Mary</a:t>
            </a:r>
          </a:p>
        </p:txBody>
      </p:sp>
      <p:sp>
        <p:nvSpPr>
          <p:cNvPr id="308235" name="Freeform 11"/>
          <p:cNvSpPr>
            <a:spLocks/>
          </p:cNvSpPr>
          <p:nvPr/>
        </p:nvSpPr>
        <p:spPr bwMode="auto">
          <a:xfrm>
            <a:off x="263525" y="798513"/>
            <a:ext cx="1473200" cy="1566862"/>
          </a:xfrm>
          <a:custGeom>
            <a:avLst/>
            <a:gdLst>
              <a:gd name="T0" fmla="*/ 0 w 928"/>
              <a:gd name="T1" fmla="*/ 2147483647 h 987"/>
              <a:gd name="T2" fmla="*/ 2147483647 w 928"/>
              <a:gd name="T3" fmla="*/ 2147483647 h 987"/>
              <a:gd name="T4" fmla="*/ 2147483647 w 928"/>
              <a:gd name="T5" fmla="*/ 2147483647 h 987"/>
              <a:gd name="T6" fmla="*/ 2147483647 w 928"/>
              <a:gd name="T7" fmla="*/ 2147483647 h 987"/>
              <a:gd name="T8" fmla="*/ 2147483647 w 928"/>
              <a:gd name="T9" fmla="*/ 2147483647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08236" name="Freeform 12"/>
          <p:cNvSpPr>
            <a:spLocks/>
          </p:cNvSpPr>
          <p:nvPr/>
        </p:nvSpPr>
        <p:spPr bwMode="auto">
          <a:xfrm>
            <a:off x="407988" y="452438"/>
            <a:ext cx="1884362" cy="2351087"/>
          </a:xfrm>
          <a:custGeom>
            <a:avLst/>
            <a:gdLst>
              <a:gd name="T0" fmla="*/ 0 w 1187"/>
              <a:gd name="T1" fmla="*/ 2147483647 h 1481"/>
              <a:gd name="T2" fmla="*/ 2147483647 w 1187"/>
              <a:gd name="T3" fmla="*/ 2147483647 h 1481"/>
              <a:gd name="T4" fmla="*/ 2147483647 w 1187"/>
              <a:gd name="T5" fmla="*/ 2147483647 h 1481"/>
              <a:gd name="T6" fmla="*/ 2147483647 w 1187"/>
              <a:gd name="T7" fmla="*/ 2147483647 h 1481"/>
              <a:gd name="T8" fmla="*/ 2147483647 w 1187"/>
              <a:gd name="T9" fmla="*/ 2147483647 h 1481"/>
              <a:gd name="T10" fmla="*/ 2147483647 w 1187"/>
              <a:gd name="T11" fmla="*/ 2147483647 h 1481"/>
              <a:gd name="T12" fmla="*/ 2147483647 w 1187"/>
              <a:gd name="T13" fmla="*/ 2147483647 h 1481"/>
              <a:gd name="T14" fmla="*/ 2147483647 w 1187"/>
              <a:gd name="T15" fmla="*/ 2147483647 h 1481"/>
              <a:gd name="T16" fmla="*/ 2147483647 w 1187"/>
              <a:gd name="T17" fmla="*/ 2147483647 h 1481"/>
              <a:gd name="T18" fmla="*/ 2147483647 w 1187"/>
              <a:gd name="T19" fmla="*/ 2147483647 h 1481"/>
              <a:gd name="T20" fmla="*/ 2147483647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542731" name="Text Box 13"/>
          <p:cNvSpPr txBox="1">
            <a:spLocks noChangeArrowheads="1"/>
          </p:cNvSpPr>
          <p:nvPr/>
        </p:nvSpPr>
        <p:spPr bwMode="auto">
          <a:xfrm>
            <a:off x="220663" y="3886200"/>
            <a:ext cx="19812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Delivered from Demons</a:t>
            </a:r>
          </a:p>
        </p:txBody>
      </p:sp>
      <p:sp>
        <p:nvSpPr>
          <p:cNvPr id="308238" name="Text Box 14"/>
          <p:cNvSpPr txBox="1">
            <a:spLocks noChangeArrowheads="1"/>
          </p:cNvSpPr>
          <p:nvPr/>
        </p:nvSpPr>
        <p:spPr bwMode="auto">
          <a:xfrm>
            <a:off x="3048000" y="1828800"/>
            <a:ext cx="24384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Council of Nicaea</a:t>
            </a:r>
          </a:p>
        </p:txBody>
      </p:sp>
      <p:sp>
        <p:nvSpPr>
          <p:cNvPr id="308239" name="Text Box 15"/>
          <p:cNvSpPr txBox="1">
            <a:spLocks noChangeArrowheads="1"/>
          </p:cNvSpPr>
          <p:nvPr/>
        </p:nvSpPr>
        <p:spPr bwMode="auto">
          <a:xfrm rot="-709062">
            <a:off x="2743200" y="3573463"/>
            <a:ext cx="2743200" cy="1568450"/>
          </a:xfrm>
          <a:prstGeom prst="rect">
            <a:avLst/>
          </a:prstGeom>
          <a:solidFill>
            <a:srgbClr val="C700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Why restore her reputation here?  It wasn</a:t>
            </a:r>
            <a:r>
              <a:rPr lang="fr-FR" altLang="ja-JP" b="1">
                <a:latin typeface="Arial" charset="0"/>
              </a:rPr>
              <a:t>'</a:t>
            </a:r>
            <a:r>
              <a:rPr lang="en-US" altLang="ja-JP" b="1">
                <a:latin typeface="Arial" charset="0"/>
              </a:rPr>
              <a:t>t tarnished yet!</a:t>
            </a:r>
            <a:endParaRPr lang="en-US"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08236"/>
                                        </p:tgtEl>
                                        <p:attrNameLst>
                                          <p:attrName>style.visibility</p:attrName>
                                        </p:attrNameLst>
                                      </p:cBhvr>
                                      <p:to>
                                        <p:strVal val="visible"/>
                                      </p:to>
                                    </p:set>
                                    <p:animEffect transition="in" filter="wipe(down)">
                                      <p:cBhvr>
                                        <p:cTn id="7" dur="500"/>
                                        <p:tgtEl>
                                          <p:spTgt spid="30823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08235"/>
                                        </p:tgtEl>
                                        <p:attrNameLst>
                                          <p:attrName>style.visibility</p:attrName>
                                        </p:attrNameLst>
                                      </p:cBhvr>
                                      <p:to>
                                        <p:strVal val="visible"/>
                                      </p:to>
                                    </p:set>
                                    <p:animEffect transition="in" filter="wipe(down)">
                                      <p:cBhvr>
                                        <p:cTn id="11" dur="500"/>
                                        <p:tgtEl>
                                          <p:spTgt spid="30823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08229"/>
                                        </p:tgtEl>
                                        <p:attrNameLst>
                                          <p:attrName>style.visibility</p:attrName>
                                        </p:attrNameLst>
                                      </p:cBhvr>
                                      <p:to>
                                        <p:strVal val="visible"/>
                                      </p:to>
                                    </p:set>
                                    <p:animEffect transition="in" filter="wipe(down)">
                                      <p:cBhvr>
                                        <p:cTn id="16" dur="500"/>
                                        <p:tgtEl>
                                          <p:spTgt spid="30822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08228"/>
                                        </p:tgtEl>
                                        <p:attrNameLst>
                                          <p:attrName>style.visibility</p:attrName>
                                        </p:attrNameLst>
                                      </p:cBhvr>
                                      <p:to>
                                        <p:strVal val="visible"/>
                                      </p:to>
                                    </p:set>
                                    <p:animEffect transition="in" filter="wipe(down)">
                                      <p:cBhvr>
                                        <p:cTn id="19" dur="500"/>
                                        <p:tgtEl>
                                          <p:spTgt spid="30822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08238"/>
                                        </p:tgtEl>
                                        <p:attrNameLst>
                                          <p:attrName>style.visibility</p:attrName>
                                        </p:attrNameLst>
                                      </p:cBhvr>
                                      <p:to>
                                        <p:strVal val="visible"/>
                                      </p:to>
                                    </p:set>
                                    <p:animEffect transition="in" filter="wipe(down)">
                                      <p:cBhvr>
                                        <p:cTn id="24" dur="500"/>
                                        <p:tgtEl>
                                          <p:spTgt spid="308238"/>
                                        </p:tgtEl>
                                      </p:cBhvr>
                                    </p:animEffec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308239"/>
                                        </p:tgtEl>
                                        <p:attrNameLst>
                                          <p:attrName>style.visibility</p:attrName>
                                        </p:attrNameLst>
                                      </p:cBhvr>
                                      <p:to>
                                        <p:strVal val="visible"/>
                                      </p:to>
                                    </p:set>
                                    <p:animEffect transition="in" filter="wipe(down)">
                                      <p:cBhvr>
                                        <p:cTn id="28" dur="500"/>
                                        <p:tgtEl>
                                          <p:spTgt spid="308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p:bldP spid="308229" grpId="0"/>
      <p:bldP spid="308235" grpId="0" animBg="1"/>
      <p:bldP spid="308236" grpId="0" animBg="1"/>
      <p:bldP spid="308238" grpId="0"/>
      <p:bldP spid="308239"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p>
        </p:txBody>
      </p:sp>
      <p:sp>
        <p:nvSpPr>
          <p:cNvPr id="7" name="Rectangle 5"/>
          <p:cNvSpPr>
            <a:spLocks noGrp="1" noChangeArrowheads="1"/>
          </p:cNvSpPr>
          <p:nvPr>
            <p:ph type="ftr" sz="quarter" idx="11"/>
          </p:nvPr>
        </p:nvSpPr>
        <p:spPr/>
        <p:txBody>
          <a:bodyPr/>
          <a:lstStyle/>
          <a:p>
            <a:pPr>
              <a:defRPr/>
            </a:pPr>
            <a:endParaRPr lang="en-US"/>
          </a:p>
        </p:txBody>
      </p:sp>
      <p:sp>
        <p:nvSpPr>
          <p:cNvPr id="735234" name="Rectangle 2"/>
          <p:cNvSpPr>
            <a:spLocks noGrp="1" noChangeArrowheads="1"/>
          </p:cNvSpPr>
          <p:nvPr>
            <p:ph type="ctrTitle"/>
          </p:nvPr>
        </p:nvSpPr>
        <p:spPr>
          <a:xfrm>
            <a:off x="0" y="76200"/>
            <a:ext cx="9067800" cy="1295400"/>
          </a:xfrm>
          <a:effectLst>
            <a:outerShdw blurRad="25400" dist="25399" dir="2700000" algn="ctr" rotWithShape="0">
              <a:schemeClr val="bg1">
                <a:alpha val="99962"/>
              </a:schemeClr>
            </a:outerShdw>
          </a:effectLst>
        </p:spPr>
        <p:txBody>
          <a:bodyPr/>
          <a:lstStyle/>
          <a:p>
            <a:pPr eaLnBrk="1" hangingPunct="1">
              <a:defRPr/>
            </a:pPr>
            <a:r>
              <a:rPr lang="en-US" b="0" dirty="0">
                <a:latin typeface="Tahoma" charset="0"/>
                <a:ea typeface="ＭＳ Ｐゴシック" charset="0"/>
                <a:cs typeface="ＭＳ Ｐゴシック" charset="0"/>
              </a:rPr>
              <a:t>Mary Magdalene as the </a:t>
            </a:r>
            <a:r>
              <a:rPr lang="en-US" altLang="ja-JP" b="0" dirty="0">
                <a:latin typeface="Tahoma" charset="0"/>
                <a:ea typeface="ＭＳ Ｐゴシック" charset="0"/>
                <a:cs typeface="ＭＳ Ｐゴシック" charset="0"/>
              </a:rPr>
              <a:t>"</a:t>
            </a:r>
            <a:r>
              <a:rPr lang="en-US" b="0" dirty="0">
                <a:latin typeface="Tahoma" charset="0"/>
                <a:ea typeface="ＭＳ Ｐゴシック" charset="0"/>
                <a:cs typeface="ＭＳ Ｐゴシック" charset="0"/>
              </a:rPr>
              <a:t>Companion</a:t>
            </a:r>
            <a:r>
              <a:rPr lang="en-US" altLang="ja-JP" b="0" dirty="0">
                <a:latin typeface="Tahoma" charset="0"/>
                <a:ea typeface="ＭＳ Ｐゴシック" charset="0"/>
                <a:cs typeface="ＭＳ Ｐゴシック" charset="0"/>
              </a:rPr>
              <a:t>"</a:t>
            </a:r>
            <a:r>
              <a:rPr lang="en-US" b="0" dirty="0">
                <a:latin typeface="Tahoma" charset="0"/>
                <a:ea typeface="ＭＳ Ｐゴシック" charset="0"/>
                <a:cs typeface="ＭＳ Ｐゴシック" charset="0"/>
              </a:rPr>
              <a:t> (Wife) of Christ</a:t>
            </a:r>
            <a:endParaRPr lang="en-US" dirty="0">
              <a:latin typeface="Tahoma" charset="0"/>
              <a:ea typeface="ＭＳ Ｐゴシック" charset="0"/>
              <a:cs typeface="ＭＳ Ｐゴシック" charset="0"/>
            </a:endParaRPr>
          </a:p>
        </p:txBody>
      </p:sp>
      <p:sp>
        <p:nvSpPr>
          <p:cNvPr id="544772" name="Text Box 3"/>
          <p:cNvSpPr txBox="1">
            <a:spLocks noChangeArrowheads="1"/>
          </p:cNvSpPr>
          <p:nvPr/>
        </p:nvSpPr>
        <p:spPr bwMode="auto">
          <a:xfrm>
            <a:off x="2819400" y="6450013"/>
            <a:ext cx="6324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a:latin typeface="Times New Roman" charset="0"/>
              </a:rPr>
              <a:t>Adapted from http://www.gnosis.org/naghamm/gop.html</a:t>
            </a:r>
          </a:p>
        </p:txBody>
      </p:sp>
      <p:pic>
        <p:nvPicPr>
          <p:cNvPr id="54477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19400"/>
            <a:ext cx="2819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4774" name="Rectangle 6"/>
          <p:cNvSpPr>
            <a:spLocks noChangeArrowheads="1"/>
          </p:cNvSpPr>
          <p:nvPr/>
        </p:nvSpPr>
        <p:spPr bwMode="auto">
          <a:xfrm>
            <a:off x="2286000" y="1676400"/>
            <a:ext cx="68580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Font typeface="Monotype Sorts" charset="0"/>
              <a:buNone/>
            </a:pPr>
            <a:r>
              <a:rPr lang="en-US" sz="3200">
                <a:latin typeface="Arial" charset="0"/>
              </a:rPr>
              <a:t>And the companion of the [...] Mary Magdalene. [...] loved her more than [all] the disciples [and used to] kiss her [often] on her […]. The rest of the disciples [...]. They said to him "Why do you love her more than all of us?</a:t>
            </a:r>
            <a:r>
              <a:rPr lang="en-US" altLang="ja-JP" sz="3200">
                <a:latin typeface="Arial" charset="0"/>
              </a:rPr>
              <a:t>"</a:t>
            </a:r>
          </a:p>
          <a:p>
            <a:pPr algn="ctr" eaLnBrk="1" hangingPunct="1">
              <a:spcBef>
                <a:spcPct val="20000"/>
              </a:spcBef>
              <a:buFont typeface="Monotype Sorts" charset="0"/>
              <a:buNone/>
            </a:pPr>
            <a:r>
              <a:rPr lang="en-US" sz="3200" i="1">
                <a:latin typeface="Arial" charset="0"/>
              </a:rPr>
              <a:t>Gospel of Philip 63:32-64:10</a:t>
            </a:r>
          </a:p>
          <a:p>
            <a:pPr algn="ctr" eaLnBrk="1" hangingPunct="1">
              <a:spcBef>
                <a:spcPct val="20000"/>
              </a:spcBef>
              <a:buFont typeface="Monotype Sorts" charset="0"/>
              <a:buNone/>
            </a:pPr>
            <a:r>
              <a:rPr lang="en-US" sz="3200" i="1">
                <a:latin typeface="Arial" charset="0"/>
              </a:rPr>
              <a:t>(Gnostic NT Apocrypha)</a:t>
            </a:r>
            <a:endParaRPr lang="en-US" sz="3200">
              <a:latin typeface="Arial"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endParaRPr lang="en-US"/>
          </a:p>
        </p:txBody>
      </p:sp>
      <p:sp>
        <p:nvSpPr>
          <p:cNvPr id="7" name="Rectangle 5"/>
          <p:cNvSpPr>
            <a:spLocks noGrp="1" noChangeArrowheads="1"/>
          </p:cNvSpPr>
          <p:nvPr>
            <p:ph type="ftr" sz="quarter" idx="11"/>
          </p:nvPr>
        </p:nvSpPr>
        <p:spPr/>
        <p:txBody>
          <a:bodyPr/>
          <a:lstStyle/>
          <a:p>
            <a:pPr>
              <a:defRPr/>
            </a:pPr>
            <a:endParaRPr lang="en-US"/>
          </a:p>
        </p:txBody>
      </p:sp>
      <p:pic>
        <p:nvPicPr>
          <p:cNvPr id="5468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819400"/>
            <a:ext cx="2819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283" name="Rectangle 3"/>
          <p:cNvSpPr>
            <a:spLocks noGrp="1" noChangeArrowheads="1"/>
          </p:cNvSpPr>
          <p:nvPr>
            <p:ph type="ctrTitle"/>
          </p:nvPr>
        </p:nvSpPr>
        <p:spPr>
          <a:xfrm>
            <a:off x="0" y="76200"/>
            <a:ext cx="9067800" cy="1295400"/>
          </a:xfrm>
          <a:effectLst>
            <a:outerShdw blurRad="25400" dist="35921" dir="2700000" algn="ctr" rotWithShape="0">
              <a:schemeClr val="bg1">
                <a:alpha val="99962"/>
              </a:schemeClr>
            </a:outerShdw>
          </a:effectLst>
        </p:spPr>
        <p:txBody>
          <a:bodyPr/>
          <a:lstStyle/>
          <a:p>
            <a:pPr eaLnBrk="1" hangingPunct="1">
              <a:defRPr/>
            </a:pPr>
            <a:r>
              <a:rPr lang="en-US" b="0" dirty="0">
                <a:latin typeface="Tahoma" charset="0"/>
                <a:ea typeface="ＭＳ Ｐゴシック" charset="0"/>
                <a:cs typeface="ＭＳ Ｐゴシック" charset="0"/>
              </a:rPr>
              <a:t>Mary Magdalene as the </a:t>
            </a:r>
            <a:r>
              <a:rPr lang="en-US" altLang="ja-JP" b="0" dirty="0">
                <a:latin typeface="Tahoma" charset="0"/>
                <a:ea typeface="ＭＳ Ｐゴシック" charset="0"/>
                <a:cs typeface="ＭＳ Ｐゴシック" charset="0"/>
              </a:rPr>
              <a:t>"</a:t>
            </a:r>
            <a:r>
              <a:rPr lang="en-US" b="0" dirty="0">
                <a:latin typeface="Tahoma" charset="0"/>
                <a:ea typeface="ＭＳ Ｐゴシック" charset="0"/>
                <a:cs typeface="ＭＳ Ｐゴシック" charset="0"/>
              </a:rPr>
              <a:t>Companion</a:t>
            </a:r>
            <a:r>
              <a:rPr lang="en-US" altLang="ja-JP" b="0" dirty="0">
                <a:latin typeface="Tahoma" charset="0"/>
                <a:ea typeface="ＭＳ Ｐゴシック" charset="0"/>
                <a:cs typeface="ＭＳ Ｐゴシック" charset="0"/>
              </a:rPr>
              <a:t>"</a:t>
            </a:r>
            <a:r>
              <a:rPr lang="en-US" b="0" dirty="0">
                <a:latin typeface="Tahoma" charset="0"/>
                <a:ea typeface="ＭＳ Ｐゴシック" charset="0"/>
                <a:cs typeface="ＭＳ Ｐゴシック" charset="0"/>
              </a:rPr>
              <a:t> (Wife) of Christ?!</a:t>
            </a:r>
            <a:endParaRPr lang="en-US" dirty="0">
              <a:latin typeface="Tahoma" charset="0"/>
              <a:ea typeface="ＭＳ Ｐゴシック" charset="0"/>
              <a:cs typeface="ＭＳ Ｐゴシック" charset="0"/>
            </a:endParaRPr>
          </a:p>
        </p:txBody>
      </p:sp>
      <p:sp>
        <p:nvSpPr>
          <p:cNvPr id="737284" name="Rectangle 4"/>
          <p:cNvSpPr>
            <a:spLocks noGrp="1" noChangeArrowheads="1"/>
          </p:cNvSpPr>
          <p:nvPr>
            <p:ph type="subTitle" idx="1"/>
          </p:nvPr>
        </p:nvSpPr>
        <p:spPr>
          <a:xfrm>
            <a:off x="2057400" y="1752600"/>
            <a:ext cx="7086600" cy="2667000"/>
          </a:xfrm>
          <a:effectLst>
            <a:outerShdw blurRad="25400" dist="35921" dir="2700000" algn="ctr" rotWithShape="0">
              <a:schemeClr val="bg1">
                <a:alpha val="99962"/>
              </a:schemeClr>
            </a:outerShdw>
          </a:effectLst>
        </p:spPr>
        <p:txBody>
          <a:bodyPr/>
          <a:lstStyle/>
          <a:p>
            <a:pPr eaLnBrk="1" hangingPunct="1">
              <a:defRPr/>
            </a:pPr>
            <a:r>
              <a:rPr lang="en-US" b="0" dirty="0">
                <a:latin typeface="Arial" pitchFamily="-105" charset="0"/>
              </a:rPr>
              <a:t>And the companion of the [...] Mary Magdalene. [...] loved her more than [all] the disciples [and used to] kiss her [often] on her […]. The rest of the disciples [...]. They said to him "Why do you love her more than all of us?"</a:t>
            </a:r>
          </a:p>
          <a:p>
            <a:pPr eaLnBrk="1" hangingPunct="1">
              <a:defRPr/>
            </a:pPr>
            <a:r>
              <a:rPr lang="en-US" b="0" i="1" dirty="0">
                <a:latin typeface="Arial" pitchFamily="-105" charset="0"/>
              </a:rPr>
              <a:t>Gospel of Philip 63:32-64:10</a:t>
            </a:r>
          </a:p>
          <a:p>
            <a:pPr eaLnBrk="1" hangingPunct="1">
              <a:defRPr/>
            </a:pPr>
            <a:r>
              <a:rPr lang="en-US" b="0" i="1" dirty="0">
                <a:latin typeface="Arial" pitchFamily="-105" charset="0"/>
              </a:rPr>
              <a:t>(Gnostic NT Apocrypha)</a:t>
            </a:r>
          </a:p>
        </p:txBody>
      </p:sp>
      <p:sp>
        <p:nvSpPr>
          <p:cNvPr id="737285" name="Text Box 5"/>
          <p:cNvSpPr txBox="1">
            <a:spLocks noChangeArrowheads="1"/>
          </p:cNvSpPr>
          <p:nvPr/>
        </p:nvSpPr>
        <p:spPr bwMode="auto">
          <a:xfrm>
            <a:off x="0" y="3479800"/>
            <a:ext cx="9144000" cy="34163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7663" indent="-347663">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Arial" charset="0"/>
              </a:rPr>
              <a:t>But…</a:t>
            </a:r>
          </a:p>
          <a:p>
            <a:pPr>
              <a:buFontTx/>
              <a:buChar char="•"/>
            </a:pPr>
            <a:r>
              <a:rPr lang="en-US" b="1">
                <a:latin typeface="Arial" charset="0"/>
              </a:rPr>
              <a:t>This is a second-century heretical work. </a:t>
            </a:r>
          </a:p>
          <a:p>
            <a:pPr>
              <a:buFontTx/>
              <a:buChar char="•"/>
            </a:pPr>
            <a:r>
              <a:rPr lang="en-US" b="1">
                <a:latin typeface="Arial" charset="0"/>
              </a:rPr>
              <a:t>If Jesus really </a:t>
            </a:r>
            <a:r>
              <a:rPr lang="en-US" b="1" i="1">
                <a:latin typeface="Arial" charset="0"/>
              </a:rPr>
              <a:t>was</a:t>
            </a:r>
            <a:r>
              <a:rPr lang="en-US" b="1">
                <a:latin typeface="Arial" charset="0"/>
              </a:rPr>
              <a:t> married then why would the disciples be jealous?</a:t>
            </a:r>
          </a:p>
          <a:p>
            <a:pPr>
              <a:buFontTx/>
              <a:buChar char="•"/>
            </a:pPr>
            <a:r>
              <a:rPr lang="en-US" altLang="ja-JP" b="1">
                <a:latin typeface="Arial" charset="0"/>
              </a:rPr>
              <a:t>"Companion" need not indicate a wife.  Jesus had several traveling companions, many of them women.</a:t>
            </a:r>
          </a:p>
          <a:p>
            <a:pPr>
              <a:buFontTx/>
              <a:buChar char="•"/>
            </a:pPr>
            <a:r>
              <a:rPr lang="en-US" b="1">
                <a:latin typeface="Arial" charset="0"/>
              </a:rPr>
              <a:t>The word rendered </a:t>
            </a:r>
            <a:r>
              <a:rPr lang="en-US" altLang="ja-JP" b="1">
                <a:latin typeface="Arial" charset="0"/>
              </a:rPr>
              <a:t>"mouth" is obscured in the original and so translators supply it.  It could just as easily been her head, hand, or cheek, as in </a:t>
            </a:r>
            <a:r>
              <a:rPr lang="en-US" altLang="ja-JP" b="1" i="1">
                <a:latin typeface="Arial" charset="0"/>
              </a:rPr>
              <a:t>Philip</a:t>
            </a:r>
            <a:r>
              <a:rPr lang="en-US" altLang="ja-JP" b="1">
                <a:latin typeface="Arial" charset="0"/>
              </a:rPr>
              <a:t> 58:34-59:4.</a:t>
            </a:r>
            <a:endParaRPr lang="en-US"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285">
                                            <p:bg/>
                                          </p:spTgt>
                                        </p:tgtEl>
                                        <p:attrNameLst>
                                          <p:attrName>style.visibility</p:attrName>
                                        </p:attrNameLst>
                                      </p:cBhvr>
                                      <p:to>
                                        <p:strVal val="visible"/>
                                      </p:to>
                                    </p:set>
                                    <p:animEffect transition="in" filter="dissolve">
                                      <p:cBhvr>
                                        <p:cTn id="7" dur="500"/>
                                        <p:tgtEl>
                                          <p:spTgt spid="737285">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37285">
                                            <p:txEl>
                                              <p:pRg st="0" end="0"/>
                                            </p:txEl>
                                          </p:spTgt>
                                        </p:tgtEl>
                                        <p:attrNameLst>
                                          <p:attrName>style.visibility</p:attrName>
                                        </p:attrNameLst>
                                      </p:cBhvr>
                                      <p:to>
                                        <p:strVal val="visible"/>
                                      </p:to>
                                    </p:set>
                                    <p:animEffect transition="in" filter="dissolve">
                                      <p:cBhvr>
                                        <p:cTn id="12" dur="500"/>
                                        <p:tgtEl>
                                          <p:spTgt spid="73728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37285">
                                            <p:txEl>
                                              <p:pRg st="1" end="1"/>
                                            </p:txEl>
                                          </p:spTgt>
                                        </p:tgtEl>
                                        <p:attrNameLst>
                                          <p:attrName>style.visibility</p:attrName>
                                        </p:attrNameLst>
                                      </p:cBhvr>
                                      <p:to>
                                        <p:strVal val="visible"/>
                                      </p:to>
                                    </p:set>
                                    <p:animEffect transition="in" filter="dissolve">
                                      <p:cBhvr>
                                        <p:cTn id="17" dur="500"/>
                                        <p:tgtEl>
                                          <p:spTgt spid="73728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37285">
                                            <p:txEl>
                                              <p:pRg st="2" end="2"/>
                                            </p:txEl>
                                          </p:spTgt>
                                        </p:tgtEl>
                                        <p:attrNameLst>
                                          <p:attrName>style.visibility</p:attrName>
                                        </p:attrNameLst>
                                      </p:cBhvr>
                                      <p:to>
                                        <p:strVal val="visible"/>
                                      </p:to>
                                    </p:set>
                                    <p:animEffect transition="in" filter="dissolve">
                                      <p:cBhvr>
                                        <p:cTn id="22" dur="500"/>
                                        <p:tgtEl>
                                          <p:spTgt spid="73728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37285">
                                            <p:txEl>
                                              <p:pRg st="3" end="3"/>
                                            </p:txEl>
                                          </p:spTgt>
                                        </p:tgtEl>
                                        <p:attrNameLst>
                                          <p:attrName>style.visibility</p:attrName>
                                        </p:attrNameLst>
                                      </p:cBhvr>
                                      <p:to>
                                        <p:strVal val="visible"/>
                                      </p:to>
                                    </p:set>
                                    <p:animEffect transition="in" filter="dissolve">
                                      <p:cBhvr>
                                        <p:cTn id="27" dur="500"/>
                                        <p:tgtEl>
                                          <p:spTgt spid="73728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37285">
                                            <p:txEl>
                                              <p:pRg st="4" end="4"/>
                                            </p:txEl>
                                          </p:spTgt>
                                        </p:tgtEl>
                                        <p:attrNameLst>
                                          <p:attrName>style.visibility</p:attrName>
                                        </p:attrNameLst>
                                      </p:cBhvr>
                                      <p:to>
                                        <p:strVal val="visible"/>
                                      </p:to>
                                    </p:set>
                                    <p:animEffect transition="in" filter="dissolve">
                                      <p:cBhvr>
                                        <p:cTn id="32" dur="500"/>
                                        <p:tgtEl>
                                          <p:spTgt spid="73728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5" grpId="0" build="p" animBg="1"/>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endParaRPr lang="en-US"/>
          </a:p>
        </p:txBody>
      </p:sp>
      <p:sp>
        <p:nvSpPr>
          <p:cNvPr id="8" name="Footer Placeholder 4"/>
          <p:cNvSpPr>
            <a:spLocks noGrp="1"/>
          </p:cNvSpPr>
          <p:nvPr>
            <p:ph type="ftr" sz="quarter" idx="11"/>
          </p:nvPr>
        </p:nvSpPr>
        <p:spPr/>
        <p:txBody>
          <a:bodyPr/>
          <a:lstStyle/>
          <a:p>
            <a:pPr>
              <a:defRPr/>
            </a:pPr>
            <a:endParaRPr lang="en-US"/>
          </a:p>
        </p:txBody>
      </p:sp>
      <p:pic>
        <p:nvPicPr>
          <p:cNvPr id="548868" name="Picture 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4763"/>
            <a:ext cx="9131300" cy="682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39330" name="Rectangle 2"/>
          <p:cNvSpPr>
            <a:spLocks noGrp="1" noChangeArrowheads="1"/>
          </p:cNvSpPr>
          <p:nvPr>
            <p:ph type="title"/>
          </p:nvPr>
        </p:nvSpPr>
        <p:spPr>
          <a:xfrm>
            <a:off x="-152400" y="152400"/>
            <a:ext cx="8763000" cy="1295400"/>
          </a:xfrm>
        </p:spPr>
        <p:txBody>
          <a:bodyPr/>
          <a:lstStyle/>
          <a:p>
            <a:pPr eaLnBrk="1" hangingPunct="1">
              <a:defRPr/>
            </a:pPr>
            <a:r>
              <a:rPr lang="en-US" dirty="0">
                <a:latin typeface="Tahoma" charset="0"/>
                <a:ea typeface="ＭＳ Ｐゴシック" charset="0"/>
                <a:cs typeface="ＭＳ Ｐゴシック" charset="0"/>
              </a:rPr>
              <a:t>Also Noting a </a:t>
            </a:r>
            <a:r>
              <a:rPr lang="en-US" altLang="ja-JP"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Kiss</a:t>
            </a:r>
            <a:r>
              <a:rPr lang="en-US" altLang="ja-JP" dirty="0">
                <a:latin typeface="Tahoma" charset="0"/>
                <a:ea typeface="ＭＳ Ｐゴシック" charset="0"/>
                <a:cs typeface="ＭＳ Ｐゴシック" charset="0"/>
              </a:rPr>
              <a:t>"</a:t>
            </a:r>
            <a:r>
              <a:rPr lang="en-US" dirty="0">
                <a:latin typeface="Tahoma" charset="0"/>
                <a:ea typeface="ＭＳ Ｐゴシック" charset="0"/>
                <a:cs typeface="ＭＳ Ｐゴシック" charset="0"/>
              </a:rPr>
              <a:t>…</a:t>
            </a:r>
          </a:p>
        </p:txBody>
      </p:sp>
      <p:sp>
        <p:nvSpPr>
          <p:cNvPr id="739331" name="Rectangle 3"/>
          <p:cNvSpPr>
            <a:spLocks noGrp="1" noChangeArrowheads="1"/>
          </p:cNvSpPr>
          <p:nvPr>
            <p:ph type="body" idx="1"/>
          </p:nvPr>
        </p:nvSpPr>
        <p:spPr>
          <a:xfrm>
            <a:off x="1447800" y="1447800"/>
            <a:ext cx="7162800" cy="4114800"/>
          </a:xfrm>
          <a:effectLst/>
        </p:spPr>
        <p:txBody>
          <a:bodyPr/>
          <a:lstStyle/>
          <a:p>
            <a:pPr marL="0" indent="0" algn="r" eaLnBrk="1" hangingPunct="1">
              <a:buFont typeface="Monotype Sorts" pitchFamily="-105" charset="2"/>
              <a:buNone/>
              <a:defRPr/>
            </a:pPr>
            <a:r>
              <a:rPr lang="en-US" dirty="0">
                <a:effectLst>
                  <a:glow rad="228600">
                    <a:schemeClr val="bg1">
                      <a:alpha val="40000"/>
                    </a:schemeClr>
                  </a:glow>
                </a:effectLst>
              </a:rPr>
              <a:t>"For it is by a kiss that the perfect conceive and give birth.  For this reason </a:t>
            </a:r>
            <a:r>
              <a:rPr lang="en-US" u="sng" dirty="0">
                <a:effectLst>
                  <a:glow rad="228600">
                    <a:schemeClr val="bg1">
                      <a:alpha val="40000"/>
                    </a:schemeClr>
                  </a:glow>
                </a:effectLst>
              </a:rPr>
              <a:t>we all kiss one another</a:t>
            </a:r>
            <a:r>
              <a:rPr lang="en-US" dirty="0">
                <a:effectLst>
                  <a:glow rad="228600">
                    <a:schemeClr val="bg1">
                      <a:alpha val="40000"/>
                    </a:schemeClr>
                  </a:glow>
                </a:effectLst>
              </a:rPr>
              <a:t>.  We receive conception from the grace which is in one another" </a:t>
            </a:r>
          </a:p>
          <a:p>
            <a:pPr marL="0" indent="0" algn="r" eaLnBrk="1" hangingPunct="1">
              <a:buFont typeface="Monotype Sorts" pitchFamily="-105" charset="2"/>
              <a:buNone/>
              <a:defRPr/>
            </a:pPr>
            <a:r>
              <a:rPr lang="en-US" sz="2800" i="1" dirty="0">
                <a:effectLst>
                  <a:glow rad="228600">
                    <a:schemeClr val="bg1">
                      <a:alpha val="40000"/>
                    </a:schemeClr>
                  </a:glow>
                </a:effectLst>
                <a:latin typeface="Arial" pitchFamily="-105" charset="0"/>
              </a:rPr>
              <a:t>(Gospel of Philip</a:t>
            </a:r>
            <a:r>
              <a:rPr lang="en-US" sz="2800" dirty="0">
                <a:effectLst>
                  <a:glow rad="228600">
                    <a:schemeClr val="bg1">
                      <a:alpha val="40000"/>
                    </a:schemeClr>
                  </a:glow>
                </a:effectLst>
                <a:latin typeface="Arial" pitchFamily="-105" charset="0"/>
              </a:rPr>
              <a:t> 58:34-59:4)</a:t>
            </a:r>
          </a:p>
        </p:txBody>
      </p:sp>
      <p:sp>
        <p:nvSpPr>
          <p:cNvPr id="739332" name="Rectangle 4"/>
          <p:cNvSpPr>
            <a:spLocks noChangeArrowheads="1"/>
          </p:cNvSpPr>
          <p:nvPr/>
        </p:nvSpPr>
        <p:spPr bwMode="auto">
          <a:xfrm>
            <a:off x="1066800" y="5638800"/>
            <a:ext cx="7696200" cy="914400"/>
          </a:xfrm>
          <a:prstGeom prst="rect">
            <a:avLst/>
          </a:prstGeom>
          <a:noFill/>
          <a:ln w="9525">
            <a:noFill/>
            <a:miter lim="800000"/>
            <a:headEnd/>
            <a:tailEnd/>
          </a:ln>
          <a:effectLst>
            <a:outerShdw blurRad="25400" dist="38099" dir="2700000" algn="ctr" rotWithShape="0">
              <a:schemeClr val="bg1">
                <a:alpha val="99962"/>
              </a:schemeClr>
            </a:outerShdw>
          </a:effectLst>
        </p:spPr>
        <p:txBody>
          <a:bodyPr/>
          <a:lstStyle/>
          <a:p>
            <a:pPr algn="r" eaLnBrk="1" hangingPunct="1">
              <a:spcBef>
                <a:spcPct val="20000"/>
              </a:spcBef>
              <a:buFont typeface="Monotype Sorts" charset="0"/>
              <a:buNone/>
              <a:defRPr/>
            </a:pPr>
            <a:r>
              <a:rPr lang="en-US" sz="2800" b="1" i="1">
                <a:latin typeface="Tahoma" charset="0"/>
              </a:rPr>
              <a:t>This is obviously a kiss of fellowship, </a:t>
            </a:r>
            <a:br>
              <a:rPr lang="en-US" sz="2800" b="1" i="1">
                <a:latin typeface="Tahoma" charset="0"/>
              </a:rPr>
            </a:br>
            <a:r>
              <a:rPr lang="en-US" sz="2800" b="1" i="1">
                <a:latin typeface="Tahoma" charset="0"/>
              </a:rPr>
              <a:t>presumably on the cheek!</a:t>
            </a:r>
            <a:endParaRPr lang="en-US" sz="2000" b="1" i="1">
              <a:latin typeface="Arial" charset="0"/>
            </a:endParaRPr>
          </a:p>
        </p:txBody>
      </p:sp>
      <p:pic>
        <p:nvPicPr>
          <p:cNvPr id="548872" name="Picture 5" descr="kish_mir_lip_sma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57200" y="1323975"/>
            <a:ext cx="1828800" cy="99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39331">
                                            <p:txEl>
                                              <p:pRg st="0" end="0"/>
                                            </p:txEl>
                                          </p:spTgt>
                                        </p:tgtEl>
                                        <p:attrNameLst>
                                          <p:attrName>style.visibility</p:attrName>
                                        </p:attrNameLst>
                                      </p:cBhvr>
                                      <p:to>
                                        <p:strVal val="visible"/>
                                      </p:to>
                                    </p:set>
                                    <p:animEffect transition="in" filter="slide(fromBottom)">
                                      <p:cBhvr>
                                        <p:cTn id="7" dur="500"/>
                                        <p:tgtEl>
                                          <p:spTgt spid="739331">
                                            <p:txEl>
                                              <p:pRg st="0" end="0"/>
                                            </p:txEl>
                                          </p:spTgt>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739331">
                                            <p:txEl>
                                              <p:pRg st="1" end="1"/>
                                            </p:txEl>
                                          </p:spTgt>
                                        </p:tgtEl>
                                        <p:attrNameLst>
                                          <p:attrName>style.visibility</p:attrName>
                                        </p:attrNameLst>
                                      </p:cBhvr>
                                      <p:to>
                                        <p:strVal val="visible"/>
                                      </p:to>
                                    </p:set>
                                    <p:animEffect transition="in" filter="slide(fromBottom)">
                                      <p:cBhvr>
                                        <p:cTn id="11" dur="500"/>
                                        <p:tgtEl>
                                          <p:spTgt spid="739331">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739332"/>
                                        </p:tgtEl>
                                        <p:attrNameLst>
                                          <p:attrName>style.visibility</p:attrName>
                                        </p:attrNameLst>
                                      </p:cBhvr>
                                      <p:to>
                                        <p:strVal val="visible"/>
                                      </p:to>
                                    </p:set>
                                    <p:animEffect transition="in" filter="slide(fromBottom)">
                                      <p:cBhvr>
                                        <p:cTn id="16" dur="500"/>
                                        <p:tgtEl>
                                          <p:spTgt spid="739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9331" grpId="0" build="p"/>
      <p:bldP spid="7393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8B5D1136-89E8-8549-B4B9-A43C7085E26A}" type="slidenum">
              <a:rPr lang="en-US" sz="900">
                <a:solidFill>
                  <a:srgbClr val="808080"/>
                </a:solidFill>
                <a:latin typeface="Arial" charset="0"/>
              </a:rPr>
              <a:pPr defTabSz="814388"/>
              <a:t>13</a:t>
            </a:fld>
            <a:endParaRPr lang="en-US" sz="900">
              <a:solidFill>
                <a:srgbClr val="808080"/>
              </a:solidFill>
              <a:latin typeface="Arial" charset="0"/>
            </a:endParaRPr>
          </a:p>
        </p:txBody>
      </p:sp>
      <p:sp>
        <p:nvSpPr>
          <p:cNvPr id="315394"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A5A4ACD7-5B13-8542-8E59-ED8C157776C4}" type="slidenum">
              <a:rPr lang="en-US" sz="900">
                <a:solidFill>
                  <a:srgbClr val="808080"/>
                </a:solidFill>
                <a:latin typeface="Arial" charset="0"/>
              </a:rPr>
              <a:pPr defTabSz="814388"/>
              <a:t>13</a:t>
            </a:fld>
            <a:endParaRPr lang="en-US" sz="900">
              <a:solidFill>
                <a:srgbClr val="808080"/>
              </a:solidFill>
              <a:latin typeface="Arial" charset="0"/>
            </a:endParaRPr>
          </a:p>
        </p:txBody>
      </p:sp>
      <p:sp>
        <p:nvSpPr>
          <p:cNvPr id="315395"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2C63D4B5-8501-5C42-A37B-2175D8D5981E}" type="slidenum">
              <a:rPr lang="en-US" sz="900">
                <a:solidFill>
                  <a:srgbClr val="808080"/>
                </a:solidFill>
                <a:latin typeface="Arial" charset="0"/>
              </a:rPr>
              <a:pPr defTabSz="814388"/>
              <a:t>13</a:t>
            </a:fld>
            <a:endParaRPr lang="en-US" sz="900">
              <a:solidFill>
                <a:srgbClr val="808080"/>
              </a:solidFill>
              <a:latin typeface="Arial" charset="0"/>
            </a:endParaRPr>
          </a:p>
        </p:txBody>
      </p:sp>
      <p:sp>
        <p:nvSpPr>
          <p:cNvPr id="315396" name="Rectangle 5"/>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r>
              <a:rPr lang="en-US" sz="700">
                <a:solidFill>
                  <a:srgbClr val="808080"/>
                </a:solidFill>
                <a:latin typeface="Arial" charset="0"/>
              </a:rPr>
              <a:t>© 2003 Cisco Systems, Inc. All rights reserved.</a:t>
            </a:r>
          </a:p>
        </p:txBody>
      </p:sp>
      <p:sp>
        <p:nvSpPr>
          <p:cNvPr id="315397"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a:endParaRPr lang="en-US" sz="900">
              <a:solidFill>
                <a:srgbClr val="808080"/>
              </a:solidFill>
              <a:latin typeface="Arial" charset="0"/>
            </a:endParaRPr>
          </a:p>
          <a:p>
            <a:pPr defTabSz="814388"/>
            <a:r>
              <a:rPr lang="en-US" sz="900">
                <a:solidFill>
                  <a:srgbClr val="808080"/>
                </a:solidFill>
                <a:latin typeface="Arial" charset="0"/>
              </a:rPr>
              <a:t>Presentation_ID</a:t>
            </a:r>
          </a:p>
        </p:txBody>
      </p:sp>
      <p:pic>
        <p:nvPicPr>
          <p:cNvPr id="315398" name="Picture 7"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5399" name="Rectangle 8"/>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en-US" altLang="zh-CN" sz="4800">
                <a:solidFill>
                  <a:schemeClr val="bg1"/>
                </a:solidFill>
                <a:latin typeface="Arial" charset="0"/>
                <a:ea typeface="SimSun" charset="0"/>
                <a:cs typeface="SimSun" charset="0"/>
              </a:rPr>
              <a:t>Attacks Against Scripture</a:t>
            </a:r>
            <a:endParaRPr lang="en-US" altLang="zh-CN">
              <a:latin typeface="Arial" charset="0"/>
              <a:ea typeface="SimSun" charset="0"/>
              <a:cs typeface="SimSun" charset="0"/>
            </a:endParaRPr>
          </a:p>
        </p:txBody>
      </p:sp>
      <p:sp>
        <p:nvSpPr>
          <p:cNvPr id="315400" name="Text Box 9"/>
          <p:cNvSpPr txBox="1">
            <a:spLocks noChangeArrowheads="1"/>
          </p:cNvSpPr>
          <p:nvPr/>
        </p:nvSpPr>
        <p:spPr bwMode="auto">
          <a:xfrm>
            <a:off x="381000" y="5165725"/>
            <a:ext cx="84582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i="1">
                <a:solidFill>
                  <a:schemeClr val="bg1"/>
                </a:solidFill>
                <a:latin typeface="Times" charset="0"/>
              </a:rPr>
              <a:t>Since the early church false teaching has tried to undermine our faith</a:t>
            </a:r>
          </a:p>
        </p:txBody>
      </p:sp>
      <p:pic>
        <p:nvPicPr>
          <p:cNvPr id="315401" name="Picture 10"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zoom/>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p>
        </p:txBody>
      </p:sp>
      <p:sp>
        <p:nvSpPr>
          <p:cNvPr id="741379"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latin typeface="BONES" pitchFamily="-105" charset="0"/>
              <a:ea typeface="+mn-ea"/>
              <a:cs typeface="+mn-cs"/>
            </a:endParaRPr>
          </a:p>
        </p:txBody>
      </p:sp>
      <p:sp>
        <p:nvSpPr>
          <p:cNvPr id="741380" name="Text Box 4"/>
          <p:cNvSpPr txBox="1">
            <a:spLocks noChangeArrowheads="1"/>
          </p:cNvSpPr>
          <p:nvPr/>
        </p:nvSpPr>
        <p:spPr bwMode="auto">
          <a:xfrm>
            <a:off x="838200" y="1203325"/>
            <a:ext cx="29337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05" charset="0"/>
                <a:ea typeface="+mn-ea"/>
                <a:cs typeface="+mn-cs"/>
              </a:rPr>
              <a:t>Wisdom</a:t>
            </a:r>
          </a:p>
        </p:txBody>
      </p:sp>
      <p:sp>
        <p:nvSpPr>
          <p:cNvPr id="741381"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B50069"/>
              </a:solidFill>
              <a:latin typeface="Arial" charset="0"/>
            </a:endParaRPr>
          </a:p>
        </p:txBody>
      </p:sp>
      <p:sp>
        <p:nvSpPr>
          <p:cNvPr id="741382"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B50069"/>
              </a:solidFill>
              <a:latin typeface="Arial" charset="0"/>
            </a:endParaRPr>
          </a:p>
        </p:txBody>
      </p:sp>
      <p:sp>
        <p:nvSpPr>
          <p:cNvPr id="741383"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FF0000"/>
              </a:solidFill>
              <a:latin typeface="Arial" charset="0"/>
            </a:endParaRPr>
          </a:p>
        </p:txBody>
      </p:sp>
      <p:sp>
        <p:nvSpPr>
          <p:cNvPr id="741384" name="Text Box 8"/>
          <p:cNvSpPr txBox="1">
            <a:spLocks noChangeArrowheads="1"/>
          </p:cNvSpPr>
          <p:nvPr/>
        </p:nvSpPr>
        <p:spPr bwMode="auto">
          <a:xfrm>
            <a:off x="381000" y="4876800"/>
            <a:ext cx="3886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05" charset="0"/>
                <a:ea typeface="+mn-ea"/>
                <a:cs typeface="+mn-cs"/>
              </a:rPr>
              <a:t>Favor with God</a:t>
            </a:r>
          </a:p>
        </p:txBody>
      </p:sp>
      <p:sp>
        <p:nvSpPr>
          <p:cNvPr id="741385" name="Text Box 9"/>
          <p:cNvSpPr txBox="1">
            <a:spLocks noChangeArrowheads="1"/>
          </p:cNvSpPr>
          <p:nvPr/>
        </p:nvSpPr>
        <p:spPr bwMode="auto">
          <a:xfrm>
            <a:off x="5524500" y="1203325"/>
            <a:ext cx="27432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05" charset="0"/>
                <a:ea typeface="+mn-ea"/>
                <a:cs typeface="+mn-cs"/>
              </a:rPr>
              <a:t>Stature</a:t>
            </a:r>
          </a:p>
        </p:txBody>
      </p:sp>
      <p:sp>
        <p:nvSpPr>
          <p:cNvPr id="741386" name="Text Box 10"/>
          <p:cNvSpPr txBox="1">
            <a:spLocks noChangeArrowheads="1"/>
          </p:cNvSpPr>
          <p:nvPr/>
        </p:nvSpPr>
        <p:spPr bwMode="auto">
          <a:xfrm>
            <a:off x="4953000" y="4876800"/>
            <a:ext cx="3962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en-US" sz="4000" b="1">
                <a:solidFill>
                  <a:schemeClr val="bg1"/>
                </a:solidFill>
                <a:latin typeface="Times New Roman" pitchFamily="-105" charset="0"/>
                <a:ea typeface="+mn-ea"/>
                <a:cs typeface="+mn-cs"/>
              </a:rPr>
              <a:t>Favor with Man</a:t>
            </a:r>
          </a:p>
        </p:txBody>
      </p:sp>
      <p:sp>
        <p:nvSpPr>
          <p:cNvPr id="741387" name="Rectangle 11"/>
          <p:cNvSpPr>
            <a:spLocks noGrp="1" noChangeArrowheads="1"/>
          </p:cNvSpPr>
          <p:nvPr>
            <p:ph type="title" idx="4294967295"/>
          </p:nvPr>
        </p:nvSpPr>
        <p:spPr>
          <a:xfrm>
            <a:off x="1676400" y="3168650"/>
            <a:ext cx="5867400" cy="155575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charset="0"/>
                <a:ea typeface="ＭＳ Ｐゴシック" charset="0"/>
                <a:cs typeface="ＭＳ Ｐゴシック" charset="0"/>
              </a:rPr>
              <a:t>Luke 2:52</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Jesus grew in…</a:t>
            </a:r>
          </a:p>
        </p:txBody>
      </p:sp>
      <p:pic>
        <p:nvPicPr>
          <p:cNvPr id="550923" name="Picture 1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41379"/>
                                        </p:tgtEl>
                                        <p:attrNameLst>
                                          <p:attrName>style.visibility</p:attrName>
                                        </p:attrNameLst>
                                      </p:cBhvr>
                                      <p:to>
                                        <p:strVal val="visible"/>
                                      </p:to>
                                    </p:set>
                                    <p:animEffect transition="in" filter="dissolve">
                                      <p:cBhvr>
                                        <p:cTn id="7" dur="500"/>
                                        <p:tgtEl>
                                          <p:spTgt spid="741379"/>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41380"/>
                                        </p:tgtEl>
                                        <p:attrNameLst>
                                          <p:attrName>style.visibility</p:attrName>
                                        </p:attrNameLst>
                                      </p:cBhvr>
                                      <p:to>
                                        <p:strVal val="visible"/>
                                      </p:to>
                                    </p:set>
                                    <p:animEffect transition="in" filter="fade">
                                      <p:cBhvr>
                                        <p:cTn id="11" dur="2000"/>
                                        <p:tgtEl>
                                          <p:spTgt spid="741380"/>
                                        </p:tgtEl>
                                      </p:cBhvr>
                                    </p:animEffect>
                                    <p:anim calcmode="lin" valueType="num">
                                      <p:cBhvr>
                                        <p:cTn id="12" dur="2000" fill="hold"/>
                                        <p:tgtEl>
                                          <p:spTgt spid="741380"/>
                                        </p:tgtEl>
                                        <p:attrNameLst>
                                          <p:attrName>style.rotation</p:attrName>
                                        </p:attrNameLst>
                                      </p:cBhvr>
                                      <p:tavLst>
                                        <p:tav tm="0">
                                          <p:val>
                                            <p:fltVal val="720"/>
                                          </p:val>
                                        </p:tav>
                                        <p:tav tm="100000">
                                          <p:val>
                                            <p:fltVal val="0"/>
                                          </p:val>
                                        </p:tav>
                                      </p:tavLst>
                                    </p:anim>
                                    <p:anim calcmode="lin" valueType="num">
                                      <p:cBhvr>
                                        <p:cTn id="13" dur="2000" fill="hold"/>
                                        <p:tgtEl>
                                          <p:spTgt spid="741380"/>
                                        </p:tgtEl>
                                        <p:attrNameLst>
                                          <p:attrName>ppt_h</p:attrName>
                                        </p:attrNameLst>
                                      </p:cBhvr>
                                      <p:tavLst>
                                        <p:tav tm="0">
                                          <p:val>
                                            <p:fltVal val="0"/>
                                          </p:val>
                                        </p:tav>
                                        <p:tav tm="100000">
                                          <p:val>
                                            <p:strVal val="#ppt_h"/>
                                          </p:val>
                                        </p:tav>
                                      </p:tavLst>
                                    </p:anim>
                                    <p:anim calcmode="lin" valueType="num">
                                      <p:cBhvr>
                                        <p:cTn id="14" dur="2000" fill="hold"/>
                                        <p:tgtEl>
                                          <p:spTgt spid="741380"/>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41381"/>
                                        </p:tgtEl>
                                        <p:attrNameLst>
                                          <p:attrName>style.visibility</p:attrName>
                                        </p:attrNameLst>
                                      </p:cBhvr>
                                      <p:to>
                                        <p:strVal val="visible"/>
                                      </p:to>
                                    </p:set>
                                    <p:animEffect transition="in" filter="dissolve">
                                      <p:cBhvr>
                                        <p:cTn id="18" dur="500"/>
                                        <p:tgtEl>
                                          <p:spTgt spid="741381"/>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41385"/>
                                        </p:tgtEl>
                                        <p:attrNameLst>
                                          <p:attrName>style.visibility</p:attrName>
                                        </p:attrNameLst>
                                      </p:cBhvr>
                                      <p:to>
                                        <p:strVal val="visible"/>
                                      </p:to>
                                    </p:set>
                                    <p:animEffect transition="in" filter="fade">
                                      <p:cBhvr>
                                        <p:cTn id="22" dur="2000"/>
                                        <p:tgtEl>
                                          <p:spTgt spid="741385"/>
                                        </p:tgtEl>
                                      </p:cBhvr>
                                    </p:animEffect>
                                    <p:anim calcmode="lin" valueType="num">
                                      <p:cBhvr>
                                        <p:cTn id="23" dur="2000" fill="hold"/>
                                        <p:tgtEl>
                                          <p:spTgt spid="741385"/>
                                        </p:tgtEl>
                                        <p:attrNameLst>
                                          <p:attrName>style.rotation</p:attrName>
                                        </p:attrNameLst>
                                      </p:cBhvr>
                                      <p:tavLst>
                                        <p:tav tm="0">
                                          <p:val>
                                            <p:fltVal val="720"/>
                                          </p:val>
                                        </p:tav>
                                        <p:tav tm="100000">
                                          <p:val>
                                            <p:fltVal val="0"/>
                                          </p:val>
                                        </p:tav>
                                      </p:tavLst>
                                    </p:anim>
                                    <p:anim calcmode="lin" valueType="num">
                                      <p:cBhvr>
                                        <p:cTn id="24" dur="2000" fill="hold"/>
                                        <p:tgtEl>
                                          <p:spTgt spid="741385"/>
                                        </p:tgtEl>
                                        <p:attrNameLst>
                                          <p:attrName>ppt_h</p:attrName>
                                        </p:attrNameLst>
                                      </p:cBhvr>
                                      <p:tavLst>
                                        <p:tav tm="0">
                                          <p:val>
                                            <p:fltVal val="0"/>
                                          </p:val>
                                        </p:tav>
                                        <p:tav tm="100000">
                                          <p:val>
                                            <p:strVal val="#ppt_h"/>
                                          </p:val>
                                        </p:tav>
                                      </p:tavLst>
                                    </p:anim>
                                    <p:anim calcmode="lin" valueType="num">
                                      <p:cBhvr>
                                        <p:cTn id="25" dur="2000" fill="hold"/>
                                        <p:tgtEl>
                                          <p:spTgt spid="741385"/>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41383"/>
                                        </p:tgtEl>
                                        <p:attrNameLst>
                                          <p:attrName>style.visibility</p:attrName>
                                        </p:attrNameLst>
                                      </p:cBhvr>
                                      <p:to>
                                        <p:strVal val="visible"/>
                                      </p:to>
                                    </p:set>
                                    <p:animEffect transition="in" filter="dissolve">
                                      <p:cBhvr>
                                        <p:cTn id="29" dur="500"/>
                                        <p:tgtEl>
                                          <p:spTgt spid="741383"/>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41384"/>
                                        </p:tgtEl>
                                        <p:attrNameLst>
                                          <p:attrName>style.visibility</p:attrName>
                                        </p:attrNameLst>
                                      </p:cBhvr>
                                      <p:to>
                                        <p:strVal val="visible"/>
                                      </p:to>
                                    </p:set>
                                    <p:animEffect transition="in" filter="fade">
                                      <p:cBhvr>
                                        <p:cTn id="33" dur="2000"/>
                                        <p:tgtEl>
                                          <p:spTgt spid="741384"/>
                                        </p:tgtEl>
                                      </p:cBhvr>
                                    </p:animEffect>
                                    <p:anim calcmode="lin" valueType="num">
                                      <p:cBhvr>
                                        <p:cTn id="34" dur="2000" fill="hold"/>
                                        <p:tgtEl>
                                          <p:spTgt spid="741384"/>
                                        </p:tgtEl>
                                        <p:attrNameLst>
                                          <p:attrName>style.rotation</p:attrName>
                                        </p:attrNameLst>
                                      </p:cBhvr>
                                      <p:tavLst>
                                        <p:tav tm="0">
                                          <p:val>
                                            <p:fltVal val="720"/>
                                          </p:val>
                                        </p:tav>
                                        <p:tav tm="100000">
                                          <p:val>
                                            <p:fltVal val="0"/>
                                          </p:val>
                                        </p:tav>
                                      </p:tavLst>
                                    </p:anim>
                                    <p:anim calcmode="lin" valueType="num">
                                      <p:cBhvr>
                                        <p:cTn id="35" dur="2000" fill="hold"/>
                                        <p:tgtEl>
                                          <p:spTgt spid="741384"/>
                                        </p:tgtEl>
                                        <p:attrNameLst>
                                          <p:attrName>ppt_h</p:attrName>
                                        </p:attrNameLst>
                                      </p:cBhvr>
                                      <p:tavLst>
                                        <p:tav tm="0">
                                          <p:val>
                                            <p:fltVal val="0"/>
                                          </p:val>
                                        </p:tav>
                                        <p:tav tm="100000">
                                          <p:val>
                                            <p:strVal val="#ppt_h"/>
                                          </p:val>
                                        </p:tav>
                                      </p:tavLst>
                                    </p:anim>
                                    <p:anim calcmode="lin" valueType="num">
                                      <p:cBhvr>
                                        <p:cTn id="36" dur="2000" fill="hold"/>
                                        <p:tgtEl>
                                          <p:spTgt spid="741384"/>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41382"/>
                                        </p:tgtEl>
                                        <p:attrNameLst>
                                          <p:attrName>style.visibility</p:attrName>
                                        </p:attrNameLst>
                                      </p:cBhvr>
                                      <p:to>
                                        <p:strVal val="visible"/>
                                      </p:to>
                                    </p:set>
                                    <p:animEffect transition="in" filter="dissolve">
                                      <p:cBhvr>
                                        <p:cTn id="40" dur="500"/>
                                        <p:tgtEl>
                                          <p:spTgt spid="741382"/>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41386"/>
                                        </p:tgtEl>
                                        <p:attrNameLst>
                                          <p:attrName>style.visibility</p:attrName>
                                        </p:attrNameLst>
                                      </p:cBhvr>
                                      <p:to>
                                        <p:strVal val="visible"/>
                                      </p:to>
                                    </p:set>
                                    <p:animEffect transition="in" filter="fade">
                                      <p:cBhvr>
                                        <p:cTn id="44" dur="2000"/>
                                        <p:tgtEl>
                                          <p:spTgt spid="741386"/>
                                        </p:tgtEl>
                                      </p:cBhvr>
                                    </p:animEffect>
                                    <p:anim calcmode="lin" valueType="num">
                                      <p:cBhvr>
                                        <p:cTn id="45" dur="2000" fill="hold"/>
                                        <p:tgtEl>
                                          <p:spTgt spid="741386"/>
                                        </p:tgtEl>
                                        <p:attrNameLst>
                                          <p:attrName>style.rotation</p:attrName>
                                        </p:attrNameLst>
                                      </p:cBhvr>
                                      <p:tavLst>
                                        <p:tav tm="0">
                                          <p:val>
                                            <p:fltVal val="720"/>
                                          </p:val>
                                        </p:tav>
                                        <p:tav tm="100000">
                                          <p:val>
                                            <p:fltVal val="0"/>
                                          </p:val>
                                        </p:tav>
                                      </p:tavLst>
                                    </p:anim>
                                    <p:anim calcmode="lin" valueType="num">
                                      <p:cBhvr>
                                        <p:cTn id="46" dur="2000" fill="hold"/>
                                        <p:tgtEl>
                                          <p:spTgt spid="741386"/>
                                        </p:tgtEl>
                                        <p:attrNameLst>
                                          <p:attrName>ppt_h</p:attrName>
                                        </p:attrNameLst>
                                      </p:cBhvr>
                                      <p:tavLst>
                                        <p:tav tm="0">
                                          <p:val>
                                            <p:fltVal val="0"/>
                                          </p:val>
                                        </p:tav>
                                        <p:tav tm="100000">
                                          <p:val>
                                            <p:strVal val="#ppt_h"/>
                                          </p:val>
                                        </p:tav>
                                      </p:tavLst>
                                    </p:anim>
                                    <p:anim calcmode="lin" valueType="num">
                                      <p:cBhvr>
                                        <p:cTn id="47" dur="2000" fill="hold"/>
                                        <p:tgtEl>
                                          <p:spTgt spid="74138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79" grpId="0" animBg="1"/>
      <p:bldP spid="741380" grpId="0"/>
      <p:bldP spid="741381" grpId="0" animBg="1"/>
      <p:bldP spid="741382" grpId="0" animBg="1"/>
      <p:bldP spid="741383" grpId="0" animBg="1"/>
      <p:bldP spid="741384" grpId="0"/>
      <p:bldP spid="741385" grpId="0"/>
      <p:bldP spid="741386"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1"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83688" cy="952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587" name="Rectangle 3"/>
          <p:cNvSpPr>
            <a:spLocks noGrp="1" noChangeArrowheads="1"/>
          </p:cNvSpPr>
          <p:nvPr>
            <p:ph type="title" idx="4294967295"/>
          </p:nvPr>
        </p:nvSpPr>
        <p:spPr>
          <a:xfrm>
            <a:off x="152400" y="0"/>
            <a:ext cx="3352800" cy="3381375"/>
          </a:xfrm>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sz="5400" b="1">
                <a:solidFill>
                  <a:schemeClr val="bg1"/>
                </a:solidFill>
                <a:latin typeface="Arial" charset="0"/>
                <a:ea typeface="ＭＳ Ｐゴシック" charset="0"/>
                <a:cs typeface="ＭＳ Ｐゴシック" charset="0"/>
              </a:rPr>
              <a:t>Was Jesus really single?</a:t>
            </a:r>
            <a:endParaRPr lang="en-US" b="1">
              <a:solidFill>
                <a:schemeClr val="bg1"/>
              </a:solidFill>
              <a:latin typeface="Arial" charset="0"/>
              <a:ea typeface="ＭＳ Ｐゴシック" charset="0"/>
              <a:cs typeface="ＭＳ Ｐゴシック" charset="0"/>
            </a:endParaRPr>
          </a:p>
        </p:txBody>
      </p:sp>
    </p:spTree>
  </p:cSld>
  <p:clrMapOvr>
    <a:masterClrMapping/>
  </p:clrMapOvr>
  <p:transition spd="med">
    <p:randomBar dir="vert"/>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5009" name="Picture 2" descr="Essen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9575" y="0"/>
            <a:ext cx="50006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5683" name="Rectangle 3"/>
          <p:cNvSpPr>
            <a:spLocks noGrp="1" noRot="1" noChangeArrowheads="1"/>
          </p:cNvSpPr>
          <p:nvPr>
            <p:ph type="title"/>
          </p:nvPr>
        </p:nvSpPr>
        <p:spPr>
          <a:xfrm>
            <a:off x="0" y="0"/>
            <a:ext cx="6629400" cy="914400"/>
          </a:xfrm>
          <a:solidFill>
            <a:schemeClr val="bg2"/>
          </a:solidFill>
        </p:spPr>
        <p:txBody>
          <a:bodyPr/>
          <a:lstStyle/>
          <a:p>
            <a:pPr eaLnBrk="1" hangingPunct="1">
              <a:defRPr/>
            </a:pPr>
            <a:r>
              <a:rPr lang="en-US">
                <a:latin typeface="Garamond" charset="0"/>
                <a:ea typeface="ＭＳ Ｐゴシック" charset="0"/>
                <a:cs typeface="ＭＳ Ｐゴシック" charset="0"/>
              </a:rPr>
              <a:t>Essenes remained single.</a:t>
            </a:r>
          </a:p>
        </p:txBody>
      </p:sp>
      <p:sp>
        <p:nvSpPr>
          <p:cNvPr id="555011" name="Rectangle 4"/>
          <p:cNvSpPr>
            <a:spLocks noChangeArrowheads="1"/>
          </p:cNvSpPr>
          <p:nvPr/>
        </p:nvSpPr>
        <p:spPr bwMode="auto">
          <a:xfrm>
            <a:off x="2667000" y="4343400"/>
            <a:ext cx="1371600" cy="38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555012" name="Picture 6" descr="Qumran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600" y="4800600"/>
            <a:ext cx="31242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5013" name="Rectangle 7"/>
          <p:cNvSpPr>
            <a:spLocks noChangeArrowheads="1"/>
          </p:cNvSpPr>
          <p:nvPr/>
        </p:nvSpPr>
        <p:spPr bwMode="auto">
          <a:xfrm>
            <a:off x="2743200" y="4800600"/>
            <a:ext cx="1371600" cy="381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5688" name="Rectangle 8"/>
          <p:cNvSpPr>
            <a:spLocks noChangeArrowheads="1"/>
          </p:cNvSpPr>
          <p:nvPr/>
        </p:nvSpPr>
        <p:spPr bwMode="auto">
          <a:xfrm>
            <a:off x="0" y="914400"/>
            <a:ext cx="4038600" cy="38862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70000"/>
              <a:buFont typeface="Wingdings" pitchFamily="-105" charset="2"/>
              <a:buChar char="n"/>
              <a:defRPr/>
            </a:pPr>
            <a:endParaRPr lang="en-US" sz="3200" b="1">
              <a:effectLst>
                <a:outerShdw blurRad="38100" dist="38100" dir="2700000" algn="tl">
                  <a:srgbClr val="000000"/>
                </a:outerShdw>
              </a:effectLst>
              <a:latin typeface="Garamond" pitchFamily="-105" charset="0"/>
              <a:ea typeface="+mn-ea"/>
              <a:cs typeface="+mn-cs"/>
            </a:endParaRPr>
          </a:p>
        </p:txBody>
      </p:sp>
      <p:pic>
        <p:nvPicPr>
          <p:cNvPr id="455689" name="Picture 9" descr="Inkwell"/>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6815138" y="3505200"/>
            <a:ext cx="2405062" cy="3429000"/>
          </a:xfrm>
        </p:spPr>
      </p:pic>
      <p:sp>
        <p:nvSpPr>
          <p:cNvPr id="555016" name="Text Box 10"/>
          <p:cNvSpPr txBox="1">
            <a:spLocks noChangeArrowheads="1"/>
          </p:cNvSpPr>
          <p:nvPr/>
        </p:nvSpPr>
        <p:spPr bwMode="auto">
          <a:xfrm>
            <a:off x="8621713" y="0"/>
            <a:ext cx="5222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chemeClr val="bg2"/>
                </a:solidFill>
                <a:latin typeface="Garamond" charset="0"/>
              </a:rPr>
              <a:t>180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455689"/>
                                        </p:tgtEl>
                                        <p:attrNameLst>
                                          <p:attrName>style.visibility</p:attrName>
                                        </p:attrNameLst>
                                      </p:cBhvr>
                                      <p:to>
                                        <p:strVal val="visible"/>
                                      </p:to>
                                    </p:set>
                                    <p:animEffect transition="in" filter="box(in)">
                                      <p:cBhvr>
                                        <p:cTn id="7" dur="500"/>
                                        <p:tgtEl>
                                          <p:spTgt spid="455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pic>
        <p:nvPicPr>
          <p:cNvPr id="557059"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5475" name="Rectangle 3"/>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Does it matter if Christ married?</a:t>
            </a:r>
            <a:endParaRPr lang="en-US">
              <a:latin typeface="Tahoma" charset="0"/>
              <a:ea typeface="ＭＳ Ｐゴシック" charset="0"/>
              <a:cs typeface="ＭＳ Ｐゴシック" charset="0"/>
            </a:endParaRPr>
          </a:p>
        </p:txBody>
      </p:sp>
      <p:sp>
        <p:nvSpPr>
          <p:cNvPr id="745476" name="Text Box 4"/>
          <p:cNvSpPr txBox="1">
            <a:spLocks noChangeArrowheads="1"/>
          </p:cNvSpPr>
          <p:nvPr/>
        </p:nvSpPr>
        <p:spPr bwMode="auto">
          <a:xfrm>
            <a:off x="441325" y="4724400"/>
            <a:ext cx="8169275" cy="1800225"/>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buFontTx/>
              <a:buChar char="•"/>
              <a:defRPr/>
            </a:pPr>
            <a:r>
              <a:rPr lang="en-US" sz="2800">
                <a:solidFill>
                  <a:schemeClr val="accent2"/>
                </a:solidFill>
                <a:latin typeface="Arial Black" pitchFamily="-105" charset="0"/>
                <a:ea typeface="+mn-ea"/>
                <a:cs typeface="+mn-cs"/>
              </a:rPr>
              <a:t>Marriage is an honorable institution created by God.</a:t>
            </a:r>
          </a:p>
          <a:p>
            <a:pPr marL="339725" indent="-339725">
              <a:buFontTx/>
              <a:buChar char="•"/>
              <a:defRPr/>
            </a:pPr>
            <a:r>
              <a:rPr lang="en-US" sz="2800">
                <a:solidFill>
                  <a:schemeClr val="accent2"/>
                </a:solidFill>
                <a:latin typeface="Arial Black" pitchFamily="-105" charset="0"/>
                <a:ea typeface="+mn-ea"/>
                <a:cs typeface="+mn-cs"/>
              </a:rPr>
              <a:t>But had Jesus married, the NT would have noted this significant point.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p>
        </p:txBody>
      </p:sp>
      <p:sp>
        <p:nvSpPr>
          <p:cNvPr id="6" name="Footer Placeholder 4"/>
          <p:cNvSpPr>
            <a:spLocks noGrp="1"/>
          </p:cNvSpPr>
          <p:nvPr>
            <p:ph type="ftr" sz="quarter" idx="11"/>
          </p:nvPr>
        </p:nvSpPr>
        <p:spPr/>
        <p:txBody>
          <a:bodyPr/>
          <a:lstStyle/>
          <a:p>
            <a:pPr>
              <a:defRPr/>
            </a:pPr>
            <a:endParaRPr lang="en-US"/>
          </a:p>
        </p:txBody>
      </p:sp>
      <p:sp>
        <p:nvSpPr>
          <p:cNvPr id="747522" name="Text Box 2"/>
          <p:cNvSpPr txBox="1">
            <a:spLocks noChangeArrowheads="1"/>
          </p:cNvSpPr>
          <p:nvPr/>
        </p:nvSpPr>
        <p:spPr bwMode="auto">
          <a:xfrm>
            <a:off x="4191000" y="762000"/>
            <a:ext cx="4953000" cy="60706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lvl1pPr marL="339725" indent="-339725">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buFontTx/>
              <a:buChar char="•"/>
              <a:defRPr/>
            </a:pPr>
            <a:endParaRPr lang="en-US" sz="2800" dirty="0">
              <a:solidFill>
                <a:srgbClr val="FFFFFF"/>
              </a:solidFill>
              <a:latin typeface="Arial Black" charset="0"/>
            </a:endParaRPr>
          </a:p>
          <a:p>
            <a:pPr>
              <a:buFontTx/>
              <a:buChar char="•"/>
              <a:defRPr/>
            </a:pPr>
            <a:r>
              <a:rPr lang="en-US" sz="2800" dirty="0">
                <a:solidFill>
                  <a:srgbClr val="FFFFFF"/>
                </a:solidFill>
                <a:latin typeface="Arial Black" charset="0"/>
              </a:rPr>
              <a:t>Marriage itself for Jesus would not have destroyed God</a:t>
            </a:r>
            <a:r>
              <a:rPr lang="fr-FR" altLang="ja-JP" sz="2800" dirty="0">
                <a:solidFill>
                  <a:srgbClr val="FFFFFF"/>
                </a:solidFill>
                <a:latin typeface="Arial Black" charset="0"/>
              </a:rPr>
              <a:t>'</a:t>
            </a:r>
            <a:r>
              <a:rPr lang="en-US" sz="2800" dirty="0">
                <a:solidFill>
                  <a:srgbClr val="FFFFFF"/>
                </a:solidFill>
                <a:latin typeface="Arial Black" charset="0"/>
              </a:rPr>
              <a:t>s plan for Christ.</a:t>
            </a:r>
          </a:p>
          <a:p>
            <a:pPr>
              <a:buFontTx/>
              <a:buChar char="•"/>
              <a:defRPr/>
            </a:pPr>
            <a:endParaRPr lang="en-US" sz="2800" dirty="0">
              <a:solidFill>
                <a:srgbClr val="FFFFFF"/>
              </a:solidFill>
              <a:latin typeface="Arial Black" charset="0"/>
            </a:endParaRPr>
          </a:p>
          <a:p>
            <a:pPr>
              <a:buFontTx/>
              <a:buChar char="•"/>
              <a:defRPr/>
            </a:pPr>
            <a:r>
              <a:rPr lang="en-US" sz="2800" dirty="0">
                <a:solidFill>
                  <a:srgbClr val="FFFFFF"/>
                </a:solidFill>
                <a:latin typeface="Arial Black" charset="0"/>
              </a:rPr>
              <a:t>But had Jesus fathered a child, his offspring would have no sin nature.</a:t>
            </a:r>
          </a:p>
          <a:p>
            <a:pPr>
              <a:buFontTx/>
              <a:buChar char="•"/>
              <a:defRPr/>
            </a:pPr>
            <a:endParaRPr lang="en-US" sz="2800" dirty="0">
              <a:solidFill>
                <a:srgbClr val="FFFFFF"/>
              </a:solidFill>
              <a:latin typeface="Arial Black" charset="0"/>
            </a:endParaRPr>
          </a:p>
          <a:p>
            <a:pPr>
              <a:buFontTx/>
              <a:buChar char="•"/>
              <a:defRPr/>
            </a:pPr>
            <a:endParaRPr lang="en-US" sz="2800" dirty="0">
              <a:solidFill>
                <a:srgbClr val="FFFFFF"/>
              </a:solidFill>
              <a:latin typeface="Arial Black" charset="0"/>
            </a:endParaRPr>
          </a:p>
          <a:p>
            <a:pPr>
              <a:buFontTx/>
              <a:buChar char="•"/>
              <a:defRPr/>
            </a:pPr>
            <a:endParaRPr lang="en-US" sz="2800" dirty="0">
              <a:solidFill>
                <a:srgbClr val="FFFFFF"/>
              </a:solidFill>
              <a:latin typeface="Arial Black" charset="0"/>
            </a:endParaRPr>
          </a:p>
          <a:p>
            <a:pPr>
              <a:buFontTx/>
              <a:buChar char="•"/>
              <a:defRPr/>
            </a:pPr>
            <a:endParaRPr lang="en-US" sz="2800" dirty="0">
              <a:solidFill>
                <a:srgbClr val="FFFFFF"/>
              </a:solidFill>
              <a:latin typeface="Arial Black" charset="0"/>
            </a:endParaRPr>
          </a:p>
        </p:txBody>
      </p:sp>
      <p:pic>
        <p:nvPicPr>
          <p:cNvPr id="559108" name="Picture 3" descr="Jesus&amp;Mary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38200"/>
            <a:ext cx="4202113" cy="601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24"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en-US">
                <a:effectLst>
                  <a:outerShdw blurRad="38100" dist="38100" dir="2700000" algn="tl">
                    <a:srgbClr val="DDDDDD"/>
                  </a:outerShdw>
                </a:effectLst>
                <a:latin typeface="Tahoma" charset="0"/>
                <a:ea typeface="ＭＳ Ｐゴシック" charset="0"/>
                <a:cs typeface="ＭＳ Ｐゴシック" charset="0"/>
              </a:rPr>
              <a:t>Does it matter if Christ married?</a:t>
            </a:r>
            <a:endParaRPr lang="en-US">
              <a:latin typeface="Tahoma" charset="0"/>
              <a:ea typeface="ＭＳ Ｐゴシック" charset="0"/>
              <a:cs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endParaRPr lang="en-US"/>
          </a:p>
        </p:txBody>
      </p:sp>
      <p:sp>
        <p:nvSpPr>
          <p:cNvPr id="8" name="Footer Placeholder 4"/>
          <p:cNvSpPr>
            <a:spLocks noGrp="1"/>
          </p:cNvSpPr>
          <p:nvPr>
            <p:ph type="ftr" sz="quarter" idx="11"/>
          </p:nvPr>
        </p:nvSpPr>
        <p:spPr/>
        <p:txBody>
          <a:bodyPr/>
          <a:lstStyle/>
          <a:p>
            <a:pPr>
              <a:defRPr/>
            </a:pPr>
            <a:endParaRPr lang="en-US"/>
          </a:p>
        </p:txBody>
      </p:sp>
      <p:pic>
        <p:nvPicPr>
          <p:cNvPr id="561155"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9571" name="Text Box 3"/>
          <p:cNvSpPr txBox="1">
            <a:spLocks noChangeArrowheads="1"/>
          </p:cNvSpPr>
          <p:nvPr/>
        </p:nvSpPr>
        <p:spPr bwMode="auto">
          <a:xfrm>
            <a:off x="2895600" y="4759325"/>
            <a:ext cx="2759075"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5400">
                <a:solidFill>
                  <a:schemeClr val="accent2"/>
                </a:solidFill>
                <a:latin typeface="Arial Black" pitchFamily="-105" charset="0"/>
                <a:ea typeface="+mn-ea"/>
                <a:cs typeface="+mn-cs"/>
              </a:rPr>
              <a:t>+</a:t>
            </a:r>
          </a:p>
        </p:txBody>
      </p:sp>
      <p:sp>
        <p:nvSpPr>
          <p:cNvPr id="749572"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Brown Blasphemes God</a:t>
            </a:r>
            <a:r>
              <a:rPr lang="fr-FR" altLang="ja-JP" dirty="0">
                <a:effectLst>
                  <a:outerShdw blurRad="38100" dist="38100" dir="2700000" algn="tl">
                    <a:srgbClr val="DDDDDD"/>
                  </a:outerShdw>
                </a:effectLst>
                <a:latin typeface="Tahoma" charset="0"/>
                <a:ea typeface="ＭＳ Ｐゴシック" charset="0"/>
                <a:cs typeface="ＭＳ Ｐゴシック" charset="0"/>
              </a:rPr>
              <a:t>'</a:t>
            </a:r>
            <a:r>
              <a:rPr lang="en-US" dirty="0">
                <a:effectLst>
                  <a:outerShdw blurRad="38100" dist="38100" dir="2700000" algn="tl">
                    <a:srgbClr val="DDDDDD"/>
                  </a:outerShdw>
                </a:effectLst>
                <a:latin typeface="Tahoma" charset="0"/>
                <a:ea typeface="ＭＳ Ｐゴシック" charset="0"/>
                <a:cs typeface="ＭＳ Ｐゴシック" charset="0"/>
              </a:rPr>
              <a:t>s Name</a:t>
            </a:r>
            <a:endParaRPr lang="en-US" dirty="0">
              <a:latin typeface="Tahoma" charset="0"/>
              <a:ea typeface="ＭＳ Ｐゴシック" charset="0"/>
              <a:cs typeface="ＭＳ Ｐゴシック" charset="0"/>
            </a:endParaRPr>
          </a:p>
        </p:txBody>
      </p:sp>
      <p:sp>
        <p:nvSpPr>
          <p:cNvPr id="749573" name="Text Box 5"/>
          <p:cNvSpPr txBox="1">
            <a:spLocks noChangeArrowheads="1"/>
          </p:cNvSpPr>
          <p:nvPr/>
        </p:nvSpPr>
        <p:spPr bwMode="auto">
          <a:xfrm>
            <a:off x="441325" y="4759325"/>
            <a:ext cx="3216275" cy="1373188"/>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2800" dirty="0">
                <a:solidFill>
                  <a:schemeClr val="accent2"/>
                </a:solidFill>
                <a:latin typeface="Arial Black" pitchFamily="-105" charset="0"/>
                <a:ea typeface="+mn-ea"/>
                <a:cs typeface="+mn-cs"/>
              </a:rPr>
              <a:t>Yahweh</a:t>
            </a:r>
          </a:p>
          <a:p>
            <a:pPr marL="339725" indent="-339725" algn="ctr">
              <a:defRPr/>
            </a:pPr>
            <a:r>
              <a:rPr lang="en-US" sz="2800" dirty="0">
                <a:solidFill>
                  <a:schemeClr val="accent2"/>
                </a:solidFill>
                <a:latin typeface="Arial Black" pitchFamily="-105" charset="0"/>
                <a:ea typeface="+mn-ea"/>
                <a:cs typeface="+mn-cs"/>
              </a:rPr>
              <a:t>(Supposed "Male Deity")</a:t>
            </a:r>
          </a:p>
        </p:txBody>
      </p:sp>
      <p:sp>
        <p:nvSpPr>
          <p:cNvPr id="749574" name="Text Box 6"/>
          <p:cNvSpPr txBox="1">
            <a:spLocks noChangeArrowheads="1"/>
          </p:cNvSpPr>
          <p:nvPr/>
        </p:nvSpPr>
        <p:spPr bwMode="auto">
          <a:xfrm>
            <a:off x="4876800" y="4759325"/>
            <a:ext cx="3597275" cy="1373188"/>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2800" dirty="0">
                <a:solidFill>
                  <a:schemeClr val="accent2"/>
                </a:solidFill>
                <a:latin typeface="Arial Black" pitchFamily="-105" charset="0"/>
                <a:ea typeface="+mn-ea"/>
                <a:cs typeface="+mn-cs"/>
              </a:rPr>
              <a:t>Shekinah</a:t>
            </a:r>
          </a:p>
          <a:p>
            <a:pPr marL="339725" indent="-339725" algn="ctr">
              <a:defRPr/>
            </a:pPr>
            <a:r>
              <a:rPr lang="en-US" sz="2800" dirty="0">
                <a:solidFill>
                  <a:schemeClr val="accent2"/>
                </a:solidFill>
                <a:latin typeface="Arial Black" pitchFamily="-105" charset="0"/>
                <a:ea typeface="+mn-ea"/>
                <a:cs typeface="+mn-cs"/>
              </a:rPr>
              <a:t>(Supposed "Female Deity")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9573"/>
                                        </p:tgtEl>
                                        <p:attrNameLst>
                                          <p:attrName>style.visibility</p:attrName>
                                        </p:attrNameLst>
                                      </p:cBhvr>
                                      <p:to>
                                        <p:strVal val="visible"/>
                                      </p:to>
                                    </p:set>
                                    <p:animEffect transition="in" filter="dissolve">
                                      <p:cBhvr>
                                        <p:cTn id="7" dur="500"/>
                                        <p:tgtEl>
                                          <p:spTgt spid="7495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49571"/>
                                        </p:tgtEl>
                                        <p:attrNameLst>
                                          <p:attrName>style.visibility</p:attrName>
                                        </p:attrNameLst>
                                      </p:cBhvr>
                                      <p:to>
                                        <p:strVal val="visible"/>
                                      </p:to>
                                    </p:set>
                                    <p:animEffect transition="in" filter="dissolve">
                                      <p:cBhvr>
                                        <p:cTn id="12" dur="500"/>
                                        <p:tgtEl>
                                          <p:spTgt spid="7495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49574"/>
                                        </p:tgtEl>
                                        <p:attrNameLst>
                                          <p:attrName>style.visibility</p:attrName>
                                        </p:attrNameLst>
                                      </p:cBhvr>
                                      <p:to>
                                        <p:strVal val="visible"/>
                                      </p:to>
                                    </p:set>
                                    <p:animEffect transition="in" filter="dissolve">
                                      <p:cBhvr>
                                        <p:cTn id="17" dur="500"/>
                                        <p:tgtEl>
                                          <p:spTgt spid="74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9571" grpId="0" animBg="1"/>
      <p:bldP spid="749573" grpId="0" animBg="1"/>
      <p:bldP spid="749574"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6866" name="Rectangle 2"/>
          <p:cNvSpPr>
            <a:spLocks noGrp="1" noChangeArrowheads="1"/>
          </p:cNvSpPr>
          <p:nvPr>
            <p:ph type="ctrTitle"/>
          </p:nvPr>
        </p:nvSpPr>
        <p:spPr>
          <a:xfrm>
            <a:off x="685800" y="1447800"/>
            <a:ext cx="7772400" cy="1219200"/>
          </a:xfrm>
          <a:effectLst>
            <a:outerShdw blurRad="63500" dist="35921" dir="2700000" algn="ctr" rotWithShape="0">
              <a:srgbClr val="020009">
                <a:alpha val="74998"/>
              </a:srgbClr>
            </a:outerShdw>
          </a:effectLst>
        </p:spPr>
        <p:txBody>
          <a:bodyPr/>
          <a:lstStyle/>
          <a:p>
            <a:pPr eaLnBrk="1" hangingPunct="1">
              <a:defRPr/>
            </a:pPr>
            <a:r>
              <a:rPr lang="en-US" sz="6000" b="1" u="sng">
                <a:solidFill>
                  <a:schemeClr val="tx1"/>
                </a:solidFill>
                <a:latin typeface="Trebuchet MS" charset="0"/>
                <a:ea typeface="ＭＳ Ｐゴシック" charset="0"/>
                <a:cs typeface="ＭＳ Ｐゴシック" charset="0"/>
              </a:rPr>
              <a:t>Monotheism</a:t>
            </a:r>
            <a:endParaRPr lang="en-US" u="sng">
              <a:solidFill>
                <a:schemeClr val="tx1"/>
              </a:solidFill>
              <a:latin typeface="Trebuchet MS" charset="0"/>
              <a:ea typeface="ＭＳ Ｐゴシック" charset="0"/>
              <a:cs typeface="ＭＳ Ｐゴシック" charset="0"/>
            </a:endParaRPr>
          </a:p>
        </p:txBody>
      </p:sp>
      <p:sp>
        <p:nvSpPr>
          <p:cNvPr id="563202" name="Rectangle 3"/>
          <p:cNvSpPr>
            <a:spLocks noGrp="1" noChangeArrowheads="1"/>
          </p:cNvSpPr>
          <p:nvPr>
            <p:ph type="subTitle" idx="1"/>
          </p:nvPr>
        </p:nvSpPr>
        <p:spPr>
          <a:xfrm>
            <a:off x="1905000" y="2590800"/>
            <a:ext cx="5334000" cy="2743200"/>
          </a:xfrm>
        </p:spPr>
        <p:txBody>
          <a:bodyPr/>
          <a:lstStyle/>
          <a:p>
            <a:pPr eaLnBrk="1" hangingPunct="1">
              <a:buFont typeface="Trebuchet MS" charset="0"/>
              <a:buNone/>
            </a:pPr>
            <a:r>
              <a:rPr lang="en-US" altLang="ja-JP" sz="3600" b="1">
                <a:solidFill>
                  <a:srgbClr val="EBFFF0"/>
                </a:solidFill>
                <a:latin typeface="Trebuchet MS" charset="0"/>
                <a:ea typeface="ＭＳ Ｐゴシック" charset="0"/>
                <a:cs typeface="ＭＳ Ｐゴシック" charset="0"/>
              </a:rPr>
              <a:t>"Hear, O Israel: </a:t>
            </a:r>
          </a:p>
          <a:p>
            <a:pPr eaLnBrk="1" hangingPunct="1">
              <a:buFont typeface="Trebuchet MS" charset="0"/>
              <a:buNone/>
            </a:pPr>
            <a:r>
              <a:rPr lang="en-US" sz="3600" b="1">
                <a:solidFill>
                  <a:srgbClr val="EBFFF0"/>
                </a:solidFill>
                <a:latin typeface="Trebuchet MS" charset="0"/>
                <a:ea typeface="ＭＳ Ｐゴシック" charset="0"/>
                <a:cs typeface="ＭＳ Ｐゴシック" charset="0"/>
              </a:rPr>
              <a:t>The L</a:t>
            </a:r>
            <a:r>
              <a:rPr lang="en-US" b="1">
                <a:solidFill>
                  <a:srgbClr val="EBFFF0"/>
                </a:solidFill>
                <a:latin typeface="Trebuchet MS" charset="0"/>
                <a:ea typeface="ＭＳ Ｐゴシック" charset="0"/>
                <a:cs typeface="ＭＳ Ｐゴシック" charset="0"/>
              </a:rPr>
              <a:t>ORD</a:t>
            </a:r>
            <a:r>
              <a:rPr lang="en-US" sz="3600" b="1">
                <a:solidFill>
                  <a:srgbClr val="EBFFF0"/>
                </a:solidFill>
                <a:latin typeface="Trebuchet MS" charset="0"/>
                <a:ea typeface="ＭＳ Ｐゴシック" charset="0"/>
                <a:cs typeface="ＭＳ Ｐゴシック" charset="0"/>
              </a:rPr>
              <a:t> our God, </a:t>
            </a:r>
          </a:p>
          <a:p>
            <a:pPr eaLnBrk="1" hangingPunct="1">
              <a:buFont typeface="Trebuchet MS" charset="0"/>
              <a:buNone/>
            </a:pPr>
            <a:r>
              <a:rPr lang="en-US" sz="3600" b="1">
                <a:solidFill>
                  <a:srgbClr val="EBFFF0"/>
                </a:solidFill>
                <a:latin typeface="Trebuchet MS" charset="0"/>
                <a:ea typeface="ＭＳ Ｐゴシック" charset="0"/>
                <a:cs typeface="ＭＳ Ｐゴシック" charset="0"/>
              </a:rPr>
              <a:t>the L</a:t>
            </a:r>
            <a:r>
              <a:rPr lang="en-US" b="1">
                <a:solidFill>
                  <a:srgbClr val="EBFFF0"/>
                </a:solidFill>
                <a:latin typeface="Trebuchet MS" charset="0"/>
                <a:ea typeface="ＭＳ Ｐゴシック" charset="0"/>
                <a:cs typeface="ＭＳ Ｐゴシック" charset="0"/>
              </a:rPr>
              <a:t>ORD</a:t>
            </a:r>
            <a:r>
              <a:rPr lang="en-US" sz="3600" b="1">
                <a:solidFill>
                  <a:srgbClr val="EBFFF0"/>
                </a:solidFill>
                <a:latin typeface="Trebuchet MS" charset="0"/>
                <a:ea typeface="ＭＳ Ｐゴシック" charset="0"/>
                <a:cs typeface="ＭＳ Ｐゴシック" charset="0"/>
              </a:rPr>
              <a:t> is one</a:t>
            </a:r>
            <a:r>
              <a:rPr lang="en-US" altLang="ja-JP" sz="3600" b="1">
                <a:solidFill>
                  <a:srgbClr val="EBFFF0"/>
                </a:solidFill>
                <a:latin typeface="Trebuchet MS" charset="0"/>
                <a:ea typeface="ＭＳ Ｐゴシック" charset="0"/>
                <a:cs typeface="ＭＳ Ｐゴシック" charset="0"/>
              </a:rPr>
              <a:t>"</a:t>
            </a:r>
          </a:p>
          <a:p>
            <a:pPr eaLnBrk="1" hangingPunct="1">
              <a:buFont typeface="Trebuchet MS" charset="0"/>
              <a:buNone/>
            </a:pPr>
            <a:r>
              <a:rPr lang="en-US" sz="3600" b="1">
                <a:solidFill>
                  <a:srgbClr val="EBFFF0"/>
                </a:solidFill>
                <a:latin typeface="Trebuchet MS" charset="0"/>
                <a:ea typeface="ＭＳ Ｐゴシック" charset="0"/>
                <a:cs typeface="ＭＳ Ｐゴシック" charset="0"/>
              </a:rPr>
              <a:t>(Deut. 6:4)</a:t>
            </a:r>
          </a:p>
        </p:txBody>
      </p:sp>
      <p:sp>
        <p:nvSpPr>
          <p:cNvPr id="563203" name="Text Box 4"/>
          <p:cNvSpPr txBox="1">
            <a:spLocks noChangeArrowheads="1"/>
          </p:cNvSpPr>
          <p:nvPr/>
        </p:nvSpPr>
        <p:spPr bwMode="auto">
          <a:xfrm>
            <a:off x="609600" y="5715000"/>
            <a:ext cx="7772400" cy="1077913"/>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3200">
                <a:latin typeface="Abadi MT Condensed Extra Bold" charset="0"/>
              </a:rPr>
              <a:t>This fundamental Jewish teaching would never allow TWO </a:t>
            </a:r>
            <a:r>
              <a:rPr lang="en-US" altLang="ja-JP" sz="3200">
                <a:latin typeface="Abadi MT Condensed Extra Bold" charset="0"/>
              </a:rPr>
              <a:t>"gods" </a:t>
            </a:r>
            <a:r>
              <a:rPr lang="en-US" altLang="ja-JP" sz="3200" i="1">
                <a:latin typeface="Abadi MT Condensed Extra Bold" charset="0"/>
              </a:rPr>
              <a:t>in the temple</a:t>
            </a:r>
            <a:r>
              <a:rPr lang="en-US" altLang="ja-JP" sz="3200">
                <a:latin typeface="Abadi MT Condensed Extra Bold" charset="0"/>
              </a:rPr>
              <a:t>, no less!</a:t>
            </a:r>
            <a:endParaRPr lang="en-US" sz="3200">
              <a:latin typeface="Abadi MT Condensed Extra Bold"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49" name="Picture 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165316" name="Text Box 4"/>
          <p:cNvSpPr txBox="1">
            <a:spLocks noChangeArrowheads="1"/>
          </p:cNvSpPr>
          <p:nvPr/>
        </p:nvSpPr>
        <p:spPr bwMode="auto">
          <a:xfrm>
            <a:off x="4572000" y="1143000"/>
            <a:ext cx="4191000" cy="3322638"/>
          </a:xfrm>
          <a:prstGeom prst="rect">
            <a:avLst/>
          </a:prstGeom>
          <a:solidFill>
            <a:schemeClr val="bg2"/>
          </a:solid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r">
              <a:defRPr/>
            </a:pPr>
            <a:r>
              <a:rPr lang="en-US" altLang="ja-JP" sz="3200" b="1" dirty="0">
                <a:latin typeface="Arial" charset="0"/>
              </a:rPr>
              <a:t>"</a:t>
            </a:r>
            <a:r>
              <a:rPr lang="en-US" sz="3200" b="1" dirty="0">
                <a:latin typeface="Arial" charset="0"/>
              </a:rPr>
              <a:t>… the early Jewish tradition involved ritualistic sex.  In the temple no less!</a:t>
            </a:r>
            <a:r>
              <a:rPr lang="en-US" altLang="ja-JP" sz="3200" b="1" dirty="0">
                <a:latin typeface="Arial" charset="0"/>
              </a:rPr>
              <a:t>"</a:t>
            </a:r>
            <a:br>
              <a:rPr lang="en-US" sz="3200" b="1" dirty="0">
                <a:latin typeface="Arial" charset="0"/>
              </a:rPr>
            </a:br>
            <a:endParaRPr lang="en-US" sz="2800" b="1" dirty="0">
              <a:latin typeface="Arial" charset="0"/>
            </a:endParaRPr>
          </a:p>
          <a:p>
            <a:pPr algn="r">
              <a:defRPr/>
            </a:pPr>
            <a:r>
              <a:rPr lang="en-US" sz="2800" b="1" i="1" dirty="0">
                <a:latin typeface="Arial" charset="0"/>
              </a:rPr>
              <a:t>The Da Vinci Code</a:t>
            </a:r>
            <a:r>
              <a:rPr lang="en-US" sz="2800" b="1" dirty="0">
                <a:latin typeface="Arial" charset="0"/>
              </a:rPr>
              <a:t>, 411 (paperback)</a:t>
            </a:r>
          </a:p>
        </p:txBody>
      </p:sp>
      <p:sp>
        <p:nvSpPr>
          <p:cNvPr id="1165319" name="Rectangle 7"/>
          <p:cNvSpPr>
            <a:spLocks noGrp="1" noChangeArrowheads="1"/>
          </p:cNvSpPr>
          <p:nvPr>
            <p:ph type="title" sz="quarter"/>
          </p:nvPr>
        </p:nvSpPr>
        <p:spPr>
          <a:xfrm>
            <a:off x="0" y="0"/>
            <a:ext cx="9144000" cy="788988"/>
          </a:xfrm>
          <a:solidFill>
            <a:schemeClr val="bg2"/>
          </a:solidFill>
        </p:spPr>
        <p:txBody>
          <a:bodyPr/>
          <a:lstStyle/>
          <a:p>
            <a:pPr eaLnBrk="1" hangingPunct="1">
              <a:defRPr/>
            </a:pPr>
            <a:r>
              <a:rPr lang="en-US" dirty="0">
                <a:solidFill>
                  <a:srgbClr val="FFFFFF"/>
                </a:solidFill>
                <a:effectLst>
                  <a:outerShdw blurRad="38100" dist="38100" dir="2700000" algn="tl">
                    <a:srgbClr val="000203"/>
                  </a:outerShdw>
                </a:effectLst>
                <a:latin typeface="Arial" charset="0"/>
                <a:ea typeface="ＭＳ Ｐゴシック" charset="0"/>
                <a:cs typeface="ＭＳ Ｐゴシック" charset="0"/>
              </a:rPr>
              <a:t>Brown</a:t>
            </a:r>
            <a:r>
              <a:rPr lang="fr-FR" altLang="ja-JP" dirty="0">
                <a:solidFill>
                  <a:srgbClr val="FFFFFF"/>
                </a:solidFill>
                <a:effectLst>
                  <a:outerShdw blurRad="38100" dist="38100" dir="2700000" algn="tl">
                    <a:srgbClr val="000203"/>
                  </a:outerShdw>
                </a:effectLst>
                <a:latin typeface="Arial" charset="0"/>
                <a:ea typeface="ＭＳ Ｐゴシック" charset="0"/>
                <a:cs typeface="ＭＳ Ｐゴシック" charset="0"/>
              </a:rPr>
              <a:t>'</a:t>
            </a:r>
            <a:r>
              <a:rPr lang="en-US" dirty="0">
                <a:solidFill>
                  <a:srgbClr val="FFFFFF"/>
                </a:solidFill>
                <a:effectLst>
                  <a:outerShdw blurRad="38100" dist="38100" dir="2700000" algn="tl">
                    <a:srgbClr val="000203"/>
                  </a:outerShdw>
                </a:effectLst>
                <a:latin typeface="Arial" charset="0"/>
                <a:ea typeface="ＭＳ Ｐゴシック" charset="0"/>
                <a:cs typeface="ＭＳ Ｐゴシック" charset="0"/>
              </a:rPr>
              <a:t>s Bizarre Belief</a:t>
            </a:r>
            <a:endParaRPr lang="en-US" dirty="0">
              <a:effectLst>
                <a:outerShdw blurRad="38100" dist="38100" dir="2700000" algn="tl">
                  <a:srgbClr val="FFFFFF"/>
                </a:outerShdw>
              </a:effectLst>
              <a:latin typeface="Arial" charset="0"/>
              <a:ea typeface="ＭＳ Ｐゴシック" charset="0"/>
              <a:cs typeface="ＭＳ Ｐゴシック"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3962400" y="4953000"/>
            <a:ext cx="4953000" cy="1676400"/>
          </a:xfrm>
        </p:spPr>
        <p:txBody>
          <a:bodyPr/>
          <a:lstStyle/>
          <a:p>
            <a:pPr eaLnBrk="1" hangingPunct="1"/>
            <a:r>
              <a:rPr kumimoji="1" lang="en-US" sz="4000" b="0" i="1">
                <a:solidFill>
                  <a:schemeClr val="bg1"/>
                </a:solidFill>
                <a:latin typeface="Arial" charset="0"/>
                <a:ea typeface="ＭＳ Ｐゴシック" charset="0"/>
                <a:cs typeface="ＭＳ Ｐゴシック" charset="0"/>
              </a:rPr>
              <a:t>The Shekinah glory filled God</a:t>
            </a:r>
            <a:r>
              <a:rPr kumimoji="1" lang="fr-FR" altLang="ja-JP" sz="4000" b="0" i="1">
                <a:solidFill>
                  <a:schemeClr val="bg1"/>
                </a:solidFill>
                <a:latin typeface="Arial" charset="0"/>
                <a:ea typeface="ＭＳ Ｐゴシック" charset="0"/>
                <a:cs typeface="ＭＳ Ｐゴシック" charset="0"/>
              </a:rPr>
              <a:t>'</a:t>
            </a:r>
            <a:r>
              <a:rPr kumimoji="1" lang="en-US" altLang="ja-JP" sz="4000" b="0" i="1">
                <a:solidFill>
                  <a:schemeClr val="bg1"/>
                </a:solidFill>
                <a:latin typeface="Arial" charset="0"/>
                <a:ea typeface="ＭＳ Ｐゴシック" charset="0"/>
                <a:cs typeface="ＭＳ Ｐゴシック" charset="0"/>
              </a:rPr>
              <a:t>s new palace!</a:t>
            </a:r>
            <a:endParaRPr kumimoji="1" lang="en-US" sz="4000" b="0" i="1">
              <a:latin typeface="Arial" charset="0"/>
              <a:ea typeface="ＭＳ Ｐゴシック" charset="0"/>
              <a:cs typeface="ＭＳ Ｐゴシック" charset="0"/>
            </a:endParaRPr>
          </a:p>
        </p:txBody>
      </p:sp>
      <p:sp>
        <p:nvSpPr>
          <p:cNvPr id="755715" name="Text Box 3" descr="White marble"/>
          <p:cNvSpPr txBox="1">
            <a:spLocks noChangeArrowheads="1"/>
          </p:cNvSpPr>
          <p:nvPr/>
        </p:nvSpPr>
        <p:spPr bwMode="auto">
          <a:xfrm>
            <a:off x="4114800" y="914400"/>
            <a:ext cx="4800600" cy="2716213"/>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3600" b="1">
                <a:latin typeface="Times New Roman" charset="0"/>
              </a:rPr>
              <a:t>Then the cloud covered the tent of meeting, and the glory of the L</a:t>
            </a:r>
            <a:r>
              <a:rPr lang="en-US" sz="3200" b="1">
                <a:latin typeface="Times New Roman" charset="0"/>
              </a:rPr>
              <a:t>ORD</a:t>
            </a:r>
            <a:r>
              <a:rPr lang="en-US" sz="3600" b="1">
                <a:latin typeface="Times New Roman" charset="0"/>
              </a:rPr>
              <a:t> filled the tabernacle.</a:t>
            </a:r>
          </a:p>
          <a:p>
            <a:pPr algn="r"/>
            <a:r>
              <a:rPr lang="en-US" sz="2800" b="1">
                <a:latin typeface="Times New Roman" charset="0"/>
              </a:rPr>
              <a:t>Exodus 40:34 </a:t>
            </a:r>
            <a:r>
              <a:rPr lang="en-US" sz="2000" b="1">
                <a:latin typeface="Times New Roman" charset="0"/>
              </a:rPr>
              <a:t>ESV</a:t>
            </a:r>
            <a:endParaRPr lang="en-US" sz="2000">
              <a:latin typeface="Times New Roman" charset="0"/>
            </a:endParaRPr>
          </a:p>
        </p:txBody>
      </p:sp>
      <p:pic>
        <p:nvPicPr>
          <p:cNvPr id="567300" name="Picture 4" descr="TabernacleFirePillar1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8100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755715"/>
                                        </p:tgtEl>
                                        <p:attrNameLst>
                                          <p:attrName>style.visibility</p:attrName>
                                        </p:attrNameLst>
                                      </p:cBhvr>
                                      <p:to>
                                        <p:strVal val="visible"/>
                                      </p:to>
                                    </p:set>
                                    <p:animEffect transition="in" filter="fade">
                                      <p:cBhvr>
                                        <p:cTn id="7" dur="770" decel="100000"/>
                                        <p:tgtEl>
                                          <p:spTgt spid="755715"/>
                                        </p:tgtEl>
                                      </p:cBhvr>
                                    </p:animEffect>
                                    <p:animScale>
                                      <p:cBhvr>
                                        <p:cTn id="8" dur="770" decel="100000"/>
                                        <p:tgtEl>
                                          <p:spTgt spid="755715"/>
                                        </p:tgtEl>
                                      </p:cBhvr>
                                      <p:from x="10000" y="10000"/>
                                      <p:to x="200000" y="450000"/>
                                    </p:animScale>
                                    <p:animScale>
                                      <p:cBhvr>
                                        <p:cTn id="9" dur="1230" accel="100000" fill="hold">
                                          <p:stCondLst>
                                            <p:cond delay="770"/>
                                          </p:stCondLst>
                                        </p:cTn>
                                        <p:tgtEl>
                                          <p:spTgt spid="755715"/>
                                        </p:tgtEl>
                                      </p:cBhvr>
                                      <p:from x="200000" y="450000"/>
                                      <p:to x="100000" y="100000"/>
                                    </p:animScale>
                                    <p:set>
                                      <p:cBhvr>
                                        <p:cTn id="10" dur="770" fill="hold"/>
                                        <p:tgtEl>
                                          <p:spTgt spid="755715"/>
                                        </p:tgtEl>
                                        <p:attrNameLst>
                                          <p:attrName>ppt_x</p:attrName>
                                        </p:attrNameLst>
                                      </p:cBhvr>
                                      <p:to>
                                        <p:strVal val="(0.5)"/>
                                      </p:to>
                                    </p:set>
                                    <p:anim from="(0.5)" to="(#ppt_x)" calcmode="lin" valueType="num">
                                      <p:cBhvr>
                                        <p:cTn id="11" dur="1230" accel="100000" fill="hold">
                                          <p:stCondLst>
                                            <p:cond delay="770"/>
                                          </p:stCondLst>
                                        </p:cTn>
                                        <p:tgtEl>
                                          <p:spTgt spid="755715"/>
                                        </p:tgtEl>
                                        <p:attrNameLst>
                                          <p:attrName>ppt_x</p:attrName>
                                        </p:attrNameLst>
                                      </p:cBhvr>
                                    </p:anim>
                                    <p:set>
                                      <p:cBhvr>
                                        <p:cTn id="12" dur="770" fill="hold"/>
                                        <p:tgtEl>
                                          <p:spTgt spid="755715"/>
                                        </p:tgtEl>
                                        <p:attrNameLst>
                                          <p:attrName>ppt_y</p:attrName>
                                        </p:attrNameLst>
                                      </p:cBhvr>
                                      <p:to>
                                        <p:strVal val="(#ppt_y+0.4)"/>
                                      </p:to>
                                    </p:set>
                                    <p:anim from="(#ppt_y+0.4)" to="(#ppt_y)" calcmode="lin" valueType="num">
                                      <p:cBhvr>
                                        <p:cTn id="13" dur="1230" accel="100000" fill="hold">
                                          <p:stCondLst>
                                            <p:cond delay="770"/>
                                          </p:stCondLst>
                                        </p:cTn>
                                        <p:tgtEl>
                                          <p:spTgt spid="75571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755714"/>
                                        </p:tgtEl>
                                        <p:attrNameLst>
                                          <p:attrName>style.visibility</p:attrName>
                                        </p:attrNameLst>
                                      </p:cBhvr>
                                      <p:to>
                                        <p:strVal val="visible"/>
                                      </p:to>
                                    </p:set>
                                    <p:anim calcmode="lin" valueType="num">
                                      <p:cBhvr>
                                        <p:cTn id="18" dur="500" fill="hold"/>
                                        <p:tgtEl>
                                          <p:spTgt spid="755714"/>
                                        </p:tgtEl>
                                        <p:attrNameLst>
                                          <p:attrName>ppt_w</p:attrName>
                                        </p:attrNameLst>
                                      </p:cBhvr>
                                      <p:tavLst>
                                        <p:tav tm="0">
                                          <p:val>
                                            <p:fltVal val="0"/>
                                          </p:val>
                                        </p:tav>
                                        <p:tav tm="100000">
                                          <p:val>
                                            <p:strVal val="#ppt_w"/>
                                          </p:val>
                                        </p:tav>
                                      </p:tavLst>
                                    </p:anim>
                                    <p:anim calcmode="lin" valueType="num">
                                      <p:cBhvr>
                                        <p:cTn id="19" dur="500" fill="hold"/>
                                        <p:tgtEl>
                                          <p:spTgt spid="755714"/>
                                        </p:tgtEl>
                                        <p:attrNameLst>
                                          <p:attrName>ppt_h</p:attrName>
                                        </p:attrNameLst>
                                      </p:cBhvr>
                                      <p:tavLst>
                                        <p:tav tm="0">
                                          <p:val>
                                            <p:fltVal val="0"/>
                                          </p:val>
                                        </p:tav>
                                        <p:tav tm="100000">
                                          <p:val>
                                            <p:strVal val="#ppt_h"/>
                                          </p:val>
                                        </p:tav>
                                      </p:tavLst>
                                    </p:anim>
                                    <p:anim calcmode="lin" valueType="num">
                                      <p:cBhvr>
                                        <p:cTn id="20" dur="500" fill="hold"/>
                                        <p:tgtEl>
                                          <p:spTgt spid="755714"/>
                                        </p:tgtEl>
                                        <p:attrNameLst>
                                          <p:attrName>style.rotation</p:attrName>
                                        </p:attrNameLst>
                                      </p:cBhvr>
                                      <p:tavLst>
                                        <p:tav tm="0">
                                          <p:val>
                                            <p:fltVal val="360"/>
                                          </p:val>
                                        </p:tav>
                                        <p:tav tm="100000">
                                          <p:val>
                                            <p:fltVal val="0"/>
                                          </p:val>
                                        </p:tav>
                                      </p:tavLst>
                                    </p:anim>
                                    <p:animEffect transition="in" filter="fade">
                                      <p:cBhvr>
                                        <p:cTn id="21" dur="500"/>
                                        <p:tgtEl>
                                          <p:spTgt spid="755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14" grpId="0"/>
      <p:bldP spid="75571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0"/>
          </p:nvPr>
        </p:nvSpPr>
        <p:spPr/>
        <p:txBody>
          <a:bodyPr/>
          <a:lstStyle/>
          <a:p>
            <a:pPr>
              <a:defRPr/>
            </a:pPr>
            <a:endParaRPr lang="en-US"/>
          </a:p>
        </p:txBody>
      </p:sp>
      <p:sp>
        <p:nvSpPr>
          <p:cNvPr id="9" name="Footer Placeholder 4"/>
          <p:cNvSpPr>
            <a:spLocks noGrp="1"/>
          </p:cNvSpPr>
          <p:nvPr>
            <p:ph type="ftr" sz="quarter" idx="11"/>
          </p:nvPr>
        </p:nvSpPr>
        <p:spPr/>
        <p:txBody>
          <a:bodyPr/>
          <a:lstStyle/>
          <a:p>
            <a:pPr>
              <a:defRPr/>
            </a:pPr>
            <a:endParaRPr lang="en-US"/>
          </a:p>
        </p:txBody>
      </p:sp>
      <p:pic>
        <p:nvPicPr>
          <p:cNvPr id="569347"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1619" name="Text Box 3"/>
          <p:cNvSpPr txBox="1">
            <a:spLocks noChangeArrowheads="1"/>
          </p:cNvSpPr>
          <p:nvPr/>
        </p:nvSpPr>
        <p:spPr bwMode="auto">
          <a:xfrm>
            <a:off x="2895600" y="4759325"/>
            <a:ext cx="2759075"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5400">
                <a:solidFill>
                  <a:schemeClr val="accent2"/>
                </a:solidFill>
                <a:latin typeface="Arial Black" pitchFamily="-105" charset="0"/>
                <a:ea typeface="+mn-ea"/>
                <a:cs typeface="+mn-cs"/>
              </a:rPr>
              <a:t>+</a:t>
            </a:r>
          </a:p>
        </p:txBody>
      </p:sp>
      <p:sp>
        <p:nvSpPr>
          <p:cNvPr id="751620"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Brown Blasphemes God</a:t>
            </a:r>
            <a:r>
              <a:rPr lang="fr-FR" altLang="ja-JP" dirty="0">
                <a:effectLst>
                  <a:outerShdw blurRad="38100" dist="38100" dir="2700000" algn="tl">
                    <a:srgbClr val="DDDDDD"/>
                  </a:outerShdw>
                </a:effectLst>
                <a:latin typeface="Tahoma" charset="0"/>
                <a:ea typeface="ＭＳ Ｐゴシック" charset="0"/>
                <a:cs typeface="ＭＳ Ｐゴシック" charset="0"/>
              </a:rPr>
              <a:t>'</a:t>
            </a:r>
            <a:r>
              <a:rPr lang="en-US" dirty="0">
                <a:effectLst>
                  <a:outerShdw blurRad="38100" dist="38100" dir="2700000" algn="tl">
                    <a:srgbClr val="DDDDDD"/>
                  </a:outerShdw>
                </a:effectLst>
                <a:latin typeface="Tahoma" charset="0"/>
                <a:ea typeface="ＭＳ Ｐゴシック" charset="0"/>
                <a:cs typeface="ＭＳ Ｐゴシック" charset="0"/>
              </a:rPr>
              <a:t>s Name</a:t>
            </a:r>
            <a:endParaRPr lang="en-US" dirty="0">
              <a:latin typeface="Tahoma" charset="0"/>
              <a:ea typeface="ＭＳ Ｐゴシック" charset="0"/>
              <a:cs typeface="ＭＳ Ｐゴシック" charset="0"/>
            </a:endParaRPr>
          </a:p>
        </p:txBody>
      </p:sp>
      <p:sp>
        <p:nvSpPr>
          <p:cNvPr id="751621" name="Text Box 5"/>
          <p:cNvSpPr txBox="1">
            <a:spLocks noChangeArrowheads="1"/>
          </p:cNvSpPr>
          <p:nvPr/>
        </p:nvSpPr>
        <p:spPr bwMode="auto">
          <a:xfrm>
            <a:off x="441325" y="4759325"/>
            <a:ext cx="27590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2800">
                <a:solidFill>
                  <a:schemeClr val="accent2"/>
                </a:solidFill>
                <a:latin typeface="Arial Black" pitchFamily="-105" charset="0"/>
                <a:ea typeface="+mn-ea"/>
                <a:cs typeface="+mn-cs"/>
              </a:rPr>
              <a:t>Yah</a:t>
            </a:r>
          </a:p>
          <a:p>
            <a:pPr marL="339725" indent="-339725" algn="ctr">
              <a:defRPr/>
            </a:pPr>
            <a:r>
              <a:rPr lang="en-US" sz="2800">
                <a:solidFill>
                  <a:schemeClr val="accent2"/>
                </a:solidFill>
                <a:latin typeface="Arial Black" pitchFamily="-105" charset="0"/>
                <a:ea typeface="+mn-ea"/>
                <a:cs typeface="+mn-cs"/>
              </a:rPr>
              <a:t>(Male Deity)</a:t>
            </a:r>
          </a:p>
        </p:txBody>
      </p:sp>
      <p:sp>
        <p:nvSpPr>
          <p:cNvPr id="751622" name="Text Box 6"/>
          <p:cNvSpPr txBox="1">
            <a:spLocks noChangeArrowheads="1"/>
          </p:cNvSpPr>
          <p:nvPr/>
        </p:nvSpPr>
        <p:spPr bwMode="auto">
          <a:xfrm>
            <a:off x="5257800" y="4759325"/>
            <a:ext cx="3216275" cy="94615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2800">
                <a:solidFill>
                  <a:schemeClr val="accent2"/>
                </a:solidFill>
                <a:latin typeface="Arial Black" pitchFamily="-105" charset="0"/>
                <a:ea typeface="+mn-ea"/>
                <a:cs typeface="+mn-cs"/>
              </a:rPr>
              <a:t>Havah</a:t>
            </a:r>
          </a:p>
          <a:p>
            <a:pPr marL="339725" indent="-339725" algn="ctr">
              <a:defRPr/>
            </a:pPr>
            <a:r>
              <a:rPr lang="en-US" sz="2800">
                <a:solidFill>
                  <a:schemeClr val="accent2"/>
                </a:solidFill>
                <a:latin typeface="Arial Black" pitchFamily="-105" charset="0"/>
                <a:ea typeface="+mn-ea"/>
                <a:cs typeface="+mn-cs"/>
              </a:rPr>
              <a:t>(Female Deity)</a:t>
            </a:r>
          </a:p>
        </p:txBody>
      </p:sp>
      <p:sp>
        <p:nvSpPr>
          <p:cNvPr id="751623" name="Text Box 7"/>
          <p:cNvSpPr txBox="1">
            <a:spLocks noChangeArrowheads="1"/>
          </p:cNvSpPr>
          <p:nvPr/>
        </p:nvSpPr>
        <p:spPr bwMode="auto">
          <a:xfrm>
            <a:off x="2133600" y="5791200"/>
            <a:ext cx="4572000" cy="7620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4400">
                <a:solidFill>
                  <a:schemeClr val="accent2"/>
                </a:solidFill>
                <a:latin typeface="Arial Black" pitchFamily="-105" charset="0"/>
                <a:ea typeface="+mn-ea"/>
                <a:cs typeface="+mn-cs"/>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1621"/>
                                        </p:tgtEl>
                                        <p:attrNameLst>
                                          <p:attrName>style.visibility</p:attrName>
                                        </p:attrNameLst>
                                      </p:cBhvr>
                                      <p:to>
                                        <p:strVal val="visible"/>
                                      </p:to>
                                    </p:set>
                                    <p:animEffect transition="in" filter="dissolve">
                                      <p:cBhvr>
                                        <p:cTn id="7" dur="500"/>
                                        <p:tgtEl>
                                          <p:spTgt spid="7516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51619"/>
                                        </p:tgtEl>
                                        <p:attrNameLst>
                                          <p:attrName>style.visibility</p:attrName>
                                        </p:attrNameLst>
                                      </p:cBhvr>
                                      <p:to>
                                        <p:strVal val="visible"/>
                                      </p:to>
                                    </p:set>
                                    <p:animEffect transition="in" filter="dissolve">
                                      <p:cBhvr>
                                        <p:cTn id="12" dur="500"/>
                                        <p:tgtEl>
                                          <p:spTgt spid="7516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51622"/>
                                        </p:tgtEl>
                                        <p:attrNameLst>
                                          <p:attrName>style.visibility</p:attrName>
                                        </p:attrNameLst>
                                      </p:cBhvr>
                                      <p:to>
                                        <p:strVal val="visible"/>
                                      </p:to>
                                    </p:set>
                                    <p:animEffect transition="in" filter="dissolve">
                                      <p:cBhvr>
                                        <p:cTn id="17" dur="500"/>
                                        <p:tgtEl>
                                          <p:spTgt spid="7516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51623"/>
                                        </p:tgtEl>
                                        <p:attrNameLst>
                                          <p:attrName>style.visibility</p:attrName>
                                        </p:attrNameLst>
                                      </p:cBhvr>
                                      <p:to>
                                        <p:strVal val="visible"/>
                                      </p:to>
                                    </p:set>
                                    <p:animEffect transition="in" filter="dissolve">
                                      <p:cBhvr>
                                        <p:cTn id="22" dur="500"/>
                                        <p:tgtEl>
                                          <p:spTgt spid="7516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1619" grpId="0" animBg="1"/>
      <p:bldP spid="751621" grpId="0" animBg="1"/>
      <p:bldP spid="751622" grpId="0" animBg="1"/>
      <p:bldP spid="7516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a:xfrm>
            <a:off x="304800" y="1219200"/>
            <a:ext cx="3810000" cy="1143000"/>
          </a:xfrm>
        </p:spPr>
        <p:txBody>
          <a:bodyPr/>
          <a:lstStyle/>
          <a:p>
            <a:pPr eaLnBrk="1" hangingPunct="1">
              <a:defRPr/>
            </a:pPr>
            <a:r>
              <a:rPr lang="en-US" dirty="0">
                <a:ea typeface="+mj-ea"/>
                <a:cs typeface="+mj-cs"/>
              </a:rPr>
              <a:t>Attacks Continue</a:t>
            </a:r>
          </a:p>
        </p:txBody>
      </p:sp>
      <p:pic>
        <p:nvPicPr>
          <p:cNvPr id="317442"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3"/>
          <p:cNvSpPr txBox="1">
            <a:spLocks noChangeArrowheads="1"/>
          </p:cNvSpPr>
          <p:nvPr/>
        </p:nvSpPr>
        <p:spPr bwMode="auto">
          <a:xfrm>
            <a:off x="5562600" y="838200"/>
            <a:ext cx="3352800" cy="5867400"/>
          </a:xfrm>
          <a:prstGeom prst="rect">
            <a:avLst/>
          </a:prstGeom>
          <a:noFill/>
          <a:ln w="9525">
            <a:noFill/>
            <a:miter lim="800000"/>
            <a:headEnd/>
            <a:tailEnd/>
          </a:ln>
          <a:effectLst/>
        </p:spPr>
        <p:txBody>
          <a:bodyPr/>
          <a:lstStyle>
            <a:lvl1pPr marL="342900" indent="-342900">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en-US" sz="3600">
                <a:effectLst>
                  <a:outerShdw blurRad="38100" dist="38100" dir="2700000" algn="tl">
                    <a:srgbClr val="DDDDDD"/>
                  </a:outerShdw>
                </a:effectLst>
                <a:latin typeface="Arial" charset="0"/>
              </a:rPr>
              <a:t>The Bible is continually attacked</a:t>
            </a:r>
          </a:p>
          <a:p>
            <a:pPr eaLnBrk="1" hangingPunct="1">
              <a:spcBef>
                <a:spcPct val="20000"/>
              </a:spcBef>
              <a:buClr>
                <a:schemeClr val="hlink"/>
              </a:buClr>
              <a:buSzPct val="90000"/>
              <a:buFont typeface="Wingdings" charset="0"/>
              <a:buBlip>
                <a:blip r:embed="rId4"/>
              </a:buBlip>
              <a:defRPr/>
            </a:pPr>
            <a:r>
              <a:rPr lang="en-US" sz="3600">
                <a:effectLst>
                  <a:outerShdw blurRad="38100" dist="38100" dir="2700000" algn="tl">
                    <a:srgbClr val="DDDDDD"/>
                  </a:outerShdw>
                </a:effectLst>
                <a:latin typeface="Arial" charset="0"/>
              </a:rPr>
              <a:t>However, discoveries continue to verify its accuracy</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endParaRPr lang="en-US"/>
          </a:p>
        </p:txBody>
      </p:sp>
      <p:sp>
        <p:nvSpPr>
          <p:cNvPr id="8" name="Footer Placeholder 4"/>
          <p:cNvSpPr>
            <a:spLocks noGrp="1"/>
          </p:cNvSpPr>
          <p:nvPr>
            <p:ph type="ftr" sz="quarter" idx="11"/>
          </p:nvPr>
        </p:nvSpPr>
        <p:spPr/>
        <p:txBody>
          <a:bodyPr/>
          <a:lstStyle/>
          <a:p>
            <a:pPr>
              <a:defRPr/>
            </a:pPr>
            <a:endParaRPr lang="en-US"/>
          </a:p>
        </p:txBody>
      </p:sp>
      <p:sp>
        <p:nvSpPr>
          <p:cNvPr id="753666" name="Text Box 2"/>
          <p:cNvSpPr txBox="1">
            <a:spLocks noChangeArrowheads="1"/>
          </p:cNvSpPr>
          <p:nvPr/>
        </p:nvSpPr>
        <p:spPr bwMode="auto">
          <a:xfrm>
            <a:off x="2879725" y="1905000"/>
            <a:ext cx="2759075"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5400">
                <a:solidFill>
                  <a:schemeClr val="accent2"/>
                </a:solidFill>
                <a:latin typeface="Arial Black" pitchFamily="-105" charset="0"/>
                <a:ea typeface="+mn-ea"/>
                <a:cs typeface="+mn-cs"/>
              </a:rPr>
              <a:t>+</a:t>
            </a:r>
          </a:p>
        </p:txBody>
      </p:sp>
      <p:sp>
        <p:nvSpPr>
          <p:cNvPr id="753667" name="Rectangle 3"/>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en-US" dirty="0">
                <a:effectLst>
                  <a:outerShdw blurRad="38100" dist="38100" dir="2700000" algn="tl">
                    <a:srgbClr val="DDDDDD"/>
                  </a:outerShdw>
                </a:effectLst>
                <a:latin typeface="Tahoma" charset="0"/>
                <a:ea typeface="ＭＳ Ｐゴシック" charset="0"/>
                <a:cs typeface="ＭＳ Ｐゴシック" charset="0"/>
              </a:rPr>
              <a:t>The Truth About God</a:t>
            </a:r>
            <a:r>
              <a:rPr lang="fr-FR" altLang="ja-JP" dirty="0">
                <a:effectLst>
                  <a:outerShdw blurRad="38100" dist="38100" dir="2700000" algn="tl">
                    <a:srgbClr val="DDDDDD"/>
                  </a:outerShdw>
                </a:effectLst>
                <a:latin typeface="Tahoma" charset="0"/>
                <a:ea typeface="ＭＳ Ｐゴシック" charset="0"/>
                <a:cs typeface="ＭＳ Ｐゴシック" charset="0"/>
              </a:rPr>
              <a:t>'</a:t>
            </a:r>
            <a:r>
              <a:rPr lang="en-US" dirty="0">
                <a:effectLst>
                  <a:outerShdw blurRad="38100" dist="38100" dir="2700000" algn="tl">
                    <a:srgbClr val="DDDDDD"/>
                  </a:outerShdw>
                </a:effectLst>
                <a:latin typeface="Tahoma" charset="0"/>
                <a:ea typeface="ＭＳ Ｐゴシック" charset="0"/>
                <a:cs typeface="ＭＳ Ｐゴシック" charset="0"/>
              </a:rPr>
              <a:t>s Name</a:t>
            </a:r>
            <a:endParaRPr lang="en-US" dirty="0">
              <a:latin typeface="Tahoma" charset="0"/>
              <a:ea typeface="ＭＳ Ｐゴシック" charset="0"/>
              <a:cs typeface="ＭＳ Ｐゴシック" charset="0"/>
            </a:endParaRPr>
          </a:p>
        </p:txBody>
      </p:sp>
      <p:sp>
        <p:nvSpPr>
          <p:cNvPr id="753668" name="Text Box 4"/>
          <p:cNvSpPr txBox="1">
            <a:spLocks noChangeArrowheads="1"/>
          </p:cNvSpPr>
          <p:nvPr/>
        </p:nvSpPr>
        <p:spPr bwMode="auto">
          <a:xfrm>
            <a:off x="441325" y="1905000"/>
            <a:ext cx="2759075"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5400">
                <a:solidFill>
                  <a:schemeClr val="accent2"/>
                </a:solidFill>
                <a:latin typeface="Arial Black" pitchFamily="-105" charset="0"/>
                <a:ea typeface="+mn-ea"/>
                <a:cs typeface="+mn-cs"/>
              </a:rPr>
              <a:t>YHWH</a:t>
            </a:r>
          </a:p>
        </p:txBody>
      </p:sp>
      <p:sp>
        <p:nvSpPr>
          <p:cNvPr id="753669" name="Text Box 5"/>
          <p:cNvSpPr txBox="1">
            <a:spLocks noChangeArrowheads="1"/>
          </p:cNvSpPr>
          <p:nvPr/>
        </p:nvSpPr>
        <p:spPr bwMode="auto">
          <a:xfrm>
            <a:off x="5257800" y="1905000"/>
            <a:ext cx="3216275"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5400">
                <a:solidFill>
                  <a:schemeClr val="accent2"/>
                </a:solidFill>
                <a:latin typeface="Arial Black" pitchFamily="-105" charset="0"/>
                <a:ea typeface="+mn-ea"/>
                <a:cs typeface="+mn-cs"/>
              </a:rPr>
              <a:t>Adonai</a:t>
            </a:r>
          </a:p>
        </p:txBody>
      </p:sp>
      <p:sp>
        <p:nvSpPr>
          <p:cNvPr id="753670" name="Text Box 6"/>
          <p:cNvSpPr txBox="1">
            <a:spLocks noChangeArrowheads="1"/>
          </p:cNvSpPr>
          <p:nvPr/>
        </p:nvSpPr>
        <p:spPr bwMode="auto">
          <a:xfrm>
            <a:off x="2117725" y="2936875"/>
            <a:ext cx="4572000" cy="914400"/>
          </a:xfrm>
          <a:prstGeom prst="rect">
            <a:avLst/>
          </a:prstGeom>
          <a:solidFill>
            <a:schemeClr val="tx2"/>
          </a:solidFill>
          <a:ln w="9525">
            <a:noFill/>
            <a:miter lim="800000"/>
            <a:headEnd/>
            <a:tailEnd/>
          </a:ln>
          <a:effectLst>
            <a:outerShdw blurRad="63500" dist="38099" dir="2700000" algn="ctr" rotWithShape="0">
              <a:schemeClr val="tx2">
                <a:alpha val="74998"/>
              </a:schemeClr>
            </a:outerShdw>
          </a:effectLst>
        </p:spPr>
        <p:txBody>
          <a:bodyPr>
            <a:spAutoFit/>
          </a:bodyPr>
          <a:lstStyle/>
          <a:p>
            <a:pPr marL="339725" indent="-339725" algn="ctr">
              <a:defRPr/>
            </a:pPr>
            <a:r>
              <a:rPr lang="en-US" sz="5400">
                <a:solidFill>
                  <a:schemeClr val="accent2"/>
                </a:solidFill>
                <a:latin typeface="Arial Black" pitchFamily="-105" charset="0"/>
                <a:ea typeface="+mn-ea"/>
                <a:cs typeface="+mn-cs"/>
              </a:rPr>
              <a:t>= Jehovah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53668"/>
                                        </p:tgtEl>
                                        <p:attrNameLst>
                                          <p:attrName>style.visibility</p:attrName>
                                        </p:attrNameLst>
                                      </p:cBhvr>
                                      <p:to>
                                        <p:strVal val="visible"/>
                                      </p:to>
                                    </p:set>
                                    <p:animEffect transition="in" filter="dissolve">
                                      <p:cBhvr>
                                        <p:cTn id="7" dur="500"/>
                                        <p:tgtEl>
                                          <p:spTgt spid="7536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53666"/>
                                        </p:tgtEl>
                                        <p:attrNameLst>
                                          <p:attrName>style.visibility</p:attrName>
                                        </p:attrNameLst>
                                      </p:cBhvr>
                                      <p:to>
                                        <p:strVal val="visible"/>
                                      </p:to>
                                    </p:set>
                                    <p:animEffect transition="in" filter="dissolve">
                                      <p:cBhvr>
                                        <p:cTn id="12" dur="500"/>
                                        <p:tgtEl>
                                          <p:spTgt spid="75366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53669"/>
                                        </p:tgtEl>
                                        <p:attrNameLst>
                                          <p:attrName>style.visibility</p:attrName>
                                        </p:attrNameLst>
                                      </p:cBhvr>
                                      <p:to>
                                        <p:strVal val="visible"/>
                                      </p:to>
                                    </p:set>
                                    <p:animEffect transition="in" filter="dissolve">
                                      <p:cBhvr>
                                        <p:cTn id="17" dur="500"/>
                                        <p:tgtEl>
                                          <p:spTgt spid="7536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53670"/>
                                        </p:tgtEl>
                                        <p:attrNameLst>
                                          <p:attrName>style.visibility</p:attrName>
                                        </p:attrNameLst>
                                      </p:cBhvr>
                                      <p:to>
                                        <p:strVal val="visible"/>
                                      </p:to>
                                    </p:set>
                                    <p:animEffect transition="in" filter="dissolve">
                                      <p:cBhvr>
                                        <p:cTn id="22" dur="500"/>
                                        <p:tgtEl>
                                          <p:spTgt spid="753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6" grpId="0" animBg="1"/>
      <p:bldP spid="753668" grpId="0" animBg="1"/>
      <p:bldP spid="753669" grpId="0" animBg="1"/>
      <p:bldP spid="753670"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73442"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2"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en-US" sz="9600" b="1">
                <a:solidFill>
                  <a:schemeClr val="tx1"/>
                </a:solidFill>
                <a:latin typeface="Arial Black" charset="0"/>
                <a:ea typeface="ＭＳ Ｐゴシック" charset="0"/>
                <a:cs typeface="ＭＳ Ｐゴシック" charset="0"/>
              </a:rPr>
              <a:t>The Summary</a:t>
            </a:r>
            <a:endParaRPr lang="en-US" sz="4800" b="1">
              <a:solidFill>
                <a:schemeClr val="tx1"/>
              </a:solidFill>
              <a:latin typeface="Arial Black" charset="0"/>
              <a:ea typeface="ＭＳ Ｐゴシック" charset="0"/>
              <a:cs typeface="ＭＳ Ｐゴシック"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5489" name="Picture 2" descr="sunset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5490" name="Picture 7" descr="EmpConstantine"/>
          <p:cNvPicPr>
            <a:picLocks noChangeAspect="1" noChangeArrowheads="1"/>
          </p:cNvPicPr>
          <p:nvPr/>
        </p:nvPicPr>
        <p:blipFill>
          <a:blip r:embed="rId4" cstate="screen">
            <a:lum bright="-18000"/>
            <a:extLst>
              <a:ext uri="{28A0092B-C50C-407E-A947-70E740481C1C}">
                <a14:useLocalDpi xmlns:a14="http://schemas.microsoft.com/office/drawing/2010/main"/>
              </a:ext>
            </a:extLst>
          </a:blip>
          <a:srcRect/>
          <a:stretch>
            <a:fillRect/>
          </a:stretch>
        </p:blipFill>
        <p:spPr bwMode="auto">
          <a:xfrm>
            <a:off x="0" y="0"/>
            <a:ext cx="4641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1" name="Rectangle 3"/>
          <p:cNvSpPr>
            <a:spLocks noGrp="1" noChangeArrowheads="1"/>
          </p:cNvSpPr>
          <p:nvPr>
            <p:ph type="title"/>
          </p:nvPr>
        </p:nvSpPr>
        <p:spPr>
          <a:xfrm>
            <a:off x="-152400" y="228600"/>
            <a:ext cx="9296400" cy="1143000"/>
          </a:xfrm>
          <a:effectLst>
            <a:outerShdw blurRad="63500" dist="35921" dir="2700000" algn="ctr" rotWithShape="0">
              <a:schemeClr val="tx2">
                <a:alpha val="74998"/>
              </a:schemeClr>
            </a:outerShdw>
          </a:effectLst>
        </p:spPr>
        <p:txBody>
          <a:bodyPr/>
          <a:lstStyle/>
          <a:p>
            <a:pPr eaLnBrk="1" hangingPunct="1">
              <a:defRPr/>
            </a:pPr>
            <a:r>
              <a:rPr lang="en-US" sz="7200" dirty="0">
                <a:solidFill>
                  <a:schemeClr val="bg1"/>
                </a:solidFill>
                <a:latin typeface="Arial" charset="0"/>
                <a:ea typeface="ＭＳ Ｐゴシック" charset="0"/>
                <a:cs typeface="ＭＳ Ｐゴシック" charset="0"/>
              </a:rPr>
              <a:t>Brown</a:t>
            </a:r>
            <a:r>
              <a:rPr lang="fr-FR" altLang="ja-JP" sz="7200" dirty="0">
                <a:solidFill>
                  <a:schemeClr val="bg1"/>
                </a:solidFill>
                <a:latin typeface="Arial" charset="0"/>
                <a:ea typeface="ＭＳ Ｐゴシック" charset="0"/>
                <a:cs typeface="ＭＳ Ｐゴシック" charset="0"/>
              </a:rPr>
              <a:t>'</a:t>
            </a:r>
            <a:r>
              <a:rPr lang="en-US" sz="7200" dirty="0">
                <a:solidFill>
                  <a:schemeClr val="bg1"/>
                </a:solidFill>
                <a:latin typeface="Arial" charset="0"/>
                <a:ea typeface="ＭＳ Ｐゴシック" charset="0"/>
                <a:cs typeface="ＭＳ Ｐゴシック" charset="0"/>
              </a:rPr>
              <a:t>s Thesis</a:t>
            </a:r>
            <a:endParaRPr lang="en-US" dirty="0">
              <a:solidFill>
                <a:schemeClr val="bg1"/>
              </a:solidFill>
              <a:latin typeface="Arial" charset="0"/>
              <a:ea typeface="ＭＳ Ｐゴシック" charset="0"/>
              <a:cs typeface="ＭＳ Ｐゴシック" charset="0"/>
            </a:endParaRPr>
          </a:p>
        </p:txBody>
      </p:sp>
      <p:sp>
        <p:nvSpPr>
          <p:cNvPr id="334854" name="Text Box 6"/>
          <p:cNvSpPr txBox="1">
            <a:spLocks noChangeArrowheads="1"/>
          </p:cNvSpPr>
          <p:nvPr/>
        </p:nvSpPr>
        <p:spPr bwMode="auto">
          <a:xfrm>
            <a:off x="304800" y="1508125"/>
            <a:ext cx="8610600" cy="4486275"/>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p>
            <a:pPr>
              <a:defRPr/>
            </a:pPr>
            <a:r>
              <a:rPr lang="en-US" sz="3600" b="1" dirty="0">
                <a:solidFill>
                  <a:schemeClr val="bg1"/>
                </a:solidFill>
                <a:latin typeface="26" charset="0"/>
                <a:ea typeface="+mn-ea"/>
                <a:cs typeface="+mn-cs"/>
              </a:rPr>
              <a:t>"Constantine</a:t>
            </a:r>
            <a:r>
              <a:rPr lang="en-US" sz="3600" b="1" dirty="0">
                <a:latin typeface="Times" pitchFamily="-105" charset="0"/>
                <a:ea typeface="+mn-ea"/>
                <a:cs typeface="+mn-cs"/>
              </a:rPr>
              <a:t> </a:t>
            </a:r>
            <a:r>
              <a:rPr lang="en-US" sz="3600" b="1" dirty="0">
                <a:solidFill>
                  <a:schemeClr val="bg1"/>
                </a:solidFill>
                <a:latin typeface="26" charset="0"/>
                <a:ea typeface="+mn-ea"/>
                <a:cs typeface="+mn-cs"/>
              </a:rPr>
              <a:t>and his male successors successfully converted the world from matriarchal paganism to patriarchal Christianity by waging a campaign of propaganda that demonized the sacred feminine, obliterating the goddess from modern religion forever" (DVC, 104).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4854"/>
                                        </p:tgtEl>
                                        <p:attrNameLst>
                                          <p:attrName>style.visibility</p:attrName>
                                        </p:attrNameLst>
                                      </p:cBhvr>
                                      <p:to>
                                        <p:strVal val="visible"/>
                                      </p:to>
                                    </p:set>
                                    <p:animEffect transition="in" filter="fade">
                                      <p:cBhvr>
                                        <p:cTn id="7" dur="1000"/>
                                        <p:tgtEl>
                                          <p:spTgt spid="334854"/>
                                        </p:tgtEl>
                                      </p:cBhvr>
                                    </p:animEffect>
                                    <p:anim calcmode="lin" valueType="num">
                                      <p:cBhvr>
                                        <p:cTn id="8" dur="1000" fill="hold"/>
                                        <p:tgtEl>
                                          <p:spTgt spid="334854"/>
                                        </p:tgtEl>
                                        <p:attrNameLst>
                                          <p:attrName>ppt_x</p:attrName>
                                        </p:attrNameLst>
                                      </p:cBhvr>
                                      <p:tavLst>
                                        <p:tav tm="0">
                                          <p:val>
                                            <p:strVal val="#ppt_x"/>
                                          </p:val>
                                        </p:tav>
                                        <p:tav tm="100000">
                                          <p:val>
                                            <p:strVal val="#ppt_x"/>
                                          </p:val>
                                        </p:tav>
                                      </p:tavLst>
                                    </p:anim>
                                    <p:anim calcmode="lin" valueType="num">
                                      <p:cBhvr>
                                        <p:cTn id="9" dur="1000" fill="hold"/>
                                        <p:tgtEl>
                                          <p:spTgt spid="3348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4"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2"/>
          <p:cNvSpPr>
            <a:spLocks noGrp="1" noChangeArrowheads="1"/>
          </p:cNvSpPr>
          <p:nvPr>
            <p:ph type="title"/>
          </p:nvPr>
        </p:nvSpPr>
        <p:spPr>
          <a:xfrm>
            <a:off x="0" y="228600"/>
            <a:ext cx="9144000" cy="838200"/>
          </a:xfrm>
        </p:spPr>
        <p:txBody>
          <a:bodyPr/>
          <a:lstStyle/>
          <a:p>
            <a:pPr eaLnBrk="1" hangingPunct="1"/>
            <a:r>
              <a:rPr lang="en-US" sz="4000">
                <a:latin typeface="Arial" charset="0"/>
                <a:ea typeface="ＭＳ Ｐゴシック" charset="0"/>
                <a:cs typeface="ＭＳ Ｐゴシック" charset="0"/>
              </a:rPr>
              <a:t>Brown encourages goddess worship!</a:t>
            </a:r>
            <a:endParaRPr lang="en-US">
              <a:latin typeface="Arial" charset="0"/>
              <a:ea typeface="ＭＳ Ｐゴシック" charset="0"/>
              <a:cs typeface="ＭＳ Ｐゴシック" charset="0"/>
            </a:endParaRPr>
          </a:p>
        </p:txBody>
      </p:sp>
      <p:pic>
        <p:nvPicPr>
          <p:cNvPr id="577538"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838200" y="1076325"/>
            <a:ext cx="7696200" cy="5753100"/>
          </a:xfrm>
        </p:spPr>
      </p:pic>
    </p:spTree>
  </p:cSld>
  <p:clrMapOvr>
    <a:masterClrMapping/>
  </p:clrMapOvr>
  <p:transition>
    <p:random/>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5" name="Picture 4" descr="maryisocean59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291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9586" name="Rectangle 2"/>
          <p:cNvSpPr>
            <a:spLocks noGrp="1" noChangeArrowheads="1"/>
          </p:cNvSpPr>
          <p:nvPr>
            <p:ph type="ctrTitle"/>
          </p:nvPr>
        </p:nvSpPr>
        <p:spPr>
          <a:xfrm>
            <a:off x="3200400" y="304800"/>
            <a:ext cx="5562600" cy="914400"/>
          </a:xfrm>
          <a:solidFill>
            <a:srgbClr val="FFC0FF"/>
          </a:solidFill>
        </p:spPr>
        <p:txBody>
          <a:bodyPr/>
          <a:lstStyle/>
          <a:p>
            <a:pPr eaLnBrk="1" hangingPunct="1"/>
            <a:r>
              <a:rPr lang="en-US" sz="4800" b="1">
                <a:solidFill>
                  <a:srgbClr val="000000"/>
                </a:solidFill>
                <a:latin typeface="Aramis Regular" charset="0"/>
                <a:ea typeface="ＭＳ Ｐゴシック" charset="0"/>
                <a:cs typeface="ＭＳ Ｐゴシック" charset="0"/>
              </a:rPr>
              <a:t>Divine Symbols?</a:t>
            </a:r>
            <a:endParaRPr lang="en-US" sz="3600">
              <a:latin typeface="Arial Black" charset="0"/>
              <a:ea typeface="ＭＳ Ｐゴシック" charset="0"/>
              <a:cs typeface="ＭＳ Ｐゴシック" charset="0"/>
            </a:endParaRPr>
          </a:p>
        </p:txBody>
      </p:sp>
      <p:sp>
        <p:nvSpPr>
          <p:cNvPr id="1668103" name="Oval 7"/>
          <p:cNvSpPr>
            <a:spLocks noChangeArrowheads="1"/>
          </p:cNvSpPr>
          <p:nvPr/>
        </p:nvSpPr>
        <p:spPr bwMode="auto">
          <a:xfrm>
            <a:off x="3733800" y="1524000"/>
            <a:ext cx="1981200" cy="1981200"/>
          </a:xfrm>
          <a:prstGeom prst="ellipse">
            <a:avLst/>
          </a:prstGeom>
          <a:gradFill rotWithShape="0">
            <a:gsLst>
              <a:gs pos="0">
                <a:srgbClr val="FFC0FF"/>
              </a:gs>
              <a:gs pos="100000">
                <a:srgbClr val="765976"/>
              </a:gs>
            </a:gsLst>
            <a:path path="shape">
              <a:fillToRect l="50000" t="50000" r="50000" b="50000"/>
            </a:path>
          </a:gradFill>
          <a:ln w="76200">
            <a:solidFill>
              <a:schemeClr val="tx1"/>
            </a:solidFill>
            <a:round/>
            <a:headEnd/>
            <a:tailEnd/>
          </a:ln>
        </p:spPr>
        <p:txBody>
          <a:bodyPr wrap="none" anchor="ctr"/>
          <a:lstStyle/>
          <a:p>
            <a:endParaRPr lang="en-US"/>
          </a:p>
        </p:txBody>
      </p:sp>
      <p:pic>
        <p:nvPicPr>
          <p:cNvPr id="1668104" name="Picture 8" descr="pentagr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2513" y="1676400"/>
            <a:ext cx="236537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68105" name="Picture 9" descr="pentagram-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4383088"/>
            <a:ext cx="2527300" cy="2474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68103"/>
                                        </p:tgtEl>
                                        <p:attrNameLst>
                                          <p:attrName>style.visibility</p:attrName>
                                        </p:attrNameLst>
                                      </p:cBhvr>
                                      <p:to>
                                        <p:strVal val="visible"/>
                                      </p:to>
                                    </p:set>
                                    <p:animEffect transition="in" filter="dissolve">
                                      <p:cBhvr>
                                        <p:cTn id="7" dur="500"/>
                                        <p:tgtEl>
                                          <p:spTgt spid="16681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668104"/>
                                        </p:tgtEl>
                                        <p:attrNameLst>
                                          <p:attrName>style.visibility</p:attrName>
                                        </p:attrNameLst>
                                      </p:cBhvr>
                                      <p:to>
                                        <p:strVal val="visible"/>
                                      </p:to>
                                    </p:set>
                                    <p:animEffect transition="in" filter="dissolve">
                                      <p:cBhvr>
                                        <p:cTn id="12" dur="500"/>
                                        <p:tgtEl>
                                          <p:spTgt spid="1668104"/>
                                        </p:tgtEl>
                                      </p:cBhvr>
                                    </p:animEffect>
                                  </p:childTnLst>
                                </p:cTn>
                              </p:par>
                            </p:childTnLst>
                          </p:cTn>
                        </p:par>
                        <p:par>
                          <p:cTn id="13" fill="hold" nodeType="afterGroup">
                            <p:stCondLst>
                              <p:cond delay="500"/>
                            </p:stCondLst>
                            <p:childTnLst>
                              <p:par>
                                <p:cTn id="14" presetID="9" presetClass="entr" presetSubtype="0" fill="hold" nodeType="afterEffect">
                                  <p:stCondLst>
                                    <p:cond delay="0"/>
                                  </p:stCondLst>
                                  <p:childTnLst>
                                    <p:set>
                                      <p:cBhvr>
                                        <p:cTn id="15" dur="1" fill="hold">
                                          <p:stCondLst>
                                            <p:cond delay="0"/>
                                          </p:stCondLst>
                                        </p:cTn>
                                        <p:tgtEl>
                                          <p:spTgt spid="1668105"/>
                                        </p:tgtEl>
                                        <p:attrNameLst>
                                          <p:attrName>style.visibility</p:attrName>
                                        </p:attrNameLst>
                                      </p:cBhvr>
                                      <p:to>
                                        <p:strVal val="visible"/>
                                      </p:to>
                                    </p:set>
                                    <p:animEffect transition="in" filter="dissolve">
                                      <p:cBhvr>
                                        <p:cTn id="16" dur="500"/>
                                        <p:tgtEl>
                                          <p:spTgt spid="1668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8103"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3"/>
          <p:cNvSpPr>
            <a:spLocks noGrp="1" noChangeArrowheads="1"/>
          </p:cNvSpPr>
          <p:nvPr>
            <p:ph type="ctrTitle"/>
          </p:nvPr>
        </p:nvSpPr>
        <p:spPr>
          <a:xfrm>
            <a:off x="0" y="0"/>
            <a:ext cx="9144000" cy="685800"/>
          </a:xfrm>
          <a:noFill/>
        </p:spPr>
        <p:txBody>
          <a:bodyPr/>
          <a:lstStyle/>
          <a:p>
            <a:pPr eaLnBrk="1" hangingPunct="1"/>
            <a:r>
              <a:rPr lang="en-US" sz="4800" b="1">
                <a:solidFill>
                  <a:schemeClr val="tx1"/>
                </a:solidFill>
                <a:latin typeface="Aramis Regular" charset="0"/>
                <a:ea typeface="ＭＳ Ｐゴシック" charset="0"/>
                <a:cs typeface="ＭＳ Ｐゴシック" charset="0"/>
              </a:rPr>
              <a:t>Modern Gnostics Fuse Symbols…</a:t>
            </a:r>
            <a:endParaRPr lang="en-US" sz="3600">
              <a:solidFill>
                <a:schemeClr val="tx1"/>
              </a:solidFill>
              <a:latin typeface="Arial Black" charset="0"/>
              <a:ea typeface="ＭＳ Ｐゴシック" charset="0"/>
              <a:cs typeface="ＭＳ Ｐゴシック" charset="0"/>
            </a:endParaRPr>
          </a:p>
        </p:txBody>
      </p:sp>
      <p:pic>
        <p:nvPicPr>
          <p:cNvPr id="581634" name="Picture 5" descr="logomw2f250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831850"/>
            <a:ext cx="6629400"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5" name="Text Box 6"/>
          <p:cNvSpPr txBox="1">
            <a:spLocks noChangeArrowheads="1"/>
          </p:cNvSpPr>
          <p:nvPr/>
        </p:nvSpPr>
        <p:spPr bwMode="auto">
          <a:xfrm>
            <a:off x="0" y="6324600"/>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a:latin typeface="26" charset="0"/>
              </a:rPr>
              <a:t>http://www.gnostic.org/marys_way_ks/thechapel.html</a:t>
            </a:r>
          </a:p>
        </p:txBody>
      </p:sp>
      <p:sp>
        <p:nvSpPr>
          <p:cNvPr id="581636" name="Rectangle 7"/>
          <p:cNvSpPr>
            <a:spLocks noChangeArrowheads="1"/>
          </p:cNvSpPr>
          <p:nvPr/>
        </p:nvSpPr>
        <p:spPr bwMode="auto">
          <a:xfrm>
            <a:off x="0" y="3886200"/>
            <a:ext cx="91440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b="1">
                <a:latin typeface="Arial" charset="0"/>
              </a:rPr>
              <a:t> The symbol, or logo of the Order is definitive of The Marian Order of Mary</a:t>
            </a:r>
            <a:r>
              <a:rPr lang="fr-FR" b="1">
                <a:latin typeface="Arial" charset="0"/>
              </a:rPr>
              <a:t>'</a:t>
            </a:r>
            <a:r>
              <a:rPr lang="en-US" b="1">
                <a:latin typeface="Arial" charset="0"/>
              </a:rPr>
              <a:t>s Way. The background symbolizes God the Father/Mother. The gold cross symbolizes the Christ. The red heart symbolizes the Holy Spirit.The blue and white sashes draped over the cross form a double M, symbolic of the Order and that Mary has finished the work that Eve began.</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6214" name="Picture 6" descr="perd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42100" y="1752600"/>
            <a:ext cx="244475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6210" name="Rectangle 2"/>
          <p:cNvSpPr>
            <a:spLocks noGrp="1" noChangeArrowheads="1"/>
          </p:cNvSpPr>
          <p:nvPr>
            <p:ph type="ctrTitle"/>
          </p:nvPr>
        </p:nvSpPr>
        <p:spPr>
          <a:xfrm>
            <a:off x="0" y="0"/>
            <a:ext cx="9144000" cy="1600200"/>
          </a:xfrm>
        </p:spPr>
        <p:txBody>
          <a:bodyPr/>
          <a:lstStyle/>
          <a:p>
            <a:pPr eaLnBrk="1" hangingPunct="1"/>
            <a:r>
              <a:rPr lang="en-US">
                <a:latin typeface="Arial Black" charset="0"/>
                <a:ea typeface="ＭＳ Ｐゴシック" charset="0"/>
                <a:cs typeface="ＭＳ Ｐゴシック" charset="0"/>
              </a:rPr>
              <a:t>Others Are Trying to Cash </a:t>
            </a:r>
            <a:br>
              <a:rPr lang="en-US">
                <a:latin typeface="Arial Black" charset="0"/>
                <a:ea typeface="ＭＳ Ｐゴシック" charset="0"/>
                <a:cs typeface="ＭＳ Ｐゴシック" charset="0"/>
              </a:rPr>
            </a:br>
            <a:r>
              <a:rPr lang="en-US">
                <a:latin typeface="Arial Black" charset="0"/>
                <a:ea typeface="ＭＳ Ｐゴシック" charset="0"/>
                <a:cs typeface="ＭＳ Ｐゴシック" charset="0"/>
              </a:rPr>
              <a:t>in on Brown</a:t>
            </a:r>
            <a:r>
              <a:rPr lang="fr-FR" altLang="ja-JP">
                <a:latin typeface="Arial Black" charset="0"/>
                <a:ea typeface="ＭＳ Ｐゴシック" charset="0"/>
                <a:cs typeface="ＭＳ Ｐゴシック" charset="0"/>
              </a:rPr>
              <a:t>'</a:t>
            </a:r>
            <a:r>
              <a:rPr lang="en-US" altLang="ja-JP">
                <a:latin typeface="Arial Black" charset="0"/>
                <a:ea typeface="ＭＳ Ｐゴシック" charset="0"/>
                <a:cs typeface="ＭＳ Ｐゴシック" charset="0"/>
              </a:rPr>
              <a:t>s Thesis</a:t>
            </a:r>
            <a:endParaRPr lang="en-US">
              <a:latin typeface="Arial Black" charset="0"/>
              <a:ea typeface="ＭＳ Ｐゴシック" charset="0"/>
              <a:cs typeface="ＭＳ Ｐゴシック" charset="0"/>
            </a:endParaRPr>
          </a:p>
        </p:txBody>
      </p:sp>
      <p:sp>
        <p:nvSpPr>
          <p:cNvPr id="1886211" name="Rectangle 3"/>
          <p:cNvSpPr>
            <a:spLocks noGrp="1" noChangeArrowheads="1"/>
          </p:cNvSpPr>
          <p:nvPr>
            <p:ph type="subTitle" idx="1"/>
          </p:nvPr>
        </p:nvSpPr>
        <p:spPr>
          <a:xfrm>
            <a:off x="0" y="5638800"/>
            <a:ext cx="9144000" cy="1219200"/>
          </a:xfrm>
        </p:spPr>
        <p:txBody>
          <a:bodyPr/>
          <a:lstStyle/>
          <a:p>
            <a:pPr eaLnBrk="1" hangingPunct="1"/>
            <a:r>
              <a:rPr lang="en-US">
                <a:latin typeface="Arial Black" charset="0"/>
                <a:ea typeface="ＭＳ Ｐゴシック" charset="0"/>
                <a:cs typeface="ＭＳ Ｐゴシック" charset="0"/>
              </a:rPr>
              <a:t>Same Plot,</a:t>
            </a:r>
            <a:br>
              <a:rPr lang="en-US">
                <a:latin typeface="Arial Black" charset="0"/>
                <a:ea typeface="ＭＳ Ｐゴシック" charset="0"/>
                <a:cs typeface="ＭＳ Ｐゴシック" charset="0"/>
              </a:rPr>
            </a:br>
            <a:r>
              <a:rPr lang="en-US">
                <a:latin typeface="Arial Black" charset="0"/>
                <a:ea typeface="ＭＳ Ｐゴシック" charset="0"/>
                <a:cs typeface="ＭＳ Ｐゴシック" charset="0"/>
              </a:rPr>
              <a:t> Different Names and Places</a:t>
            </a:r>
          </a:p>
        </p:txBody>
      </p:sp>
      <p:pic>
        <p:nvPicPr>
          <p:cNvPr id="1886216" name="Picture 8" descr="Houg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1752600"/>
            <a:ext cx="2389188"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6217" name="Picture 9" descr="grossman"/>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81400" y="1524000"/>
            <a:ext cx="1795463"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6215" name="Picture 7" descr="giffor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76800" y="2667000"/>
            <a:ext cx="1795463" cy="291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86212" name="Picture 4" descr="cas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38400" y="2667000"/>
            <a:ext cx="1795463" cy="2917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886210"/>
                                        </p:tgtEl>
                                        <p:attrNameLst>
                                          <p:attrName>style.visibility</p:attrName>
                                        </p:attrNameLst>
                                      </p:cBhvr>
                                      <p:to>
                                        <p:strVal val="visible"/>
                                      </p:to>
                                    </p:set>
                                    <p:animEffect transition="in" filter="dissolve">
                                      <p:cBhvr>
                                        <p:cTn id="7" dur="500"/>
                                        <p:tgtEl>
                                          <p:spTgt spid="1886210"/>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886216"/>
                                        </p:tgtEl>
                                        <p:attrNameLst>
                                          <p:attrName>style.visibility</p:attrName>
                                        </p:attrNameLst>
                                      </p:cBhvr>
                                      <p:to>
                                        <p:strVal val="visible"/>
                                      </p:to>
                                    </p:set>
                                    <p:animEffect transition="in" filter="dissolve">
                                      <p:cBhvr>
                                        <p:cTn id="11" dur="500"/>
                                        <p:tgtEl>
                                          <p:spTgt spid="1886216"/>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1886214"/>
                                        </p:tgtEl>
                                        <p:attrNameLst>
                                          <p:attrName>style.visibility</p:attrName>
                                        </p:attrNameLst>
                                      </p:cBhvr>
                                      <p:to>
                                        <p:strVal val="visible"/>
                                      </p:to>
                                    </p:set>
                                    <p:animEffect transition="in" filter="dissolve">
                                      <p:cBhvr>
                                        <p:cTn id="15" dur="500"/>
                                        <p:tgtEl>
                                          <p:spTgt spid="1886214"/>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1886212"/>
                                        </p:tgtEl>
                                        <p:attrNameLst>
                                          <p:attrName>style.visibility</p:attrName>
                                        </p:attrNameLst>
                                      </p:cBhvr>
                                      <p:to>
                                        <p:strVal val="visible"/>
                                      </p:to>
                                    </p:set>
                                    <p:animEffect transition="in" filter="dissolve">
                                      <p:cBhvr>
                                        <p:cTn id="19" dur="500"/>
                                        <p:tgtEl>
                                          <p:spTgt spid="1886212"/>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1886215"/>
                                        </p:tgtEl>
                                        <p:attrNameLst>
                                          <p:attrName>style.visibility</p:attrName>
                                        </p:attrNameLst>
                                      </p:cBhvr>
                                      <p:to>
                                        <p:strVal val="visible"/>
                                      </p:to>
                                    </p:set>
                                    <p:animEffect transition="in" filter="dissolve">
                                      <p:cBhvr>
                                        <p:cTn id="23" dur="500"/>
                                        <p:tgtEl>
                                          <p:spTgt spid="1886215"/>
                                        </p:tgtEl>
                                      </p:cBhvr>
                                    </p:animEffect>
                                  </p:childTnLst>
                                </p:cTn>
                              </p:par>
                            </p:childTnLst>
                          </p:cTn>
                        </p:par>
                        <p:par>
                          <p:cTn id="24" fill="hold" nodeType="afterGroup">
                            <p:stCondLst>
                              <p:cond delay="2500"/>
                            </p:stCondLst>
                            <p:childTnLst>
                              <p:par>
                                <p:cTn id="25" presetID="9" presetClass="entr" presetSubtype="0" fill="hold" nodeType="afterEffect">
                                  <p:stCondLst>
                                    <p:cond delay="0"/>
                                  </p:stCondLst>
                                  <p:childTnLst>
                                    <p:set>
                                      <p:cBhvr>
                                        <p:cTn id="26" dur="1" fill="hold">
                                          <p:stCondLst>
                                            <p:cond delay="0"/>
                                          </p:stCondLst>
                                        </p:cTn>
                                        <p:tgtEl>
                                          <p:spTgt spid="1886217"/>
                                        </p:tgtEl>
                                        <p:attrNameLst>
                                          <p:attrName>style.visibility</p:attrName>
                                        </p:attrNameLst>
                                      </p:cBhvr>
                                      <p:to>
                                        <p:strVal val="visible"/>
                                      </p:to>
                                    </p:set>
                                    <p:animEffect transition="in" filter="dissolve">
                                      <p:cBhvr>
                                        <p:cTn id="27" dur="500"/>
                                        <p:tgtEl>
                                          <p:spTgt spid="1886217"/>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886211">
                                            <p:txEl>
                                              <p:pRg st="0" end="0"/>
                                            </p:txEl>
                                          </p:spTgt>
                                        </p:tgtEl>
                                        <p:attrNameLst>
                                          <p:attrName>style.visibility</p:attrName>
                                        </p:attrNameLst>
                                      </p:cBhvr>
                                      <p:to>
                                        <p:strVal val="visible"/>
                                      </p:to>
                                    </p:set>
                                    <p:animEffect transition="in" filter="dissolve">
                                      <p:cBhvr>
                                        <p:cTn id="31" dur="500"/>
                                        <p:tgtEl>
                                          <p:spTgt spid="1886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6210" grpId="0"/>
      <p:bldP spid="1886211"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3"/>
          <p:cNvSpPr>
            <a:spLocks noGrp="1" noChangeArrowheads="1"/>
          </p:cNvSpPr>
          <p:nvPr>
            <p:ph type="subTitle" idx="1"/>
          </p:nvPr>
        </p:nvSpPr>
        <p:spPr>
          <a:xfrm>
            <a:off x="0" y="1066800"/>
            <a:ext cx="5257800" cy="5486400"/>
          </a:xfrm>
        </p:spPr>
        <p:txBody>
          <a:bodyPr/>
          <a:lstStyle/>
          <a:p>
            <a:pPr eaLnBrk="1" hangingPunct="1"/>
            <a:r>
              <a:rPr lang="en-US" sz="2400" b="1">
                <a:latin typeface="Verdana" charset="0"/>
                <a:ea typeface="ＭＳ Ｐゴシック" charset="0"/>
                <a:cs typeface="ＭＳ Ｐゴシック" charset="0"/>
              </a:rPr>
              <a:t>This is the only biography on Dan Brown.  Drawing on personal interviews with friends, articles and  transcripts that date back to his first novel, this story reveals  little-known details of Brown</a:t>
            </a:r>
            <a:r>
              <a:rPr lang="fr-FR" sz="2400" b="1">
                <a:latin typeface="Verdana" charset="0"/>
                <a:ea typeface="ＭＳ Ｐゴシック" charset="0"/>
                <a:cs typeface="ＭＳ Ｐゴシック" charset="0"/>
              </a:rPr>
              <a:t>'</a:t>
            </a:r>
            <a:r>
              <a:rPr lang="en-US" sz="2400" b="1">
                <a:latin typeface="Verdana" charset="0"/>
                <a:ea typeface="ＭＳ Ｐゴシック" charset="0"/>
                <a:cs typeface="ＭＳ Ｐゴシック" charset="0"/>
              </a:rPr>
              <a:t>s unusual work habits.  It investigates why Brown became interested in secret societies, why he has withdrawn from public life and discusses the criticism from Catholics and Protestants. </a:t>
            </a:r>
          </a:p>
        </p:txBody>
      </p:sp>
      <p:pic>
        <p:nvPicPr>
          <p:cNvPr id="585730" name="Picture 4" descr="roja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219200"/>
            <a:ext cx="35433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5731" name="Rectangle 6"/>
          <p:cNvSpPr>
            <a:spLocks noGrp="1" noChangeArrowheads="1"/>
          </p:cNvSpPr>
          <p:nvPr>
            <p:ph type="ctrTitle"/>
          </p:nvPr>
        </p:nvSpPr>
        <p:spPr>
          <a:xfrm>
            <a:off x="304800" y="0"/>
            <a:ext cx="7772400" cy="1143000"/>
          </a:xfrm>
        </p:spPr>
        <p:txBody>
          <a:bodyPr/>
          <a:lstStyle/>
          <a:p>
            <a:pPr eaLnBrk="1" hangingPunct="1"/>
            <a:r>
              <a:rPr lang="en-US" sz="4000" b="1">
                <a:latin typeface="Arial" charset="0"/>
                <a:ea typeface="ＭＳ Ｐゴシック" charset="0"/>
                <a:cs typeface="ＭＳ Ｐゴシック" charset="0"/>
              </a:rPr>
              <a:t>The Unauthorized Biography</a:t>
            </a:r>
            <a:endParaRPr lang="en-US">
              <a:latin typeface="Arial Black" charset="0"/>
              <a:ea typeface="ＭＳ Ｐゴシック" charset="0"/>
              <a:cs typeface="ＭＳ Ｐゴシック" charset="0"/>
            </a:endParaRPr>
          </a:p>
        </p:txBody>
      </p:sp>
      <p:pic>
        <p:nvPicPr>
          <p:cNvPr id="585732" name="Picture 7" descr="checkitou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53000" y="5146675"/>
            <a:ext cx="1558925" cy="171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1045" name="Picture 5" descr="finding_nemo_003_102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91042" name="Rectangle 2"/>
          <p:cNvSpPr>
            <a:spLocks noGrp="1" noChangeArrowheads="1"/>
          </p:cNvSpPr>
          <p:nvPr>
            <p:ph type="ctrTitle"/>
          </p:nvPr>
        </p:nvSpPr>
        <p:spPr>
          <a:xfrm>
            <a:off x="533400" y="152400"/>
            <a:ext cx="8153400" cy="1752600"/>
          </a:xfrm>
          <a:effectLst>
            <a:outerShdw blurRad="63500" dist="35921" dir="2700000" algn="ctr" rotWithShape="0">
              <a:srgbClr val="020009">
                <a:alpha val="74998"/>
              </a:srgbClr>
            </a:outerShdw>
          </a:effectLst>
        </p:spPr>
        <p:txBody>
          <a:bodyPr/>
          <a:lstStyle/>
          <a:p>
            <a:pPr eaLnBrk="1" hangingPunct="1">
              <a:defRPr/>
            </a:pPr>
            <a:r>
              <a:rPr lang="en-US" altLang="ja-JP"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Saying that Dan Brown</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s book is about Christianity is like saying </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Finding </a:t>
            </a:r>
            <a:r>
              <a:rPr lang="en-US" sz="3200" b="1" dirty="0" err="1">
                <a:solidFill>
                  <a:schemeClr val="tx1"/>
                </a:solidFill>
                <a:latin typeface="Arial" charset="0"/>
                <a:ea typeface="ＭＳ Ｐゴシック" charset="0"/>
                <a:cs typeface="ＭＳ Ｐゴシック" charset="0"/>
              </a:rPr>
              <a:t>Nemo</a:t>
            </a:r>
            <a:r>
              <a:rPr lang="fr-FR" sz="3200" b="1" dirty="0">
                <a:solidFill>
                  <a:schemeClr val="tx1"/>
                </a:solidFill>
                <a:latin typeface="Arial" charset="0"/>
                <a:ea typeface="ＭＳ Ｐゴシック" charset="0"/>
                <a:cs typeface="ＭＳ Ｐゴシック" charset="0"/>
              </a:rPr>
              <a:t>'</a:t>
            </a:r>
            <a:r>
              <a:rPr lang="en-US" sz="3200" b="1" dirty="0">
                <a:solidFill>
                  <a:schemeClr val="tx1"/>
                </a:solidFill>
                <a:latin typeface="Arial" charset="0"/>
                <a:ea typeface="ＭＳ Ｐゴシック" charset="0"/>
                <a:cs typeface="ＭＳ Ｐゴシック" charset="0"/>
              </a:rPr>
              <a:t> is about marine biology.</a:t>
            </a:r>
            <a:r>
              <a:rPr lang="en-US" altLang="ja-JP" sz="3200" b="1" dirty="0">
                <a:solidFill>
                  <a:schemeClr val="tx1"/>
                </a:solidFill>
                <a:latin typeface="Arial" charset="0"/>
                <a:ea typeface="ＭＳ Ｐゴシック" charset="0"/>
                <a:cs typeface="ＭＳ Ｐゴシック" charset="0"/>
              </a:rPr>
              <a:t>"</a:t>
            </a:r>
            <a:endParaRPr lang="en-US" dirty="0">
              <a:solidFill>
                <a:schemeClr val="tx1"/>
              </a:solidFill>
              <a:latin typeface="Times" charset="0"/>
              <a:ea typeface="ＭＳ Ｐゴシック" charset="0"/>
              <a:cs typeface="ＭＳ Ｐゴシック" charset="0"/>
            </a:endParaRPr>
          </a:p>
        </p:txBody>
      </p:sp>
      <p:sp>
        <p:nvSpPr>
          <p:cNvPr id="2391043" name="Rectangle 3"/>
          <p:cNvSpPr>
            <a:spLocks noGrp="1" noChangeArrowheads="1"/>
          </p:cNvSpPr>
          <p:nvPr>
            <p:ph type="subTitle" idx="1"/>
          </p:nvPr>
        </p:nvSpPr>
        <p:spPr>
          <a:xfrm>
            <a:off x="76200" y="6553200"/>
            <a:ext cx="8991600" cy="304800"/>
          </a:xfrm>
          <a:solidFill>
            <a:schemeClr val="bg1"/>
          </a:solidFill>
          <a:effectLst>
            <a:outerShdw blurRad="63500" dist="35921" dir="2700000" algn="ctr" rotWithShape="0">
              <a:srgbClr val="020009">
                <a:alpha val="74998"/>
              </a:srgbClr>
            </a:outerShdw>
          </a:effectLst>
        </p:spPr>
        <p:txBody>
          <a:bodyPr/>
          <a:lstStyle/>
          <a:p>
            <a:pPr algn="r" eaLnBrk="1" hangingPunct="1">
              <a:defRPr/>
            </a:pPr>
            <a:r>
              <a:rPr lang="en-US" sz="1600" b="1">
                <a:latin typeface="Arial" pitchFamily="-105" charset="0"/>
                <a:ea typeface="+mn-ea"/>
                <a:cs typeface="+mn-cs"/>
              </a:rPr>
              <a:t>Kenneth Boa &amp; John Alan Turner, </a:t>
            </a:r>
            <a:r>
              <a:rPr lang="en-US" sz="1600" b="1" i="1">
                <a:latin typeface="Arial" pitchFamily="-105" charset="0"/>
                <a:ea typeface="+mn-ea"/>
                <a:cs typeface="+mn-cs"/>
              </a:rPr>
              <a:t>The Gospel According to the Da Vinci Code</a:t>
            </a:r>
          </a:p>
        </p:txBody>
      </p:sp>
      <p:sp>
        <p:nvSpPr>
          <p:cNvPr id="2391044" name="Text Box 4"/>
          <p:cNvSpPr txBox="1">
            <a:spLocks noChangeArrowheads="1"/>
          </p:cNvSpPr>
          <p:nvPr/>
        </p:nvSpPr>
        <p:spPr bwMode="auto">
          <a:xfrm>
            <a:off x="838200" y="2133600"/>
            <a:ext cx="7254875" cy="2062163"/>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a:defRPr/>
            </a:pPr>
            <a:r>
              <a:rPr lang="en-US" altLang="ja-JP" sz="3200" b="1" dirty="0">
                <a:latin typeface="Arial" charset="0"/>
              </a:rPr>
              <a:t>"</a:t>
            </a:r>
            <a:r>
              <a:rPr lang="en-US" sz="3200" b="1" dirty="0">
                <a:latin typeface="Arial" charset="0"/>
              </a:rPr>
              <a:t>We have just as much evidence to suggest that Jesus was married to Mary Magdalene as we have that clown fish talk.</a:t>
            </a:r>
            <a:r>
              <a:rPr lang="en-US" altLang="ja-JP" sz="3200" b="1" dirty="0">
                <a:latin typeface="Arial" charset="0"/>
              </a:rPr>
              <a:t>"</a:t>
            </a:r>
            <a:endParaRPr lang="en-US" sz="3200" b="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91042"/>
                                        </p:tgtEl>
                                        <p:attrNameLst>
                                          <p:attrName>style.visibility</p:attrName>
                                        </p:attrNameLst>
                                      </p:cBhvr>
                                      <p:to>
                                        <p:strVal val="visible"/>
                                      </p:to>
                                    </p:set>
                                    <p:animEffect transition="in" filter="wipe(up)">
                                      <p:cBhvr>
                                        <p:cTn id="7" dur="500"/>
                                        <p:tgtEl>
                                          <p:spTgt spid="2391042"/>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2391044"/>
                                        </p:tgtEl>
                                        <p:attrNameLst>
                                          <p:attrName>style.visibility</p:attrName>
                                        </p:attrNameLst>
                                      </p:cBhvr>
                                      <p:to>
                                        <p:strVal val="visible"/>
                                      </p:to>
                                    </p:set>
                                    <p:animEffect transition="in" filter="dissolve">
                                      <p:cBhvr>
                                        <p:cTn id="11" dur="3000"/>
                                        <p:tgtEl>
                                          <p:spTgt spid="2391044"/>
                                        </p:tgtEl>
                                      </p:cBhvr>
                                    </p:animEffect>
                                  </p:childTnLst>
                                </p:cTn>
                              </p:par>
                            </p:childTnLst>
                          </p:cTn>
                        </p:par>
                        <p:par>
                          <p:cTn id="12" fill="hold" nodeType="afterGroup">
                            <p:stCondLst>
                              <p:cond delay="5500"/>
                            </p:stCondLst>
                            <p:childTnLst>
                              <p:par>
                                <p:cTn id="13" presetID="9" presetClass="entr" presetSubtype="0" fill="hold" nodeType="afterEffect">
                                  <p:stCondLst>
                                    <p:cond delay="0"/>
                                  </p:stCondLst>
                                  <p:childTnLst>
                                    <p:set>
                                      <p:cBhvr>
                                        <p:cTn id="14" dur="1" fill="hold">
                                          <p:stCondLst>
                                            <p:cond delay="0"/>
                                          </p:stCondLst>
                                        </p:cTn>
                                        <p:tgtEl>
                                          <p:spTgt spid="2391045"/>
                                        </p:tgtEl>
                                        <p:attrNameLst>
                                          <p:attrName>style.visibility</p:attrName>
                                        </p:attrNameLst>
                                      </p:cBhvr>
                                      <p:to>
                                        <p:strVal val="visible"/>
                                      </p:to>
                                    </p:set>
                                    <p:animEffect transition="in" filter="dissolve">
                                      <p:cBhvr>
                                        <p:cTn id="15" dur="2000"/>
                                        <p:tgtEl>
                                          <p:spTgt spid="2391045"/>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2391043">
                                            <p:bg/>
                                          </p:spTgt>
                                        </p:tgtEl>
                                        <p:attrNameLst>
                                          <p:attrName>style.visibility</p:attrName>
                                        </p:attrNameLst>
                                      </p:cBhvr>
                                      <p:to>
                                        <p:strVal val="visible"/>
                                      </p:to>
                                    </p:set>
                                    <p:animEffect transition="in" filter="dissolve">
                                      <p:cBhvr>
                                        <p:cTn id="19" dur="2000"/>
                                        <p:tgtEl>
                                          <p:spTgt spid="239104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1042" grpId="0"/>
      <p:bldP spid="2391043" grpId="0" build="p" animBg="1"/>
      <p:bldP spid="2391044"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89826"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8802"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en-US" sz="9600" b="1">
                <a:solidFill>
                  <a:schemeClr val="tx1"/>
                </a:solidFill>
                <a:latin typeface="Arial Black" charset="0"/>
                <a:ea typeface="ＭＳ Ｐゴシック" charset="0"/>
                <a:cs typeface="ＭＳ Ｐゴシック" charset="0"/>
              </a:rPr>
              <a:t>Our Context</a:t>
            </a:r>
            <a:endParaRPr lang="en-US" sz="4800" b="1">
              <a:solidFill>
                <a:schemeClr val="tx1"/>
              </a:solidFill>
              <a:latin typeface="Arial Black" charset="0"/>
              <a:ea typeface="ＭＳ Ｐゴシック" charset="0"/>
              <a:cs typeface="ＭＳ Ｐゴシック" charset="0"/>
            </a:endParaRPr>
          </a:p>
        </p:txBody>
      </p:sp>
      <p:sp>
        <p:nvSpPr>
          <p:cNvPr id="588804" name="Text Box 4"/>
          <p:cNvSpPr txBox="1">
            <a:spLocks noChangeArrowheads="1"/>
          </p:cNvSpPr>
          <p:nvPr/>
        </p:nvSpPr>
        <p:spPr bwMode="auto">
          <a:xfrm>
            <a:off x="762000" y="5287963"/>
            <a:ext cx="7315200" cy="1066800"/>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3200" b="1">
                <a:latin typeface="26" charset="0"/>
                <a:ea typeface="+mn-ea"/>
                <a:cs typeface="+mn-cs"/>
              </a:rPr>
              <a:t>How could a novel like this achieve such overwhelming success?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1066800"/>
            <a:ext cx="6629400" cy="609600"/>
          </a:xfrm>
          <a:effectLst>
            <a:outerShdw blurRad="63500" dist="35921" dir="2700000" algn="ctr" rotWithShape="0">
              <a:schemeClr val="bg1">
                <a:alpha val="74998"/>
              </a:schemeClr>
            </a:outerShdw>
          </a:effectLst>
        </p:spPr>
        <p:txBody>
          <a:bodyPr/>
          <a:lstStyle/>
          <a:p>
            <a:pPr eaLnBrk="1" hangingPunct="1">
              <a:defRPr/>
            </a:pPr>
            <a:r>
              <a:rPr lang="en-US" sz="4800">
                <a:latin typeface="Arial" charset="0"/>
                <a:ea typeface="ＭＳ Ｐゴシック" charset="0"/>
                <a:cs typeface="ＭＳ Ｐゴシック" charset="0"/>
              </a:rPr>
              <a:t>Answer the Critics</a:t>
            </a:r>
            <a:endParaRPr lang="en-US">
              <a:solidFill>
                <a:schemeClr val="bg1"/>
              </a:solidFill>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2438400" y="2514600"/>
            <a:ext cx="63246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20000"/>
              </a:spcBef>
              <a:defRPr/>
            </a:pPr>
            <a:r>
              <a:rPr lang="en-US" sz="3200" b="1">
                <a:solidFill>
                  <a:schemeClr val="bg1"/>
                </a:solidFill>
                <a:latin typeface="Arial" charset="0"/>
              </a:rPr>
              <a:t>But in your hearts set apart Christ as Lord.  </a:t>
            </a:r>
            <a:r>
              <a:rPr lang="en-US" sz="3200" b="1">
                <a:solidFill>
                  <a:srgbClr val="FCE20C"/>
                </a:solidFill>
                <a:latin typeface="Arial" charset="0"/>
              </a:rPr>
              <a:t>Always be prepared to give an answer </a:t>
            </a:r>
            <a:r>
              <a:rPr lang="en-US" sz="3200" b="1">
                <a:solidFill>
                  <a:schemeClr val="bg1"/>
                </a:solidFill>
                <a:latin typeface="Arial" charset="0"/>
              </a:rPr>
              <a:t>to everyone who asks you to give the reason for the hope that you have.  But do this with gentleness and respect.</a:t>
            </a:r>
          </a:p>
          <a:p>
            <a:pPr algn="r" eaLnBrk="1" hangingPunct="1">
              <a:spcBef>
                <a:spcPct val="20000"/>
              </a:spcBef>
              <a:defRPr/>
            </a:pPr>
            <a:r>
              <a:rPr lang="en-US" sz="3200" b="1">
                <a:solidFill>
                  <a:schemeClr val="bg1"/>
                </a:solidFill>
                <a:latin typeface="Arial" charset="0"/>
              </a:rPr>
              <a:t>1 Peter 3:15</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591874"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600200" y="161925"/>
            <a:ext cx="6705600" cy="6545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4244" name="Rectangle 4"/>
          <p:cNvSpPr>
            <a:spLocks noGrp="1" noChangeArrowheads="1"/>
          </p:cNvSpPr>
          <p:nvPr>
            <p:ph type="ctrTitle"/>
          </p:nvPr>
        </p:nvSpPr>
        <p:spPr>
          <a:xfrm>
            <a:off x="381000" y="152400"/>
            <a:ext cx="7924800" cy="838200"/>
          </a:xfrm>
          <a:solidFill>
            <a:srgbClr val="020009"/>
          </a:solidFill>
          <a:effectLst>
            <a:outerShdw blurRad="63500" dist="53882" dir="2700000" algn="ctr" rotWithShape="0">
              <a:srgbClr val="020009">
                <a:alpha val="74998"/>
              </a:srgbClr>
            </a:outerShdw>
          </a:effectLst>
        </p:spPr>
        <p:txBody>
          <a:bodyPr/>
          <a:lstStyle/>
          <a:p>
            <a:pPr eaLnBrk="1" hangingPunct="1">
              <a:defRPr/>
            </a:pPr>
            <a:r>
              <a:rPr lang="en-US" sz="4800">
                <a:effectLst>
                  <a:outerShdw blurRad="38100" dist="38100" dir="2700000" algn="tl">
                    <a:srgbClr val="FFFFFF"/>
                  </a:outerShdw>
                </a:effectLst>
                <a:latin typeface="Arial" charset="0"/>
                <a:ea typeface="ＭＳ Ｐゴシック" charset="0"/>
                <a:cs typeface="ＭＳ Ｐゴシック" charset="0"/>
              </a:rPr>
              <a:t>Fatalism in Marriage</a:t>
            </a:r>
          </a:p>
        </p:txBody>
      </p:sp>
      <p:sp>
        <p:nvSpPr>
          <p:cNvPr id="1674246" name="Text Box 6"/>
          <p:cNvSpPr txBox="1">
            <a:spLocks noChangeArrowheads="1"/>
          </p:cNvSpPr>
          <p:nvPr/>
        </p:nvSpPr>
        <p:spPr bwMode="auto">
          <a:xfrm>
            <a:off x="0" y="1203325"/>
            <a:ext cx="6248400" cy="22272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altLang="ja-JP" sz="2800" b="1">
                <a:latin typeface="Times" charset="0"/>
              </a:rPr>
              <a:t>"So many people expect that fairy tale where everyone is going to be together forever, but I don</a:t>
            </a:r>
            <a:r>
              <a:rPr lang="fr-FR" altLang="ja-JP" sz="2800" b="1">
                <a:latin typeface="Times" charset="0"/>
              </a:rPr>
              <a:t>'</a:t>
            </a:r>
            <a:r>
              <a:rPr lang="en-US" altLang="ja-JP" sz="2800" b="1">
                <a:latin typeface="Times" charset="0"/>
              </a:rPr>
              <a:t>t subscribe to that.  I</a:t>
            </a:r>
            <a:r>
              <a:rPr lang="fr-FR" altLang="ja-JP" sz="2800" b="1">
                <a:latin typeface="Times" charset="0"/>
              </a:rPr>
              <a:t>'</a:t>
            </a:r>
            <a:r>
              <a:rPr lang="en-US" altLang="ja-JP" sz="2800" b="1">
                <a:latin typeface="Times" charset="0"/>
              </a:rPr>
              <a:t>d love for it to happen, but I think 10 years with someone is enough." </a:t>
            </a:r>
            <a:endParaRPr lang="en-US" sz="2800" b="1">
              <a:latin typeface="Times" charset="0"/>
            </a:endParaRPr>
          </a:p>
        </p:txBody>
      </p:sp>
      <p:sp>
        <p:nvSpPr>
          <p:cNvPr id="1674247" name="Text Box 7"/>
          <p:cNvSpPr txBox="1">
            <a:spLocks noGrp="1" noChangeArrowheads="1"/>
          </p:cNvSpPr>
          <p:nvPr>
            <p:ph type="subTitle" idx="1"/>
          </p:nvPr>
        </p:nvSpPr>
        <p:spPr bwMode="auto">
          <a:xfrm>
            <a:off x="2743200" y="5562600"/>
            <a:ext cx="6400800" cy="1295400"/>
          </a:xfrm>
          <a:solidFill>
            <a:schemeClr val="bg2"/>
          </a:solidFill>
        </p:spPr>
        <p:txBody>
          <a:bodyPr/>
          <a:lstStyle/>
          <a:p>
            <a:pPr>
              <a:spcBef>
                <a:spcPct val="0"/>
              </a:spcBef>
              <a:buFontTx/>
              <a:buNone/>
              <a:defRPr/>
            </a:pPr>
            <a:r>
              <a:rPr lang="en-US" sz="2800" b="1">
                <a:effectLst>
                  <a:outerShdw blurRad="38100" dist="38100" dir="2700000" algn="tl">
                    <a:srgbClr val="000203"/>
                  </a:outerShdw>
                </a:effectLst>
                <a:latin typeface="Times" charset="0"/>
                <a:ea typeface="ＭＳ Ｐゴシック" charset="0"/>
                <a:cs typeface="ＭＳ Ｐゴシック" charset="0"/>
              </a:rPr>
              <a:t>--Twice divorced actor Jim Carrey</a:t>
            </a:r>
            <a:endParaRPr lang="en-US" sz="2400" b="1">
              <a:effectLst>
                <a:outerShdw blurRad="38100" dist="38100" dir="2700000" algn="tl">
                  <a:srgbClr val="000203"/>
                </a:outerShdw>
              </a:effectLst>
              <a:latin typeface="Times" charset="0"/>
              <a:ea typeface="ＭＳ Ｐゴシック" charset="0"/>
              <a:cs typeface="ＭＳ Ｐゴシック" charset="0"/>
            </a:endParaRPr>
          </a:p>
          <a:p>
            <a:pPr>
              <a:spcBef>
                <a:spcPct val="0"/>
              </a:spcBef>
              <a:buFontTx/>
              <a:buNone/>
              <a:defRPr/>
            </a:pPr>
            <a:r>
              <a:rPr lang="en-US" sz="2400" b="1">
                <a:effectLst>
                  <a:outerShdw blurRad="38100" dist="38100" dir="2700000" algn="tl">
                    <a:srgbClr val="000203"/>
                  </a:outerShdw>
                </a:effectLst>
                <a:latin typeface="Times" charset="0"/>
                <a:ea typeface="ＭＳ Ｐゴシック" charset="0"/>
                <a:cs typeface="ＭＳ Ｐゴシック" charset="0"/>
              </a:rPr>
              <a:t>The Internet Movie Database</a:t>
            </a:r>
          </a:p>
          <a:p>
            <a:pPr>
              <a:spcBef>
                <a:spcPct val="0"/>
              </a:spcBef>
              <a:buFontTx/>
              <a:buNone/>
              <a:defRPr/>
            </a:pPr>
            <a:r>
              <a:rPr lang="en-US" sz="2400" b="1">
                <a:effectLst>
                  <a:outerShdw blurRad="38100" dist="38100" dir="2700000" algn="tl">
                    <a:srgbClr val="000203"/>
                  </a:outerShdw>
                </a:effectLst>
                <a:latin typeface="Times" charset="0"/>
                <a:ea typeface="ＭＳ Ｐゴシック" charset="0"/>
                <a:cs typeface="ＭＳ Ｐゴシック" charset="0"/>
              </a:rPr>
              <a:t>(www.imdb.com/news/wenn/2004-04-02)</a:t>
            </a:r>
          </a:p>
        </p:txBody>
      </p:sp>
      <p:pic>
        <p:nvPicPr>
          <p:cNvPr id="1674248" name="Picture 8" descr="Carre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6713" y="3581400"/>
            <a:ext cx="2452687"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7424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74247"/>
                                        </p:tgtEl>
                                        <p:attrNameLst>
                                          <p:attrName>style.visibility</p:attrName>
                                        </p:attrNameLst>
                                      </p:cBhvr>
                                      <p:to>
                                        <p:strVal val="visible"/>
                                      </p:to>
                                    </p:set>
                                  </p:childTnLst>
                                </p:cTn>
                              </p:par>
                              <p:par>
                                <p:cTn id="11" presetID="18" presetClass="entr" presetSubtype="12" fill="hold" nodeType="withEffect">
                                  <p:stCondLst>
                                    <p:cond delay="0"/>
                                  </p:stCondLst>
                                  <p:childTnLst>
                                    <p:set>
                                      <p:cBhvr>
                                        <p:cTn id="12" dur="1" fill="hold">
                                          <p:stCondLst>
                                            <p:cond delay="0"/>
                                          </p:stCondLst>
                                        </p:cTn>
                                        <p:tgtEl>
                                          <p:spTgt spid="1674248"/>
                                        </p:tgtEl>
                                        <p:attrNameLst>
                                          <p:attrName>style.visibility</p:attrName>
                                        </p:attrNameLst>
                                      </p:cBhvr>
                                      <p:to>
                                        <p:strVal val="visible"/>
                                      </p:to>
                                    </p:set>
                                    <p:animEffect transition="in" filter="strips(downLeft)">
                                      <p:cBhvr>
                                        <p:cTn id="13" dur="500"/>
                                        <p:tgtEl>
                                          <p:spTgt spid="1674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4246" grpId="0" animBg="1"/>
      <p:bldP spid="1674247"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sz="1800">
                <a:latin typeface="Arial"/>
                <a:cs typeface="Arial"/>
              </a:rPr>
              <a:t>The Male Brain</a:t>
            </a:r>
          </a:p>
        </p:txBody>
      </p:sp>
      <p:sp>
        <p:nvSpPr>
          <p:cNvPr id="10243" name="Rectangle 3"/>
          <p:cNvSpPr>
            <a:spLocks noGrp="1" noChangeArrowheads="1"/>
          </p:cNvSpPr>
          <p:nvPr>
            <p:ph type="body" idx="1"/>
          </p:nvPr>
        </p:nvSpPr>
        <p:spPr/>
        <p:txBody>
          <a:bodyPr/>
          <a:lstStyle/>
          <a:p>
            <a:pPr eaLnBrk="1" hangingPunct="1">
              <a:defRPr/>
            </a:pPr>
            <a:endParaRPr lang="en-US" sz="1800">
              <a:latin typeface="Arial"/>
              <a:cs typeface="Arial"/>
            </a:endParaRPr>
          </a:p>
        </p:txBody>
      </p:sp>
      <p:pic>
        <p:nvPicPr>
          <p:cNvPr id="1024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2400"/>
            <a:ext cx="92043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0246" name="Line 6"/>
          <p:cNvSpPr>
            <a:spLocks noChangeShapeType="1"/>
          </p:cNvSpPr>
          <p:nvPr/>
        </p:nvSpPr>
        <p:spPr bwMode="auto">
          <a:xfrm flipV="1">
            <a:off x="5257800" y="228600"/>
            <a:ext cx="381000" cy="53340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0247" name="Line 7"/>
          <p:cNvSpPr>
            <a:spLocks noChangeShapeType="1"/>
          </p:cNvSpPr>
          <p:nvPr/>
        </p:nvSpPr>
        <p:spPr bwMode="auto">
          <a:xfrm flipV="1">
            <a:off x="5715000" y="457200"/>
            <a:ext cx="762000" cy="45720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40294" name="Oval 1"/>
          <p:cNvSpPr>
            <a:spLocks noChangeArrowheads="1"/>
          </p:cNvSpPr>
          <p:nvPr/>
        </p:nvSpPr>
        <p:spPr bwMode="auto">
          <a:xfrm>
            <a:off x="2555875" y="1196975"/>
            <a:ext cx="863600" cy="36036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0248" name="Line 8"/>
          <p:cNvSpPr>
            <a:spLocks noChangeShapeType="1"/>
          </p:cNvSpPr>
          <p:nvPr/>
        </p:nvSpPr>
        <p:spPr bwMode="auto">
          <a:xfrm flipV="1">
            <a:off x="4191000" y="4800600"/>
            <a:ext cx="685800" cy="53340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0249" name="Line 9"/>
          <p:cNvSpPr>
            <a:spLocks noChangeShapeType="1"/>
          </p:cNvSpPr>
          <p:nvPr/>
        </p:nvSpPr>
        <p:spPr bwMode="auto">
          <a:xfrm flipV="1">
            <a:off x="1676400" y="4038600"/>
            <a:ext cx="1066800" cy="45720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0250" name="Line 10"/>
          <p:cNvSpPr>
            <a:spLocks noChangeShapeType="1"/>
          </p:cNvSpPr>
          <p:nvPr/>
        </p:nvSpPr>
        <p:spPr bwMode="auto">
          <a:xfrm flipV="1">
            <a:off x="2438400" y="3886200"/>
            <a:ext cx="1371600" cy="114300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0251" name="Line 11"/>
          <p:cNvSpPr>
            <a:spLocks noChangeShapeType="1"/>
          </p:cNvSpPr>
          <p:nvPr/>
        </p:nvSpPr>
        <p:spPr bwMode="auto">
          <a:xfrm flipV="1">
            <a:off x="990600" y="2971800"/>
            <a:ext cx="609600" cy="15240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0252" name="Line 12"/>
          <p:cNvSpPr>
            <a:spLocks noChangeShapeType="1"/>
          </p:cNvSpPr>
          <p:nvPr/>
        </p:nvSpPr>
        <p:spPr bwMode="auto">
          <a:xfrm>
            <a:off x="7543800" y="3276600"/>
            <a:ext cx="533400" cy="7620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solidFill>
                <a:srgbClr val="FFFFFF"/>
              </a:solidFill>
              <a:latin typeface="Arial"/>
              <a:cs typeface="Arial"/>
            </a:endParaRPr>
          </a:p>
        </p:txBody>
      </p:sp>
      <p:sp>
        <p:nvSpPr>
          <p:cNvPr id="140300" name="Text Box 13"/>
          <p:cNvSpPr txBox="1">
            <a:spLocks noChangeArrowheads="1"/>
          </p:cNvSpPr>
          <p:nvPr/>
        </p:nvSpPr>
        <p:spPr bwMode="auto">
          <a:xfrm>
            <a:off x="0" y="6021388"/>
            <a:ext cx="9144000" cy="6461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3600" b="1">
                <a:solidFill>
                  <a:srgbClr val="00273B"/>
                </a:solidFill>
                <a:latin typeface="Arial" charset="0"/>
                <a:cs typeface="Arial" charset="0"/>
              </a:rPr>
              <a:t>The Male Brain</a:t>
            </a:r>
            <a:endParaRPr lang="zh-CN" altLang="en-US" sz="3600" b="1">
              <a:solidFill>
                <a:srgbClr val="00273B"/>
              </a:solidFill>
              <a:latin typeface="Arial" charset="0"/>
              <a:ea typeface="SimSun" charset="0"/>
              <a:cs typeface="SimSun" charset="0"/>
            </a:endParaRPr>
          </a:p>
        </p:txBody>
      </p:sp>
      <p:sp>
        <p:nvSpPr>
          <p:cNvPr id="140301" name="Text Box 23"/>
          <p:cNvSpPr txBox="1">
            <a:spLocks noChangeArrowheads="1"/>
          </p:cNvSpPr>
          <p:nvPr/>
        </p:nvSpPr>
        <p:spPr bwMode="auto">
          <a:xfrm>
            <a:off x="3563938" y="5322888"/>
            <a:ext cx="936625" cy="3698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1800" b="1">
                <a:solidFill>
                  <a:srgbClr val="00273B"/>
                </a:solidFill>
                <a:latin typeface="Arial" charset="0"/>
                <a:cs typeface="Arial" charset="0"/>
              </a:rPr>
              <a:t>Beer</a:t>
            </a:r>
            <a:endParaRPr lang="zh-CN" altLang="en-US" sz="1800" b="1">
              <a:solidFill>
                <a:srgbClr val="00273B"/>
              </a:solidFill>
              <a:latin typeface="Arial" charset="0"/>
              <a:ea typeface="SimSun" charset="0"/>
              <a:cs typeface="SimSun" charset="0"/>
            </a:endParaRPr>
          </a:p>
        </p:txBody>
      </p:sp>
      <p:sp>
        <p:nvSpPr>
          <p:cNvPr id="140302" name="Text Box 25"/>
          <p:cNvSpPr txBox="1">
            <a:spLocks noChangeArrowheads="1"/>
          </p:cNvSpPr>
          <p:nvPr/>
        </p:nvSpPr>
        <p:spPr bwMode="auto">
          <a:xfrm>
            <a:off x="1331913" y="5084763"/>
            <a:ext cx="2160587" cy="92392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1800" b="1">
                <a:solidFill>
                  <a:srgbClr val="00273B"/>
                </a:solidFill>
                <a:latin typeface="Arial" charset="0"/>
                <a:cs typeface="Arial" charset="0"/>
              </a:rPr>
              <a:t>Avoid all personal questions at all costs segment</a:t>
            </a:r>
            <a:endParaRPr lang="zh-CN" altLang="en-US" sz="1800" b="1">
              <a:solidFill>
                <a:srgbClr val="00273B"/>
              </a:solidFill>
              <a:latin typeface="Arial" charset="0"/>
              <a:ea typeface="SimSun" charset="0"/>
              <a:cs typeface="SimSun" charset="0"/>
            </a:endParaRPr>
          </a:p>
        </p:txBody>
      </p:sp>
      <p:sp>
        <p:nvSpPr>
          <p:cNvPr id="140303" name="Text Box 26"/>
          <p:cNvSpPr txBox="1">
            <a:spLocks noChangeArrowheads="1"/>
          </p:cNvSpPr>
          <p:nvPr/>
        </p:nvSpPr>
        <p:spPr bwMode="auto">
          <a:xfrm>
            <a:off x="71438" y="4149725"/>
            <a:ext cx="1763712" cy="6461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1800" b="1">
                <a:solidFill>
                  <a:srgbClr val="00273B"/>
                </a:solidFill>
                <a:latin typeface="Arial" charset="0"/>
                <a:cs typeface="Arial" charset="0"/>
              </a:rPr>
              <a:t>Attention span segment</a:t>
            </a:r>
            <a:endParaRPr lang="zh-CN" altLang="en-US" sz="1800" b="1">
              <a:solidFill>
                <a:srgbClr val="00273B"/>
              </a:solidFill>
              <a:latin typeface="Arial" charset="0"/>
              <a:ea typeface="SimSun" charset="0"/>
              <a:cs typeface="SimSun" charset="0"/>
            </a:endParaRPr>
          </a:p>
        </p:txBody>
      </p:sp>
      <p:sp>
        <p:nvSpPr>
          <p:cNvPr id="140304" name="Text Box 27"/>
          <p:cNvSpPr txBox="1">
            <a:spLocks noChangeArrowheads="1"/>
          </p:cNvSpPr>
          <p:nvPr/>
        </p:nvSpPr>
        <p:spPr bwMode="auto">
          <a:xfrm>
            <a:off x="0" y="2916238"/>
            <a:ext cx="1258888" cy="64611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1800" b="1">
                <a:solidFill>
                  <a:srgbClr val="00273B"/>
                </a:solidFill>
                <a:latin typeface="Arial" charset="0"/>
                <a:cs typeface="Arial" charset="0"/>
              </a:rPr>
              <a:t>Listening particle</a:t>
            </a:r>
            <a:endParaRPr lang="zh-CN" altLang="en-US" sz="1800" b="1">
              <a:solidFill>
                <a:srgbClr val="00273B"/>
              </a:solidFill>
              <a:latin typeface="Arial" charset="0"/>
              <a:ea typeface="SimSun" charset="0"/>
              <a:cs typeface="SimSun" charset="0"/>
            </a:endParaRPr>
          </a:p>
        </p:txBody>
      </p:sp>
      <p:sp>
        <p:nvSpPr>
          <p:cNvPr id="140305" name="Text Box 28"/>
          <p:cNvSpPr txBox="1">
            <a:spLocks noChangeArrowheads="1"/>
          </p:cNvSpPr>
          <p:nvPr/>
        </p:nvSpPr>
        <p:spPr bwMode="auto">
          <a:xfrm>
            <a:off x="7956550" y="3213100"/>
            <a:ext cx="1223963" cy="6461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1800" b="1">
                <a:solidFill>
                  <a:srgbClr val="00273B"/>
                </a:solidFill>
                <a:latin typeface="Arial" charset="0"/>
                <a:cs typeface="Arial" charset="0"/>
              </a:rPr>
              <a:t>Domestic skills</a:t>
            </a:r>
            <a:endParaRPr lang="zh-CN" altLang="en-US" sz="1800" b="1">
              <a:solidFill>
                <a:srgbClr val="00273B"/>
              </a:solidFill>
              <a:latin typeface="Arial" charset="0"/>
              <a:ea typeface="SimSun" charset="0"/>
              <a:cs typeface="SimSun" charset="0"/>
            </a:endParaRPr>
          </a:p>
        </p:txBody>
      </p:sp>
      <p:sp>
        <p:nvSpPr>
          <p:cNvPr id="140306" name="Text Box 29"/>
          <p:cNvSpPr txBox="1">
            <a:spLocks noChangeArrowheads="1"/>
          </p:cNvSpPr>
          <p:nvPr/>
        </p:nvSpPr>
        <p:spPr bwMode="auto">
          <a:xfrm>
            <a:off x="6227763" y="-26988"/>
            <a:ext cx="1368425" cy="6461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1800" b="1">
                <a:solidFill>
                  <a:srgbClr val="00273B"/>
                </a:solidFill>
                <a:latin typeface="Arial" charset="0"/>
                <a:cs typeface="Arial" charset="0"/>
              </a:rPr>
              <a:t>Toilet aiming cell</a:t>
            </a:r>
            <a:endParaRPr lang="zh-CN" altLang="en-US" sz="1800" b="1">
              <a:solidFill>
                <a:srgbClr val="00273B"/>
              </a:solidFill>
              <a:latin typeface="Arial" charset="0"/>
              <a:ea typeface="SimSun" charset="0"/>
              <a:cs typeface="SimSun" charset="0"/>
            </a:endParaRPr>
          </a:p>
        </p:txBody>
      </p:sp>
      <p:sp>
        <p:nvSpPr>
          <p:cNvPr id="140307" name="Text Box 30"/>
          <p:cNvSpPr txBox="1">
            <a:spLocks noChangeArrowheads="1"/>
          </p:cNvSpPr>
          <p:nvPr/>
        </p:nvSpPr>
        <p:spPr bwMode="auto">
          <a:xfrm>
            <a:off x="5076825" y="-100013"/>
            <a:ext cx="1079500" cy="3698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1800" b="1">
                <a:solidFill>
                  <a:srgbClr val="00273B"/>
                </a:solidFill>
                <a:latin typeface="Arial" charset="0"/>
                <a:cs typeface="Arial" charset="0"/>
              </a:rPr>
              <a:t>Ironing</a:t>
            </a:r>
            <a:endParaRPr lang="zh-CN" altLang="en-US" sz="1800" b="1">
              <a:solidFill>
                <a:srgbClr val="00273B"/>
              </a:solidFill>
              <a:latin typeface="Arial" charset="0"/>
              <a:ea typeface="SimSun" charset="0"/>
              <a:cs typeface="SimSun" charset="0"/>
            </a:endParaRPr>
          </a:p>
        </p:txBody>
      </p:sp>
      <p:sp>
        <p:nvSpPr>
          <p:cNvPr id="140308" name="Oval 34"/>
          <p:cNvSpPr>
            <a:spLocks noChangeArrowheads="1"/>
          </p:cNvSpPr>
          <p:nvPr/>
        </p:nvSpPr>
        <p:spPr bwMode="auto">
          <a:xfrm>
            <a:off x="3635375" y="836613"/>
            <a:ext cx="1441450" cy="50482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09" name="Oval 36"/>
          <p:cNvSpPr>
            <a:spLocks noChangeArrowheads="1"/>
          </p:cNvSpPr>
          <p:nvPr/>
        </p:nvSpPr>
        <p:spPr bwMode="auto">
          <a:xfrm>
            <a:off x="5364163" y="1341438"/>
            <a:ext cx="1223962" cy="64770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10" name="Oval 37"/>
          <p:cNvSpPr>
            <a:spLocks noChangeArrowheads="1"/>
          </p:cNvSpPr>
          <p:nvPr/>
        </p:nvSpPr>
        <p:spPr bwMode="auto">
          <a:xfrm>
            <a:off x="2051050" y="2060575"/>
            <a:ext cx="1225550" cy="64770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11" name="Oval 38"/>
          <p:cNvSpPr>
            <a:spLocks noChangeArrowheads="1"/>
          </p:cNvSpPr>
          <p:nvPr/>
        </p:nvSpPr>
        <p:spPr bwMode="auto">
          <a:xfrm>
            <a:off x="3924300" y="2276475"/>
            <a:ext cx="1223963" cy="64770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12" name="Oval 39"/>
          <p:cNvSpPr>
            <a:spLocks noChangeArrowheads="1"/>
          </p:cNvSpPr>
          <p:nvPr/>
        </p:nvSpPr>
        <p:spPr bwMode="auto">
          <a:xfrm>
            <a:off x="2411413" y="3213100"/>
            <a:ext cx="865187" cy="36036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0264" name="Text Box 24"/>
          <p:cNvSpPr txBox="1">
            <a:spLocks noChangeArrowheads="1"/>
          </p:cNvSpPr>
          <p:nvPr/>
        </p:nvSpPr>
        <p:spPr bwMode="auto">
          <a:xfrm>
            <a:off x="1979613" y="3306763"/>
            <a:ext cx="1584325" cy="369887"/>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b="1" dirty="0">
                <a:solidFill>
                  <a:srgbClr val="00273B"/>
                </a:solidFill>
                <a:latin typeface="Arial"/>
                <a:ea typeface="SimSun" charset="0"/>
                <a:cs typeface="Arial"/>
              </a:rPr>
              <a:t>Beer</a:t>
            </a:r>
            <a:endParaRPr lang="zh-CN" altLang="en-US" sz="1800" b="1" dirty="0">
              <a:solidFill>
                <a:srgbClr val="00273B"/>
              </a:solidFill>
              <a:latin typeface="Arial"/>
              <a:ea typeface="SimSun" charset="0"/>
              <a:cs typeface="Arial"/>
            </a:endParaRPr>
          </a:p>
        </p:txBody>
      </p:sp>
      <p:sp>
        <p:nvSpPr>
          <p:cNvPr id="10254" name="Text Box 14"/>
          <p:cNvSpPr txBox="1">
            <a:spLocks noChangeArrowheads="1"/>
          </p:cNvSpPr>
          <p:nvPr/>
        </p:nvSpPr>
        <p:spPr bwMode="auto">
          <a:xfrm>
            <a:off x="1763713" y="2108200"/>
            <a:ext cx="1584325" cy="584200"/>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3200" b="1" dirty="0">
                <a:solidFill>
                  <a:srgbClr val="00273B"/>
                </a:solidFill>
                <a:latin typeface="Arial"/>
                <a:ea typeface="SimSun" charset="0"/>
                <a:cs typeface="Arial"/>
              </a:rPr>
              <a:t>SEX</a:t>
            </a:r>
            <a:endParaRPr lang="zh-CN" altLang="en-US" sz="3200" b="1" dirty="0">
              <a:solidFill>
                <a:srgbClr val="00273B"/>
              </a:solidFill>
              <a:latin typeface="Arial"/>
              <a:ea typeface="SimSun" charset="0"/>
              <a:cs typeface="Arial"/>
            </a:endParaRPr>
          </a:p>
        </p:txBody>
      </p:sp>
      <p:sp>
        <p:nvSpPr>
          <p:cNvPr id="10255" name="Text Box 15"/>
          <p:cNvSpPr txBox="1">
            <a:spLocks noChangeArrowheads="1"/>
          </p:cNvSpPr>
          <p:nvPr/>
        </p:nvSpPr>
        <p:spPr bwMode="auto">
          <a:xfrm>
            <a:off x="3851275" y="2420938"/>
            <a:ext cx="1728788" cy="584200"/>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3200" b="1" dirty="0">
                <a:solidFill>
                  <a:srgbClr val="00273B"/>
                </a:solidFill>
                <a:latin typeface="Arial"/>
                <a:ea typeface="SimSun" charset="0"/>
                <a:cs typeface="Arial"/>
              </a:rPr>
              <a:t>SEX</a:t>
            </a:r>
            <a:endParaRPr lang="zh-CN" altLang="en-US" sz="3200" b="1" dirty="0">
              <a:solidFill>
                <a:srgbClr val="00273B"/>
              </a:solidFill>
              <a:latin typeface="Arial"/>
              <a:ea typeface="SimSun" charset="0"/>
              <a:cs typeface="Arial"/>
            </a:endParaRPr>
          </a:p>
        </p:txBody>
      </p:sp>
      <p:sp>
        <p:nvSpPr>
          <p:cNvPr id="140316" name="Oval 40"/>
          <p:cNvSpPr>
            <a:spLocks noChangeArrowheads="1"/>
          </p:cNvSpPr>
          <p:nvPr/>
        </p:nvSpPr>
        <p:spPr bwMode="auto">
          <a:xfrm>
            <a:off x="5651500" y="2349500"/>
            <a:ext cx="1657350" cy="71913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0260" name="Text Box 20"/>
          <p:cNvSpPr txBox="1">
            <a:spLocks noChangeArrowheads="1"/>
          </p:cNvSpPr>
          <p:nvPr/>
        </p:nvSpPr>
        <p:spPr bwMode="auto">
          <a:xfrm>
            <a:off x="5508625" y="2351088"/>
            <a:ext cx="2033588" cy="646112"/>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b="1" dirty="0">
                <a:solidFill>
                  <a:srgbClr val="00273B"/>
                </a:solidFill>
                <a:latin typeface="Arial"/>
                <a:ea typeface="SimSun" charset="0"/>
                <a:cs typeface="Arial"/>
              </a:rPr>
              <a:t>TV remote addiction centre</a:t>
            </a:r>
            <a:endParaRPr lang="zh-CN" altLang="en-US" sz="1800" b="1" dirty="0">
              <a:solidFill>
                <a:srgbClr val="00273B"/>
              </a:solidFill>
              <a:latin typeface="Arial"/>
              <a:ea typeface="SimSun" charset="0"/>
              <a:cs typeface="Arial"/>
            </a:endParaRPr>
          </a:p>
        </p:txBody>
      </p:sp>
      <p:sp>
        <p:nvSpPr>
          <p:cNvPr id="140318" name="Oval 41"/>
          <p:cNvSpPr>
            <a:spLocks noChangeArrowheads="1"/>
          </p:cNvSpPr>
          <p:nvPr/>
        </p:nvSpPr>
        <p:spPr bwMode="auto">
          <a:xfrm>
            <a:off x="3492500" y="1628775"/>
            <a:ext cx="935038" cy="28733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19" name="Oval 42"/>
          <p:cNvSpPr>
            <a:spLocks noChangeArrowheads="1"/>
          </p:cNvSpPr>
          <p:nvPr/>
        </p:nvSpPr>
        <p:spPr bwMode="auto">
          <a:xfrm>
            <a:off x="6588125" y="3500438"/>
            <a:ext cx="936625" cy="93662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40320" name="Rectangle 2"/>
          <p:cNvSpPr>
            <a:spLocks noChangeArrowheads="1"/>
          </p:cNvSpPr>
          <p:nvPr/>
        </p:nvSpPr>
        <p:spPr bwMode="auto">
          <a:xfrm>
            <a:off x="4716463" y="4005263"/>
            <a:ext cx="1655762" cy="2873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000000"/>
              </a:solidFill>
              <a:latin typeface="Arial" charset="0"/>
              <a:cs typeface="Arial" charset="0"/>
            </a:endParaRPr>
          </a:p>
        </p:txBody>
      </p:sp>
      <p:sp>
        <p:nvSpPr>
          <p:cNvPr id="140321" name="Oval 45"/>
          <p:cNvSpPr>
            <a:spLocks noChangeArrowheads="1"/>
          </p:cNvSpPr>
          <p:nvPr/>
        </p:nvSpPr>
        <p:spPr bwMode="auto">
          <a:xfrm>
            <a:off x="5076825" y="4076700"/>
            <a:ext cx="863600" cy="36036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000000"/>
              </a:solidFill>
              <a:latin typeface="Arial" charset="0"/>
              <a:cs typeface="Arial" charset="0"/>
            </a:endParaRPr>
          </a:p>
        </p:txBody>
      </p:sp>
      <p:sp>
        <p:nvSpPr>
          <p:cNvPr id="10256" name="Text Box 16"/>
          <p:cNvSpPr txBox="1">
            <a:spLocks noChangeArrowheads="1"/>
          </p:cNvSpPr>
          <p:nvPr/>
        </p:nvSpPr>
        <p:spPr bwMode="auto">
          <a:xfrm>
            <a:off x="2411413" y="1052513"/>
            <a:ext cx="1081087" cy="646112"/>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b="1" dirty="0">
                <a:solidFill>
                  <a:srgbClr val="00273B"/>
                </a:solidFill>
                <a:latin typeface="Arial"/>
                <a:ea typeface="SimSun" charset="0"/>
                <a:cs typeface="Arial"/>
              </a:rPr>
              <a:t>Ball Sports</a:t>
            </a:r>
            <a:endParaRPr lang="zh-CN" altLang="en-US" sz="1800" b="1" dirty="0">
              <a:solidFill>
                <a:srgbClr val="00273B"/>
              </a:solidFill>
              <a:latin typeface="Arial"/>
              <a:ea typeface="SimSun" charset="0"/>
              <a:cs typeface="Arial"/>
            </a:endParaRPr>
          </a:p>
        </p:txBody>
      </p:sp>
      <p:sp>
        <p:nvSpPr>
          <p:cNvPr id="10257" name="Text Box 17"/>
          <p:cNvSpPr txBox="1">
            <a:spLocks noChangeArrowheads="1"/>
          </p:cNvSpPr>
          <p:nvPr/>
        </p:nvSpPr>
        <p:spPr bwMode="auto">
          <a:xfrm>
            <a:off x="3635375" y="836613"/>
            <a:ext cx="1512888" cy="646112"/>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b="1" dirty="0">
                <a:solidFill>
                  <a:srgbClr val="00273B"/>
                </a:solidFill>
                <a:latin typeface="Arial"/>
                <a:ea typeface="SimSun" charset="0"/>
                <a:cs typeface="Arial"/>
              </a:rPr>
              <a:t>Dangerous pursuits</a:t>
            </a:r>
            <a:endParaRPr lang="zh-CN" altLang="en-US" sz="1800" b="1" dirty="0">
              <a:solidFill>
                <a:srgbClr val="00273B"/>
              </a:solidFill>
              <a:latin typeface="Arial"/>
              <a:ea typeface="SimSun" charset="0"/>
              <a:cs typeface="Arial"/>
            </a:endParaRPr>
          </a:p>
        </p:txBody>
      </p:sp>
      <p:sp>
        <p:nvSpPr>
          <p:cNvPr id="10259" name="Text Box 19"/>
          <p:cNvSpPr txBox="1">
            <a:spLocks noChangeArrowheads="1"/>
          </p:cNvSpPr>
          <p:nvPr/>
        </p:nvSpPr>
        <p:spPr bwMode="auto">
          <a:xfrm>
            <a:off x="5364163" y="1268413"/>
            <a:ext cx="1223962" cy="923925"/>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b="1" dirty="0">
                <a:solidFill>
                  <a:srgbClr val="00273B"/>
                </a:solidFill>
                <a:latin typeface="Arial"/>
                <a:ea typeface="SimSun" charset="0"/>
                <a:cs typeface="Arial"/>
              </a:rPr>
              <a:t>Ability to change gear</a:t>
            </a:r>
            <a:endParaRPr lang="zh-CN" altLang="en-US" sz="1800" b="1" dirty="0">
              <a:solidFill>
                <a:srgbClr val="00273B"/>
              </a:solidFill>
              <a:latin typeface="Arial"/>
              <a:ea typeface="SimSun" charset="0"/>
              <a:cs typeface="Arial"/>
            </a:endParaRPr>
          </a:p>
        </p:txBody>
      </p:sp>
      <p:sp>
        <p:nvSpPr>
          <p:cNvPr id="10261" name="Text Box 21"/>
          <p:cNvSpPr txBox="1">
            <a:spLocks noChangeArrowheads="1"/>
          </p:cNvSpPr>
          <p:nvPr/>
        </p:nvSpPr>
        <p:spPr bwMode="auto">
          <a:xfrm>
            <a:off x="6516688" y="3500438"/>
            <a:ext cx="1079500" cy="923925"/>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b="1" dirty="0">
                <a:solidFill>
                  <a:srgbClr val="00273B"/>
                </a:solidFill>
                <a:latin typeface="Arial"/>
                <a:ea typeface="SimSun" charset="0"/>
                <a:cs typeface="Arial"/>
              </a:rPr>
              <a:t>Lame excuses gland</a:t>
            </a:r>
            <a:endParaRPr lang="zh-CN" altLang="en-US" sz="1800" b="1" dirty="0">
              <a:solidFill>
                <a:srgbClr val="00273B"/>
              </a:solidFill>
              <a:latin typeface="Arial"/>
              <a:ea typeface="SimSun" charset="0"/>
              <a:cs typeface="Arial"/>
            </a:endParaRPr>
          </a:p>
        </p:txBody>
      </p:sp>
      <p:sp>
        <p:nvSpPr>
          <p:cNvPr id="10262" name="Text Box 22"/>
          <p:cNvSpPr txBox="1">
            <a:spLocks noChangeArrowheads="1"/>
          </p:cNvSpPr>
          <p:nvPr/>
        </p:nvSpPr>
        <p:spPr bwMode="auto">
          <a:xfrm>
            <a:off x="4500563" y="3860800"/>
            <a:ext cx="2087562" cy="646113"/>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b="1" dirty="0">
                <a:solidFill>
                  <a:srgbClr val="00273B"/>
                </a:solidFill>
                <a:latin typeface="Arial"/>
                <a:ea typeface="SimSun" charset="0"/>
                <a:cs typeface="Arial"/>
              </a:rPr>
              <a:t>Crotch scratching area</a:t>
            </a:r>
            <a:endParaRPr lang="zh-CN" altLang="en-US" sz="1800" b="1" dirty="0">
              <a:solidFill>
                <a:srgbClr val="00273B"/>
              </a:solidFill>
              <a:latin typeface="Arial"/>
              <a:ea typeface="SimSun" charset="0"/>
              <a:cs typeface="Arial"/>
            </a:endParaRPr>
          </a:p>
        </p:txBody>
      </p:sp>
      <p:sp>
        <p:nvSpPr>
          <p:cNvPr id="10258" name="Text Box 18"/>
          <p:cNvSpPr txBox="1">
            <a:spLocks noChangeArrowheads="1"/>
          </p:cNvSpPr>
          <p:nvPr/>
        </p:nvSpPr>
        <p:spPr bwMode="auto">
          <a:xfrm>
            <a:off x="3563938" y="1628775"/>
            <a:ext cx="1152525" cy="369888"/>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800" b="1" dirty="0">
                <a:solidFill>
                  <a:srgbClr val="00273B"/>
                </a:solidFill>
                <a:latin typeface="Arial"/>
                <a:ea typeface="SimSun" charset="0"/>
                <a:cs typeface="Arial"/>
              </a:rPr>
              <a:t>Beer</a:t>
            </a:r>
            <a:endParaRPr lang="zh-CN" altLang="en-US" sz="1800" b="1" dirty="0">
              <a:solidFill>
                <a:srgbClr val="00273B"/>
              </a:solidFill>
              <a:latin typeface="Arial"/>
              <a:ea typeface="SimSun" charset="0"/>
              <a:cs typeface="Arial"/>
            </a:endParaRPr>
          </a:p>
        </p:txBody>
      </p:sp>
    </p:spTree>
    <p:extLst>
      <p:ext uri="{BB962C8B-B14F-4D97-AF65-F5344CB8AC3E}">
        <p14:creationId xmlns:p14="http://schemas.microsoft.com/office/powerpoint/2010/main" val="84162475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sz="1600">
                <a:latin typeface="Arial"/>
                <a:cs typeface="Arial"/>
              </a:rPr>
              <a:t>The Female Brain</a:t>
            </a:r>
          </a:p>
        </p:txBody>
      </p:sp>
      <p:sp>
        <p:nvSpPr>
          <p:cNvPr id="11267" name="Rectangle 3"/>
          <p:cNvSpPr>
            <a:spLocks noGrp="1" noChangeArrowheads="1"/>
          </p:cNvSpPr>
          <p:nvPr>
            <p:ph type="body" idx="1"/>
          </p:nvPr>
        </p:nvSpPr>
        <p:spPr/>
        <p:txBody>
          <a:bodyPr/>
          <a:lstStyle/>
          <a:p>
            <a:pPr eaLnBrk="1" hangingPunct="1">
              <a:defRPr/>
            </a:pPr>
            <a:endParaRPr lang="en-US" sz="1600">
              <a:latin typeface="Arial"/>
              <a:cs typeface="Arial"/>
            </a:endParaRPr>
          </a:p>
        </p:txBody>
      </p:sp>
      <p:pic>
        <p:nvPicPr>
          <p:cNvPr id="1126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813" y="457200"/>
            <a:ext cx="9204326" cy="6400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1273" name="Line 9"/>
          <p:cNvSpPr>
            <a:spLocks noChangeShapeType="1"/>
          </p:cNvSpPr>
          <p:nvPr/>
        </p:nvSpPr>
        <p:spPr bwMode="auto">
          <a:xfrm flipV="1">
            <a:off x="1878013" y="4114800"/>
            <a:ext cx="533400" cy="76200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600">
              <a:solidFill>
                <a:srgbClr val="FFFFFF"/>
              </a:solidFill>
              <a:latin typeface="Arial"/>
              <a:cs typeface="Arial"/>
            </a:endParaRPr>
          </a:p>
        </p:txBody>
      </p:sp>
      <p:sp>
        <p:nvSpPr>
          <p:cNvPr id="11275" name="Line 11"/>
          <p:cNvSpPr>
            <a:spLocks noChangeShapeType="1"/>
          </p:cNvSpPr>
          <p:nvPr/>
        </p:nvSpPr>
        <p:spPr bwMode="auto">
          <a:xfrm flipV="1">
            <a:off x="990600" y="3860800"/>
            <a:ext cx="762000" cy="685800"/>
          </a:xfrm>
          <a:prstGeom prst="line">
            <a:avLst/>
          </a:prstGeom>
          <a:noFill/>
          <a:ln w="12700">
            <a:solidFill>
              <a:schemeClr val="bg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600">
              <a:solidFill>
                <a:srgbClr val="FFFFFF"/>
              </a:solidFill>
              <a:latin typeface="Arial"/>
              <a:cs typeface="Arial"/>
            </a:endParaRPr>
          </a:p>
        </p:txBody>
      </p:sp>
      <p:sp>
        <p:nvSpPr>
          <p:cNvPr id="11277" name="Text Box 13"/>
          <p:cNvSpPr txBox="1">
            <a:spLocks noChangeArrowheads="1"/>
          </p:cNvSpPr>
          <p:nvPr/>
        </p:nvSpPr>
        <p:spPr bwMode="auto">
          <a:xfrm>
            <a:off x="6858000" y="6324600"/>
            <a:ext cx="1981200" cy="338138"/>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1600">
              <a:solidFill>
                <a:srgbClr val="FFFFFF"/>
              </a:solidFill>
              <a:latin typeface="Arial"/>
              <a:cs typeface="Arial"/>
            </a:endParaRPr>
          </a:p>
        </p:txBody>
      </p:sp>
      <p:sp>
        <p:nvSpPr>
          <p:cNvPr id="142343" name="Text Box 22"/>
          <p:cNvSpPr txBox="1">
            <a:spLocks noChangeArrowheads="1"/>
          </p:cNvSpPr>
          <p:nvPr/>
        </p:nvSpPr>
        <p:spPr bwMode="auto">
          <a:xfrm>
            <a:off x="395288" y="4437063"/>
            <a:ext cx="936625" cy="33813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1600" b="1">
                <a:solidFill>
                  <a:srgbClr val="00273B"/>
                </a:solidFill>
                <a:latin typeface="Arial" charset="0"/>
                <a:cs typeface="Arial" charset="0"/>
              </a:rPr>
              <a:t>Sex</a:t>
            </a:r>
            <a:endParaRPr lang="zh-CN" altLang="en-US" sz="1600" b="1">
              <a:solidFill>
                <a:srgbClr val="00273B"/>
              </a:solidFill>
              <a:latin typeface="Arial" charset="0"/>
              <a:ea typeface="SimSun" charset="0"/>
              <a:cs typeface="SimSun" charset="0"/>
            </a:endParaRPr>
          </a:p>
        </p:txBody>
      </p:sp>
      <p:sp>
        <p:nvSpPr>
          <p:cNvPr id="142344" name="Text Box 23"/>
          <p:cNvSpPr txBox="1">
            <a:spLocks noChangeArrowheads="1"/>
          </p:cNvSpPr>
          <p:nvPr/>
        </p:nvSpPr>
        <p:spPr bwMode="auto">
          <a:xfrm>
            <a:off x="1331913" y="4941888"/>
            <a:ext cx="1079500" cy="584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1600" b="1">
                <a:solidFill>
                  <a:srgbClr val="00273B"/>
                </a:solidFill>
                <a:latin typeface="Arial" charset="0"/>
                <a:cs typeface="Arial" charset="0"/>
              </a:rPr>
              <a:t>Sense of Direction</a:t>
            </a:r>
            <a:endParaRPr lang="zh-CN" altLang="en-US" sz="1600" b="1">
              <a:solidFill>
                <a:srgbClr val="00273B"/>
              </a:solidFill>
              <a:latin typeface="Arial" charset="0"/>
              <a:ea typeface="SimSun" charset="0"/>
              <a:cs typeface="SimSun" charset="0"/>
            </a:endParaRPr>
          </a:p>
        </p:txBody>
      </p:sp>
      <p:sp>
        <p:nvSpPr>
          <p:cNvPr id="142345" name="Text Box 24"/>
          <p:cNvSpPr txBox="1">
            <a:spLocks noChangeArrowheads="1"/>
          </p:cNvSpPr>
          <p:nvPr/>
        </p:nvSpPr>
        <p:spPr bwMode="auto">
          <a:xfrm>
            <a:off x="-23813" y="6165850"/>
            <a:ext cx="9204326" cy="64611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3600" b="1">
                <a:solidFill>
                  <a:srgbClr val="00273B"/>
                </a:solidFill>
                <a:latin typeface="Arial" charset="0"/>
                <a:cs typeface="Arial" charset="0"/>
              </a:rPr>
              <a:t>The Female Brain</a:t>
            </a:r>
            <a:endParaRPr lang="zh-CN" altLang="en-US" sz="3600" b="1">
              <a:solidFill>
                <a:srgbClr val="00273B"/>
              </a:solidFill>
              <a:latin typeface="Arial" charset="0"/>
              <a:ea typeface="SimSun" charset="0"/>
              <a:cs typeface="SimSun" charset="0"/>
            </a:endParaRPr>
          </a:p>
        </p:txBody>
      </p:sp>
      <p:sp>
        <p:nvSpPr>
          <p:cNvPr id="142346" name="Oval 20"/>
          <p:cNvSpPr>
            <a:spLocks noChangeArrowheads="1"/>
          </p:cNvSpPr>
          <p:nvPr/>
        </p:nvSpPr>
        <p:spPr bwMode="auto">
          <a:xfrm>
            <a:off x="2268538" y="1484313"/>
            <a:ext cx="1295400" cy="50482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42347" name="Oval 24"/>
          <p:cNvSpPr>
            <a:spLocks noChangeArrowheads="1"/>
          </p:cNvSpPr>
          <p:nvPr/>
        </p:nvSpPr>
        <p:spPr bwMode="auto">
          <a:xfrm>
            <a:off x="1752600" y="2420938"/>
            <a:ext cx="1019175" cy="64770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42348" name="Oval 25"/>
          <p:cNvSpPr>
            <a:spLocks noChangeArrowheads="1"/>
          </p:cNvSpPr>
          <p:nvPr/>
        </p:nvSpPr>
        <p:spPr bwMode="auto">
          <a:xfrm>
            <a:off x="6372225" y="2924175"/>
            <a:ext cx="1079500" cy="72072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1280" name="Text Box 16"/>
          <p:cNvSpPr txBox="1">
            <a:spLocks noChangeArrowheads="1"/>
          </p:cNvSpPr>
          <p:nvPr/>
        </p:nvSpPr>
        <p:spPr bwMode="auto">
          <a:xfrm>
            <a:off x="2411413" y="1474788"/>
            <a:ext cx="1152525" cy="585787"/>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b="1" dirty="0">
                <a:solidFill>
                  <a:srgbClr val="00273B"/>
                </a:solidFill>
                <a:latin typeface="Arial"/>
                <a:ea typeface="SimSun" charset="0"/>
                <a:cs typeface="Arial"/>
              </a:rPr>
              <a:t>Shoe Centre</a:t>
            </a:r>
            <a:endParaRPr lang="zh-CN" altLang="en-US" sz="1600" b="1" dirty="0">
              <a:solidFill>
                <a:srgbClr val="00273B"/>
              </a:solidFill>
              <a:latin typeface="Arial"/>
              <a:ea typeface="SimSun" charset="0"/>
              <a:cs typeface="Arial"/>
            </a:endParaRPr>
          </a:p>
        </p:txBody>
      </p:sp>
      <p:sp>
        <p:nvSpPr>
          <p:cNvPr id="142350" name="Text Box 19"/>
          <p:cNvSpPr txBox="1">
            <a:spLocks noChangeArrowheads="1"/>
          </p:cNvSpPr>
          <p:nvPr/>
        </p:nvSpPr>
        <p:spPr bwMode="auto">
          <a:xfrm>
            <a:off x="1716088" y="2565400"/>
            <a:ext cx="1116012"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en-US" altLang="zh-CN" sz="1600" b="1">
                <a:solidFill>
                  <a:srgbClr val="00273B"/>
                </a:solidFill>
                <a:latin typeface="Arial" charset="0"/>
                <a:cs typeface="Arial" charset="0"/>
              </a:rPr>
              <a:t>Jealousy</a:t>
            </a:r>
            <a:endParaRPr lang="zh-CN" altLang="en-US" sz="1600" b="1">
              <a:solidFill>
                <a:srgbClr val="00273B"/>
              </a:solidFill>
              <a:latin typeface="Arial" charset="0"/>
              <a:ea typeface="SimSun" charset="0"/>
              <a:cs typeface="SimSun" charset="0"/>
            </a:endParaRPr>
          </a:p>
        </p:txBody>
      </p:sp>
      <p:sp>
        <p:nvSpPr>
          <p:cNvPr id="142351" name="Rounded Rectangle 2"/>
          <p:cNvSpPr>
            <a:spLocks noChangeArrowheads="1"/>
          </p:cNvSpPr>
          <p:nvPr/>
        </p:nvSpPr>
        <p:spPr bwMode="auto">
          <a:xfrm>
            <a:off x="3779838" y="1052513"/>
            <a:ext cx="1079500" cy="431800"/>
          </a:xfrm>
          <a:prstGeom prst="roundRect">
            <a:avLst>
              <a:gd name="adj" fmla="val 16667"/>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42352" name="Oval 31"/>
          <p:cNvSpPr>
            <a:spLocks noChangeArrowheads="1"/>
          </p:cNvSpPr>
          <p:nvPr/>
        </p:nvSpPr>
        <p:spPr bwMode="auto">
          <a:xfrm>
            <a:off x="3851275" y="1341438"/>
            <a:ext cx="936625" cy="287337"/>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1278" name="Text Box 14"/>
          <p:cNvSpPr txBox="1">
            <a:spLocks noChangeArrowheads="1"/>
          </p:cNvSpPr>
          <p:nvPr/>
        </p:nvSpPr>
        <p:spPr bwMode="auto">
          <a:xfrm>
            <a:off x="3659188" y="1054100"/>
            <a:ext cx="1368425" cy="585788"/>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b="1" dirty="0">
                <a:solidFill>
                  <a:srgbClr val="00273B"/>
                </a:solidFill>
                <a:latin typeface="Arial"/>
                <a:ea typeface="SimSun" charset="0"/>
                <a:cs typeface="Arial"/>
              </a:rPr>
              <a:t>Telephone Skills</a:t>
            </a:r>
            <a:endParaRPr lang="zh-CN" altLang="en-US" sz="1600" b="1" dirty="0">
              <a:solidFill>
                <a:srgbClr val="00273B"/>
              </a:solidFill>
              <a:latin typeface="Arial"/>
              <a:ea typeface="SimSun" charset="0"/>
              <a:cs typeface="Arial"/>
            </a:endParaRPr>
          </a:p>
        </p:txBody>
      </p:sp>
      <p:sp>
        <p:nvSpPr>
          <p:cNvPr id="142354" name="Oval 32"/>
          <p:cNvSpPr>
            <a:spLocks noChangeArrowheads="1"/>
          </p:cNvSpPr>
          <p:nvPr/>
        </p:nvSpPr>
        <p:spPr bwMode="auto">
          <a:xfrm>
            <a:off x="5219700" y="1412875"/>
            <a:ext cx="1223963" cy="36036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42355" name="Oval 33"/>
          <p:cNvSpPr>
            <a:spLocks noChangeArrowheads="1"/>
          </p:cNvSpPr>
          <p:nvPr/>
        </p:nvSpPr>
        <p:spPr bwMode="auto">
          <a:xfrm>
            <a:off x="5364163" y="1628775"/>
            <a:ext cx="1223962" cy="36036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1279" name="Text Box 15"/>
          <p:cNvSpPr txBox="1">
            <a:spLocks noChangeArrowheads="1"/>
          </p:cNvSpPr>
          <p:nvPr/>
        </p:nvSpPr>
        <p:spPr bwMode="auto">
          <a:xfrm>
            <a:off x="5219700" y="1341438"/>
            <a:ext cx="1296988" cy="584200"/>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b="1" dirty="0">
                <a:solidFill>
                  <a:srgbClr val="00273B"/>
                </a:solidFill>
                <a:latin typeface="Arial"/>
                <a:ea typeface="SimSun" charset="0"/>
                <a:cs typeface="Arial"/>
              </a:rPr>
              <a:t>Indecision Nucleus</a:t>
            </a:r>
            <a:endParaRPr lang="zh-CN" altLang="en-US" sz="1600" b="1" dirty="0">
              <a:solidFill>
                <a:srgbClr val="00273B"/>
              </a:solidFill>
              <a:latin typeface="Arial"/>
              <a:ea typeface="SimSun" charset="0"/>
              <a:cs typeface="Arial"/>
            </a:endParaRPr>
          </a:p>
        </p:txBody>
      </p:sp>
      <p:sp>
        <p:nvSpPr>
          <p:cNvPr id="142357" name="Oval 34"/>
          <p:cNvSpPr>
            <a:spLocks noChangeArrowheads="1"/>
          </p:cNvSpPr>
          <p:nvPr/>
        </p:nvSpPr>
        <p:spPr bwMode="auto">
          <a:xfrm>
            <a:off x="3563938" y="2420938"/>
            <a:ext cx="2303462" cy="1079500"/>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1281" name="Text Box 17"/>
          <p:cNvSpPr txBox="1">
            <a:spLocks noChangeArrowheads="1"/>
          </p:cNvSpPr>
          <p:nvPr/>
        </p:nvSpPr>
        <p:spPr bwMode="auto">
          <a:xfrm>
            <a:off x="3419475" y="2420938"/>
            <a:ext cx="2447925" cy="1200150"/>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b="1" dirty="0">
                <a:solidFill>
                  <a:srgbClr val="00273B"/>
                </a:solidFill>
                <a:latin typeface="Arial"/>
                <a:ea typeface="SimSun" charset="0"/>
                <a:cs typeface="Arial"/>
              </a:rPr>
              <a:t>Need for Commitment Hemisphere</a:t>
            </a:r>
            <a:endParaRPr lang="zh-CN" altLang="en-US" b="1" dirty="0">
              <a:solidFill>
                <a:srgbClr val="00273B"/>
              </a:solidFill>
              <a:latin typeface="Arial"/>
              <a:ea typeface="SimSun" charset="0"/>
              <a:cs typeface="Arial"/>
            </a:endParaRPr>
          </a:p>
        </p:txBody>
      </p:sp>
      <p:sp>
        <p:nvSpPr>
          <p:cNvPr id="11282" name="Text Box 18"/>
          <p:cNvSpPr txBox="1">
            <a:spLocks noChangeArrowheads="1"/>
          </p:cNvSpPr>
          <p:nvPr/>
        </p:nvSpPr>
        <p:spPr bwMode="auto">
          <a:xfrm>
            <a:off x="6275388" y="2924175"/>
            <a:ext cx="1296987" cy="585788"/>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b="1" dirty="0">
                <a:solidFill>
                  <a:srgbClr val="00273B"/>
                </a:solidFill>
                <a:latin typeface="Arial"/>
                <a:ea typeface="SimSun" charset="0"/>
                <a:cs typeface="Arial"/>
              </a:rPr>
              <a:t>Chocolate Centre</a:t>
            </a:r>
            <a:endParaRPr lang="zh-CN" altLang="en-US" sz="1600" b="1" dirty="0">
              <a:solidFill>
                <a:srgbClr val="00273B"/>
              </a:solidFill>
              <a:latin typeface="Arial"/>
              <a:ea typeface="SimSun" charset="0"/>
              <a:cs typeface="Arial"/>
            </a:endParaRPr>
          </a:p>
        </p:txBody>
      </p:sp>
      <p:sp>
        <p:nvSpPr>
          <p:cNvPr id="142360" name="Oval 35"/>
          <p:cNvSpPr>
            <a:spLocks noChangeArrowheads="1"/>
          </p:cNvSpPr>
          <p:nvPr/>
        </p:nvSpPr>
        <p:spPr bwMode="auto">
          <a:xfrm rot="612368">
            <a:off x="3276600" y="4170363"/>
            <a:ext cx="2232025" cy="360362"/>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42361" name="Oval 36"/>
          <p:cNvSpPr>
            <a:spLocks noChangeArrowheads="1"/>
          </p:cNvSpPr>
          <p:nvPr/>
        </p:nvSpPr>
        <p:spPr bwMode="auto">
          <a:xfrm>
            <a:off x="6156325" y="4221163"/>
            <a:ext cx="1079500" cy="503237"/>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600">
              <a:solidFill>
                <a:srgbClr val="000000"/>
              </a:solidFill>
              <a:latin typeface="Arial" charset="0"/>
              <a:cs typeface="Arial" charset="0"/>
            </a:endParaRPr>
          </a:p>
        </p:txBody>
      </p:sp>
      <p:sp>
        <p:nvSpPr>
          <p:cNvPr id="11285" name="Text Box 21"/>
          <p:cNvSpPr txBox="1">
            <a:spLocks noChangeArrowheads="1"/>
          </p:cNvSpPr>
          <p:nvPr/>
        </p:nvSpPr>
        <p:spPr bwMode="auto">
          <a:xfrm>
            <a:off x="3419475" y="4232275"/>
            <a:ext cx="1689100" cy="338138"/>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b="1" dirty="0">
                <a:solidFill>
                  <a:srgbClr val="00273B"/>
                </a:solidFill>
                <a:latin typeface="Arial"/>
                <a:ea typeface="SimSun" charset="0"/>
                <a:cs typeface="Arial"/>
              </a:rPr>
              <a:t>Listening</a:t>
            </a:r>
            <a:endParaRPr lang="zh-CN" altLang="en-US" sz="1600" b="1" dirty="0">
              <a:solidFill>
                <a:srgbClr val="00273B"/>
              </a:solidFill>
              <a:latin typeface="Arial"/>
              <a:ea typeface="SimSun" charset="0"/>
              <a:cs typeface="Arial"/>
            </a:endParaRPr>
          </a:p>
        </p:txBody>
      </p:sp>
      <p:sp>
        <p:nvSpPr>
          <p:cNvPr id="11284" name="Text Box 20"/>
          <p:cNvSpPr txBox="1">
            <a:spLocks noChangeArrowheads="1"/>
          </p:cNvSpPr>
          <p:nvPr/>
        </p:nvSpPr>
        <p:spPr bwMode="auto">
          <a:xfrm>
            <a:off x="6110288" y="4244975"/>
            <a:ext cx="1185862" cy="338138"/>
          </a:xfrm>
          <a:prstGeom prst="rect">
            <a:avLst/>
          </a:prstGeom>
          <a:noFill/>
          <a:ln>
            <a:noFill/>
          </a:ln>
          <a:effectLst/>
          <a:extLst>
            <a:ext uri="{909E8E84-426E-40dd-AFC4-6F175D3DCCD1}">
              <a14:hiddenFill xmlns:a14="http://schemas.microsoft.com/office/drawing/2010/main" xmlns="">
                <a:solidFill>
                  <a:schemeClr val="bg2"/>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ltLang="zh-CN" sz="1600" b="1" dirty="0">
                <a:solidFill>
                  <a:srgbClr val="00273B"/>
                </a:solidFill>
                <a:latin typeface="Arial"/>
                <a:ea typeface="SimSun" charset="0"/>
                <a:cs typeface="Arial"/>
              </a:rPr>
              <a:t>Shopping</a:t>
            </a:r>
            <a:endParaRPr lang="zh-CN" altLang="en-US" sz="1600" b="1" dirty="0">
              <a:solidFill>
                <a:srgbClr val="00273B"/>
              </a:solidFill>
              <a:latin typeface="Arial"/>
              <a:ea typeface="SimSun" charset="0"/>
              <a:cs typeface="Arial"/>
            </a:endParaRPr>
          </a:p>
        </p:txBody>
      </p:sp>
    </p:spTree>
    <p:extLst>
      <p:ext uri="{BB962C8B-B14F-4D97-AF65-F5344CB8AC3E}">
        <p14:creationId xmlns:p14="http://schemas.microsoft.com/office/powerpoint/2010/main" val="401199924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2"/>
          <p:cNvSpPr>
            <a:spLocks noGrp="1" noChangeArrowheads="1"/>
          </p:cNvSpPr>
          <p:nvPr>
            <p:ph type="ctrTitle"/>
          </p:nvPr>
        </p:nvSpPr>
        <p:spPr>
          <a:xfrm>
            <a:off x="4648200" y="2286000"/>
            <a:ext cx="4343400" cy="1143000"/>
          </a:xfrm>
        </p:spPr>
        <p:txBody>
          <a:bodyPr/>
          <a:lstStyle/>
          <a:p>
            <a:pPr eaLnBrk="1" hangingPunct="1"/>
            <a:r>
              <a:rPr lang="en-US">
                <a:solidFill>
                  <a:schemeClr val="tx1"/>
                </a:solidFill>
                <a:latin typeface="Arial Black" charset="0"/>
                <a:ea typeface="ＭＳ Ｐゴシック" charset="0"/>
                <a:cs typeface="ＭＳ Ｐゴシック" charset="0"/>
              </a:rPr>
              <a:t>Cathedral Entrance</a:t>
            </a:r>
          </a:p>
        </p:txBody>
      </p:sp>
      <p:pic>
        <p:nvPicPr>
          <p:cNvPr id="598018" name="Picture 3" descr="st_gatien_west_doorway_2_l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926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5" name="Picture 4" descr="LifeExplain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271588"/>
            <a:ext cx="9144000" cy="558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0066" name="Rectangle 2"/>
          <p:cNvSpPr>
            <a:spLocks noGrp="1" noChangeArrowheads="1"/>
          </p:cNvSpPr>
          <p:nvPr>
            <p:ph type="ctrTitle"/>
          </p:nvPr>
        </p:nvSpPr>
        <p:spPr>
          <a:xfrm>
            <a:off x="0" y="0"/>
            <a:ext cx="9144000" cy="1143000"/>
          </a:xfrm>
        </p:spPr>
        <p:txBody>
          <a:bodyPr/>
          <a:lstStyle/>
          <a:p>
            <a:pPr eaLnBrk="1" hangingPunct="1"/>
            <a:r>
              <a:rPr lang="en-US">
                <a:latin typeface="Arial Black" charset="0"/>
                <a:ea typeface="ＭＳ Ｐゴシック" charset="0"/>
                <a:cs typeface="ＭＳ Ｐゴシック" charset="0"/>
              </a:rPr>
              <a:t>Life Explained</a:t>
            </a:r>
          </a:p>
        </p:txBody>
      </p:sp>
      <p:sp>
        <p:nvSpPr>
          <p:cNvPr id="3671045" name="Rectangle 5"/>
          <p:cNvSpPr>
            <a:spLocks noChangeArrowheads="1"/>
          </p:cNvSpPr>
          <p:nvPr/>
        </p:nvSpPr>
        <p:spPr bwMode="auto">
          <a:xfrm>
            <a:off x="0" y="3581400"/>
            <a:ext cx="9144000" cy="3276600"/>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xit" presetSubtype="0" fill="hold" grpId="0" nodeType="clickEffect">
                                  <p:stCondLst>
                                    <p:cond delay="0"/>
                                  </p:stCondLst>
                                  <p:childTnLst>
                                    <p:animEffect transition="out" filter="fade">
                                      <p:cBhvr>
                                        <p:cTn id="6" dur="1000" accel="50000">
                                          <p:stCondLst>
                                            <p:cond delay="0"/>
                                          </p:stCondLst>
                                        </p:cTn>
                                        <p:tgtEl>
                                          <p:spTgt spid="3671045"/>
                                        </p:tgtEl>
                                      </p:cBhvr>
                                    </p:animEffect>
                                    <p:anim calcmode="lin" valueType="num">
                                      <p:cBhvr>
                                        <p:cTn id="7" dur="500" accel="50000">
                                          <p:stCondLst>
                                            <p:cond delay="0"/>
                                          </p:stCondLst>
                                        </p:cTn>
                                        <p:tgtEl>
                                          <p:spTgt spid="3671045"/>
                                        </p:tgtEl>
                                        <p:attrNameLst>
                                          <p:attrName>ppt_y</p:attrName>
                                        </p:attrNameLst>
                                      </p:cBhvr>
                                      <p:tavLst>
                                        <p:tav tm="0">
                                          <p:val>
                                            <p:strVal val="ppt_y"/>
                                          </p:val>
                                        </p:tav>
                                        <p:tav tm="100000">
                                          <p:val>
                                            <p:strVal val="ppt_y+.1"/>
                                          </p:val>
                                        </p:tav>
                                      </p:tavLst>
                                    </p:anim>
                                    <p:anim calcmode="lin" valueType="num">
                                      <p:cBhvr>
                                        <p:cTn id="8" dur="500" decel="50000">
                                          <p:stCondLst>
                                            <p:cond delay="500"/>
                                          </p:stCondLst>
                                        </p:cTn>
                                        <p:tgtEl>
                                          <p:spTgt spid="3671045"/>
                                        </p:tgtEl>
                                        <p:attrNameLst>
                                          <p:attrName>ppt_y</p:attrName>
                                        </p:attrNameLst>
                                      </p:cBhvr>
                                      <p:tavLst>
                                        <p:tav tm="0">
                                          <p:val>
                                            <p:strVal val="ppt_y"/>
                                          </p:val>
                                        </p:tav>
                                        <p:tav tm="100000">
                                          <p:val>
                                            <p:strVal val="ppt_y-.1"/>
                                          </p:val>
                                        </p:tav>
                                      </p:tavLst>
                                    </p:anim>
                                    <p:anim calcmode="lin" valueType="num">
                                      <p:cBhvr>
                                        <p:cTn id="9" dur="500" accel="50000">
                                          <p:stCondLst>
                                            <p:cond delay="500"/>
                                          </p:stCondLst>
                                        </p:cTn>
                                        <p:tgtEl>
                                          <p:spTgt spid="3671045"/>
                                        </p:tgtEl>
                                        <p:attrNameLst>
                                          <p:attrName>ppt_x</p:attrName>
                                        </p:attrNameLst>
                                      </p:cBhvr>
                                      <p:tavLst>
                                        <p:tav tm="0">
                                          <p:val>
                                            <p:strVal val="ppt_x"/>
                                          </p:val>
                                        </p:tav>
                                        <p:tav tm="100000">
                                          <p:val>
                                            <p:strVal val="ppt_x+.4"/>
                                          </p:val>
                                        </p:tav>
                                      </p:tavLst>
                                    </p:anim>
                                    <p:anim calcmode="lin" valueType="num">
                                      <p:cBhvr>
                                        <p:cTn id="10" dur="1000"/>
                                        <p:tgtEl>
                                          <p:spTgt spid="3671045"/>
                                        </p:tgtEl>
                                        <p:attrNameLst>
                                          <p:attrName>ppt_h</p:attrName>
                                        </p:attrNameLst>
                                      </p:cBhvr>
                                      <p:tavLst>
                                        <p:tav tm="0">
                                          <p:val>
                                            <p:strVal val="ppt_h"/>
                                          </p:val>
                                        </p:tav>
                                        <p:tav tm="100000">
                                          <p:val>
                                            <p:strVal val="ppt_h"/>
                                          </p:val>
                                        </p:tav>
                                      </p:tavLst>
                                    </p:anim>
                                    <p:anim calcmode="lin" valueType="num">
                                      <p:cBhvr>
                                        <p:cTn id="11" dur="500" accel="50000">
                                          <p:stCondLst>
                                            <p:cond delay="0"/>
                                          </p:stCondLst>
                                        </p:cTn>
                                        <p:tgtEl>
                                          <p:spTgt spid="3671045"/>
                                        </p:tgtEl>
                                        <p:attrNameLst>
                                          <p:attrName>ppt_w</p:attrName>
                                        </p:attrNameLst>
                                      </p:cBhvr>
                                      <p:tavLst>
                                        <p:tav tm="0">
                                          <p:val>
                                            <p:strVal val="ppt_w"/>
                                          </p:val>
                                        </p:tav>
                                        <p:tav tm="100000">
                                          <p:val>
                                            <p:strVal val="ppt_w*.05"/>
                                          </p:val>
                                        </p:tav>
                                      </p:tavLst>
                                    </p:anim>
                                    <p:anim calcmode="lin" valueType="num">
                                      <p:cBhvr>
                                        <p:cTn id="12" dur="500" decel="50000">
                                          <p:stCondLst>
                                            <p:cond delay="500"/>
                                          </p:stCondLst>
                                        </p:cTn>
                                        <p:tgtEl>
                                          <p:spTgt spid="3671045"/>
                                        </p:tgtEl>
                                        <p:attrNameLst>
                                          <p:attrName>ppt_w</p:attrName>
                                        </p:attrNameLst>
                                      </p:cBhvr>
                                      <p:tavLst>
                                        <p:tav tm="0">
                                          <p:val>
                                            <p:strVal val="ppt_w"/>
                                          </p:val>
                                        </p:tav>
                                        <p:tav tm="100000">
                                          <p:val>
                                            <p:strVal val="ppt_w/.05"/>
                                          </p:val>
                                        </p:tav>
                                      </p:tavLst>
                                    </p:anim>
                                    <p:anim calcmode="lin" valueType="num">
                                      <p:cBhvr>
                                        <p:cTn id="13" dur="500" accel="50000">
                                          <p:stCondLst>
                                            <p:cond delay="500"/>
                                          </p:stCondLst>
                                        </p:cTn>
                                        <p:tgtEl>
                                          <p:spTgt spid="3671045"/>
                                        </p:tgtEl>
                                        <p:attrNameLst>
                                          <p:attrName>style.rotation</p:attrName>
                                        </p:attrNameLst>
                                      </p:cBhvr>
                                      <p:tavLst>
                                        <p:tav tm="0">
                                          <p:val>
                                            <p:fltVal val="0"/>
                                          </p:val>
                                        </p:tav>
                                        <p:tav tm="100000">
                                          <p:val>
                                            <p:fltVal val="-90"/>
                                          </p:val>
                                        </p:tav>
                                      </p:tavLst>
                                    </p:anim>
                                    <p:set>
                                      <p:cBhvr>
                                        <p:cTn id="14" dur="1" fill="hold">
                                          <p:stCondLst>
                                            <p:cond delay="999"/>
                                          </p:stCondLst>
                                        </p:cTn>
                                        <p:tgtEl>
                                          <p:spTgt spid="36710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104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1089" name="Group 2"/>
          <p:cNvGrpSpPr>
            <a:grpSpLocks/>
          </p:cNvGrpSpPr>
          <p:nvPr/>
        </p:nvGrpSpPr>
        <p:grpSpPr bwMode="auto">
          <a:xfrm>
            <a:off x="0" y="0"/>
            <a:ext cx="5791200" cy="6858000"/>
            <a:chOff x="0" y="0"/>
            <a:chExt cx="3648" cy="4320"/>
          </a:xfrm>
        </p:grpSpPr>
        <p:pic>
          <p:nvPicPr>
            <p:cNvPr id="601094"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64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1095" name="Rectangle 4"/>
            <p:cNvSpPr>
              <a:spLocks noChangeArrowheads="1"/>
            </p:cNvSpPr>
            <p:nvPr/>
          </p:nvSpPr>
          <p:spPr bwMode="auto">
            <a:xfrm>
              <a:off x="1920" y="2832"/>
              <a:ext cx="1728" cy="148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1096" name="Rectangle 5"/>
            <p:cNvSpPr>
              <a:spLocks noChangeArrowheads="1"/>
            </p:cNvSpPr>
            <p:nvPr/>
          </p:nvSpPr>
          <p:spPr bwMode="auto">
            <a:xfrm>
              <a:off x="1824" y="0"/>
              <a:ext cx="1824" cy="2016"/>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601090" name="Rectangle 6"/>
          <p:cNvSpPr>
            <a:spLocks noChangeArrowheads="1"/>
          </p:cNvSpPr>
          <p:nvPr/>
        </p:nvSpPr>
        <p:spPr bwMode="auto">
          <a:xfrm>
            <a:off x="3048000" y="838200"/>
            <a:ext cx="2743200" cy="23622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1091" name="Rectangle 7"/>
          <p:cNvSpPr>
            <a:spLocks noChangeArrowheads="1"/>
          </p:cNvSpPr>
          <p:nvPr/>
        </p:nvSpPr>
        <p:spPr bwMode="auto">
          <a:xfrm>
            <a:off x="2971800" y="0"/>
            <a:ext cx="61722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7000" name="Rectangle 8"/>
          <p:cNvSpPr>
            <a:spLocks noGrp="1" noChangeArrowheads="1"/>
          </p:cNvSpPr>
          <p:nvPr>
            <p:ph type="title"/>
          </p:nvPr>
        </p:nvSpPr>
        <p:spPr>
          <a:xfrm>
            <a:off x="2590800" y="0"/>
            <a:ext cx="6553200" cy="838200"/>
          </a:xfrm>
          <a:solidFill>
            <a:srgbClr val="C70045"/>
          </a:solidFill>
        </p:spPr>
        <p:txBody>
          <a:bodyPr/>
          <a:lstStyle/>
          <a:p>
            <a:pPr eaLnBrk="1" hangingPunct="1">
              <a:defRPr/>
            </a:pPr>
            <a:r>
              <a:rPr lang="en-US" sz="3600">
                <a:latin typeface="Arial" charset="0"/>
                <a:ea typeface="ＭＳ Ｐゴシック" charset="0"/>
                <a:cs typeface="ＭＳ Ｐゴシック" charset="0"/>
              </a:rPr>
              <a:t>Danbrown.com on Women</a:t>
            </a:r>
            <a:endParaRPr lang="en-US">
              <a:latin typeface="Arial" charset="0"/>
              <a:ea typeface="ＭＳ Ｐゴシック" charset="0"/>
              <a:cs typeface="ＭＳ Ｐゴシック" charset="0"/>
            </a:endParaRPr>
          </a:p>
        </p:txBody>
      </p:sp>
      <p:sp>
        <p:nvSpPr>
          <p:cNvPr id="1237001" name="Rectangle 9"/>
          <p:cNvSpPr>
            <a:spLocks noGrp="1" noChangeArrowheads="1"/>
          </p:cNvSpPr>
          <p:nvPr>
            <p:ph type="body" idx="1"/>
          </p:nvPr>
        </p:nvSpPr>
        <p:spPr>
          <a:xfrm>
            <a:off x="2971800" y="914400"/>
            <a:ext cx="6172200" cy="5867400"/>
          </a:xfrm>
        </p:spPr>
        <p:txBody>
          <a:bodyPr/>
          <a:lstStyle/>
          <a:p>
            <a:pPr eaLnBrk="1" hangingPunct="1">
              <a:lnSpc>
                <a:spcPct val="90000"/>
              </a:lnSpc>
              <a:defRPr/>
            </a:pPr>
            <a:r>
              <a:rPr lang="en-US" sz="2800" b="1">
                <a:latin typeface="Arial" charset="0"/>
                <a:ea typeface="ＭＳ Ｐゴシック" charset="0"/>
                <a:cs typeface="ＭＳ Ｐゴシック" charset="0"/>
              </a:rPr>
              <a:t>THIS NOVEL IS VERY EMPOWERING TO WOMEN. CAN YOU COMMENT? </a:t>
            </a:r>
          </a:p>
          <a:p>
            <a:pPr eaLnBrk="1" hangingPunct="1">
              <a:lnSpc>
                <a:spcPct val="90000"/>
              </a:lnSpc>
              <a:defRPr/>
            </a:pPr>
            <a:r>
              <a:rPr lang="en-US" sz="2800" b="1">
                <a:latin typeface="Arial" charset="0"/>
                <a:ea typeface="ＭＳ Ｐゴシック" charset="0"/>
                <a:cs typeface="ＭＳ Ｐゴシック" charset="0"/>
              </a:rPr>
              <a:t>Two thousand years ago, we lived in a world of Gods and Goddesses. Today, we live in a world solely of Gods. Women in most cultures have been stripped of their spiritual power. The novel touches on questions of how and why this shift occurred and on what lessons we might learn from it regarding our future.</a:t>
            </a:r>
            <a:endParaRPr lang="en-US" sz="2800">
              <a:solidFill>
                <a:srgbClr val="222222"/>
              </a:solidFill>
              <a:latin typeface="Verdana" charset="0"/>
              <a:ea typeface="ＭＳ Ｐゴシック" charset="0"/>
              <a:cs typeface="ＭＳ Ｐゴシック"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ChangeArrowheads="1"/>
          </p:cNvSpPr>
          <p:nvPr/>
        </p:nvSpPr>
        <p:spPr bwMode="auto">
          <a:xfrm>
            <a:off x="-76200" y="0"/>
            <a:ext cx="9372600" cy="6858000"/>
          </a:xfrm>
          <a:prstGeom prst="rect">
            <a:avLst/>
          </a:prstGeom>
          <a:solidFill>
            <a:srgbClr val="00273B">
              <a:alpha val="10980"/>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603138"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b="22078"/>
          <a:stretch>
            <a:fillRect/>
          </a:stretch>
        </p:blipFill>
        <p:spPr bwMode="auto">
          <a:xfrm>
            <a:off x="-7620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2548" name="Rectangle 4"/>
          <p:cNvSpPr>
            <a:spLocks noGrp="1" noChangeArrowheads="1"/>
          </p:cNvSpPr>
          <p:nvPr>
            <p:ph type="ctrTitle"/>
          </p:nvPr>
        </p:nvSpPr>
        <p:spPr>
          <a:xfrm>
            <a:off x="685800" y="1219200"/>
            <a:ext cx="7467600" cy="4800600"/>
          </a:xfrm>
          <a:effectLst>
            <a:outerShdw blurRad="63500" dist="71842" dir="2700000" algn="ctr" rotWithShape="0">
              <a:schemeClr val="bg2">
                <a:alpha val="74998"/>
              </a:schemeClr>
            </a:outerShdw>
          </a:effectLst>
        </p:spPr>
        <p:txBody>
          <a:bodyPr/>
          <a:lstStyle/>
          <a:p>
            <a:pPr eaLnBrk="1" hangingPunct="1">
              <a:defRPr/>
            </a:pPr>
            <a:r>
              <a:rPr lang="en-US" sz="6600">
                <a:latin typeface="Arial" charset="0"/>
                <a:ea typeface="ＭＳ Ｐゴシック" charset="0"/>
                <a:cs typeface="ＭＳ Ｐゴシック" charset="0"/>
              </a:rPr>
              <a:t>It is </a:t>
            </a:r>
            <a:r>
              <a:rPr lang="en-US" sz="6600" i="1">
                <a:latin typeface="Arial" charset="0"/>
                <a:ea typeface="ＭＳ Ｐゴシック" charset="0"/>
                <a:cs typeface="ＭＳ Ｐゴシック" charset="0"/>
              </a:rPr>
              <a:t>pagan</a:t>
            </a:r>
            <a:r>
              <a:rPr lang="en-US" sz="6600">
                <a:latin typeface="Arial" charset="0"/>
                <a:ea typeface="ＭＳ Ｐゴシック" charset="0"/>
                <a:cs typeface="ＭＳ Ｐゴシック" charset="0"/>
              </a:rPr>
              <a:t> society that has subjugated women--not Christianity!</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Common Laborers</a:t>
            </a:r>
          </a:p>
        </p:txBody>
      </p:sp>
      <p:sp>
        <p:nvSpPr>
          <p:cNvPr id="1138691" name="Rectangle 3"/>
          <p:cNvSpPr>
            <a:spLocks noGrp="1" noChangeArrowheads="1"/>
          </p:cNvSpPr>
          <p:nvPr>
            <p:ph type="body" idx="1"/>
          </p:nvPr>
        </p:nvSpPr>
        <p:spPr>
          <a:xfrm>
            <a:off x="0" y="4191000"/>
            <a:ext cx="9144000" cy="2667000"/>
          </a:xfrm>
          <a:solidFill>
            <a:schemeClr val="bg2"/>
          </a:solidFill>
        </p:spPr>
        <p:txBody>
          <a:bodyPr/>
          <a:lstStyle/>
          <a:p>
            <a:pPr eaLnBrk="1" hangingPunct="1">
              <a:buFont typeface="Wingdings" charset="0"/>
              <a:buNone/>
              <a:defRPr/>
            </a:pPr>
            <a:r>
              <a:rPr lang="en-US" sz="4000" b="1">
                <a:effectLst>
                  <a:outerShdw blurRad="38100" dist="38100" dir="2700000" algn="tl">
                    <a:srgbClr val="000203"/>
                  </a:outerShdw>
                </a:effectLst>
                <a:latin typeface="Arial" charset="0"/>
                <a:ea typeface="ＭＳ Ｐゴシック" charset="0"/>
                <a:cs typeface="ＭＳ Ｐゴシック" charset="0"/>
              </a:rPr>
              <a:t>Women are often common laborers</a:t>
            </a:r>
          </a:p>
          <a:p>
            <a:pPr algn="ctr" eaLnBrk="1" hangingPunct="1">
              <a:buFont typeface="Wingdings" charset="0"/>
              <a:buNone/>
              <a:defRPr/>
            </a:pPr>
            <a:r>
              <a:rPr lang="en-US" sz="4000" b="1">
                <a:effectLst>
                  <a:outerShdw blurRad="38100" dist="38100" dir="2700000" algn="tl">
                    <a:srgbClr val="000203"/>
                  </a:outerShdw>
                </a:effectLst>
                <a:latin typeface="Arial" charset="0"/>
                <a:ea typeface="ＭＳ Ｐゴシック" charset="0"/>
                <a:cs typeface="ＭＳ Ｐゴシック" charset="0"/>
              </a:rPr>
              <a:t>in pagan societies today</a:t>
            </a:r>
          </a:p>
        </p:txBody>
      </p:sp>
      <p:pic>
        <p:nvPicPr>
          <p:cNvPr id="60518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431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0738" name="Rectangle 2"/>
          <p:cNvSpPr>
            <a:spLocks noGrp="1" noChangeArrowheads="1"/>
          </p:cNvSpPr>
          <p:nvPr>
            <p:ph type="ctrTitle"/>
          </p:nvPr>
        </p:nvSpPr>
        <p:spPr/>
        <p:txBody>
          <a:bodyPr/>
          <a:lstStyle/>
          <a:p>
            <a:pPr eaLnBrk="1" hangingPunct="1">
              <a:defRPr/>
            </a:pPr>
            <a:r>
              <a:rPr lang="en-US">
                <a:latin typeface="Arial" charset="0"/>
                <a:ea typeface="ＭＳ Ｐゴシック" charset="0"/>
                <a:cs typeface="ＭＳ Ｐゴシック" charset="0"/>
              </a:rPr>
              <a:t>Hoe Ladies</a:t>
            </a:r>
          </a:p>
        </p:txBody>
      </p:sp>
      <p:sp>
        <p:nvSpPr>
          <p:cNvPr id="1140739" name="Rectangle 3"/>
          <p:cNvSpPr>
            <a:spLocks noGrp="1" noChangeArrowheads="1"/>
          </p:cNvSpPr>
          <p:nvPr>
            <p:ph type="subTitle" idx="1"/>
          </p:nvPr>
        </p:nvSpPr>
        <p:spPr/>
        <p:txBody>
          <a:bodyPr/>
          <a:lstStyle/>
          <a:p>
            <a:pPr eaLnBrk="1" hangingPunct="1">
              <a:defRPr/>
            </a:pPr>
            <a:endParaRPr lang="en-US">
              <a:ea typeface="+mn-ea"/>
              <a:cs typeface="+mn-cs"/>
            </a:endParaRPr>
          </a:p>
        </p:txBody>
      </p:sp>
      <p:pic>
        <p:nvPicPr>
          <p:cNvPr id="60723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3816" r="458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2"/>
          <p:cNvSpPr>
            <a:spLocks noGrp="1" noChangeArrowheads="1"/>
          </p:cNvSpPr>
          <p:nvPr>
            <p:ph type="title"/>
          </p:nvPr>
        </p:nvSpPr>
        <p:spPr>
          <a:xfrm>
            <a:off x="1295400" y="381000"/>
            <a:ext cx="2590800" cy="5867400"/>
          </a:xfrm>
        </p:spPr>
        <p:txBody>
          <a:bodyPr/>
          <a:lstStyle/>
          <a:p>
            <a:pPr eaLnBrk="1" hangingPunct="1"/>
            <a:r>
              <a:rPr lang="en-US" sz="2800">
                <a:latin typeface="Arial Black" charset="0"/>
                <a:ea typeface="ＭＳ Ｐゴシック" charset="0"/>
                <a:cs typeface="ＭＳ Ｐゴシック" charset="0"/>
              </a:rPr>
              <a:t>Muslim women suffer </a:t>
            </a:r>
            <a:r>
              <a:rPr lang="fr-FR" altLang="ja-JP" sz="2800">
                <a:latin typeface="Arial Black" charset="0"/>
                <a:ea typeface="ＭＳ Ｐゴシック" charset="0"/>
                <a:cs typeface="ＭＳ Ｐゴシック" charset="0"/>
              </a:rPr>
              <a:t>'</a:t>
            </a:r>
            <a:r>
              <a:rPr lang="en-US" altLang="ja-JP" sz="2800">
                <a:latin typeface="Arial Black" charset="0"/>
                <a:ea typeface="ＭＳ Ｐゴシック" charset="0"/>
                <a:cs typeface="ＭＳ Ｐゴシック" charset="0"/>
              </a:rPr>
              <a:t>apartheid</a:t>
            </a:r>
            <a:r>
              <a:rPr lang="fr-FR" altLang="ja-JP" sz="2800">
                <a:latin typeface="Arial Black" charset="0"/>
                <a:ea typeface="ＭＳ Ｐゴシック" charset="0"/>
                <a:cs typeface="ＭＳ Ｐゴシック" charset="0"/>
              </a:rPr>
              <a:t>'</a:t>
            </a:r>
            <a:endParaRPr lang="en-US">
              <a:latin typeface="Arial Black" charset="0"/>
              <a:ea typeface="ＭＳ Ｐゴシック" charset="0"/>
              <a:cs typeface="ＭＳ Ｐゴシック" charset="0"/>
            </a:endParaRPr>
          </a:p>
        </p:txBody>
      </p:sp>
      <p:sp>
        <p:nvSpPr>
          <p:cNvPr id="609282" name="Rectangle 3"/>
          <p:cNvSpPr>
            <a:spLocks noGrp="1" noChangeArrowheads="1"/>
          </p:cNvSpPr>
          <p:nvPr>
            <p:ph type="body" idx="1"/>
          </p:nvPr>
        </p:nvSpPr>
        <p:spPr>
          <a:xfrm>
            <a:off x="5562600" y="457200"/>
            <a:ext cx="3505200" cy="4114800"/>
          </a:xfrm>
        </p:spPr>
        <p:txBody>
          <a:bodyPr/>
          <a:lstStyle/>
          <a:p>
            <a:pPr marL="0" indent="0" algn="ctr" eaLnBrk="1" hangingPunct="1">
              <a:buFontTx/>
              <a:buNone/>
            </a:pPr>
            <a:r>
              <a:rPr lang="en-US" sz="2800" i="1">
                <a:latin typeface="Arial Black" charset="0"/>
                <a:ea typeface="ＭＳ Ｐゴシック" charset="0"/>
                <a:cs typeface="ＭＳ Ｐゴシック" charset="0"/>
              </a:rPr>
              <a:t>Some women in other religions are calling into question their treatment of women</a:t>
            </a:r>
          </a:p>
        </p:txBody>
      </p:sp>
      <p:pic>
        <p:nvPicPr>
          <p:cNvPr id="609283" name="Picture 5" descr="MuslimWom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430838"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9284" name="Rectangle 6"/>
          <p:cNvSpPr>
            <a:spLocks noChangeArrowheads="1"/>
          </p:cNvSpPr>
          <p:nvPr/>
        </p:nvSpPr>
        <p:spPr bwMode="auto">
          <a:xfrm>
            <a:off x="5638800" y="5029200"/>
            <a:ext cx="3429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a:latin typeface="Arial Black" charset="0"/>
              </a:rPr>
              <a:t>T</a:t>
            </a:r>
            <a:r>
              <a:rPr lang="en-US">
                <a:latin typeface="Arial Black" charset="0"/>
              </a:rPr>
              <a:t>ODAY</a:t>
            </a:r>
            <a:br>
              <a:rPr lang="en-US">
                <a:latin typeface="Arial Black" charset="0"/>
              </a:rPr>
            </a:br>
            <a:r>
              <a:rPr lang="en-US">
                <a:latin typeface="Arial Black" charset="0"/>
              </a:rPr>
              <a:t>March 9, 2006</a:t>
            </a:r>
            <a:br>
              <a:rPr lang="en-US">
                <a:latin typeface="Arial Black" charset="0"/>
              </a:rPr>
            </a:br>
            <a:r>
              <a:rPr lang="en-US">
                <a:latin typeface="Arial Black" charset="0"/>
              </a:rPr>
              <a:t>Page 19</a:t>
            </a:r>
            <a:endParaRPr lang="en-US" sz="2800">
              <a:latin typeface="Arial Black"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060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321538" name="Rectangle 3"/>
          <p:cNvSpPr>
            <a:spLocks noGrp="1" noChangeArrowheads="1"/>
          </p:cNvSpPr>
          <p:nvPr>
            <p:ph type="title"/>
          </p:nvPr>
        </p:nvSpPr>
        <p:spPr>
          <a:xfrm>
            <a:off x="838200" y="762000"/>
            <a:ext cx="4800600" cy="609600"/>
          </a:xfrm>
        </p:spPr>
        <p:txBody>
          <a:bodyPr/>
          <a:lstStyle/>
          <a:p>
            <a:pPr eaLnBrk="1" hangingPunct="1"/>
            <a:r>
              <a:rPr lang="en-US" sz="4000">
                <a:latin typeface="Arial" charset="0"/>
                <a:ea typeface="ＭＳ Ｐゴシック" charset="0"/>
                <a:cs typeface="ＭＳ Ｐゴシック" charset="0"/>
              </a:rPr>
              <a:t>A New Heresy</a:t>
            </a:r>
          </a:p>
        </p:txBody>
      </p:sp>
      <p:pic>
        <p:nvPicPr>
          <p:cNvPr id="11878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0"/>
            <a:ext cx="4902200" cy="751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fade">
                                      <p:cBhvr>
                                        <p:cTn id="7" dur="2000"/>
                                        <p:tgtEl>
                                          <p:spTgt spid="118786"/>
                                        </p:tgtEl>
                                      </p:cBhvr>
                                    </p:animEffect>
                                    <p:anim calcmode="lin" valueType="num">
                                      <p:cBhvr>
                                        <p:cTn id="8" dur="2000" fill="hold"/>
                                        <p:tgtEl>
                                          <p:spTgt spid="118786"/>
                                        </p:tgtEl>
                                        <p:attrNameLst>
                                          <p:attrName>ppt_x</p:attrName>
                                        </p:attrNameLst>
                                      </p:cBhvr>
                                      <p:tavLst>
                                        <p:tav tm="0">
                                          <p:val>
                                            <p:strVal val="#ppt_x"/>
                                          </p:val>
                                        </p:tav>
                                        <p:tav tm="100000">
                                          <p:val>
                                            <p:strVal val="#ppt_x"/>
                                          </p:val>
                                        </p:tav>
                                      </p:tavLst>
                                    </p:anim>
                                    <p:anim calcmode="lin" valueType="num">
                                      <p:cBhvr>
                                        <p:cTn id="9" dur="2000" fill="hold"/>
                                        <p:tgtEl>
                                          <p:spTgt spid="11878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118788"/>
                                        </p:tgtEl>
                                        <p:attrNameLst>
                                          <p:attrName>style.visibility</p:attrName>
                                        </p:attrNameLst>
                                      </p:cBhvr>
                                      <p:to>
                                        <p:strVal val="visible"/>
                                      </p:to>
                                    </p:set>
                                    <p:animEffect transition="in" filter="fade">
                                      <p:cBhvr>
                                        <p:cTn id="13" dur="2000"/>
                                        <p:tgtEl>
                                          <p:spTgt spid="118788"/>
                                        </p:tgtEl>
                                      </p:cBhvr>
                                    </p:animEffect>
                                    <p:anim calcmode="lin" valueType="num">
                                      <p:cBhvr>
                                        <p:cTn id="14" dur="2000" fill="hold"/>
                                        <p:tgtEl>
                                          <p:spTgt spid="118788"/>
                                        </p:tgtEl>
                                        <p:attrNameLst>
                                          <p:attrName>ppt_x</p:attrName>
                                        </p:attrNameLst>
                                      </p:cBhvr>
                                      <p:tavLst>
                                        <p:tav tm="0">
                                          <p:val>
                                            <p:strVal val="#ppt_x"/>
                                          </p:val>
                                        </p:tav>
                                        <p:tav tm="100000">
                                          <p:val>
                                            <p:strVal val="#ppt_x"/>
                                          </p:val>
                                        </p:tav>
                                      </p:tavLst>
                                    </p:anim>
                                    <p:anim calcmode="lin" valueType="num">
                                      <p:cBhvr>
                                        <p:cTn id="15" dur="2000" fill="hold"/>
                                        <p:tgtEl>
                                          <p:spTgt spid="1187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2" descr="Granite"/>
          <p:cNvSpPr>
            <a:spLocks noChangeArrowheads="1"/>
          </p:cNvSpPr>
          <p:nvPr/>
        </p:nvSpPr>
        <p:spPr bwMode="auto">
          <a:xfrm>
            <a:off x="5029200" y="0"/>
            <a:ext cx="4114800" cy="6858000"/>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8931" name="Rectangle 3"/>
          <p:cNvSpPr>
            <a:spLocks noChangeArrowheads="1"/>
          </p:cNvSpPr>
          <p:nvPr/>
        </p:nvSpPr>
        <p:spPr bwMode="auto">
          <a:xfrm>
            <a:off x="5024438" y="3175"/>
            <a:ext cx="4114800" cy="6858000"/>
          </a:xfrm>
          <a:prstGeom prst="rect">
            <a:avLst/>
          </a:prstGeom>
          <a:gradFill rotWithShape="0">
            <a:gsLst>
              <a:gs pos="0">
                <a:schemeClr val="bg2">
                  <a:alpha val="64000"/>
                </a:schemeClr>
              </a:gs>
              <a:gs pos="100000">
                <a:schemeClr val="bg2">
                  <a:gamma/>
                  <a:shade val="46275"/>
                  <a:invGamma/>
                  <a:alpha val="45000"/>
                </a:schemeClr>
              </a:gs>
            </a:gsLst>
            <a:lin ang="5400000" scaled="1"/>
          </a:gradFill>
          <a:ln w="9525">
            <a:noFill/>
            <a:miter lim="800000"/>
            <a:headEnd/>
            <a:tailEnd/>
          </a:ln>
          <a:effectLst/>
        </p:spPr>
        <p:txBody>
          <a:bodyPr wrap="none" anchor="ctr"/>
          <a:lstStyle/>
          <a:p>
            <a:pPr>
              <a:defRPr/>
            </a:pPr>
            <a:endParaRPr lang="en-US">
              <a:latin typeface="BONES" pitchFamily="-105" charset="0"/>
              <a:ea typeface="+mn-ea"/>
              <a:cs typeface="+mn-cs"/>
            </a:endParaRPr>
          </a:p>
        </p:txBody>
      </p:sp>
      <p:sp>
        <p:nvSpPr>
          <p:cNvPr id="1148932" name="Rectangle 4"/>
          <p:cNvSpPr>
            <a:spLocks noGrp="1" noChangeArrowheads="1"/>
          </p:cNvSpPr>
          <p:nvPr>
            <p:ph type="title"/>
          </p:nvPr>
        </p:nvSpPr>
        <p:spPr>
          <a:xfrm>
            <a:off x="5334000" y="277813"/>
            <a:ext cx="3657600" cy="3227387"/>
          </a:xfrm>
        </p:spPr>
        <p:txBody>
          <a:bodyPr/>
          <a:lstStyle/>
          <a:p>
            <a:pPr eaLnBrk="1" hangingPunct="1">
              <a:defRPr/>
            </a:pPr>
            <a:r>
              <a:rPr lang="en-US" dirty="0">
                <a:solidFill>
                  <a:schemeClr val="tx1"/>
                </a:solidFill>
                <a:latin typeface="Arial" charset="0"/>
                <a:ea typeface="ＭＳ Ｐゴシック" charset="0"/>
                <a:cs typeface="ＭＳ Ｐゴシック" charset="0"/>
              </a:rPr>
              <a:t>A </a:t>
            </a:r>
            <a:r>
              <a:rPr lang="en-US" altLang="ja-JP" dirty="0">
                <a:solidFill>
                  <a:schemeClr val="tx1"/>
                </a:solidFill>
                <a:latin typeface="Arial" charset="0"/>
                <a:ea typeface="ＭＳ Ｐゴシック" charset="0"/>
                <a:cs typeface="ＭＳ Ｐゴシック" charset="0"/>
              </a:rPr>
              <a:t>"</a:t>
            </a:r>
            <a:r>
              <a:rPr lang="en-US" dirty="0">
                <a:solidFill>
                  <a:schemeClr val="tx1"/>
                </a:solidFill>
                <a:latin typeface="Arial" charset="0"/>
                <a:ea typeface="ＭＳ Ｐゴシック" charset="0"/>
                <a:cs typeface="ＭＳ Ｐゴシック" charset="0"/>
              </a:rPr>
              <a:t>Liberated</a:t>
            </a:r>
            <a:r>
              <a:rPr lang="en-US" altLang="ja-JP" dirty="0">
                <a:solidFill>
                  <a:schemeClr val="tx1"/>
                </a:solidFill>
                <a:latin typeface="Arial" charset="0"/>
                <a:ea typeface="ＭＳ Ｐゴシック" charset="0"/>
                <a:cs typeface="ＭＳ Ｐゴシック" charset="0"/>
              </a:rPr>
              <a:t>"</a:t>
            </a:r>
            <a:r>
              <a:rPr lang="en-US" dirty="0">
                <a:solidFill>
                  <a:schemeClr val="tx1"/>
                </a:solidFill>
                <a:latin typeface="Arial" charset="0"/>
                <a:ea typeface="ＭＳ Ｐゴシック" charset="0"/>
                <a:cs typeface="ＭＳ Ｐゴシック" charset="0"/>
              </a:rPr>
              <a:t> Woman Miner</a:t>
            </a:r>
          </a:p>
        </p:txBody>
      </p:sp>
      <p:pic>
        <p:nvPicPr>
          <p:cNvPr id="611332"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b="16000"/>
          <a:stretch>
            <a:fillRect/>
          </a:stretch>
        </p:blipFill>
        <p:spPr bwMode="auto">
          <a:xfrm>
            <a:off x="-476250" y="0"/>
            <a:ext cx="55673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97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34000" cy="355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0979" name="Rectangle 3"/>
          <p:cNvSpPr>
            <a:spLocks noGrp="1" noChangeArrowheads="1"/>
          </p:cNvSpPr>
          <p:nvPr>
            <p:ph type="subTitle" idx="1"/>
          </p:nvPr>
        </p:nvSpPr>
        <p:spPr>
          <a:xfrm>
            <a:off x="0" y="0"/>
            <a:ext cx="2286000" cy="457200"/>
          </a:xfrm>
        </p:spPr>
        <p:txBody>
          <a:bodyPr/>
          <a:lstStyle/>
          <a:p>
            <a:pPr eaLnBrk="1" hangingPunct="1">
              <a:buFont typeface="Wingdings" charset="0"/>
              <a:buNone/>
              <a:defRPr/>
            </a:pPr>
            <a:r>
              <a:rPr lang="en-US" b="1">
                <a:latin typeface="Arial" charset="0"/>
                <a:ea typeface="ＭＳ Ｐゴシック" charset="0"/>
                <a:cs typeface="ＭＳ Ｐゴシック" charset="0"/>
              </a:rPr>
              <a:t>Bricklayer</a:t>
            </a:r>
          </a:p>
        </p:txBody>
      </p:sp>
      <p:pic>
        <p:nvPicPr>
          <p:cNvPr id="115098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l="1958"/>
          <a:stretch>
            <a:fillRect/>
          </a:stretch>
        </p:blipFill>
        <p:spPr bwMode="auto">
          <a:xfrm>
            <a:off x="5105400" y="0"/>
            <a:ext cx="4038600" cy="396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0981" name="Rectangle 5"/>
          <p:cNvSpPr>
            <a:spLocks noGrp="1" noChangeArrowheads="1"/>
          </p:cNvSpPr>
          <p:nvPr>
            <p:ph type="ctrTitle"/>
          </p:nvPr>
        </p:nvSpPr>
        <p:spPr>
          <a:xfrm>
            <a:off x="3200400" y="2286000"/>
            <a:ext cx="2667000" cy="685800"/>
          </a:xfrm>
        </p:spPr>
        <p:txBody>
          <a:bodyPr/>
          <a:lstStyle/>
          <a:p>
            <a:pPr eaLnBrk="1" hangingPunct="1">
              <a:defRPr/>
            </a:pPr>
            <a:r>
              <a:rPr lang="en-US">
                <a:latin typeface="Arial" charset="0"/>
                <a:ea typeface="ＭＳ Ｐゴシック" charset="0"/>
                <a:cs typeface="ＭＳ Ｐゴシック" charset="0"/>
              </a:rPr>
              <a:t>WOW</a:t>
            </a:r>
          </a:p>
        </p:txBody>
      </p:sp>
      <p:sp>
        <p:nvSpPr>
          <p:cNvPr id="1150982" name="Rectangle 6"/>
          <p:cNvSpPr>
            <a:spLocks noChangeArrowheads="1"/>
          </p:cNvSpPr>
          <p:nvPr/>
        </p:nvSpPr>
        <p:spPr bwMode="black">
          <a:xfrm>
            <a:off x="6629400" y="3352800"/>
            <a:ext cx="2286000" cy="457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Wingdings" charset="0"/>
              <a:buNone/>
              <a:defRPr/>
            </a:pPr>
            <a:r>
              <a:rPr lang="en-US" sz="3200" b="1">
                <a:effectLst>
                  <a:outerShdw blurRad="38100" dist="38100" dir="2700000" algn="tl">
                    <a:srgbClr val="000000"/>
                  </a:outerShdw>
                </a:effectLst>
                <a:latin typeface="Arial" charset="0"/>
              </a:rPr>
              <a:t>Electrician</a:t>
            </a:r>
          </a:p>
        </p:txBody>
      </p:sp>
      <p:pic>
        <p:nvPicPr>
          <p:cNvPr id="1150983"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l="2507"/>
          <a:stretch>
            <a:fillRect/>
          </a:stretch>
        </p:blipFill>
        <p:spPr bwMode="auto">
          <a:xfrm>
            <a:off x="0" y="3425825"/>
            <a:ext cx="4648200" cy="343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0984" name="Rectangle 8"/>
          <p:cNvSpPr>
            <a:spLocks noChangeArrowheads="1"/>
          </p:cNvSpPr>
          <p:nvPr/>
        </p:nvSpPr>
        <p:spPr bwMode="black">
          <a:xfrm>
            <a:off x="228600" y="3581400"/>
            <a:ext cx="2286000" cy="457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Wingdings" charset="0"/>
              <a:buNone/>
              <a:defRPr/>
            </a:pPr>
            <a:r>
              <a:rPr lang="en-US" sz="3200" b="1">
                <a:effectLst>
                  <a:outerShdw blurRad="38100" dist="38100" dir="2700000" algn="tl">
                    <a:srgbClr val="000000"/>
                  </a:outerShdw>
                </a:effectLst>
                <a:latin typeface="Arial" charset="0"/>
              </a:rPr>
              <a:t>Carpenter</a:t>
            </a:r>
          </a:p>
        </p:txBody>
      </p:sp>
      <p:sp>
        <p:nvSpPr>
          <p:cNvPr id="1150985" name="Rectangle 9"/>
          <p:cNvSpPr>
            <a:spLocks noChangeArrowheads="1"/>
          </p:cNvSpPr>
          <p:nvPr/>
        </p:nvSpPr>
        <p:spPr bwMode="black">
          <a:xfrm>
            <a:off x="762000" y="2362200"/>
            <a:ext cx="7772400" cy="990600"/>
          </a:xfrm>
          <a:prstGeom prst="rect">
            <a:avLst/>
          </a:prstGeom>
          <a:noFill/>
          <a:ln w="9525">
            <a:noFill/>
            <a:miter lim="800000"/>
            <a:headEnd/>
            <a:tailEnd/>
          </a:ln>
          <a:effectLst/>
        </p:spPr>
        <p:txBody>
          <a:bodyPr anchor="b" anchorCtr="1"/>
          <a:lstStyle/>
          <a:p>
            <a:pPr algn="ctr" eaLnBrk="1" hangingPunct="1">
              <a:defRPr/>
            </a:pPr>
            <a:r>
              <a:rPr lang="en-US" sz="3600" b="1">
                <a:solidFill>
                  <a:schemeClr val="tx2"/>
                </a:solidFill>
                <a:effectLst>
                  <a:outerShdw blurRad="38100" dist="38100" dir="2700000" algn="tl">
                    <a:srgbClr val="000000"/>
                  </a:outerShdw>
                </a:effectLst>
                <a:latin typeface="Arial" charset="0"/>
              </a:rPr>
              <a:t>(Wider Opportunities for Women)</a:t>
            </a:r>
          </a:p>
        </p:txBody>
      </p:sp>
      <p:pic>
        <p:nvPicPr>
          <p:cNvPr id="1150986"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343400" y="3429000"/>
            <a:ext cx="2233613"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0987" name="Rectangle 11"/>
          <p:cNvSpPr>
            <a:spLocks noChangeArrowheads="1"/>
          </p:cNvSpPr>
          <p:nvPr/>
        </p:nvSpPr>
        <p:spPr bwMode="black">
          <a:xfrm>
            <a:off x="4495800" y="6172200"/>
            <a:ext cx="1905000" cy="457200"/>
          </a:xfrm>
          <a:prstGeom prst="rect">
            <a:avLst/>
          </a:prstGeom>
          <a:noFill/>
          <a:ln w="9525">
            <a:noFill/>
            <a:miter lim="800000"/>
            <a:headEnd/>
            <a:tailEnd/>
          </a:ln>
          <a:effectLst/>
        </p:spPr>
        <p:txBody>
          <a:bodyPr/>
          <a:lstStyle/>
          <a:p>
            <a:pPr algn="ctr" eaLnBrk="1" hangingPunct="1">
              <a:spcBef>
                <a:spcPct val="20000"/>
              </a:spcBef>
              <a:buClr>
                <a:schemeClr val="hlink"/>
              </a:buClr>
              <a:buSzPct val="80000"/>
              <a:buFont typeface="Wingdings" charset="0"/>
              <a:buNone/>
              <a:defRPr/>
            </a:pPr>
            <a:r>
              <a:rPr lang="en-US" sz="3200" b="1">
                <a:effectLst>
                  <a:outerShdw blurRad="38100" dist="38100" dir="2700000" algn="tl">
                    <a:srgbClr val="000000"/>
                  </a:outerShdw>
                </a:effectLst>
                <a:latin typeface="Arial" charset="0"/>
              </a:rPr>
              <a:t>Coach</a:t>
            </a:r>
          </a:p>
        </p:txBody>
      </p:sp>
      <p:pic>
        <p:nvPicPr>
          <p:cNvPr id="1150988" name="Picture 1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42050" y="3886200"/>
            <a:ext cx="290195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50988"/>
                                        </p:tgtEl>
                                        <p:attrNameLst>
                                          <p:attrName>style.visibility</p:attrName>
                                        </p:attrNameLst>
                                      </p:cBhvr>
                                      <p:to>
                                        <p:strVal val="visible"/>
                                      </p:to>
                                    </p:set>
                                    <p:animEffect transition="in" filter="fade">
                                      <p:cBhvr>
                                        <p:cTn id="7" dur="500"/>
                                        <p:tgtEl>
                                          <p:spTgt spid="1150988"/>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1150978"/>
                                        </p:tgtEl>
                                        <p:attrNameLst>
                                          <p:attrName>style.visibility</p:attrName>
                                        </p:attrNameLst>
                                      </p:cBhvr>
                                      <p:to>
                                        <p:strVal val="visible"/>
                                      </p:to>
                                    </p:set>
                                    <p:animEffect transition="in" filter="fade">
                                      <p:cBhvr>
                                        <p:cTn id="11" dur="500"/>
                                        <p:tgtEl>
                                          <p:spTgt spid="1150978"/>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150979">
                                            <p:txEl>
                                              <p:pRg st="0" end="0"/>
                                            </p:txEl>
                                          </p:spTgt>
                                        </p:tgtEl>
                                        <p:attrNameLst>
                                          <p:attrName>style.visibility</p:attrName>
                                        </p:attrNameLst>
                                      </p:cBhvr>
                                      <p:to>
                                        <p:strVal val="visible"/>
                                      </p:to>
                                    </p:set>
                                    <p:animEffect transition="in" filter="fade">
                                      <p:cBhvr>
                                        <p:cTn id="15" dur="500"/>
                                        <p:tgtEl>
                                          <p:spTgt spid="1150979">
                                            <p:txEl>
                                              <p:pRg st="0" end="0"/>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50980"/>
                                        </p:tgtEl>
                                        <p:attrNameLst>
                                          <p:attrName>style.visibility</p:attrName>
                                        </p:attrNameLst>
                                      </p:cBhvr>
                                      <p:to>
                                        <p:strVal val="visible"/>
                                      </p:to>
                                    </p:set>
                                    <p:animEffect transition="in" filter="fade">
                                      <p:cBhvr>
                                        <p:cTn id="19" dur="500"/>
                                        <p:tgtEl>
                                          <p:spTgt spid="1150980"/>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150982"/>
                                        </p:tgtEl>
                                        <p:attrNameLst>
                                          <p:attrName>style.visibility</p:attrName>
                                        </p:attrNameLst>
                                      </p:cBhvr>
                                      <p:to>
                                        <p:strVal val="visible"/>
                                      </p:to>
                                    </p:set>
                                    <p:animEffect transition="in" filter="fade">
                                      <p:cBhvr>
                                        <p:cTn id="23" dur="500"/>
                                        <p:tgtEl>
                                          <p:spTgt spid="1150982"/>
                                        </p:tgtEl>
                                      </p:cBhvr>
                                    </p:animEffect>
                                  </p:childTnLst>
                                </p:cTn>
                              </p:par>
                            </p:childTnLst>
                          </p:cTn>
                        </p:par>
                        <p:par>
                          <p:cTn id="24" fill="hold" nodeType="afterGroup">
                            <p:stCondLst>
                              <p:cond delay="2500"/>
                            </p:stCondLst>
                            <p:childTnLst>
                              <p:par>
                                <p:cTn id="25" presetID="10" presetClass="entr" presetSubtype="0" fill="hold" nodeType="afterEffect">
                                  <p:stCondLst>
                                    <p:cond delay="0"/>
                                  </p:stCondLst>
                                  <p:childTnLst>
                                    <p:set>
                                      <p:cBhvr>
                                        <p:cTn id="26" dur="1" fill="hold">
                                          <p:stCondLst>
                                            <p:cond delay="0"/>
                                          </p:stCondLst>
                                        </p:cTn>
                                        <p:tgtEl>
                                          <p:spTgt spid="1150983"/>
                                        </p:tgtEl>
                                        <p:attrNameLst>
                                          <p:attrName>style.visibility</p:attrName>
                                        </p:attrNameLst>
                                      </p:cBhvr>
                                      <p:to>
                                        <p:strVal val="visible"/>
                                      </p:to>
                                    </p:set>
                                    <p:animEffect transition="in" filter="fade">
                                      <p:cBhvr>
                                        <p:cTn id="27" dur="500"/>
                                        <p:tgtEl>
                                          <p:spTgt spid="1150983"/>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50984"/>
                                        </p:tgtEl>
                                        <p:attrNameLst>
                                          <p:attrName>style.visibility</p:attrName>
                                        </p:attrNameLst>
                                      </p:cBhvr>
                                      <p:to>
                                        <p:strVal val="visible"/>
                                      </p:to>
                                    </p:set>
                                    <p:animEffect transition="in" filter="fade">
                                      <p:cBhvr>
                                        <p:cTn id="31" dur="500"/>
                                        <p:tgtEl>
                                          <p:spTgt spid="1150984"/>
                                        </p:tgtEl>
                                      </p:cBhvr>
                                    </p:animEffect>
                                  </p:childTnLst>
                                </p:cTn>
                              </p:par>
                            </p:childTnLst>
                          </p:cTn>
                        </p:par>
                        <p:par>
                          <p:cTn id="32" fill="hold" nodeType="afterGroup">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50986"/>
                                        </p:tgtEl>
                                        <p:attrNameLst>
                                          <p:attrName>style.visibility</p:attrName>
                                        </p:attrNameLst>
                                      </p:cBhvr>
                                      <p:to>
                                        <p:strVal val="visible"/>
                                      </p:to>
                                    </p:set>
                                    <p:animEffect transition="in" filter="fade">
                                      <p:cBhvr>
                                        <p:cTn id="35" dur="500"/>
                                        <p:tgtEl>
                                          <p:spTgt spid="1150986"/>
                                        </p:tgtEl>
                                      </p:cBhvr>
                                    </p:animEffect>
                                  </p:childTnLst>
                                </p:cTn>
                              </p:par>
                            </p:childTnLst>
                          </p:cTn>
                        </p:par>
                        <p:par>
                          <p:cTn id="36" fill="hold" nodeType="afterGroup">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150987"/>
                                        </p:tgtEl>
                                        <p:attrNameLst>
                                          <p:attrName>style.visibility</p:attrName>
                                        </p:attrNameLst>
                                      </p:cBhvr>
                                      <p:to>
                                        <p:strVal val="visible"/>
                                      </p:to>
                                    </p:set>
                                    <p:animEffect transition="in" filter="fade">
                                      <p:cBhvr>
                                        <p:cTn id="39" dur="500"/>
                                        <p:tgtEl>
                                          <p:spTgt spid="1150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0979" grpId="0" build="p" autoUpdateAnimBg="0" advAuto="0"/>
      <p:bldP spid="1150982" grpId="0" autoUpdateAnimBg="0"/>
      <p:bldP spid="1150984" grpId="0" autoUpdateAnimBg="0"/>
      <p:bldP spid="1150987"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2"/>
          <p:cNvSpPr>
            <a:spLocks noChangeArrowheads="1"/>
          </p:cNvSpPr>
          <p:nvPr/>
        </p:nvSpPr>
        <p:spPr bwMode="auto">
          <a:xfrm>
            <a:off x="0" y="0"/>
            <a:ext cx="9144000" cy="1524000"/>
          </a:xfrm>
          <a:prstGeom prst="rect">
            <a:avLst/>
          </a:prstGeom>
          <a:gradFill rotWithShape="0">
            <a:gsLst>
              <a:gs pos="0">
                <a:srgbClr val="993717"/>
              </a:gs>
              <a:gs pos="100000">
                <a:srgbClr val="47190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3027" name="Rectangle 3"/>
          <p:cNvSpPr>
            <a:spLocks noGrp="1" noChangeArrowheads="1"/>
          </p:cNvSpPr>
          <p:nvPr>
            <p:ph type="title"/>
          </p:nvPr>
        </p:nvSpPr>
        <p:spPr>
          <a:xfrm>
            <a:off x="457200" y="0"/>
            <a:ext cx="8305800" cy="1417638"/>
          </a:xfrm>
        </p:spPr>
        <p:txBody>
          <a:bodyPr/>
          <a:lstStyle/>
          <a:p>
            <a:pPr eaLnBrk="1" hangingPunct="1">
              <a:defRPr/>
            </a:pPr>
            <a:r>
              <a:rPr lang="en-US">
                <a:latin typeface="Arial" charset="0"/>
                <a:ea typeface="ＭＳ Ｐゴシック" charset="0"/>
                <a:cs typeface="ＭＳ Ｐゴシック" charset="0"/>
              </a:rPr>
              <a:t>Women Have Increasing Influence in Society</a:t>
            </a:r>
          </a:p>
        </p:txBody>
      </p:sp>
      <p:sp>
        <p:nvSpPr>
          <p:cNvPr id="1153028" name="Rectangle 4"/>
          <p:cNvSpPr>
            <a:spLocks noGrp="1" noChangeArrowheads="1"/>
          </p:cNvSpPr>
          <p:nvPr>
            <p:ph type="body" idx="1"/>
          </p:nvPr>
        </p:nvSpPr>
        <p:spPr/>
        <p:txBody>
          <a:bodyPr/>
          <a:lstStyle/>
          <a:p>
            <a:pPr eaLnBrk="1" hangingPunct="1">
              <a:buFont typeface="Wingdings" pitchFamily="-105" charset="2"/>
              <a:buChar char="Ø"/>
              <a:defRPr/>
            </a:pPr>
            <a:endParaRPr lang="en-US">
              <a:ea typeface="+mn-ea"/>
              <a:cs typeface="+mn-cs"/>
            </a:endParaRPr>
          </a:p>
        </p:txBody>
      </p:sp>
      <p:pic>
        <p:nvPicPr>
          <p:cNvPr id="61542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50975"/>
            <a:ext cx="9144000" cy="5407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3" name="Picture 2"/>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7474" name="Rectangle 3"/>
          <p:cNvSpPr>
            <a:spLocks noChangeArrowheads="1"/>
          </p:cNvSpPr>
          <p:nvPr/>
        </p:nvSpPr>
        <p:spPr bwMode="auto">
          <a:xfrm>
            <a:off x="914400" y="0"/>
            <a:ext cx="8229600" cy="304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7364" name="Rectangle 4"/>
          <p:cNvSpPr>
            <a:spLocks noGrp="1" noChangeArrowheads="1"/>
          </p:cNvSpPr>
          <p:nvPr>
            <p:ph type="title"/>
          </p:nvPr>
        </p:nvSpPr>
        <p:spPr>
          <a:xfrm>
            <a:off x="381000" y="0"/>
            <a:ext cx="8382000" cy="1524000"/>
          </a:xfrm>
          <a:solidFill>
            <a:schemeClr val="tx1"/>
          </a:solidFill>
          <a:ln w="76200">
            <a:solidFill>
              <a:schemeClr val="bg2"/>
            </a:solidFill>
          </a:ln>
        </p:spPr>
        <p:txBody>
          <a:bodyPr/>
          <a:lstStyle/>
          <a:p>
            <a:pPr eaLnBrk="1" hangingPunct="1">
              <a:defRPr/>
            </a:pPr>
            <a:r>
              <a:rPr lang="en-US">
                <a:solidFill>
                  <a:srgbClr val="020009"/>
                </a:solidFill>
                <a:effectLst>
                  <a:outerShdw blurRad="38100" dist="38100" dir="2700000" algn="tl">
                    <a:srgbClr val="DDDDDD"/>
                  </a:outerShdw>
                </a:effectLst>
                <a:latin typeface="Arial" charset="0"/>
                <a:ea typeface="ＭＳ Ｐゴシック" charset="0"/>
                <a:cs typeface="ＭＳ Ｐゴシック" charset="0"/>
              </a:rPr>
              <a:t>But what does the Bible </a:t>
            </a:r>
            <a:br>
              <a:rPr lang="en-US">
                <a:solidFill>
                  <a:srgbClr val="020009"/>
                </a:solidFill>
                <a:effectLst>
                  <a:outerShdw blurRad="38100" dist="38100" dir="2700000" algn="tl">
                    <a:srgbClr val="DDDDDD"/>
                  </a:outerShdw>
                </a:effectLst>
                <a:latin typeface="Arial" charset="0"/>
                <a:ea typeface="ＭＳ Ｐゴシック" charset="0"/>
                <a:cs typeface="ＭＳ Ｐゴシック" charset="0"/>
              </a:rPr>
            </a:br>
            <a:r>
              <a:rPr lang="en-US" i="1">
                <a:solidFill>
                  <a:srgbClr val="020009"/>
                </a:solidFill>
                <a:effectLst>
                  <a:outerShdw blurRad="38100" dist="38100" dir="2700000" algn="tl">
                    <a:srgbClr val="DDDDDD"/>
                  </a:outerShdw>
                </a:effectLst>
                <a:latin typeface="Arial" charset="0"/>
                <a:ea typeface="ＭＳ Ｐゴシック" charset="0"/>
                <a:cs typeface="ＭＳ Ｐゴシック" charset="0"/>
              </a:rPr>
              <a:t>really</a:t>
            </a:r>
            <a:r>
              <a:rPr lang="en-US">
                <a:solidFill>
                  <a:srgbClr val="020009"/>
                </a:solidFill>
                <a:effectLst>
                  <a:outerShdw blurRad="38100" dist="38100" dir="2700000" algn="tl">
                    <a:srgbClr val="DDDDDD"/>
                  </a:outerShdw>
                </a:effectLst>
                <a:latin typeface="Arial" charset="0"/>
                <a:ea typeface="ＭＳ Ｐゴシック" charset="0"/>
                <a:cs typeface="ＭＳ Ｐゴシック" charset="0"/>
              </a:rPr>
              <a:t> say about Women?</a:t>
            </a:r>
            <a:endParaRPr lang="en-US" sz="5400">
              <a:effectLst>
                <a:outerShdw blurRad="38100" dist="38100" dir="2700000" algn="tl">
                  <a:srgbClr val="DDDDDD"/>
                </a:outerShdw>
              </a:effectLst>
              <a:latin typeface="Arial" charset="0"/>
              <a:ea typeface="ＭＳ Ｐゴシック" charset="0"/>
              <a:cs typeface="ＭＳ Ｐゴシック"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19521" name="Group 4"/>
          <p:cNvGrpSpPr>
            <a:grpSpLocks/>
          </p:cNvGrpSpPr>
          <p:nvPr/>
        </p:nvGrpSpPr>
        <p:grpSpPr bwMode="auto">
          <a:xfrm>
            <a:off x="228600" y="682625"/>
            <a:ext cx="5086350" cy="5902325"/>
            <a:chOff x="0" y="336"/>
            <a:chExt cx="3204" cy="3718"/>
          </a:xfrm>
        </p:grpSpPr>
        <p:sp>
          <p:nvSpPr>
            <p:cNvPr id="619592" name="Text Box 5"/>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600">
                  <a:latin typeface="Tahoma" charset="0"/>
                </a:rPr>
                <a:t>ABRAHAM</a:t>
              </a:r>
              <a:endParaRPr lang="en-GB" sz="1600">
                <a:latin typeface="Tahoma" charset="0"/>
              </a:endParaRPr>
            </a:p>
          </p:txBody>
        </p:sp>
        <p:grpSp>
          <p:nvGrpSpPr>
            <p:cNvPr id="619593" name="Group 6"/>
            <p:cNvGrpSpPr>
              <a:grpSpLocks/>
            </p:cNvGrpSpPr>
            <p:nvPr/>
          </p:nvGrpSpPr>
          <p:grpSpPr bwMode="auto">
            <a:xfrm>
              <a:off x="364" y="524"/>
              <a:ext cx="2840" cy="3530"/>
              <a:chOff x="608" y="92"/>
              <a:chExt cx="2500" cy="3530"/>
            </a:xfrm>
          </p:grpSpPr>
          <p:cxnSp>
            <p:nvCxnSpPr>
              <p:cNvPr id="619594" name="AutoShape 7"/>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95" name="Text Box 8"/>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Isaac</a:t>
                </a:r>
                <a:endParaRPr lang="en-GB" sz="1400">
                  <a:latin typeface="Arial" charset="0"/>
                </a:endParaRPr>
              </a:p>
            </p:txBody>
          </p:sp>
          <p:cxnSp>
            <p:nvCxnSpPr>
              <p:cNvPr id="619596" name="AutoShape 9"/>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97" name="Text Box 10"/>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Jacob</a:t>
                </a:r>
                <a:endParaRPr lang="en-GB" sz="1400">
                  <a:latin typeface="Arial" charset="0"/>
                </a:endParaRPr>
              </a:p>
            </p:txBody>
          </p:sp>
          <p:cxnSp>
            <p:nvCxnSpPr>
              <p:cNvPr id="619598" name="AutoShape 11"/>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99" name="Text Box 12"/>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Judah</a:t>
                </a:r>
                <a:endParaRPr lang="en-GB" sz="1400">
                  <a:latin typeface="Arial" charset="0"/>
                </a:endParaRPr>
              </a:p>
            </p:txBody>
          </p:sp>
          <p:cxnSp>
            <p:nvCxnSpPr>
              <p:cNvPr id="619600" name="AutoShape 13"/>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601" name="Text Box 14"/>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Perez</a:t>
                </a:r>
                <a:endParaRPr lang="en-GB" sz="1400">
                  <a:latin typeface="Arial" charset="0"/>
                </a:endParaRPr>
              </a:p>
            </p:txBody>
          </p:sp>
          <p:cxnSp>
            <p:nvCxnSpPr>
              <p:cNvPr id="619602" name="AutoShape 15"/>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603" name="Text Box 16"/>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Hezron</a:t>
                </a:r>
                <a:endParaRPr lang="en-GB" sz="1400">
                  <a:latin typeface="Arial" charset="0"/>
                </a:endParaRPr>
              </a:p>
            </p:txBody>
          </p:sp>
          <p:cxnSp>
            <p:nvCxnSpPr>
              <p:cNvPr id="619604" name="AutoShape 17"/>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605" name="Text Box 18"/>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Ram</a:t>
                </a:r>
                <a:endParaRPr lang="en-GB" sz="1400">
                  <a:latin typeface="Arial" charset="0"/>
                </a:endParaRPr>
              </a:p>
            </p:txBody>
          </p:sp>
          <p:cxnSp>
            <p:nvCxnSpPr>
              <p:cNvPr id="619606" name="AutoShape 19"/>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607" name="Text Box 20"/>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Amminadab</a:t>
                </a:r>
                <a:endParaRPr lang="en-GB" sz="1400">
                  <a:latin typeface="Arial" charset="0"/>
                </a:endParaRPr>
              </a:p>
            </p:txBody>
          </p:sp>
          <p:cxnSp>
            <p:nvCxnSpPr>
              <p:cNvPr id="619608" name="AutoShape 21"/>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609" name="Text Box 22"/>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Nahshon</a:t>
                </a:r>
                <a:endParaRPr lang="en-GB" sz="1400">
                  <a:latin typeface="Arial" charset="0"/>
                </a:endParaRPr>
              </a:p>
            </p:txBody>
          </p:sp>
          <p:cxnSp>
            <p:nvCxnSpPr>
              <p:cNvPr id="619610" name="AutoShape 23"/>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611" name="Text Box 24"/>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Salmon</a:t>
                </a:r>
                <a:endParaRPr lang="en-GB" sz="1400">
                  <a:latin typeface="Arial" charset="0"/>
                </a:endParaRPr>
              </a:p>
            </p:txBody>
          </p:sp>
          <p:cxnSp>
            <p:nvCxnSpPr>
              <p:cNvPr id="619612" name="AutoShape 25"/>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613" name="Text Box 26"/>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Boaz</a:t>
                </a:r>
                <a:endParaRPr lang="en-GB" sz="1400">
                  <a:latin typeface="Arial" charset="0"/>
                </a:endParaRPr>
              </a:p>
            </p:txBody>
          </p:sp>
          <p:cxnSp>
            <p:nvCxnSpPr>
              <p:cNvPr id="619614" name="AutoShape 27"/>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615" name="Text Box 28"/>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Obed</a:t>
                </a:r>
                <a:endParaRPr lang="en-GB" sz="1400">
                  <a:latin typeface="Arial" charset="0"/>
                </a:endParaRPr>
              </a:p>
            </p:txBody>
          </p:sp>
          <p:cxnSp>
            <p:nvCxnSpPr>
              <p:cNvPr id="619616" name="AutoShape 29"/>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617" name="Text Box 30"/>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Jesse</a:t>
                </a:r>
                <a:endParaRPr lang="en-GB" sz="1400">
                  <a:latin typeface="Arial" charset="0"/>
                </a:endParaRPr>
              </a:p>
            </p:txBody>
          </p:sp>
          <p:cxnSp>
            <p:nvCxnSpPr>
              <p:cNvPr id="619618" name="AutoShape 31"/>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619" name="Text Box 32"/>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600">
                    <a:latin typeface="Tahoma" charset="0"/>
                  </a:rPr>
                  <a:t>KING DAVID</a:t>
                </a:r>
                <a:endParaRPr lang="en-GB" sz="1600">
                  <a:latin typeface="Tahoma" charset="0"/>
                </a:endParaRPr>
              </a:p>
            </p:txBody>
          </p:sp>
        </p:grpSp>
      </p:grpSp>
      <p:sp>
        <p:nvSpPr>
          <p:cNvPr id="619522" name="Text Box 33"/>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Solomon</a:t>
            </a:r>
            <a:endParaRPr lang="en-GB" sz="1400">
              <a:latin typeface="Arial" charset="0"/>
            </a:endParaRPr>
          </a:p>
        </p:txBody>
      </p:sp>
      <p:cxnSp>
        <p:nvCxnSpPr>
          <p:cNvPr id="619523" name="AutoShape 34"/>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24" name="Text Box 35"/>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Rehoboam</a:t>
            </a:r>
            <a:endParaRPr lang="en-GB" sz="1400">
              <a:latin typeface="Arial" charset="0"/>
            </a:endParaRPr>
          </a:p>
        </p:txBody>
      </p:sp>
      <p:cxnSp>
        <p:nvCxnSpPr>
          <p:cNvPr id="619525" name="AutoShape 36"/>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26" name="Text Box 37"/>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Abijah</a:t>
            </a:r>
            <a:endParaRPr lang="en-GB" sz="1400">
              <a:latin typeface="Arial" charset="0"/>
            </a:endParaRPr>
          </a:p>
        </p:txBody>
      </p:sp>
      <p:cxnSp>
        <p:nvCxnSpPr>
          <p:cNvPr id="619527" name="AutoShape 38"/>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28" name="Text Box 39"/>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Asa</a:t>
            </a:r>
            <a:endParaRPr lang="en-GB" sz="1400">
              <a:latin typeface="Arial" charset="0"/>
            </a:endParaRPr>
          </a:p>
        </p:txBody>
      </p:sp>
      <p:cxnSp>
        <p:nvCxnSpPr>
          <p:cNvPr id="619529" name="AutoShape 40"/>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30" name="Text Box 41"/>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Jehoshaphat</a:t>
            </a:r>
            <a:endParaRPr lang="en-GB" sz="1400">
              <a:latin typeface="Arial" charset="0"/>
            </a:endParaRPr>
          </a:p>
        </p:txBody>
      </p:sp>
      <p:cxnSp>
        <p:nvCxnSpPr>
          <p:cNvPr id="619531" name="AutoShape 42"/>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32" name="Text Box 43"/>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Jehoram</a:t>
            </a:r>
            <a:endParaRPr lang="en-GB" sz="1400">
              <a:latin typeface="Arial" charset="0"/>
            </a:endParaRPr>
          </a:p>
        </p:txBody>
      </p:sp>
      <p:cxnSp>
        <p:nvCxnSpPr>
          <p:cNvPr id="619533" name="AutoShape 44"/>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34" name="Text Box 45"/>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Uzziah</a:t>
            </a:r>
            <a:endParaRPr lang="en-GB" sz="1400">
              <a:latin typeface="Arial" charset="0"/>
            </a:endParaRPr>
          </a:p>
        </p:txBody>
      </p:sp>
      <p:cxnSp>
        <p:nvCxnSpPr>
          <p:cNvPr id="619535" name="AutoShape 46"/>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36" name="Text Box 47"/>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Jotham</a:t>
            </a:r>
            <a:endParaRPr lang="en-GB" sz="1400">
              <a:latin typeface="Arial" charset="0"/>
            </a:endParaRPr>
          </a:p>
        </p:txBody>
      </p:sp>
      <p:cxnSp>
        <p:nvCxnSpPr>
          <p:cNvPr id="619537" name="AutoShape 48"/>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38" name="Text Box 49"/>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Ahaz</a:t>
            </a:r>
            <a:endParaRPr lang="en-GB" sz="1400">
              <a:latin typeface="Arial" charset="0"/>
            </a:endParaRPr>
          </a:p>
        </p:txBody>
      </p:sp>
      <p:cxnSp>
        <p:nvCxnSpPr>
          <p:cNvPr id="619539" name="AutoShape 50"/>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40" name="Text Box 51"/>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Hezekiah</a:t>
            </a:r>
            <a:endParaRPr lang="en-GB" sz="1400">
              <a:latin typeface="Arial" charset="0"/>
            </a:endParaRPr>
          </a:p>
        </p:txBody>
      </p:sp>
      <p:cxnSp>
        <p:nvCxnSpPr>
          <p:cNvPr id="619541" name="AutoShape 52"/>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42" name="Text Box 53"/>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Manasseh</a:t>
            </a:r>
            <a:endParaRPr lang="en-GB" sz="1400">
              <a:latin typeface="Arial" charset="0"/>
            </a:endParaRPr>
          </a:p>
        </p:txBody>
      </p:sp>
      <p:cxnSp>
        <p:nvCxnSpPr>
          <p:cNvPr id="619543" name="AutoShape 54"/>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44" name="Text Box 55"/>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Amon</a:t>
            </a:r>
            <a:endParaRPr lang="en-GB" sz="1400">
              <a:latin typeface="Arial" charset="0"/>
            </a:endParaRPr>
          </a:p>
        </p:txBody>
      </p:sp>
      <p:cxnSp>
        <p:nvCxnSpPr>
          <p:cNvPr id="619545" name="AutoShape 56"/>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46" name="Text Box 57"/>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Josiah</a:t>
            </a:r>
            <a:endParaRPr lang="en-GB" sz="1400">
              <a:latin typeface="Arial" charset="0"/>
            </a:endParaRPr>
          </a:p>
        </p:txBody>
      </p:sp>
      <p:cxnSp>
        <p:nvCxnSpPr>
          <p:cNvPr id="619547" name="AutoShape 58"/>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48" name="Text Box 59"/>
          <p:cNvSpPr txBox="1">
            <a:spLocks noChangeArrowheads="1"/>
          </p:cNvSpPr>
          <p:nvPr/>
        </p:nvSpPr>
        <p:spPr bwMode="auto">
          <a:xfrm>
            <a:off x="5562600" y="6321425"/>
            <a:ext cx="1905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600">
                <a:latin typeface="Tahoma" charset="0"/>
              </a:rPr>
              <a:t>JECONIAH (EXILE)</a:t>
            </a:r>
            <a:endParaRPr lang="en-GB" sz="1600">
              <a:latin typeface="Tahoma" charset="0"/>
            </a:endParaRPr>
          </a:p>
        </p:txBody>
      </p:sp>
      <p:sp>
        <p:nvSpPr>
          <p:cNvPr id="619549" name="Text Box 60"/>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Shealtiel</a:t>
            </a:r>
            <a:endParaRPr lang="en-GB" sz="1400">
              <a:latin typeface="Arial" charset="0"/>
            </a:endParaRPr>
          </a:p>
        </p:txBody>
      </p:sp>
      <p:cxnSp>
        <p:nvCxnSpPr>
          <p:cNvPr id="619550" name="AutoShape 61"/>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51" name="Text Box 62"/>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Zerubbabel</a:t>
            </a:r>
            <a:endParaRPr lang="en-GB" sz="1400">
              <a:latin typeface="Arial" charset="0"/>
            </a:endParaRPr>
          </a:p>
        </p:txBody>
      </p:sp>
      <p:cxnSp>
        <p:nvCxnSpPr>
          <p:cNvPr id="619552" name="AutoShape 63"/>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53" name="Text Box 64"/>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Abiud</a:t>
            </a:r>
            <a:endParaRPr lang="en-GB" sz="1400">
              <a:latin typeface="Arial" charset="0"/>
            </a:endParaRPr>
          </a:p>
        </p:txBody>
      </p:sp>
      <p:cxnSp>
        <p:nvCxnSpPr>
          <p:cNvPr id="619554" name="AutoShape 65"/>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55" name="Text Box 66"/>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Eliakim</a:t>
            </a:r>
            <a:endParaRPr lang="en-GB" sz="1400">
              <a:latin typeface="Arial" charset="0"/>
            </a:endParaRPr>
          </a:p>
        </p:txBody>
      </p:sp>
      <p:cxnSp>
        <p:nvCxnSpPr>
          <p:cNvPr id="619556" name="AutoShape 67"/>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57" name="Text Box 68"/>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Azor</a:t>
            </a:r>
            <a:endParaRPr lang="en-GB" sz="1400">
              <a:latin typeface="Arial" charset="0"/>
            </a:endParaRPr>
          </a:p>
        </p:txBody>
      </p:sp>
      <p:cxnSp>
        <p:nvCxnSpPr>
          <p:cNvPr id="619558" name="AutoShape 69"/>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59" name="Text Box 70"/>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Zadok</a:t>
            </a:r>
            <a:endParaRPr lang="en-GB" sz="1400">
              <a:latin typeface="Arial" charset="0"/>
            </a:endParaRPr>
          </a:p>
        </p:txBody>
      </p:sp>
      <p:cxnSp>
        <p:nvCxnSpPr>
          <p:cNvPr id="619560" name="AutoShape 71"/>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61" name="Text Box 72"/>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Akim</a:t>
            </a:r>
            <a:endParaRPr lang="en-GB" sz="1400">
              <a:latin typeface="Arial" charset="0"/>
            </a:endParaRPr>
          </a:p>
        </p:txBody>
      </p:sp>
      <p:cxnSp>
        <p:nvCxnSpPr>
          <p:cNvPr id="619562" name="AutoShape 73"/>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63" name="Text Box 74"/>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Eliud</a:t>
            </a:r>
            <a:endParaRPr lang="en-GB" sz="1400">
              <a:latin typeface="Arial" charset="0"/>
            </a:endParaRPr>
          </a:p>
        </p:txBody>
      </p:sp>
      <p:cxnSp>
        <p:nvCxnSpPr>
          <p:cNvPr id="619564" name="AutoShape 75"/>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65" name="Text Box 76"/>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Eleazar</a:t>
            </a:r>
            <a:endParaRPr lang="en-GB" sz="1400">
              <a:latin typeface="Arial" charset="0"/>
            </a:endParaRPr>
          </a:p>
        </p:txBody>
      </p:sp>
      <p:cxnSp>
        <p:nvCxnSpPr>
          <p:cNvPr id="619566" name="AutoShape 77"/>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67" name="Text Box 78"/>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Matthan</a:t>
            </a:r>
            <a:endParaRPr lang="en-GB" sz="1400">
              <a:latin typeface="Arial" charset="0"/>
            </a:endParaRPr>
          </a:p>
        </p:txBody>
      </p:sp>
      <p:cxnSp>
        <p:nvCxnSpPr>
          <p:cNvPr id="619568" name="AutoShape 79"/>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69" name="Text Box 80"/>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Jacob</a:t>
            </a:r>
            <a:endParaRPr lang="en-GB" sz="1400">
              <a:latin typeface="Arial" charset="0"/>
            </a:endParaRPr>
          </a:p>
        </p:txBody>
      </p:sp>
      <p:cxnSp>
        <p:nvCxnSpPr>
          <p:cNvPr id="619570" name="AutoShape 81"/>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71" name="Text Box 82"/>
          <p:cNvSpPr txBox="1">
            <a:spLocks noChangeArrowheads="1"/>
          </p:cNvSpPr>
          <p:nvPr/>
        </p:nvSpPr>
        <p:spPr bwMode="auto">
          <a:xfrm>
            <a:off x="7740650" y="5483225"/>
            <a:ext cx="9461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1400">
                <a:latin typeface="Arial" charset="0"/>
              </a:rPr>
              <a:t>Joseph</a:t>
            </a:r>
            <a:endParaRPr lang="en-GB" sz="1400">
              <a:latin typeface="Arial" charset="0"/>
            </a:endParaRPr>
          </a:p>
        </p:txBody>
      </p:sp>
      <p:sp>
        <p:nvSpPr>
          <p:cNvPr id="619572" name="Text Box 83"/>
          <p:cNvSpPr txBox="1">
            <a:spLocks noChangeArrowheads="1"/>
          </p:cNvSpPr>
          <p:nvPr/>
        </p:nvSpPr>
        <p:spPr bwMode="auto">
          <a:xfrm>
            <a:off x="7610475" y="6321425"/>
            <a:ext cx="153352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en-US" sz="1600">
                <a:latin typeface="Tahoma" charset="0"/>
              </a:rPr>
              <a:t>JESUS CHRIST</a:t>
            </a:r>
            <a:endParaRPr lang="en-GB" sz="1600">
              <a:latin typeface="Tahoma" charset="0"/>
            </a:endParaRPr>
          </a:p>
        </p:txBody>
      </p:sp>
      <p:cxnSp>
        <p:nvCxnSpPr>
          <p:cNvPr id="619573" name="AutoShape 84"/>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19574" name="Line 86"/>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19575" name="Line 87"/>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19576" name="Rectangle 93"/>
          <p:cNvSpPr>
            <a:spLocks noGrp="1" noChangeArrowheads="1"/>
          </p:cNvSpPr>
          <p:nvPr>
            <p:ph type="title" idx="4294967295"/>
          </p:nvPr>
        </p:nvSpPr>
        <p:spPr>
          <a:xfrm>
            <a:off x="0" y="0"/>
            <a:ext cx="6629400" cy="457200"/>
          </a:xfrm>
        </p:spPr>
        <p:txBody>
          <a:bodyPr/>
          <a:lstStyle/>
          <a:p>
            <a:pPr eaLnBrk="1" hangingPunct="1"/>
            <a:r>
              <a:rPr lang="en-US" sz="2400" i="1">
                <a:latin typeface="Arial Black" charset="0"/>
                <a:ea typeface="ＭＳ Ｐゴシック" charset="0"/>
                <a:cs typeface="ＭＳ Ｐゴシック" charset="0"/>
              </a:rPr>
              <a:t>The Bible Exalts Women in Matthew 1</a:t>
            </a:r>
          </a:p>
        </p:txBody>
      </p:sp>
      <p:grpSp>
        <p:nvGrpSpPr>
          <p:cNvPr id="4" name="Group 124"/>
          <p:cNvGrpSpPr>
            <a:grpSpLocks/>
          </p:cNvGrpSpPr>
          <p:nvPr/>
        </p:nvGrpSpPr>
        <p:grpSpPr bwMode="auto">
          <a:xfrm>
            <a:off x="0" y="1579563"/>
            <a:ext cx="2519363" cy="1074737"/>
            <a:chOff x="0" y="995"/>
            <a:chExt cx="1587" cy="677"/>
          </a:xfrm>
        </p:grpSpPr>
        <p:sp>
          <p:nvSpPr>
            <p:cNvPr id="619590" name="Oval 90"/>
            <p:cNvSpPr>
              <a:spLocks noChangeArrowheads="1"/>
            </p:cNvSpPr>
            <p:nvPr/>
          </p:nvSpPr>
          <p:spPr bwMode="auto">
            <a:xfrm rot="-5515149">
              <a:off x="579" y="664"/>
              <a:ext cx="677" cy="133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9591" name="Text Box 123"/>
            <p:cNvSpPr txBox="1">
              <a:spLocks noChangeArrowheads="1"/>
            </p:cNvSpPr>
            <p:nvPr/>
          </p:nvSpPr>
          <p:spPr bwMode="auto">
            <a:xfrm>
              <a:off x="0" y="1152"/>
              <a:ext cx="12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en-US" b="1">
                  <a:latin typeface="Arial" charset="0"/>
                  <a:cs typeface="Times New Roman" charset="0"/>
                </a:rPr>
                <a:t>Tamar</a:t>
              </a:r>
              <a:endParaRPr lang="en-GB" sz="1800" i="1">
                <a:latin typeface="Arial" charset="0"/>
                <a:cs typeface="Times New Roman" charset="0"/>
              </a:endParaRPr>
            </a:p>
          </p:txBody>
        </p:sp>
      </p:grpSp>
      <p:grpSp>
        <p:nvGrpSpPr>
          <p:cNvPr id="5" name="Group 125"/>
          <p:cNvGrpSpPr>
            <a:grpSpLocks/>
          </p:cNvGrpSpPr>
          <p:nvPr/>
        </p:nvGrpSpPr>
        <p:grpSpPr bwMode="auto">
          <a:xfrm>
            <a:off x="1447800" y="4800600"/>
            <a:ext cx="2519363" cy="1074738"/>
            <a:chOff x="0" y="995"/>
            <a:chExt cx="1587" cy="677"/>
          </a:xfrm>
        </p:grpSpPr>
        <p:sp>
          <p:nvSpPr>
            <p:cNvPr id="619588" name="Oval 126"/>
            <p:cNvSpPr>
              <a:spLocks noChangeArrowheads="1"/>
            </p:cNvSpPr>
            <p:nvPr/>
          </p:nvSpPr>
          <p:spPr bwMode="auto">
            <a:xfrm rot="-5515149">
              <a:off x="579" y="664"/>
              <a:ext cx="677" cy="133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9589" name="Text Box 127"/>
            <p:cNvSpPr txBox="1">
              <a:spLocks noChangeArrowheads="1"/>
            </p:cNvSpPr>
            <p:nvPr/>
          </p:nvSpPr>
          <p:spPr bwMode="auto">
            <a:xfrm>
              <a:off x="0" y="1152"/>
              <a:ext cx="12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en-US" b="1">
                  <a:latin typeface="Arial" charset="0"/>
                  <a:cs typeface="Times New Roman" charset="0"/>
                </a:rPr>
                <a:t>Ruth</a:t>
              </a:r>
              <a:endParaRPr lang="en-GB" sz="1800" i="1">
                <a:latin typeface="Arial" charset="0"/>
                <a:cs typeface="Times New Roman" charset="0"/>
              </a:endParaRPr>
            </a:p>
          </p:txBody>
        </p:sp>
      </p:grpSp>
      <p:grpSp>
        <p:nvGrpSpPr>
          <p:cNvPr id="6" name="Group 128"/>
          <p:cNvGrpSpPr>
            <a:grpSpLocks/>
          </p:cNvGrpSpPr>
          <p:nvPr/>
        </p:nvGrpSpPr>
        <p:grpSpPr bwMode="auto">
          <a:xfrm>
            <a:off x="914400" y="3657600"/>
            <a:ext cx="2519363" cy="1074738"/>
            <a:chOff x="0" y="995"/>
            <a:chExt cx="1587" cy="677"/>
          </a:xfrm>
        </p:grpSpPr>
        <p:sp>
          <p:nvSpPr>
            <p:cNvPr id="619586" name="Oval 129"/>
            <p:cNvSpPr>
              <a:spLocks noChangeArrowheads="1"/>
            </p:cNvSpPr>
            <p:nvPr/>
          </p:nvSpPr>
          <p:spPr bwMode="auto">
            <a:xfrm rot="-5515149">
              <a:off x="579" y="664"/>
              <a:ext cx="677" cy="133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9587" name="Text Box 130"/>
            <p:cNvSpPr txBox="1">
              <a:spLocks noChangeArrowheads="1"/>
            </p:cNvSpPr>
            <p:nvPr/>
          </p:nvSpPr>
          <p:spPr bwMode="auto">
            <a:xfrm>
              <a:off x="0" y="1152"/>
              <a:ext cx="12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en-US" b="1">
                  <a:latin typeface="Arial" charset="0"/>
                  <a:cs typeface="Times New Roman" charset="0"/>
                </a:rPr>
                <a:t>Rahab</a:t>
              </a:r>
              <a:endParaRPr lang="en-GB" sz="1800" i="1">
                <a:latin typeface="Arial" charset="0"/>
                <a:cs typeface="Times New Roman" charset="0"/>
              </a:endParaRPr>
            </a:p>
          </p:txBody>
        </p:sp>
      </p:grpSp>
      <p:grpSp>
        <p:nvGrpSpPr>
          <p:cNvPr id="7" name="Group 134"/>
          <p:cNvGrpSpPr>
            <a:grpSpLocks/>
          </p:cNvGrpSpPr>
          <p:nvPr/>
        </p:nvGrpSpPr>
        <p:grpSpPr bwMode="auto">
          <a:xfrm>
            <a:off x="2057400" y="5715000"/>
            <a:ext cx="2125663" cy="1074738"/>
            <a:chOff x="1296" y="3643"/>
            <a:chExt cx="1339" cy="677"/>
          </a:xfrm>
        </p:grpSpPr>
        <p:sp>
          <p:nvSpPr>
            <p:cNvPr id="619584" name="Oval 132"/>
            <p:cNvSpPr>
              <a:spLocks noChangeArrowheads="1"/>
            </p:cNvSpPr>
            <p:nvPr/>
          </p:nvSpPr>
          <p:spPr bwMode="auto">
            <a:xfrm rot="-5515149">
              <a:off x="1627" y="3312"/>
              <a:ext cx="677" cy="133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9585" name="Text Box 133"/>
            <p:cNvSpPr txBox="1">
              <a:spLocks noChangeArrowheads="1"/>
            </p:cNvSpPr>
            <p:nvPr/>
          </p:nvSpPr>
          <p:spPr bwMode="auto">
            <a:xfrm>
              <a:off x="1296" y="3792"/>
              <a:ext cx="12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en-US" b="1">
                  <a:latin typeface="Arial" charset="0"/>
                  <a:cs typeface="Times New Roman" charset="0"/>
                </a:rPr>
                <a:t>Bathsheba</a:t>
              </a:r>
              <a:endParaRPr lang="en-GB" sz="1800" i="1">
                <a:latin typeface="Arial" charset="0"/>
                <a:cs typeface="Times New Roman" charset="0"/>
              </a:endParaRPr>
            </a:p>
          </p:txBody>
        </p:sp>
      </p:grpSp>
      <p:grpSp>
        <p:nvGrpSpPr>
          <p:cNvPr id="8" name="Group 135"/>
          <p:cNvGrpSpPr>
            <a:grpSpLocks/>
          </p:cNvGrpSpPr>
          <p:nvPr/>
        </p:nvGrpSpPr>
        <p:grpSpPr bwMode="auto">
          <a:xfrm>
            <a:off x="6629400" y="5410200"/>
            <a:ext cx="2125663" cy="1074738"/>
            <a:chOff x="1296" y="3643"/>
            <a:chExt cx="1339" cy="677"/>
          </a:xfrm>
        </p:grpSpPr>
        <p:sp>
          <p:nvSpPr>
            <p:cNvPr id="619582" name="Oval 136"/>
            <p:cNvSpPr>
              <a:spLocks noChangeArrowheads="1"/>
            </p:cNvSpPr>
            <p:nvPr/>
          </p:nvSpPr>
          <p:spPr bwMode="auto">
            <a:xfrm rot="-5515149">
              <a:off x="1627" y="3312"/>
              <a:ext cx="677" cy="1339"/>
            </a:xfrm>
            <a:prstGeom prst="ellipse">
              <a:avLst/>
            </a:prstGeom>
            <a:noFill/>
            <a:ln w="381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19583" name="Text Box 137"/>
            <p:cNvSpPr txBox="1">
              <a:spLocks noChangeArrowheads="1"/>
            </p:cNvSpPr>
            <p:nvPr/>
          </p:nvSpPr>
          <p:spPr bwMode="auto">
            <a:xfrm>
              <a:off x="1296" y="3792"/>
              <a:ext cx="124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en-US" b="1">
                  <a:latin typeface="Arial" charset="0"/>
                  <a:cs typeface="Times New Roman" charset="0"/>
                </a:rPr>
                <a:t>Mary</a:t>
              </a:r>
              <a:endParaRPr lang="en-GB" sz="1800" i="1">
                <a:latin typeface="Arial" charset="0"/>
                <a:cs typeface="Times New Roman"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nodeType="afterGroup">
                            <p:stCondLst>
                              <p:cond delay="2000"/>
                            </p:stCondLst>
                            <p:childTnLst>
                              <p:par>
                                <p:cTn id="9" presetID="6" presetClass="entr" presetSubtype="16"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ircle(in)">
                                      <p:cBhvr>
                                        <p:cTn id="11" dur="2000"/>
                                        <p:tgtEl>
                                          <p:spTgt spid="6"/>
                                        </p:tgtEl>
                                      </p:cBhvr>
                                    </p:animEffect>
                                  </p:childTnLst>
                                </p:cTn>
                              </p:par>
                            </p:childTnLst>
                          </p:cTn>
                        </p:par>
                        <p:par>
                          <p:cTn id="12" fill="hold" nodeType="afterGroup">
                            <p:stCondLst>
                              <p:cond delay="4000"/>
                            </p:stCondLst>
                            <p:childTnLst>
                              <p:par>
                                <p:cTn id="13" presetID="6"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par>
                          <p:cTn id="16" fill="hold" nodeType="afterGroup">
                            <p:stCondLst>
                              <p:cond delay="6000"/>
                            </p:stCondLst>
                            <p:childTnLst>
                              <p:par>
                                <p:cTn id="17" presetID="6"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par>
                          <p:cTn id="20" fill="hold" nodeType="afterGroup">
                            <p:stCondLst>
                              <p:cond delay="8000"/>
                            </p:stCondLst>
                            <p:childTnLst>
                              <p:par>
                                <p:cTn id="21" presetID="6"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6215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533400"/>
            <a:ext cx="79248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5076" name="Rectangle 4"/>
          <p:cNvSpPr>
            <a:spLocks noGrp="1" noChangeArrowheads="1"/>
          </p:cNvSpPr>
          <p:nvPr>
            <p:ph type="ctrTitle"/>
          </p:nvPr>
        </p:nvSpPr>
        <p:spPr>
          <a:xfrm>
            <a:off x="1905000" y="5257800"/>
            <a:ext cx="7010400" cy="1371600"/>
          </a:xfrm>
        </p:spPr>
        <p:txBody>
          <a:bodyPr/>
          <a:lstStyle/>
          <a:p>
            <a:pPr eaLnBrk="1" hangingPunct="1">
              <a:defRPr/>
            </a:pPr>
            <a:r>
              <a:rPr lang="en-US" sz="3200" i="1">
                <a:latin typeface="Arial" charset="0"/>
                <a:ea typeface="ＭＳ Ｐゴシック" charset="0"/>
                <a:cs typeface="ＭＳ Ｐゴシック" charset="0"/>
              </a:rPr>
              <a:t>Sati</a:t>
            </a:r>
            <a:r>
              <a:rPr lang="en-US" sz="3200">
                <a:latin typeface="Arial" charset="0"/>
                <a:ea typeface="ＭＳ Ｐゴシック" charset="0"/>
                <a:cs typeface="ＭＳ Ｐゴシック" charset="0"/>
              </a:rPr>
              <a:t> (Widow Burning) in India killed thousands until William Carey led to its abolishment in 1829</a:t>
            </a:r>
            <a:endParaRPr lang="en-US">
              <a:latin typeface="Arial" charset="0"/>
              <a:ea typeface="ＭＳ Ｐゴシック" charset="0"/>
              <a:cs typeface="ＭＳ Ｐゴシック" charset="0"/>
            </a:endParaRPr>
          </a:p>
        </p:txBody>
      </p:sp>
      <p:pic>
        <p:nvPicPr>
          <p:cNvPr id="621572"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4200" y="0"/>
            <a:ext cx="2209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1573"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648200"/>
            <a:ext cx="1752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6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5185" r="5925"/>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3267" name="Rectangle 3"/>
          <p:cNvSpPr>
            <a:spLocks noGrp="1" noChangeArrowheads="1"/>
          </p:cNvSpPr>
          <p:nvPr>
            <p:ph type="title"/>
          </p:nvPr>
        </p:nvSpPr>
        <p:spPr>
          <a:xfrm>
            <a:off x="228600" y="5715000"/>
            <a:ext cx="3200400" cy="914400"/>
          </a:xfrm>
        </p:spPr>
        <p:txBody>
          <a:bodyPr/>
          <a:lstStyle/>
          <a:p>
            <a:pPr eaLnBrk="1" hangingPunct="1">
              <a:defRPr/>
            </a:pPr>
            <a:r>
              <a:rPr lang="en-US" sz="3600">
                <a:latin typeface="Arial" charset="0"/>
                <a:ea typeface="ＭＳ Ｐゴシック" charset="0"/>
                <a:cs typeface="ＭＳ Ｐゴシック" charset="0"/>
              </a:rPr>
              <a:t>CCC India Staff Women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a:xfrm>
            <a:off x="76200" y="277813"/>
            <a:ext cx="3810000" cy="5513387"/>
          </a:xfrm>
        </p:spPr>
        <p:txBody>
          <a:bodyPr/>
          <a:lstStyle/>
          <a:p>
            <a:pPr eaLnBrk="1" hangingPunct="1">
              <a:defRPr/>
            </a:pPr>
            <a:r>
              <a:rPr lang="en-US" dirty="0">
                <a:latin typeface="Arial" charset="0"/>
                <a:ea typeface="ＭＳ Ｐゴシック" charset="0"/>
                <a:cs typeface="ＭＳ Ｐゴシック" charset="0"/>
              </a:rPr>
              <a:t>Brown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view of Mona Lisa and John at the Last Supper Blurs the Sexes</a:t>
            </a:r>
          </a:p>
        </p:txBody>
      </p:sp>
      <p:sp>
        <p:nvSpPr>
          <p:cNvPr id="1159171" name="Rectangle 3"/>
          <p:cNvSpPr>
            <a:spLocks noGrp="1" noChangeArrowheads="1"/>
          </p:cNvSpPr>
          <p:nvPr>
            <p:ph type="body" sz="half" idx="1"/>
          </p:nvPr>
        </p:nvSpPr>
        <p:spPr>
          <a:xfrm>
            <a:off x="457200" y="5943600"/>
            <a:ext cx="4038600" cy="609600"/>
          </a:xfrm>
        </p:spPr>
        <p:txBody>
          <a:bodyPr/>
          <a:lstStyle/>
          <a:p>
            <a:pPr algn="ctr" eaLnBrk="1" hangingPunct="1">
              <a:defRPr/>
            </a:pPr>
            <a:r>
              <a:rPr lang="en-US" sz="2800">
                <a:latin typeface="Arial" charset="0"/>
                <a:ea typeface="ＭＳ Ｐゴシック" charset="0"/>
                <a:cs typeface="ＭＳ Ｐゴシック" charset="0"/>
              </a:rPr>
              <a:t>Male or female?</a:t>
            </a:r>
          </a:p>
        </p:txBody>
      </p:sp>
      <p:pic>
        <p:nvPicPr>
          <p:cNvPr id="625667" name="Picture 4"/>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684713" y="0"/>
            <a:ext cx="4459287" cy="6858000"/>
          </a:xfrm>
        </p:spPr>
      </p:pic>
      <p:pic>
        <p:nvPicPr>
          <p:cNvPr id="1159173" name="Picture 5" descr="Brown_as_Mo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90988" y="0"/>
            <a:ext cx="50530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9174" name="Rectangle 6"/>
          <p:cNvSpPr>
            <a:spLocks noChangeArrowheads="1"/>
          </p:cNvSpPr>
          <p:nvPr/>
        </p:nvSpPr>
        <p:spPr bwMode="black">
          <a:xfrm>
            <a:off x="4495800" y="5791200"/>
            <a:ext cx="4038600" cy="533400"/>
          </a:xfrm>
          <a:prstGeom prst="rect">
            <a:avLst/>
          </a:prstGeom>
          <a:noFill/>
          <a:ln w="9525">
            <a:noFill/>
            <a:miter lim="800000"/>
            <a:headEnd/>
            <a:tailEnd/>
          </a:ln>
          <a:effectLst/>
        </p:spPr>
        <p:txBody>
          <a:bodyPr/>
          <a:lstStyle/>
          <a:p>
            <a:pPr marL="342900" indent="-342900" algn="ctr" eaLnBrk="1" hangingPunct="1">
              <a:spcBef>
                <a:spcPct val="20000"/>
              </a:spcBef>
              <a:buClr>
                <a:schemeClr val="hlink"/>
              </a:buClr>
              <a:buSzPct val="80000"/>
              <a:buFont typeface="Wingdings" charset="0"/>
              <a:buNone/>
              <a:defRPr/>
            </a:pPr>
            <a:r>
              <a:rPr lang="en-US" sz="2800" i="1">
                <a:effectLst>
                  <a:outerShdw blurRad="38100" dist="38100" dir="2700000" algn="tl">
                    <a:srgbClr val="000000"/>
                  </a:outerShdw>
                </a:effectLst>
                <a:latin typeface="Arial" charset="0"/>
              </a:rPr>
              <a:t>The Browna Lisa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1159173"/>
                                        </p:tgtEl>
                                        <p:attrNameLst>
                                          <p:attrName>style.visibility</p:attrName>
                                        </p:attrNameLst>
                                      </p:cBhvr>
                                      <p:to>
                                        <p:strVal val="visible"/>
                                      </p:to>
                                    </p:set>
                                    <p:animEffect transition="in" filter="plus(in)">
                                      <p:cBhvr>
                                        <p:cTn id="7" dur="2000"/>
                                        <p:tgtEl>
                                          <p:spTgt spid="1159173"/>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159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174"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3"/>
          <p:cNvSpPr>
            <a:spLocks noGrp="1" noChangeArrowheads="1"/>
          </p:cNvSpPr>
          <p:nvPr>
            <p:ph type="subTitle" idx="1"/>
          </p:nvPr>
        </p:nvSpPr>
        <p:spPr>
          <a:xfrm>
            <a:off x="4267200" y="1600200"/>
            <a:ext cx="4495800" cy="5257800"/>
          </a:xfrm>
        </p:spPr>
        <p:txBody>
          <a:bodyPr/>
          <a:lstStyle/>
          <a:p>
            <a:pPr eaLnBrk="1" hangingPunct="1"/>
            <a:r>
              <a:rPr lang="en-US" dirty="0">
                <a:latin typeface="Arial Black" charset="0"/>
                <a:ea typeface="ＭＳ Ｐゴシック" charset="0"/>
                <a:cs typeface="ＭＳ Ｐゴシック" charset="0"/>
              </a:rPr>
              <a:t>James Frey, author of the 2005 bestseller </a:t>
            </a:r>
            <a:r>
              <a:rPr lang="en-US" i="1" dirty="0">
                <a:latin typeface="Arial Black" charset="0"/>
                <a:ea typeface="ＭＳ Ｐゴシック" charset="0"/>
                <a:cs typeface="ＭＳ Ｐゴシック" charset="0"/>
              </a:rPr>
              <a:t>A Million Little Pieces</a:t>
            </a:r>
            <a:r>
              <a:rPr lang="en-US" dirty="0">
                <a:latin typeface="Arial Black" charset="0"/>
                <a:ea typeface="ＭＳ Ｐゴシック" charset="0"/>
                <a:cs typeface="ＭＳ Ｐゴシック" charset="0"/>
              </a:rPr>
              <a:t>, confessed in January that he really </a:t>
            </a:r>
            <a:r>
              <a:rPr lang="en-US" dirty="0" err="1">
                <a:latin typeface="Arial Black" charset="0"/>
                <a:ea typeface="ＭＳ Ｐゴシック" charset="0"/>
                <a:cs typeface="ＭＳ Ｐゴシック" charset="0"/>
              </a:rPr>
              <a:t>wasn</a:t>
            </a:r>
            <a:r>
              <a:rPr lang="fr-FR" altLang="ja-JP" dirty="0">
                <a:latin typeface="Arial Black" charset="0"/>
                <a:ea typeface="ＭＳ Ｐゴシック" charset="0"/>
                <a:cs typeface="ＭＳ Ｐゴシック" charset="0"/>
              </a:rPr>
              <a:t>'</a:t>
            </a:r>
            <a:r>
              <a:rPr lang="en-US" altLang="ja-JP" dirty="0">
                <a:latin typeface="Arial Black" charset="0"/>
                <a:ea typeface="ＭＳ Ｐゴシック" charset="0"/>
                <a:cs typeface="ＭＳ Ｐゴシック" charset="0"/>
              </a:rPr>
              <a:t>t a criminal, didn</a:t>
            </a:r>
            <a:r>
              <a:rPr lang="fr-FR" altLang="ja-JP" dirty="0">
                <a:latin typeface="Arial Black" charset="0"/>
                <a:ea typeface="ＭＳ Ｐゴシック" charset="0"/>
                <a:cs typeface="ＭＳ Ｐゴシック" charset="0"/>
              </a:rPr>
              <a:t>'</a:t>
            </a:r>
            <a:r>
              <a:rPr lang="en-US" altLang="ja-JP" dirty="0">
                <a:latin typeface="Arial Black" charset="0"/>
                <a:ea typeface="ＭＳ Ｐゴシック" charset="0"/>
                <a:cs typeface="ＭＳ Ｐゴシック" charset="0"/>
              </a:rPr>
              <a:t>t go to jail, etc.</a:t>
            </a:r>
            <a:endParaRPr lang="en-US" dirty="0">
              <a:latin typeface="Arial Black" charset="0"/>
              <a:ea typeface="ＭＳ Ｐゴシック" charset="0"/>
              <a:cs typeface="ＭＳ Ｐゴシック" charset="0"/>
            </a:endParaRPr>
          </a:p>
        </p:txBody>
      </p:sp>
      <p:pic>
        <p:nvPicPr>
          <p:cNvPr id="627714" name="Picture 5" descr="a million little pie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43053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7715" name="Rectangle 2"/>
          <p:cNvSpPr>
            <a:spLocks noGrp="1" noChangeArrowheads="1"/>
          </p:cNvSpPr>
          <p:nvPr>
            <p:ph type="ctrTitle"/>
          </p:nvPr>
        </p:nvSpPr>
        <p:spPr>
          <a:xfrm>
            <a:off x="2514600" y="457200"/>
            <a:ext cx="6553200" cy="838200"/>
          </a:xfrm>
          <a:solidFill>
            <a:schemeClr val="bg1"/>
          </a:solidFill>
        </p:spPr>
        <p:txBody>
          <a:bodyPr/>
          <a:lstStyle/>
          <a:p>
            <a:pPr algn="r" eaLnBrk="1" hangingPunct="1"/>
            <a:r>
              <a:rPr lang="en-US">
                <a:latin typeface="Arial Black" charset="0"/>
                <a:ea typeface="ＭＳ Ｐゴシック" charset="0"/>
                <a:cs typeface="ＭＳ Ｐゴシック" charset="0"/>
              </a:rPr>
              <a:t>Frey Fabrications</a:t>
            </a:r>
          </a:p>
        </p:txBody>
      </p:sp>
      <p:pic>
        <p:nvPicPr>
          <p:cNvPr id="595974" name="Picture 6" descr="2005_07_jamesfr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055938"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5975" name="Text Box 7"/>
          <p:cNvSpPr txBox="1">
            <a:spLocks noChangeArrowheads="1"/>
          </p:cNvSpPr>
          <p:nvPr/>
        </p:nvSpPr>
        <p:spPr bwMode="auto">
          <a:xfrm rot="-1321760">
            <a:off x="849190" y="3283686"/>
            <a:ext cx="5693136" cy="2000548"/>
          </a:xfrm>
          <a:prstGeom prst="rect">
            <a:avLst/>
          </a:prstGeom>
          <a:gradFill rotWithShape="0">
            <a:gsLst>
              <a:gs pos="0">
                <a:srgbClr val="515151"/>
              </a:gs>
              <a:gs pos="100000">
                <a:srgbClr val="515151">
                  <a:gamma/>
                  <a:shade val="46275"/>
                  <a:invGamma/>
                </a:srgbClr>
              </a:gs>
            </a:gsLst>
            <a:lin ang="5400000" scaled="1"/>
          </a:gradFill>
          <a:ln w="9525">
            <a:noFill/>
            <a:miter lim="800000"/>
            <a:headEnd/>
            <a:tailEnd/>
          </a:ln>
          <a:effectLst>
            <a:outerShdw blurRad="63500" dist="107763" dir="13500000" sx="125000" sy="125000" algn="br" rotWithShape="0">
              <a:schemeClr val="bg2">
                <a:alpha val="74998"/>
              </a:schemeClr>
            </a:outerShdw>
          </a:effectLst>
        </p:spPr>
        <p:txBody>
          <a:bodyPr wrap="square">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defRPr/>
            </a:pPr>
            <a:r>
              <a:rPr lang="en-US" sz="3600" b="1" i="1" dirty="0">
                <a:effectLst>
                  <a:outerShdw blurRad="38100" dist="38100" dir="2700000" algn="tl">
                    <a:srgbClr val="000000"/>
                  </a:outerShdw>
                </a:effectLst>
                <a:latin typeface="26" charset="0"/>
              </a:rPr>
              <a:t>His Response?</a:t>
            </a:r>
            <a:endParaRPr lang="en-US" sz="3600" b="1" dirty="0">
              <a:effectLst>
                <a:outerShdw blurRad="38100" dist="38100" dir="2700000" algn="tl">
                  <a:srgbClr val="000000"/>
                </a:outerShdw>
              </a:effectLst>
              <a:latin typeface="26" charset="0"/>
            </a:endParaRPr>
          </a:p>
          <a:p>
            <a:pPr>
              <a:defRPr/>
            </a:pPr>
            <a:endParaRPr lang="en-US" sz="1600" b="1" dirty="0">
              <a:effectLst>
                <a:outerShdw blurRad="38100" dist="38100" dir="2700000" algn="tl">
                  <a:srgbClr val="000000"/>
                </a:outerShdw>
              </a:effectLst>
              <a:latin typeface="26" charset="0"/>
            </a:endParaRPr>
          </a:p>
          <a:p>
            <a:pPr>
              <a:defRPr/>
            </a:pPr>
            <a:r>
              <a:rPr lang="en-US" altLang="ja-JP" sz="3600" b="1" dirty="0">
                <a:effectLst>
                  <a:outerShdw blurRad="38100" dist="38100" dir="2700000" algn="tl">
                    <a:srgbClr val="000000"/>
                  </a:outerShdw>
                </a:effectLst>
                <a:latin typeface="26" charset="0"/>
              </a:rPr>
              <a:t>"</a:t>
            </a:r>
            <a:r>
              <a:rPr lang="en-US" sz="3600" b="1" dirty="0">
                <a:effectLst>
                  <a:outerShdw blurRad="38100" dist="38100" dir="2700000" algn="tl">
                    <a:srgbClr val="000000"/>
                  </a:outerShdw>
                </a:effectLst>
                <a:latin typeface="26" charset="0"/>
              </a:rPr>
              <a:t>The writer of a memoir is retailing a subjective story</a:t>
            </a:r>
            <a:r>
              <a:rPr lang="en-US" altLang="ja-JP" sz="3600" b="1" dirty="0">
                <a:effectLst>
                  <a:outerShdw blurRad="38100" dist="38100" dir="2700000" algn="tl">
                    <a:srgbClr val="000000"/>
                  </a:outerShdw>
                </a:effectLst>
                <a:latin typeface="26" charset="0"/>
              </a:rPr>
              <a:t>"</a:t>
            </a:r>
            <a:endParaRPr lang="en-US" sz="3600" b="1" dirty="0">
              <a:effectLst>
                <a:outerShdw blurRad="38100" dist="38100" dir="2700000" algn="tl">
                  <a:srgbClr val="000000"/>
                </a:outerShdw>
              </a:effectLst>
              <a:latin typeface="2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95975"/>
                                        </p:tgtEl>
                                        <p:attrNameLst>
                                          <p:attrName>style.visibility</p:attrName>
                                        </p:attrNameLst>
                                      </p:cBhvr>
                                      <p:to>
                                        <p:strVal val="visible"/>
                                      </p:to>
                                    </p:set>
                                    <p:anim calcmode="lin" valueType="num">
                                      <p:cBhvr>
                                        <p:cTn id="7" dur="500" fill="hold"/>
                                        <p:tgtEl>
                                          <p:spTgt spid="595975"/>
                                        </p:tgtEl>
                                        <p:attrNameLst>
                                          <p:attrName>ppt_w</p:attrName>
                                        </p:attrNameLst>
                                      </p:cBhvr>
                                      <p:tavLst>
                                        <p:tav tm="0">
                                          <p:val>
                                            <p:fltVal val="0"/>
                                          </p:val>
                                        </p:tav>
                                        <p:tav tm="100000">
                                          <p:val>
                                            <p:strVal val="#ppt_w"/>
                                          </p:val>
                                        </p:tav>
                                      </p:tavLst>
                                    </p:anim>
                                    <p:anim calcmode="lin" valueType="num">
                                      <p:cBhvr>
                                        <p:cTn id="8" dur="500" fill="hold"/>
                                        <p:tgtEl>
                                          <p:spTgt spid="595975"/>
                                        </p:tgtEl>
                                        <p:attrNameLst>
                                          <p:attrName>ppt_h</p:attrName>
                                        </p:attrNameLst>
                                      </p:cBhvr>
                                      <p:tavLst>
                                        <p:tav tm="0">
                                          <p:val>
                                            <p:strVal val="#ppt_h"/>
                                          </p:val>
                                        </p:tav>
                                        <p:tav tm="100000">
                                          <p:val>
                                            <p:strVal val="#ppt_h"/>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595974"/>
                                        </p:tgtEl>
                                        <p:attrNameLst>
                                          <p:attrName>style.visibility</p:attrName>
                                        </p:attrNameLst>
                                      </p:cBhvr>
                                      <p:to>
                                        <p:strVal val="visible"/>
                                      </p:to>
                                    </p:set>
                                    <p:anim calcmode="lin" valueType="num">
                                      <p:cBhvr>
                                        <p:cTn id="11" dur="1000" fill="hold"/>
                                        <p:tgtEl>
                                          <p:spTgt spid="595974"/>
                                        </p:tgtEl>
                                        <p:attrNameLst>
                                          <p:attrName>ppt_w</p:attrName>
                                        </p:attrNameLst>
                                      </p:cBhvr>
                                      <p:tavLst>
                                        <p:tav tm="0">
                                          <p:val>
                                            <p:fltVal val="0"/>
                                          </p:val>
                                        </p:tav>
                                        <p:tav tm="100000">
                                          <p:val>
                                            <p:strVal val="#ppt_w"/>
                                          </p:val>
                                        </p:tav>
                                      </p:tavLst>
                                    </p:anim>
                                    <p:anim calcmode="lin" valueType="num">
                                      <p:cBhvr>
                                        <p:cTn id="12" dur="1000" fill="hold"/>
                                        <p:tgtEl>
                                          <p:spTgt spid="595974"/>
                                        </p:tgtEl>
                                        <p:attrNameLst>
                                          <p:attrName>ppt_h</p:attrName>
                                        </p:attrNameLst>
                                      </p:cBhvr>
                                      <p:tavLst>
                                        <p:tav tm="0">
                                          <p:val>
                                            <p:fltVal val="0"/>
                                          </p:val>
                                        </p:tav>
                                        <p:tav tm="100000">
                                          <p:val>
                                            <p:strVal val="#ppt_h"/>
                                          </p:val>
                                        </p:tav>
                                      </p:tavLst>
                                    </p:anim>
                                    <p:anim calcmode="lin" valueType="num">
                                      <p:cBhvr>
                                        <p:cTn id="13" dur="1000" fill="hold"/>
                                        <p:tgtEl>
                                          <p:spTgt spid="595974"/>
                                        </p:tgtEl>
                                        <p:attrNameLst>
                                          <p:attrName>style.rotation</p:attrName>
                                        </p:attrNameLst>
                                      </p:cBhvr>
                                      <p:tavLst>
                                        <p:tav tm="0">
                                          <p:val>
                                            <p:fltVal val="90"/>
                                          </p:val>
                                        </p:tav>
                                        <p:tav tm="100000">
                                          <p:val>
                                            <p:fltVal val="0"/>
                                          </p:val>
                                        </p:tav>
                                      </p:tavLst>
                                    </p:anim>
                                    <p:animEffect transition="in" filter="fade">
                                      <p:cBhvr>
                                        <p:cTn id="14" dur="1000"/>
                                        <p:tgtEl>
                                          <p:spTgt spid="595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2"/>
          <p:cNvSpPr>
            <a:spLocks noGrp="1" noChangeArrowheads="1"/>
          </p:cNvSpPr>
          <p:nvPr>
            <p:ph type="title"/>
          </p:nvPr>
        </p:nvSpPr>
        <p:spPr>
          <a:xfrm>
            <a:off x="0" y="533400"/>
            <a:ext cx="9144000" cy="1371600"/>
          </a:xfrm>
        </p:spPr>
        <p:txBody>
          <a:bodyPr/>
          <a:lstStyle/>
          <a:p>
            <a:pPr eaLnBrk="1" hangingPunct="1"/>
            <a:r>
              <a:rPr lang="en-US" altLang="ja-JP" sz="4800">
                <a:latin typeface="Arial Black" charset="0"/>
                <a:ea typeface="ＭＳ Ｐゴシック" charset="0"/>
                <a:cs typeface="ＭＳ Ｐゴシック" charset="0"/>
              </a:rPr>
              <a:t>"Much ado about nothing"</a:t>
            </a:r>
            <a:endParaRPr lang="en-US" sz="4000">
              <a:latin typeface="Arial Black" charset="0"/>
              <a:ea typeface="ＭＳ Ｐゴシック" charset="0"/>
              <a:cs typeface="ＭＳ Ｐゴシック" charset="0"/>
            </a:endParaRPr>
          </a:p>
        </p:txBody>
      </p:sp>
      <p:sp>
        <p:nvSpPr>
          <p:cNvPr id="598019" name="Rectangle 3"/>
          <p:cNvSpPr>
            <a:spLocks noGrp="1" noChangeArrowheads="1"/>
          </p:cNvSpPr>
          <p:nvPr>
            <p:ph type="body" idx="1"/>
          </p:nvPr>
        </p:nvSpPr>
        <p:spPr>
          <a:xfrm>
            <a:off x="3048000" y="2362200"/>
            <a:ext cx="6096000" cy="4343400"/>
          </a:xfrm>
        </p:spPr>
        <p:txBody>
          <a:bodyPr/>
          <a:lstStyle/>
          <a:p>
            <a:pPr eaLnBrk="1" hangingPunct="1">
              <a:lnSpc>
                <a:spcPct val="90000"/>
              </a:lnSpc>
            </a:pPr>
            <a:r>
              <a:rPr lang="en-US" sz="2800" i="1">
                <a:latin typeface="Arial Black" charset="0"/>
                <a:ea typeface="ＭＳ Ｐゴシック" charset="0"/>
                <a:cs typeface="ＭＳ Ｐゴシック" charset="0"/>
              </a:rPr>
              <a:t>Oprah Winfrey</a:t>
            </a:r>
            <a:r>
              <a:rPr lang="fr-FR" altLang="ja-JP" sz="2800" i="1">
                <a:latin typeface="Arial Black" charset="0"/>
                <a:ea typeface="ＭＳ Ｐゴシック" charset="0"/>
                <a:cs typeface="ＭＳ Ｐゴシック" charset="0"/>
              </a:rPr>
              <a:t>'</a:t>
            </a:r>
            <a:r>
              <a:rPr lang="en-US" altLang="ja-JP" sz="2800" i="1">
                <a:latin typeface="Arial Black" charset="0"/>
                <a:ea typeface="ＭＳ Ｐゴシック" charset="0"/>
                <a:cs typeface="ＭＳ Ｐゴシック" charset="0"/>
              </a:rPr>
              <a:t>s first response when shown that Frey made up parts of his memoir (12 Jan 06)</a:t>
            </a:r>
          </a:p>
          <a:p>
            <a:pPr eaLnBrk="1" hangingPunct="1">
              <a:lnSpc>
                <a:spcPct val="90000"/>
              </a:lnSpc>
            </a:pPr>
            <a:endParaRPr lang="en-US" sz="2800" i="1">
              <a:latin typeface="Arial Black" charset="0"/>
              <a:ea typeface="ＭＳ Ｐゴシック" charset="0"/>
              <a:cs typeface="ＭＳ Ｐゴシック" charset="0"/>
            </a:endParaRPr>
          </a:p>
          <a:p>
            <a:pPr eaLnBrk="1" hangingPunct="1">
              <a:lnSpc>
                <a:spcPct val="90000"/>
              </a:lnSpc>
            </a:pPr>
            <a:r>
              <a:rPr lang="en-US" sz="2800" i="1">
                <a:latin typeface="Arial Black" charset="0"/>
                <a:ea typeface="ＭＳ Ｐゴシック" charset="0"/>
                <a:cs typeface="ＭＳ Ｐゴシック" charset="0"/>
              </a:rPr>
              <a:t>Two weeks later she changed her view and expressed disappointment in Frey</a:t>
            </a:r>
            <a:r>
              <a:rPr lang="fr-FR" altLang="ja-JP" sz="2800" i="1">
                <a:latin typeface="Arial Black" charset="0"/>
                <a:ea typeface="ＭＳ Ｐゴシック" charset="0"/>
                <a:cs typeface="ＭＳ Ｐゴシック" charset="0"/>
              </a:rPr>
              <a:t>'</a:t>
            </a:r>
            <a:r>
              <a:rPr lang="en-US" altLang="ja-JP" sz="2800" i="1">
                <a:latin typeface="Arial Black" charset="0"/>
                <a:ea typeface="ＭＳ Ｐゴシック" charset="0"/>
                <a:cs typeface="ＭＳ Ｐゴシック" charset="0"/>
              </a:rPr>
              <a:t>s lying (26 Jan 06)</a:t>
            </a:r>
            <a:endParaRPr lang="en-US" sz="2800" i="1">
              <a:latin typeface="Arial Black" charset="0"/>
              <a:ea typeface="ＭＳ Ｐゴシック" charset="0"/>
              <a:cs typeface="ＭＳ Ｐゴシック" charset="0"/>
            </a:endParaRPr>
          </a:p>
        </p:txBody>
      </p:sp>
      <p:pic>
        <p:nvPicPr>
          <p:cNvPr id="629763" name="Picture 5" descr="oprah_winfrey_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2967038"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8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80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3586" name="Picture 5"/>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6"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en-US" sz="9600" b="1">
                <a:solidFill>
                  <a:schemeClr val="tx1"/>
                </a:solidFill>
                <a:latin typeface="Arial Black" charset="0"/>
                <a:ea typeface="ＭＳ Ｐゴシック" charset="0"/>
                <a:cs typeface="ＭＳ Ｐゴシック" charset="0"/>
              </a:rPr>
              <a:t>The Influence</a:t>
            </a:r>
            <a:endParaRPr lang="en-US" sz="4800" b="1">
              <a:solidFill>
                <a:schemeClr val="tx1"/>
              </a:solidFill>
              <a:latin typeface="Arial Black" charset="0"/>
              <a:ea typeface="ＭＳ Ｐゴシック" charset="0"/>
              <a:cs typeface="ＭＳ Ｐゴシック" charset="0"/>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4038600" y="228600"/>
            <a:ext cx="5105400" cy="1524000"/>
          </a:xfrm>
          <a:effectLst>
            <a:outerShdw blurRad="25400" algn="ctr" rotWithShape="0">
              <a:srgbClr val="FFFFFF">
                <a:alpha val="75000"/>
              </a:srgbClr>
            </a:outerShdw>
          </a:effectLst>
        </p:spPr>
        <p:txBody>
          <a:bodyPr/>
          <a:lstStyle/>
          <a:p>
            <a:pPr algn="l" eaLnBrk="1" hangingPunct="1">
              <a:defRPr/>
            </a:pPr>
            <a:r>
              <a:rPr lang="en-US" sz="4000" b="1">
                <a:solidFill>
                  <a:srgbClr val="020009"/>
                </a:solidFill>
                <a:latin typeface="Tahoma" charset="0"/>
                <a:ea typeface="MS Pゴシック" charset="0"/>
                <a:cs typeface="MS Pゴシック" charset="0"/>
              </a:rPr>
              <a:t>Entertainment Better Than Truth</a:t>
            </a:r>
            <a:endParaRPr lang="en-US" sz="4800" b="1">
              <a:solidFill>
                <a:srgbClr val="FA0020"/>
              </a:solidFill>
              <a:latin typeface="Tahoma" charset="0"/>
              <a:ea typeface="MS Pゴシック" charset="0"/>
              <a:cs typeface="MS Pゴシック" charset="0"/>
            </a:endParaRPr>
          </a:p>
        </p:txBody>
      </p:sp>
      <p:sp>
        <p:nvSpPr>
          <p:cNvPr id="592899" name="Rectangle 3"/>
          <p:cNvSpPr>
            <a:spLocks noGrp="1" noChangeArrowheads="1"/>
          </p:cNvSpPr>
          <p:nvPr>
            <p:ph type="subTitle" idx="1"/>
          </p:nvPr>
        </p:nvSpPr>
        <p:spPr>
          <a:xfrm>
            <a:off x="3962400" y="1981200"/>
            <a:ext cx="4953000" cy="3505200"/>
          </a:xfrm>
          <a:effectLst>
            <a:outerShdw blurRad="25400" algn="ctr" rotWithShape="0">
              <a:srgbClr val="FFFFFF">
                <a:alpha val="75000"/>
              </a:srgbClr>
            </a:outerShdw>
          </a:effectLst>
        </p:spPr>
        <p:txBody>
          <a:bodyPr/>
          <a:lstStyle/>
          <a:p>
            <a:pPr algn="l" eaLnBrk="1" hangingPunct="1">
              <a:buFont typeface="Tahoma" charset="0"/>
              <a:buNone/>
              <a:defRPr/>
            </a:pPr>
            <a:r>
              <a:rPr lang="en-US" b="1" i="1" dirty="0">
                <a:solidFill>
                  <a:srgbClr val="FA0020"/>
                </a:solidFill>
                <a:latin typeface="Tahoma" charset="0"/>
                <a:ea typeface="MS Pゴシック" charset="0"/>
                <a:cs typeface="MS Pゴシック" charset="0"/>
              </a:rPr>
              <a:t>[The death of objectivity] </a:t>
            </a:r>
            <a:r>
              <a:rPr lang="en-US" altLang="ja-JP" b="1" i="1" dirty="0">
                <a:solidFill>
                  <a:srgbClr val="FA0020"/>
                </a:solidFill>
                <a:latin typeface="Tahoma" charset="0"/>
                <a:ea typeface="MS Pゴシック" charset="0"/>
                <a:cs typeface="MS Pゴシック" charset="0"/>
              </a:rPr>
              <a:t>"</a:t>
            </a:r>
            <a:r>
              <a:rPr lang="en-US" b="1" i="1" dirty="0">
                <a:solidFill>
                  <a:srgbClr val="FA0020"/>
                </a:solidFill>
                <a:latin typeface="Tahoma" charset="0"/>
                <a:ea typeface="MS Pゴシック" charset="0"/>
                <a:cs typeface="MS Pゴシック" charset="0"/>
              </a:rPr>
              <a:t>relieves me of the obligation to be right</a:t>
            </a:r>
            <a:r>
              <a:rPr lang="en-US" altLang="ja-JP" b="1" i="1" dirty="0">
                <a:solidFill>
                  <a:srgbClr val="FA0020"/>
                </a:solidFill>
                <a:latin typeface="Tahoma" charset="0"/>
                <a:ea typeface="MS Pゴシック" charset="0"/>
                <a:cs typeface="MS Pゴシック" charset="0"/>
              </a:rPr>
              <a:t>"</a:t>
            </a:r>
            <a:r>
              <a:rPr lang="en-US" b="1" i="1" dirty="0">
                <a:solidFill>
                  <a:srgbClr val="FA0020"/>
                </a:solidFill>
                <a:latin typeface="Tahoma" charset="0"/>
                <a:ea typeface="MS Pゴシック" charset="0"/>
                <a:cs typeface="MS Pゴシック" charset="0"/>
              </a:rPr>
              <a:t>; it </a:t>
            </a:r>
            <a:r>
              <a:rPr lang="en-US" altLang="ja-JP" b="1" i="1" dirty="0">
                <a:solidFill>
                  <a:srgbClr val="FA0020"/>
                </a:solidFill>
                <a:latin typeface="Tahoma" charset="0"/>
                <a:ea typeface="MS Pゴシック" charset="0"/>
                <a:cs typeface="MS Pゴシック" charset="0"/>
              </a:rPr>
              <a:t>"</a:t>
            </a:r>
            <a:r>
              <a:rPr lang="en-US" b="1" i="1" dirty="0">
                <a:solidFill>
                  <a:srgbClr val="FA0020"/>
                </a:solidFill>
                <a:latin typeface="Tahoma" charset="0"/>
                <a:ea typeface="MS Pゴシック" charset="0"/>
                <a:cs typeface="MS Pゴシック" charset="0"/>
              </a:rPr>
              <a:t>demands only that I be interesting</a:t>
            </a:r>
            <a:r>
              <a:rPr lang="en-US" altLang="ja-JP" b="1" i="1" dirty="0">
                <a:solidFill>
                  <a:srgbClr val="FA0020"/>
                </a:solidFill>
                <a:latin typeface="Tahoma" charset="0"/>
                <a:ea typeface="MS Pゴシック" charset="0"/>
                <a:cs typeface="MS Pゴシック" charset="0"/>
              </a:rPr>
              <a:t>"</a:t>
            </a:r>
            <a:endParaRPr lang="en-US" b="1" i="1" dirty="0">
              <a:solidFill>
                <a:srgbClr val="FA0020"/>
              </a:solidFill>
              <a:latin typeface="Tahoma" charset="0"/>
              <a:ea typeface="MS Pゴシック" charset="0"/>
              <a:cs typeface="MS Pゴシック" charset="0"/>
            </a:endParaRPr>
          </a:p>
        </p:txBody>
      </p:sp>
      <p:sp>
        <p:nvSpPr>
          <p:cNvPr id="592900" name="Rectangle 4"/>
          <p:cNvSpPr>
            <a:spLocks noChangeArrowheads="1"/>
          </p:cNvSpPr>
          <p:nvPr/>
        </p:nvSpPr>
        <p:spPr bwMode="auto">
          <a:xfrm>
            <a:off x="0" y="5486400"/>
            <a:ext cx="3886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Font typeface="Tahoma" charset="0"/>
              <a:buNone/>
            </a:pPr>
            <a:r>
              <a:rPr lang="en-US" sz="2800" b="1" i="1">
                <a:solidFill>
                  <a:srgbClr val="FA0020"/>
                </a:solidFill>
                <a:latin typeface="Tahoma" charset="0"/>
                <a:ea typeface="MS Pゴシック" charset="0"/>
                <a:cs typeface="MS Pゴシック" charset="0"/>
              </a:rPr>
              <a:t>Literary theorist </a:t>
            </a:r>
            <a:br>
              <a:rPr lang="en-US" sz="2800" b="1" i="1">
                <a:solidFill>
                  <a:srgbClr val="FA0020"/>
                </a:solidFill>
                <a:latin typeface="Tahoma" charset="0"/>
                <a:ea typeface="MS Pゴシック" charset="0"/>
                <a:cs typeface="MS Pゴシック" charset="0"/>
              </a:rPr>
            </a:br>
            <a:r>
              <a:rPr lang="en-US" sz="2800" b="1" i="1">
                <a:solidFill>
                  <a:srgbClr val="FA0020"/>
                </a:solidFill>
                <a:latin typeface="Tahoma" charset="0"/>
                <a:ea typeface="MS Pゴシック" charset="0"/>
                <a:cs typeface="MS Pゴシック" charset="0"/>
              </a:rPr>
              <a:t>Stanley Fish</a:t>
            </a:r>
          </a:p>
        </p:txBody>
      </p:sp>
      <p:pic>
        <p:nvPicPr>
          <p:cNvPr id="592901" name="Picture 5" descr="Stanley_Fis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8608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92901"/>
                                        </p:tgtEl>
                                        <p:attrNameLst>
                                          <p:attrName>style.visibility</p:attrName>
                                        </p:attrNameLst>
                                      </p:cBhvr>
                                      <p:to>
                                        <p:strVal val="visible"/>
                                      </p:to>
                                    </p:set>
                                    <p:animEffect transition="in" filter="fade">
                                      <p:cBhvr>
                                        <p:cTn id="7" dur="1000"/>
                                        <p:tgtEl>
                                          <p:spTgt spid="592901"/>
                                        </p:tgtEl>
                                      </p:cBhvr>
                                    </p:animEffect>
                                    <p:anim calcmode="lin" valueType="num">
                                      <p:cBhvr>
                                        <p:cTn id="8" dur="1000" fill="hold"/>
                                        <p:tgtEl>
                                          <p:spTgt spid="592901"/>
                                        </p:tgtEl>
                                        <p:attrNameLst>
                                          <p:attrName>ppt_x</p:attrName>
                                        </p:attrNameLst>
                                      </p:cBhvr>
                                      <p:tavLst>
                                        <p:tav tm="0">
                                          <p:val>
                                            <p:strVal val="#ppt_x"/>
                                          </p:val>
                                        </p:tav>
                                        <p:tav tm="100000">
                                          <p:val>
                                            <p:strVal val="#ppt_x"/>
                                          </p:val>
                                        </p:tav>
                                      </p:tavLst>
                                    </p:anim>
                                    <p:anim calcmode="lin" valueType="num">
                                      <p:cBhvr>
                                        <p:cTn id="9" dur="1000" fill="hold"/>
                                        <p:tgtEl>
                                          <p:spTgt spid="59290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2900"/>
                                        </p:tgtEl>
                                        <p:attrNameLst>
                                          <p:attrName>style.visibility</p:attrName>
                                        </p:attrNameLst>
                                      </p:cBhvr>
                                      <p:to>
                                        <p:strVal val="visible"/>
                                      </p:to>
                                    </p:set>
                                    <p:animEffect transition="in" filter="fade">
                                      <p:cBhvr>
                                        <p:cTn id="12" dur="1000"/>
                                        <p:tgtEl>
                                          <p:spTgt spid="592900"/>
                                        </p:tgtEl>
                                      </p:cBhvr>
                                    </p:animEffect>
                                    <p:anim calcmode="lin" valueType="num">
                                      <p:cBhvr>
                                        <p:cTn id="13" dur="1000" fill="hold"/>
                                        <p:tgtEl>
                                          <p:spTgt spid="592900"/>
                                        </p:tgtEl>
                                        <p:attrNameLst>
                                          <p:attrName>ppt_x</p:attrName>
                                        </p:attrNameLst>
                                      </p:cBhvr>
                                      <p:tavLst>
                                        <p:tav tm="0">
                                          <p:val>
                                            <p:strVal val="#ppt_x"/>
                                          </p:val>
                                        </p:tav>
                                        <p:tav tm="100000">
                                          <p:val>
                                            <p:strVal val="#ppt_x"/>
                                          </p:val>
                                        </p:tav>
                                      </p:tavLst>
                                    </p:anim>
                                    <p:anim calcmode="lin" valueType="num">
                                      <p:cBhvr>
                                        <p:cTn id="14" dur="1000" fill="hold"/>
                                        <p:tgtEl>
                                          <p:spTgt spid="59290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92899">
                                            <p:txEl>
                                              <p:pRg st="0" end="0"/>
                                            </p:txEl>
                                          </p:spTgt>
                                        </p:tgtEl>
                                        <p:attrNameLst>
                                          <p:attrName>style.visibility</p:attrName>
                                        </p:attrNameLst>
                                      </p:cBhvr>
                                      <p:to>
                                        <p:strVal val="visible"/>
                                      </p:to>
                                    </p:set>
                                    <p:animEffect transition="in" filter="fade">
                                      <p:cBhvr>
                                        <p:cTn id="19" dur="1000"/>
                                        <p:tgtEl>
                                          <p:spTgt spid="592899">
                                            <p:txEl>
                                              <p:pRg st="0" end="0"/>
                                            </p:txEl>
                                          </p:spTgt>
                                        </p:tgtEl>
                                      </p:cBhvr>
                                    </p:animEffect>
                                    <p:anim calcmode="lin" valueType="num">
                                      <p:cBhvr>
                                        <p:cTn id="20" dur="1000" fill="hold"/>
                                        <p:tgtEl>
                                          <p:spTgt spid="59289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928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92898"/>
                                        </p:tgtEl>
                                        <p:attrNameLst>
                                          <p:attrName>style.visibility</p:attrName>
                                        </p:attrNameLst>
                                      </p:cBhvr>
                                      <p:to>
                                        <p:strVal val="visible"/>
                                      </p:to>
                                    </p:set>
                                    <p:animEffect transition="in" filter="fade">
                                      <p:cBhvr>
                                        <p:cTn id="26" dur="1000"/>
                                        <p:tgtEl>
                                          <p:spTgt spid="592898"/>
                                        </p:tgtEl>
                                      </p:cBhvr>
                                    </p:animEffect>
                                    <p:anim calcmode="lin" valueType="num">
                                      <p:cBhvr>
                                        <p:cTn id="27" dur="1000" fill="hold"/>
                                        <p:tgtEl>
                                          <p:spTgt spid="592898"/>
                                        </p:tgtEl>
                                        <p:attrNameLst>
                                          <p:attrName>ppt_x</p:attrName>
                                        </p:attrNameLst>
                                      </p:cBhvr>
                                      <p:tavLst>
                                        <p:tav tm="0">
                                          <p:val>
                                            <p:strVal val="#ppt_x"/>
                                          </p:val>
                                        </p:tav>
                                        <p:tav tm="100000">
                                          <p:val>
                                            <p:strVal val="#ppt_x"/>
                                          </p:val>
                                        </p:tav>
                                      </p:tavLst>
                                    </p:anim>
                                    <p:anim calcmode="lin" valueType="num">
                                      <p:cBhvr>
                                        <p:cTn id="28" dur="1000" fill="hold"/>
                                        <p:tgtEl>
                                          <p:spTgt spid="5928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898" grpId="0"/>
      <p:bldP spid="592899" grpId="0" build="p"/>
      <p:bldP spid="592900"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2"/>
          <p:cNvSpPr>
            <a:spLocks noGrp="1" noChangeArrowheads="1"/>
          </p:cNvSpPr>
          <p:nvPr>
            <p:ph type="title"/>
          </p:nvPr>
        </p:nvSpPr>
        <p:spPr>
          <a:xfrm>
            <a:off x="609600" y="304800"/>
            <a:ext cx="8077200" cy="1752600"/>
          </a:xfrm>
          <a:solidFill>
            <a:srgbClr val="FFFF00"/>
          </a:solidFill>
          <a:ln w="76200">
            <a:solidFill>
              <a:srgbClr val="FA0020"/>
            </a:solidFill>
            <a:miter lim="800000"/>
            <a:headEnd/>
            <a:tailEnd/>
          </a:ln>
        </p:spPr>
        <p:txBody>
          <a:bodyPr/>
          <a:lstStyle/>
          <a:p>
            <a:pPr eaLnBrk="1" hangingPunct="1"/>
            <a:r>
              <a:rPr lang="en-US" altLang="ja-JP">
                <a:solidFill>
                  <a:srgbClr val="020009"/>
                </a:solidFill>
                <a:latin typeface="Arial Black" charset="0"/>
                <a:ea typeface="ＭＳ Ｐゴシック" charset="0"/>
                <a:cs typeface="ＭＳ Ｐゴシック" charset="0"/>
              </a:rPr>
              <a:t>"The Enshrinement of Subjectivity"</a:t>
            </a:r>
            <a:endParaRPr lang="en-US">
              <a:latin typeface="Arial Black" charset="0"/>
              <a:ea typeface="ＭＳ Ｐゴシック" charset="0"/>
              <a:cs typeface="ＭＳ Ｐゴシック" charset="0"/>
            </a:endParaRPr>
          </a:p>
        </p:txBody>
      </p:sp>
      <p:sp>
        <p:nvSpPr>
          <p:cNvPr id="633858" name="Rectangle 3"/>
          <p:cNvSpPr>
            <a:spLocks noGrp="1" noChangeArrowheads="1"/>
          </p:cNvSpPr>
          <p:nvPr>
            <p:ph type="body" idx="1"/>
          </p:nvPr>
        </p:nvSpPr>
        <p:spPr>
          <a:xfrm>
            <a:off x="609600" y="2286000"/>
            <a:ext cx="7924800" cy="4572000"/>
          </a:xfrm>
        </p:spPr>
        <p:txBody>
          <a:bodyPr/>
          <a:lstStyle/>
          <a:p>
            <a:pPr eaLnBrk="1" hangingPunct="1"/>
            <a:r>
              <a:rPr lang="en-US">
                <a:latin typeface="Arial Black" charset="0"/>
                <a:ea typeface="ＭＳ Ｐゴシック" charset="0"/>
                <a:cs typeface="ＭＳ Ｐゴシック" charset="0"/>
              </a:rPr>
              <a:t>Movies</a:t>
            </a:r>
          </a:p>
        </p:txBody>
      </p:sp>
      <p:pic>
        <p:nvPicPr>
          <p:cNvPr id="633859" name="Picture 4" descr="langd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2600" y="2514600"/>
            <a:ext cx="6121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2"/>
          <p:cNvSpPr>
            <a:spLocks noGrp="1" noChangeArrowheads="1"/>
          </p:cNvSpPr>
          <p:nvPr>
            <p:ph type="title"/>
          </p:nvPr>
        </p:nvSpPr>
        <p:spPr>
          <a:xfrm>
            <a:off x="685800" y="304800"/>
            <a:ext cx="7772400" cy="1143000"/>
          </a:xfrm>
        </p:spPr>
        <p:txBody>
          <a:bodyPr/>
          <a:lstStyle/>
          <a:p>
            <a:pPr eaLnBrk="1" hangingPunct="1"/>
            <a:r>
              <a:rPr lang="en-US" altLang="ja-JP">
                <a:latin typeface="Arial Black" charset="0"/>
                <a:ea typeface="ＭＳ Ｐゴシック" charset="0"/>
                <a:cs typeface="ＭＳ Ｐゴシック" charset="0"/>
              </a:rPr>
              <a:t>"Based on a true story"</a:t>
            </a:r>
            <a:endParaRPr lang="en-US">
              <a:latin typeface="Arial Black" charset="0"/>
              <a:ea typeface="ＭＳ Ｐゴシック" charset="0"/>
              <a:cs typeface="ＭＳ Ｐゴシック" charset="0"/>
            </a:endParaRPr>
          </a:p>
        </p:txBody>
      </p:sp>
      <p:sp>
        <p:nvSpPr>
          <p:cNvPr id="635906" name="Rectangle 3"/>
          <p:cNvSpPr>
            <a:spLocks noGrp="1" noChangeArrowheads="1"/>
          </p:cNvSpPr>
          <p:nvPr>
            <p:ph type="body" idx="1"/>
          </p:nvPr>
        </p:nvSpPr>
        <p:spPr>
          <a:xfrm>
            <a:off x="1219200" y="2362200"/>
            <a:ext cx="4114800" cy="3505200"/>
          </a:xfrm>
        </p:spPr>
        <p:txBody>
          <a:bodyPr/>
          <a:lstStyle/>
          <a:p>
            <a:pPr algn="r" eaLnBrk="1" hangingPunct="1">
              <a:buFontTx/>
              <a:buNone/>
            </a:pPr>
            <a:r>
              <a:rPr lang="en-US" sz="3600">
                <a:latin typeface="Arial Black" charset="0"/>
                <a:ea typeface="ＭＳ Ｐゴシック" charset="0"/>
                <a:cs typeface="ＭＳ Ｐゴシック" charset="0"/>
              </a:rPr>
              <a:t>The typical prologue to movies that contain </a:t>
            </a:r>
            <a:r>
              <a:rPr lang="en-US" sz="3600" i="1">
                <a:solidFill>
                  <a:schemeClr val="folHlink"/>
                </a:solidFill>
                <a:latin typeface="Arial Black" charset="0"/>
                <a:ea typeface="ＭＳ Ｐゴシック" charset="0"/>
                <a:cs typeface="ＭＳ Ｐゴシック" charset="0"/>
              </a:rPr>
              <a:t>some</a:t>
            </a:r>
            <a:r>
              <a:rPr lang="en-US" sz="3600">
                <a:latin typeface="Arial Black" charset="0"/>
                <a:ea typeface="ＭＳ Ｐゴシック" charset="0"/>
                <a:cs typeface="ＭＳ Ｐゴシック" charset="0"/>
              </a:rPr>
              <a:t> truth</a:t>
            </a:r>
          </a:p>
        </p:txBody>
      </p:sp>
      <p:pic>
        <p:nvPicPr>
          <p:cNvPr id="635907" name="Picture 4" descr="2004_alexander_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1687513"/>
            <a:ext cx="3121025" cy="4789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7954" name="Picture 2" descr="Didiche"/>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26670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43" name="Rectangle 3"/>
          <p:cNvSpPr>
            <a:spLocks noGrp="1" noChangeArrowheads="1"/>
          </p:cNvSpPr>
          <p:nvPr>
            <p:ph type="ctrTitle"/>
          </p:nvPr>
        </p:nvSpPr>
        <p:spPr>
          <a:xfrm>
            <a:off x="228600" y="228600"/>
            <a:ext cx="8915400" cy="2057400"/>
          </a:xfrm>
          <a:effectLst>
            <a:outerShdw blurRad="63500" dist="35921" dir="2700000" algn="ctr" rotWithShape="0">
              <a:srgbClr val="000000">
                <a:alpha val="74998"/>
              </a:srgbClr>
            </a:outerShdw>
          </a:effectLst>
        </p:spPr>
        <p:txBody>
          <a:bodyPr/>
          <a:lstStyle/>
          <a:p>
            <a:pPr eaLnBrk="1" hangingPunct="1">
              <a:defRPr/>
            </a:pPr>
            <a:r>
              <a:rPr lang="en-US" dirty="0">
                <a:solidFill>
                  <a:srgbClr val="FFC0FF"/>
                </a:solidFill>
                <a:latin typeface="Arial Black" charset="0"/>
                <a:ea typeface="ＭＳ Ｐゴシック" charset="0"/>
                <a:cs typeface="ＭＳ Ｐゴシック" charset="0"/>
              </a:rPr>
              <a:t>Today </a:t>
            </a:r>
            <a:r>
              <a:rPr lang="en-US" altLang="ja-JP" dirty="0">
                <a:solidFill>
                  <a:srgbClr val="FFC0FF"/>
                </a:solidFill>
                <a:latin typeface="Arial Black" charset="0"/>
                <a:ea typeface="ＭＳ Ｐゴシック" charset="0"/>
                <a:cs typeface="ＭＳ Ｐゴシック" charset="0"/>
              </a:rPr>
              <a:t>"</a:t>
            </a:r>
            <a:r>
              <a:rPr lang="en-US" dirty="0">
                <a:solidFill>
                  <a:srgbClr val="FFC0FF"/>
                </a:solidFill>
                <a:latin typeface="Arial Black" charset="0"/>
                <a:ea typeface="ＭＳ Ｐゴシック" charset="0"/>
                <a:cs typeface="ＭＳ Ｐゴシック" charset="0"/>
              </a:rPr>
              <a:t>all literary sources are considered equal</a:t>
            </a:r>
            <a:r>
              <a:rPr lang="en-US" altLang="ja-JP" dirty="0">
                <a:solidFill>
                  <a:srgbClr val="FFC0FF"/>
                </a:solidFill>
                <a:latin typeface="Arial Black" charset="0"/>
                <a:ea typeface="ＭＳ Ｐゴシック" charset="0"/>
                <a:cs typeface="ＭＳ Ｐゴシック" charset="0"/>
              </a:rPr>
              <a:t>"</a:t>
            </a:r>
            <a:r>
              <a:rPr lang="en-US" dirty="0">
                <a:solidFill>
                  <a:srgbClr val="FFC0FF"/>
                </a:solidFill>
                <a:latin typeface="Arial Black" charset="0"/>
                <a:ea typeface="ＭＳ Ｐゴシック" charset="0"/>
                <a:cs typeface="ＭＳ Ｐゴシック" charset="0"/>
              </a:rPr>
              <a:t>!</a:t>
            </a:r>
            <a:endParaRPr lang="en-US" sz="4800" dirty="0">
              <a:solidFill>
                <a:schemeClr val="bg1"/>
              </a:solidFill>
              <a:latin typeface="Arial Black" charset="0"/>
              <a:ea typeface="ＭＳ Ｐゴシック" charset="0"/>
              <a:cs typeface="ＭＳ Ｐゴシック"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02" name="Rectangle 2"/>
          <p:cNvSpPr>
            <a:spLocks noGrp="1" noChangeArrowheads="1"/>
          </p:cNvSpPr>
          <p:nvPr>
            <p:ph type="title"/>
          </p:nvPr>
        </p:nvSpPr>
        <p:spPr>
          <a:xfrm>
            <a:off x="76200" y="76200"/>
            <a:ext cx="7696200" cy="941388"/>
          </a:xfrm>
        </p:spPr>
        <p:txBody>
          <a:bodyPr/>
          <a:lstStyle/>
          <a:p>
            <a:pPr algn="l" eaLnBrk="1" hangingPunct="1">
              <a:defRPr/>
            </a:pPr>
            <a:r>
              <a:rPr lang="en-US" sz="4000">
                <a:latin typeface="Arial" charset="0"/>
                <a:ea typeface="ＭＳ Ｐゴシック" charset="0"/>
                <a:cs typeface="ＭＳ Ｐゴシック" charset="0"/>
              </a:rPr>
              <a:t>NT Apocrypha: 18 Gospels</a:t>
            </a:r>
          </a:p>
        </p:txBody>
      </p:sp>
      <p:pic>
        <p:nvPicPr>
          <p:cNvPr id="640002"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04" name="Rectangle 4"/>
          <p:cNvSpPr>
            <a:spLocks noChangeArrowheads="1"/>
          </p:cNvSpPr>
          <p:nvPr/>
        </p:nvSpPr>
        <p:spPr bwMode="auto">
          <a:xfrm>
            <a:off x="1066800" y="2249488"/>
            <a:ext cx="6858000" cy="33528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b="1" u="sng">
                <a:effectLst>
                  <a:outerShdw blurRad="38100" dist="38100" dir="2700000" algn="tl">
                    <a:srgbClr val="000080"/>
                  </a:outerShdw>
                </a:effectLst>
                <a:latin typeface="Arial" charset="0"/>
              </a:rPr>
              <a:t>GOSPELS</a:t>
            </a:r>
            <a:endParaRPr lang="en-US" b="1">
              <a:effectLst>
                <a:outerShdw blurRad="38100" dist="38100" dir="2700000" algn="tl">
                  <a:srgbClr val="000080"/>
                </a:outerShdw>
              </a:effectLst>
              <a:latin typeface="Arial" charset="0"/>
            </a:endParaRP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Arabic Gospel of the Infancy</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Armenian Gospel of the Infancy</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Assumption of the Virgin</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Resurrection of Christ by Bartholomew</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History of Joseph the Carpenter</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Protoevangelium (Infancy Gospel) of James</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5650" name="Rectangle 2"/>
          <p:cNvSpPr>
            <a:spLocks noGrp="1" noChangeArrowheads="1"/>
          </p:cNvSpPr>
          <p:nvPr>
            <p:ph type="title"/>
          </p:nvPr>
        </p:nvSpPr>
        <p:spPr>
          <a:xfrm>
            <a:off x="76200" y="76200"/>
            <a:ext cx="7696200" cy="941388"/>
          </a:xfrm>
        </p:spPr>
        <p:txBody>
          <a:bodyPr/>
          <a:lstStyle/>
          <a:p>
            <a:pPr algn="l" eaLnBrk="1" hangingPunct="1">
              <a:defRPr/>
            </a:pPr>
            <a:r>
              <a:rPr lang="en-US" sz="4000">
                <a:latin typeface="Arial" charset="0"/>
                <a:ea typeface="ＭＳ Ｐゴシック" charset="0"/>
                <a:cs typeface="ＭＳ Ｐゴシック" charset="0"/>
              </a:rPr>
              <a:t>NT Apocrypha: 18 Gospels</a:t>
            </a:r>
          </a:p>
        </p:txBody>
      </p:sp>
      <p:pic>
        <p:nvPicPr>
          <p:cNvPr id="642050"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5652" name="Rectangle 4"/>
          <p:cNvSpPr>
            <a:spLocks noChangeArrowheads="1"/>
          </p:cNvSpPr>
          <p:nvPr/>
        </p:nvSpPr>
        <p:spPr bwMode="auto">
          <a:xfrm>
            <a:off x="1219200" y="2209800"/>
            <a:ext cx="6553200" cy="34290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230938" algn="r"/>
              </a:tabLst>
              <a:defRPr/>
            </a:pPr>
            <a:r>
              <a:rPr lang="en-US" b="1" u="sng">
                <a:effectLst>
                  <a:outerShdw blurRad="38100" dist="38100" dir="2700000" algn="tl">
                    <a:srgbClr val="000080"/>
                  </a:outerShdw>
                </a:effectLst>
                <a:latin typeface="Arial" charset="0"/>
              </a:rPr>
              <a:t>The Gospel of:</a:t>
            </a:r>
          </a:p>
          <a:p>
            <a:pPr marL="342900" indent="-342900" eaLnBrk="1" hangingPunct="1">
              <a:spcBef>
                <a:spcPct val="20000"/>
              </a:spcBef>
              <a:buClr>
                <a:schemeClr val="hlink"/>
              </a:buClr>
              <a:buSzPct val="90000"/>
              <a:buFont typeface="Wingdings" charset="0"/>
              <a:buNone/>
              <a:tabLst>
                <a:tab pos="6230938" algn="r"/>
              </a:tabLst>
              <a:defRPr/>
            </a:pPr>
            <a:endParaRPr lang="en-US" sz="1400" b="1">
              <a:effectLst>
                <a:outerShdw blurRad="38100" dist="38100" dir="2700000" algn="tl">
                  <a:srgbClr val="000080"/>
                </a:outerShdw>
              </a:effectLst>
              <a:latin typeface="Arial" charset="0"/>
            </a:endParaRP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Bartholomew	 • the Birth of Mary</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Basilides	 • Pseudo-Matthew</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Cerinthus	 • the Hebrews</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the Ebionites	 • Philip</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Mary Magdalene	 • Thomas</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Marcion	• Infancy Gospel of Thomas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7698" name="Rectangle 2"/>
          <p:cNvSpPr>
            <a:spLocks noGrp="1" noChangeArrowheads="1"/>
          </p:cNvSpPr>
          <p:nvPr>
            <p:ph type="title"/>
          </p:nvPr>
        </p:nvSpPr>
        <p:spPr>
          <a:xfrm>
            <a:off x="76200" y="76200"/>
            <a:ext cx="7696200" cy="941388"/>
          </a:xfrm>
        </p:spPr>
        <p:txBody>
          <a:bodyPr/>
          <a:lstStyle/>
          <a:p>
            <a:pPr algn="l" eaLnBrk="1" hangingPunct="1">
              <a:defRPr/>
            </a:pPr>
            <a:r>
              <a:rPr lang="en-US" sz="4000" dirty="0">
                <a:latin typeface="Arial" charset="0"/>
                <a:ea typeface="ＭＳ Ｐゴシック" charset="0"/>
                <a:cs typeface="ＭＳ Ｐゴシック" charset="0"/>
              </a:rPr>
              <a:t>NT Apocrypha: 21 </a:t>
            </a: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Acts</a:t>
            </a:r>
            <a:r>
              <a:rPr lang="en-US" altLang="ja-JP"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644098"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7700" name="Rectangle 4"/>
          <p:cNvSpPr>
            <a:spLocks noChangeArrowheads="1"/>
          </p:cNvSpPr>
          <p:nvPr/>
        </p:nvSpPr>
        <p:spPr bwMode="auto">
          <a:xfrm>
            <a:off x="1371600" y="2362200"/>
            <a:ext cx="6248400" cy="32766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Apostolic History of Abdias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Fragmentary Story of Andrew</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Ascent of James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Martyrdom of Matthew</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Passion of Paul</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Passion of Peter and Paul</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9746" name="Rectangle 2"/>
          <p:cNvSpPr>
            <a:spLocks noGrp="1" noChangeArrowheads="1"/>
          </p:cNvSpPr>
          <p:nvPr>
            <p:ph type="title"/>
          </p:nvPr>
        </p:nvSpPr>
        <p:spPr>
          <a:xfrm>
            <a:off x="76200" y="76200"/>
            <a:ext cx="7696200" cy="941388"/>
          </a:xfrm>
        </p:spPr>
        <p:txBody>
          <a:bodyPr/>
          <a:lstStyle/>
          <a:p>
            <a:pPr algn="l" eaLnBrk="1" hangingPunct="1">
              <a:defRPr/>
            </a:pPr>
            <a:r>
              <a:rPr lang="en-US" sz="4000" dirty="0">
                <a:latin typeface="Arial" charset="0"/>
                <a:ea typeface="ＭＳ Ｐゴシック" charset="0"/>
                <a:cs typeface="ＭＳ Ｐゴシック" charset="0"/>
              </a:rPr>
              <a:t>NT Apocrypha: 21 </a:t>
            </a: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Acts</a:t>
            </a:r>
            <a:r>
              <a:rPr lang="en-US" altLang="ja-JP"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646146"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9748" name="Rectangle 4"/>
          <p:cNvSpPr>
            <a:spLocks noChangeArrowheads="1"/>
          </p:cNvSpPr>
          <p:nvPr/>
        </p:nvSpPr>
        <p:spPr bwMode="auto">
          <a:xfrm>
            <a:off x="1219200" y="1676400"/>
            <a:ext cx="6477000" cy="41148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178550" algn="r"/>
              </a:tabLst>
              <a:defRPr/>
            </a:pPr>
            <a:r>
              <a:rPr lang="en-US" b="1" u="sng">
                <a:effectLst>
                  <a:outerShdw blurRad="38100" dist="38100" dir="2700000" algn="tl">
                    <a:srgbClr val="000000"/>
                  </a:outerShdw>
                </a:effectLst>
                <a:latin typeface="Arial" charset="0"/>
              </a:rPr>
              <a:t>The Acts of:</a:t>
            </a:r>
            <a:endParaRPr lang="en-US"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Andrew 	</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Andrew and Matthias	 • Peter</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Andrew and Paul	 • Peter and Andrew</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Barnabas	 • Peter and Paul</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James the Great	• Philip</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John	• Pilate</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John by Prochorus	• Thaddeus</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Paul	• Thomas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8193" name="Picture 2" descr="j0335474"/>
          <p:cNvPicPr>
            <a:picLocks noChangeAspect="1" noChangeArrowheads="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228600"/>
            <a:ext cx="22860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1795" name="Rectangle 3"/>
          <p:cNvSpPr>
            <a:spLocks noGrp="1" noChangeArrowheads="1"/>
          </p:cNvSpPr>
          <p:nvPr>
            <p:ph type="title"/>
          </p:nvPr>
        </p:nvSpPr>
        <p:spPr>
          <a:xfrm>
            <a:off x="76200" y="76200"/>
            <a:ext cx="7543800" cy="941388"/>
          </a:xfrm>
        </p:spPr>
        <p:txBody>
          <a:bodyPr/>
          <a:lstStyle/>
          <a:p>
            <a:pPr algn="l" eaLnBrk="1" hangingPunct="1">
              <a:defRPr/>
            </a:pPr>
            <a:r>
              <a:rPr lang="en-US" sz="4000">
                <a:latin typeface="Arial" charset="0"/>
                <a:ea typeface="ＭＳ Ｐゴシック" charset="0"/>
                <a:cs typeface="ＭＳ Ｐゴシック" charset="0"/>
              </a:rPr>
              <a:t>NT Apocrypha: Others</a:t>
            </a:r>
          </a:p>
        </p:txBody>
      </p:sp>
      <p:grpSp>
        <p:nvGrpSpPr>
          <p:cNvPr id="2" name="Group 4"/>
          <p:cNvGrpSpPr>
            <a:grpSpLocks/>
          </p:cNvGrpSpPr>
          <p:nvPr/>
        </p:nvGrpSpPr>
        <p:grpSpPr bwMode="auto">
          <a:xfrm>
            <a:off x="304800" y="1882775"/>
            <a:ext cx="6019800" cy="5051425"/>
            <a:chOff x="192" y="1186"/>
            <a:chExt cx="3792" cy="3182"/>
          </a:xfrm>
        </p:grpSpPr>
        <p:pic>
          <p:nvPicPr>
            <p:cNvPr id="648199" name="Picture 5" descr="j0212655"/>
            <p:cNvPicPr>
              <a:picLocks noChangeAspect="1" noChangeArrowheads="1"/>
            </p:cNvPicPr>
            <p:nvPr/>
          </p:nvPicPr>
          <p:blipFill>
            <a:blip r:embed="rId4">
              <a:lum bright="-60000"/>
              <a:extLst>
                <a:ext uri="{28A0092B-C50C-407E-A947-70E740481C1C}">
                  <a14:useLocalDpi xmlns:a14="http://schemas.microsoft.com/office/drawing/2010/main"/>
                </a:ext>
              </a:extLst>
            </a:blip>
            <a:srcRect/>
            <a:stretch>
              <a:fillRect/>
            </a:stretch>
          </p:blipFill>
          <p:spPr bwMode="auto">
            <a:xfrm>
              <a:off x="192" y="1186"/>
              <a:ext cx="3792" cy="3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1798" name="Rectangle 6"/>
            <p:cNvSpPr>
              <a:spLocks noChangeArrowheads="1"/>
            </p:cNvSpPr>
            <p:nvPr/>
          </p:nvSpPr>
          <p:spPr bwMode="auto">
            <a:xfrm>
              <a:off x="432" y="1728"/>
              <a:ext cx="3264" cy="2304"/>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b="1" u="sng">
                  <a:effectLst>
                    <a:outerShdw blurRad="38100" dist="38100" dir="2700000" algn="tl">
                      <a:srgbClr val="000000"/>
                    </a:outerShdw>
                  </a:effectLst>
                  <a:latin typeface="Arial" charset="0"/>
                </a:rPr>
                <a:t>EPISTLES</a:t>
              </a:r>
              <a:endParaRPr lang="en-US"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Epistles of Christ and Abgarus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 of the Apostles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Third Epistle to the Corinthians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 to the Laodiceans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 of Lentulus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Epistles of Paul and Seneca</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Apocryphal Epistle of Titus</a:t>
              </a:r>
            </a:p>
          </p:txBody>
        </p:sp>
      </p:grpSp>
      <p:grpSp>
        <p:nvGrpSpPr>
          <p:cNvPr id="3" name="Group 8"/>
          <p:cNvGrpSpPr>
            <a:grpSpLocks/>
          </p:cNvGrpSpPr>
          <p:nvPr/>
        </p:nvGrpSpPr>
        <p:grpSpPr bwMode="auto">
          <a:xfrm>
            <a:off x="4813300" y="754063"/>
            <a:ext cx="3492500" cy="2293937"/>
            <a:chOff x="3032" y="475"/>
            <a:chExt cx="2200" cy="1445"/>
          </a:xfrm>
        </p:grpSpPr>
        <p:pic>
          <p:nvPicPr>
            <p:cNvPr id="648197" name="Picture 9" descr="j0286290"/>
            <p:cNvPicPr>
              <a:picLocks noChangeAspect="1" noChangeArrowheads="1"/>
            </p:cNvPicPr>
            <p:nvPr/>
          </p:nvPicPr>
          <p:blipFill>
            <a:blip r:embed="rId5">
              <a:lum bright="-78000"/>
              <a:extLst>
                <a:ext uri="{28A0092B-C50C-407E-A947-70E740481C1C}">
                  <a14:useLocalDpi xmlns:a14="http://schemas.microsoft.com/office/drawing/2010/main"/>
                </a:ext>
              </a:extLst>
            </a:blip>
            <a:srcRect/>
            <a:stretch>
              <a:fillRect/>
            </a:stretch>
          </p:blipFill>
          <p:spPr bwMode="auto">
            <a:xfrm>
              <a:off x="3032" y="475"/>
              <a:ext cx="2200" cy="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1802" name="Rectangle 10"/>
            <p:cNvSpPr>
              <a:spLocks noChangeArrowheads="1"/>
            </p:cNvSpPr>
            <p:nvPr/>
          </p:nvSpPr>
          <p:spPr bwMode="auto">
            <a:xfrm>
              <a:off x="3392" y="663"/>
              <a:ext cx="1792" cy="111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tabLst>
                  <a:tab pos="2566988" algn="r"/>
                </a:tabLst>
                <a:defRPr/>
              </a:pPr>
              <a:r>
                <a:rPr lang="en-US" b="1" u="sng">
                  <a:effectLst>
                    <a:outerShdw blurRad="38100" dist="38100" dir="2700000" algn="tl">
                      <a:srgbClr val="000000"/>
                    </a:outerShdw>
                  </a:effectLst>
                  <a:latin typeface="Arial" charset="0"/>
                </a:rPr>
                <a:t>APOCALYPSES</a:t>
              </a:r>
              <a:endParaRPr lang="en-US"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90000"/>
                <a:buFont typeface="Wingdings" charset="0"/>
                <a:buNone/>
                <a:tabLst>
                  <a:tab pos="2566988" algn="r"/>
                </a:tabLst>
                <a:defRPr/>
              </a:pPr>
              <a:r>
                <a:rPr lang="en-US" b="1">
                  <a:solidFill>
                    <a:srgbClr val="FFFF00"/>
                  </a:solidFill>
                  <a:effectLst>
                    <a:outerShdw blurRad="38100" dist="38100" dir="2700000" algn="tl">
                      <a:srgbClr val="000000"/>
                    </a:outerShdw>
                  </a:effectLst>
                  <a:latin typeface="Arial" charset="0"/>
                </a:rPr>
                <a:t>James	Stephen</a:t>
              </a:r>
            </a:p>
            <a:p>
              <a:pPr marL="342900" indent="-342900" eaLnBrk="1" hangingPunct="1">
                <a:spcBef>
                  <a:spcPct val="20000"/>
                </a:spcBef>
                <a:buClr>
                  <a:schemeClr val="hlink"/>
                </a:buClr>
                <a:buSzPct val="90000"/>
                <a:buFont typeface="Wingdings" charset="0"/>
                <a:buNone/>
                <a:tabLst>
                  <a:tab pos="2566988" algn="r"/>
                </a:tabLst>
                <a:defRPr/>
              </a:pPr>
              <a:r>
                <a:rPr lang="en-US" b="1">
                  <a:solidFill>
                    <a:srgbClr val="FFFF00"/>
                  </a:solidFill>
                  <a:effectLst>
                    <a:outerShdw blurRad="38100" dist="38100" dir="2700000" algn="tl">
                      <a:srgbClr val="000000"/>
                    </a:outerShdw>
                  </a:effectLst>
                  <a:latin typeface="Arial" charset="0"/>
                </a:rPr>
                <a:t>Paul	Thomas</a:t>
              </a:r>
            </a:p>
            <a:p>
              <a:pPr marL="342900" indent="-342900" eaLnBrk="1" hangingPunct="1">
                <a:spcBef>
                  <a:spcPct val="20000"/>
                </a:spcBef>
                <a:buClr>
                  <a:schemeClr val="hlink"/>
                </a:buClr>
                <a:buSzPct val="90000"/>
                <a:buFont typeface="Wingdings" charset="0"/>
                <a:buNone/>
                <a:tabLst>
                  <a:tab pos="2566988" algn="r"/>
                </a:tabLst>
                <a:defRPr/>
              </a:pPr>
              <a:r>
                <a:rPr lang="en-US" b="1">
                  <a:solidFill>
                    <a:srgbClr val="FFFF00"/>
                  </a:solidFill>
                  <a:effectLst>
                    <a:outerShdw blurRad="38100" dist="38100" dir="2700000" algn="tl">
                      <a:srgbClr val="000000"/>
                    </a:outerShdw>
                  </a:effectLst>
                  <a:latin typeface="Arial" charset="0"/>
                </a:rPr>
                <a:t>Peter	the Virgin</a:t>
              </a:r>
              <a:endParaRPr lang="en-US" b="1">
                <a:effectLst>
                  <a:outerShdw blurRad="38100" dist="38100" dir="2700000" algn="tl">
                    <a:srgbClr val="000000"/>
                  </a:outerShdw>
                </a:effectLst>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endParaRPr lang="en-US"/>
          </a:p>
        </p:txBody>
      </p:sp>
      <p:sp>
        <p:nvSpPr>
          <p:cNvPr id="2130947" name="Rectangle 3"/>
          <p:cNvSpPr>
            <a:spLocks noGrp="1" noRot="1" noChangeArrowheads="1"/>
          </p:cNvSpPr>
          <p:nvPr>
            <p:ph type="title"/>
          </p:nvPr>
        </p:nvSpPr>
        <p:spPr>
          <a:xfrm>
            <a:off x="3016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Brown</a:t>
            </a:r>
            <a:r>
              <a:rPr lang="fr-FR"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Key Sources are Gnostic</a:t>
            </a:r>
            <a:endParaRPr lang="en-US" dirty="0">
              <a:latin typeface="Tahoma" charset="0"/>
              <a:ea typeface="ＭＳ Ｐゴシック" charset="0"/>
              <a:cs typeface="ＭＳ Ｐゴシック" charset="0"/>
            </a:endParaRPr>
          </a:p>
        </p:txBody>
      </p:sp>
      <p:sp>
        <p:nvSpPr>
          <p:cNvPr id="2130949" name="Rectangle 5"/>
          <p:cNvSpPr>
            <a:spLocks noGrp="1" noRot="1" noChangeArrowheads="1"/>
          </p:cNvSpPr>
          <p:nvPr>
            <p:ph type="body" sz="half" idx="2"/>
          </p:nvPr>
        </p:nvSpPr>
        <p:spPr>
          <a:xfrm>
            <a:off x="4038600" y="2895600"/>
            <a:ext cx="5105400" cy="3962400"/>
          </a:xfrm>
          <a:solidFill>
            <a:srgbClr val="C70045"/>
          </a:solidFill>
        </p:spPr>
        <p:txBody>
          <a:bodyPr/>
          <a:lstStyle/>
          <a:p>
            <a:pPr eaLnBrk="1" hangingPunct="1">
              <a:lnSpc>
                <a:spcPct val="90000"/>
              </a:lnSpc>
              <a:buFont typeface="Arial" charset="0"/>
              <a:buNone/>
              <a:defRPr/>
            </a:pPr>
            <a:r>
              <a:rPr lang="en-US" sz="2400" b="1" dirty="0" err="1">
                <a:latin typeface="Tahoma" charset="0"/>
                <a:ea typeface="ＭＳ Ｐゴシック" charset="0"/>
                <a:cs typeface="ＭＳ Ｐゴシック" charset="0"/>
              </a:rPr>
              <a:t>Cerinthian</a:t>
            </a:r>
            <a:r>
              <a:rPr lang="en-US" sz="2400" b="1" dirty="0">
                <a:latin typeface="Tahoma" charset="0"/>
                <a:ea typeface="ＭＳ Ｐゴシック" charset="0"/>
                <a:cs typeface="ＭＳ Ｐゴシック" charset="0"/>
              </a:rPr>
              <a:t> Gnosticism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From </a:t>
            </a:r>
            <a:r>
              <a:rPr lang="en-US" sz="2400" b="1" dirty="0" err="1">
                <a:latin typeface="Tahoma" charset="0"/>
                <a:ea typeface="ＭＳ Ｐゴシック" charset="0"/>
                <a:cs typeface="ＭＳ Ｐゴシック" charset="0"/>
              </a:rPr>
              <a:t>Cerinthus</a:t>
            </a:r>
            <a:r>
              <a:rPr lang="en-US" sz="2400" b="1" dirty="0">
                <a:latin typeface="Tahoma" charset="0"/>
                <a:ea typeface="ＭＳ Ｐゴシック" charset="0"/>
                <a:cs typeface="ＭＳ Ｐゴシック" charset="0"/>
              </a:rPr>
              <a:t>, founder in Asia</a:t>
            </a:r>
            <a:br>
              <a:rPr lang="en-US" sz="2400" b="1" dirty="0">
                <a:latin typeface="Tahoma" charset="0"/>
                <a:ea typeface="ＭＳ Ｐゴシック" charset="0"/>
                <a:cs typeface="ＭＳ Ｐゴシック" charset="0"/>
              </a:rPr>
            </a:br>
            <a:r>
              <a:rPr lang="en-US" sz="2400" b="1" dirty="0">
                <a:latin typeface="Tahoma" charset="0"/>
                <a:ea typeface="ＭＳ Ｐゴシック" charset="0"/>
                <a:cs typeface="ＭＳ Ｐゴシック" charset="0"/>
              </a:rPr>
              <a:t>(Christ only </a:t>
            </a:r>
            <a:r>
              <a:rPr lang="en-US" sz="2400" b="1" i="1" dirty="0">
                <a:latin typeface="Tahoma" charset="0"/>
                <a:ea typeface="ＭＳ Ｐゴシック" charset="0"/>
                <a:cs typeface="ＭＳ Ｐゴシック" charset="0"/>
              </a:rPr>
              <a:t>seemed</a:t>
            </a:r>
            <a:r>
              <a:rPr lang="en-US" sz="2400" b="1" dirty="0">
                <a:latin typeface="Tahoma" charset="0"/>
                <a:ea typeface="ＭＳ Ｐゴシック" charset="0"/>
                <a:cs typeface="ＭＳ Ｐゴシック" charset="0"/>
              </a:rPr>
              <a:t> to be God)</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Spirit is Good</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Exalted Knowledge (</a:t>
            </a:r>
            <a:r>
              <a:rPr lang="en-US" sz="2400" b="1" i="1" dirty="0">
                <a:latin typeface="Tahoma" charset="0"/>
                <a:ea typeface="ＭＳ Ｐゴシック" charset="0"/>
                <a:cs typeface="ＭＳ Ｐゴシック" charset="0"/>
              </a:rPr>
              <a:t>gnosis</a:t>
            </a:r>
            <a:r>
              <a:rPr lang="en-US" sz="2400" b="1" dirty="0">
                <a:latin typeface="Tahoma" charset="0"/>
                <a:ea typeface="ＭＳ Ｐゴシック" charset="0"/>
                <a:cs typeface="ＭＳ Ｐゴシック" charset="0"/>
              </a:rPr>
              <a:t>)</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Denied Christ</a:t>
            </a:r>
            <a:r>
              <a:rPr lang="fr-FR"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s Deity</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Water &amp; Blood (5:6)</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Led to Pride</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Education exalted</a:t>
            </a:r>
          </a:p>
        </p:txBody>
      </p:sp>
      <p:sp>
        <p:nvSpPr>
          <p:cNvPr id="2130951" name="Text Box 7"/>
          <p:cNvSpPr txBox="1">
            <a:spLocks noChangeArrowheads="1"/>
          </p:cNvSpPr>
          <p:nvPr/>
        </p:nvSpPr>
        <p:spPr bwMode="auto">
          <a:xfrm>
            <a:off x="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a:spcBef>
                <a:spcPct val="50000"/>
              </a:spcBef>
              <a:defRPr/>
            </a:pPr>
            <a:r>
              <a:rPr lang="en-US" sz="3200" b="1" i="1">
                <a:effectLst>
                  <a:outerShdw blurRad="38100" dist="38100" dir="2700000" algn="tl">
                    <a:srgbClr val="000000"/>
                  </a:outerShdw>
                </a:effectLst>
                <a:latin typeface="Tahoma" charset="0"/>
              </a:rPr>
              <a:t>Two Types Addressed in 1 John</a:t>
            </a:r>
          </a:p>
        </p:txBody>
      </p:sp>
      <p:sp>
        <p:nvSpPr>
          <p:cNvPr id="2130948" name="Rectangle 4"/>
          <p:cNvSpPr>
            <a:spLocks noGrp="1" noRot="1" noChangeArrowheads="1"/>
          </p:cNvSpPr>
          <p:nvPr>
            <p:ph type="body" sz="half" idx="1"/>
          </p:nvPr>
        </p:nvSpPr>
        <p:spPr>
          <a:xfrm>
            <a:off x="0" y="2895600"/>
            <a:ext cx="4267200" cy="3962400"/>
          </a:xfrm>
        </p:spPr>
        <p:txBody>
          <a:bodyPr/>
          <a:lstStyle/>
          <a:p>
            <a:pPr eaLnBrk="1" hangingPunct="1">
              <a:lnSpc>
                <a:spcPct val="90000"/>
              </a:lnSpc>
              <a:buFont typeface="Arial" charset="0"/>
              <a:buNone/>
              <a:defRPr/>
            </a:pPr>
            <a:r>
              <a:rPr lang="en-US" sz="2400" b="1" dirty="0" err="1">
                <a:latin typeface="Tahoma" charset="0"/>
                <a:ea typeface="ＭＳ Ｐゴシック" charset="0"/>
                <a:cs typeface="ＭＳ Ｐゴシック" charset="0"/>
              </a:rPr>
              <a:t>Docetic</a:t>
            </a:r>
            <a:r>
              <a:rPr lang="en-US" sz="2400" b="1" dirty="0">
                <a:latin typeface="Tahoma" charset="0"/>
                <a:ea typeface="ＭＳ Ｐゴシック" charset="0"/>
                <a:cs typeface="ＭＳ Ｐゴシック" charset="0"/>
              </a:rPr>
              <a:t> Gnosticism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From </a:t>
            </a:r>
            <a:r>
              <a:rPr lang="en-US" sz="2400" b="1" i="1" dirty="0" err="1">
                <a:latin typeface="Tahoma" charset="0"/>
                <a:ea typeface="ＭＳ Ｐゴシック" charset="0"/>
                <a:cs typeface="ＭＳ Ｐゴシック" charset="0"/>
              </a:rPr>
              <a:t>dokeo</a:t>
            </a:r>
            <a:r>
              <a:rPr lang="en-US" sz="2400" b="1" dirty="0">
                <a:latin typeface="Tahoma" charset="0"/>
                <a:ea typeface="ＭＳ Ｐゴシック" charset="0"/>
                <a:cs typeface="ＭＳ Ｐゴシック" charset="0"/>
              </a:rPr>
              <a:t>, </a:t>
            </a:r>
            <a:r>
              <a:rPr lang="en-US"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to seem</a:t>
            </a:r>
            <a:r>
              <a:rPr lang="en-US"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 </a:t>
            </a:r>
            <a:br>
              <a:rPr lang="en-US" sz="2400" b="1" dirty="0">
                <a:latin typeface="Tahoma" charset="0"/>
                <a:ea typeface="ＭＳ Ｐゴシック" charset="0"/>
                <a:cs typeface="ＭＳ Ｐゴシック" charset="0"/>
              </a:rPr>
            </a:br>
            <a:r>
              <a:rPr lang="en-US" sz="2400" b="1" dirty="0">
                <a:latin typeface="Tahoma" charset="0"/>
                <a:ea typeface="ＭＳ Ｐゴシック" charset="0"/>
                <a:cs typeface="ＭＳ Ｐゴシック" charset="0"/>
              </a:rPr>
              <a:t>(Christ only </a:t>
            </a:r>
            <a:r>
              <a:rPr lang="en-US" sz="2400" b="1" i="1" dirty="0">
                <a:latin typeface="Tahoma" charset="0"/>
                <a:ea typeface="ＭＳ Ｐゴシック" charset="0"/>
                <a:cs typeface="ＭＳ Ｐゴシック" charset="0"/>
              </a:rPr>
              <a:t>seemed</a:t>
            </a:r>
            <a:r>
              <a:rPr lang="en-US" sz="2400" b="1" dirty="0">
                <a:latin typeface="Tahoma" charset="0"/>
                <a:ea typeface="ＭＳ Ｐゴシック" charset="0"/>
                <a:cs typeface="ＭＳ Ｐゴシック" charset="0"/>
              </a:rPr>
              <a:t> to be a man)</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Matter is Evil</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Depreciated Materialism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Denied Christ</a:t>
            </a:r>
            <a:r>
              <a:rPr lang="fr-FR"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s Humanity</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Touched Jesus (1:1)</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Led to Asceticism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Immorality exalted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3"/>
          <p:cNvSpPr>
            <a:spLocks noGrp="1"/>
          </p:cNvSpPr>
          <p:nvPr>
            <p:ph type="dt" sz="quarter" idx="10"/>
          </p:nvPr>
        </p:nvSpPr>
        <p:spPr/>
        <p:txBody>
          <a:bodyPr/>
          <a:lstStyle/>
          <a:p>
            <a:pPr>
              <a:defRPr/>
            </a:pPr>
            <a:endParaRPr lang="en-US"/>
          </a:p>
        </p:txBody>
      </p:sp>
      <p:sp>
        <p:nvSpPr>
          <p:cNvPr id="10" name="Footer Placeholder 4"/>
          <p:cNvSpPr>
            <a:spLocks noGrp="1"/>
          </p:cNvSpPr>
          <p:nvPr>
            <p:ph type="ftr" sz="quarter" idx="11"/>
          </p:nvPr>
        </p:nvSpPr>
        <p:spPr/>
        <p:txBody>
          <a:bodyPr/>
          <a:lstStyle/>
          <a:p>
            <a:pPr>
              <a:defRPr/>
            </a:pPr>
            <a:endParaRPr lang="en-US"/>
          </a:p>
        </p:txBody>
      </p:sp>
      <p:pic>
        <p:nvPicPr>
          <p:cNvPr id="325635" name="Picture 6" descr="Money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186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2" name="Rectangle 2"/>
          <p:cNvSpPr>
            <a:spLocks noGrp="1" noChangeArrowheads="1"/>
          </p:cNvSpPr>
          <p:nvPr>
            <p:ph type="title"/>
          </p:nvPr>
        </p:nvSpPr>
        <p:spPr>
          <a:xfrm>
            <a:off x="0" y="304800"/>
            <a:ext cx="8610600" cy="1447800"/>
          </a:xfrm>
          <a:effectLst>
            <a:outerShdw blurRad="50800" dist="35921" dir="2700000" algn="ctr" rotWithShape="0">
              <a:schemeClr val="bg1">
                <a:alpha val="74998"/>
              </a:schemeClr>
            </a:outerShdw>
          </a:effectLst>
        </p:spPr>
        <p:txBody>
          <a:bodyPr/>
          <a:lstStyle/>
          <a:p>
            <a:pPr algn="l" eaLnBrk="1" hangingPunct="1">
              <a:defRPr/>
            </a:pPr>
            <a:r>
              <a:rPr lang="en-US" sz="4000">
                <a:solidFill>
                  <a:schemeClr val="tx1"/>
                </a:solidFill>
                <a:latin typeface="Piracy" charset="0"/>
                <a:ea typeface="ＭＳ Ｐゴシック" charset="0"/>
                <a:cs typeface="ＭＳ Ｐゴシック" charset="0"/>
              </a:rPr>
              <a:t>Laughing all the way to the bank</a:t>
            </a:r>
            <a:r>
              <a:rPr lang="en-US" sz="4000">
                <a:solidFill>
                  <a:schemeClr val="tx1"/>
                </a:solidFill>
                <a:latin typeface="Lucida Grande" charset="0"/>
                <a:ea typeface="ＭＳ Ｐゴシック" charset="0"/>
                <a:cs typeface="ＭＳ Ｐゴシック" charset="0"/>
              </a:rPr>
              <a:t>…</a:t>
            </a:r>
            <a:endParaRPr lang="en-US">
              <a:solidFill>
                <a:schemeClr val="tx1"/>
              </a:solidFill>
              <a:latin typeface="Piracy" charset="0"/>
              <a:ea typeface="ＭＳ Ｐゴシック" charset="0"/>
              <a:cs typeface="ＭＳ Ｐゴシック" charset="0"/>
            </a:endParaRPr>
          </a:p>
        </p:txBody>
      </p:sp>
      <p:sp>
        <p:nvSpPr>
          <p:cNvPr id="122883" name="Rectangle 3"/>
          <p:cNvSpPr>
            <a:spLocks noGrp="1" noChangeArrowheads="1"/>
          </p:cNvSpPr>
          <p:nvPr>
            <p:ph type="body" idx="1"/>
          </p:nvPr>
        </p:nvSpPr>
        <p:spPr>
          <a:xfrm>
            <a:off x="3276600" y="1981200"/>
            <a:ext cx="4343400" cy="4953000"/>
          </a:xfrm>
          <a:effectLst/>
        </p:spPr>
        <p:txBody>
          <a:bodyPr/>
          <a:lstStyle/>
          <a:p>
            <a:pPr eaLnBrk="1" hangingPunct="1">
              <a:buFont typeface="Wingdings" pitchFamily="-105" charset="2"/>
              <a:buChar char=""/>
              <a:defRPr/>
            </a:pPr>
            <a:r>
              <a:rPr lang="en-US" sz="2800" dirty="0">
                <a:latin typeface="Lucida Grande" pitchFamily="-105" charset="0"/>
              </a:rPr>
              <a:t>$</a:t>
            </a:r>
            <a:r>
              <a:rPr lang="en-US" sz="2800" dirty="0">
                <a:latin typeface="Piracy" pitchFamily="-105" charset="0"/>
              </a:rPr>
              <a:t>260 million </a:t>
            </a:r>
            <a:br>
              <a:rPr lang="en-US" sz="2800" dirty="0">
                <a:latin typeface="Piracy" pitchFamily="-105" charset="0"/>
              </a:rPr>
            </a:br>
            <a:r>
              <a:rPr lang="en-US" sz="2800" dirty="0">
                <a:latin typeface="Lucida Grande" pitchFamily="-105" charset="0"/>
              </a:rPr>
              <a:t>(after 12 million copies sold)</a:t>
            </a:r>
          </a:p>
          <a:p>
            <a:pPr eaLnBrk="1" hangingPunct="1">
              <a:buFont typeface="Wingdings" pitchFamily="-105" charset="2"/>
              <a:buChar char=""/>
              <a:defRPr/>
            </a:pPr>
            <a:endParaRPr lang="en-US" sz="2800" dirty="0">
              <a:latin typeface="Lucida Grande" pitchFamily="-105" charset="0"/>
            </a:endParaRPr>
          </a:p>
          <a:p>
            <a:pPr eaLnBrk="1" hangingPunct="1">
              <a:buFont typeface="Wingdings" pitchFamily="-105" charset="2"/>
              <a:buChar char=""/>
              <a:defRPr/>
            </a:pPr>
            <a:r>
              <a:rPr lang="en-US" sz="2800" dirty="0">
                <a:latin typeface="Lucida Grande" pitchFamily="-105" charset="0"/>
              </a:rPr>
              <a:t>+$</a:t>
            </a:r>
            <a:r>
              <a:rPr lang="en-US" sz="2800" dirty="0">
                <a:latin typeface="Piracy" pitchFamily="-105" charset="0"/>
              </a:rPr>
              <a:t>100 MILLION</a:t>
            </a:r>
            <a:r>
              <a:rPr lang="en-US" sz="2800" dirty="0">
                <a:latin typeface="Lucida Grande" pitchFamily="-105" charset="0"/>
              </a:rPr>
              <a:t> </a:t>
            </a:r>
            <a:br>
              <a:rPr lang="en-US" sz="2800" dirty="0">
                <a:latin typeface="Lucida Grande" pitchFamily="-105" charset="0"/>
              </a:rPr>
            </a:br>
            <a:r>
              <a:rPr lang="en-US" sz="2800" dirty="0">
                <a:latin typeface="Lucida Grande" pitchFamily="-105" charset="0"/>
              </a:rPr>
              <a:t>(three other books)</a:t>
            </a:r>
            <a:endParaRPr lang="en-US" sz="2800" dirty="0">
              <a:latin typeface="Piracy" pitchFamily="-105" charset="0"/>
            </a:endParaRPr>
          </a:p>
          <a:p>
            <a:pPr eaLnBrk="1" hangingPunct="1">
              <a:buFont typeface="Wingdings" pitchFamily="-105" charset="2"/>
              <a:buChar char=""/>
              <a:defRPr/>
            </a:pPr>
            <a:endParaRPr lang="en-US" sz="2800" dirty="0">
              <a:latin typeface="Piracy" pitchFamily="-105" charset="0"/>
            </a:endParaRPr>
          </a:p>
          <a:p>
            <a:pPr eaLnBrk="1" hangingPunct="1">
              <a:buFont typeface="Wingdings" pitchFamily="-105" charset="2"/>
              <a:buChar char=""/>
              <a:defRPr/>
            </a:pPr>
            <a:r>
              <a:rPr lang="en-US" sz="2800" dirty="0">
                <a:latin typeface="Piracy" pitchFamily="-105" charset="0"/>
              </a:rPr>
              <a:t>45 million copies sold </a:t>
            </a:r>
            <a:r>
              <a:rPr lang="en-US" sz="2800" dirty="0">
                <a:latin typeface="Lucida Grande" pitchFamily="-105" charset="0"/>
              </a:rPr>
              <a:t>(May 06)</a:t>
            </a:r>
            <a:r>
              <a:rPr lang="en-US" sz="2800" dirty="0">
                <a:latin typeface="Piracy" pitchFamily="-105" charset="0"/>
              </a:rPr>
              <a:t>!</a:t>
            </a:r>
          </a:p>
        </p:txBody>
      </p:sp>
      <p:pic>
        <p:nvPicPr>
          <p:cNvPr id="32563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8288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pic>
        <p:nvPicPr>
          <p:cNvPr id="122888" name="Picture 8" descr="055215169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15200" y="4022725"/>
            <a:ext cx="1828800"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89" name="Picture 9" descr="978059305504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602838">
            <a:off x="7315200" y="0"/>
            <a:ext cx="1828800" cy="281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2890" name="Picture 10" descr="Deception Poin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575622">
            <a:off x="7391400" y="2057400"/>
            <a:ext cx="1731963"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2882"/>
                                        </p:tgtEl>
                                        <p:attrNameLst>
                                          <p:attrName>style.visibility</p:attrName>
                                        </p:attrNameLst>
                                      </p:cBhvr>
                                      <p:to>
                                        <p:strVal val="visible"/>
                                      </p:to>
                                    </p:set>
                                    <p:animEffect transition="in" filter="wipe(down)">
                                      <p:cBhvr>
                                        <p:cTn id="7" dur="1000"/>
                                        <p:tgtEl>
                                          <p:spTgt spid="122882"/>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22883">
                                            <p:txEl>
                                              <p:pRg st="0" end="0"/>
                                            </p:txEl>
                                          </p:spTgt>
                                        </p:tgtEl>
                                        <p:attrNameLst>
                                          <p:attrName>style.visibility</p:attrName>
                                        </p:attrNameLst>
                                      </p:cBhvr>
                                      <p:to>
                                        <p:strVal val="visible"/>
                                      </p:to>
                                    </p:set>
                                    <p:animEffect transition="in" filter="wipe(down)">
                                      <p:cBhvr>
                                        <p:cTn id="11" dur="1000"/>
                                        <p:tgtEl>
                                          <p:spTgt spid="122883">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2883">
                                            <p:txEl>
                                              <p:pRg st="2" end="2"/>
                                            </p:txEl>
                                          </p:spTgt>
                                        </p:tgtEl>
                                        <p:attrNameLst>
                                          <p:attrName>style.visibility</p:attrName>
                                        </p:attrNameLst>
                                      </p:cBhvr>
                                      <p:to>
                                        <p:strVal val="visible"/>
                                      </p:to>
                                    </p:set>
                                    <p:animEffect transition="in" filter="wipe(down)">
                                      <p:cBhvr>
                                        <p:cTn id="16" dur="1000"/>
                                        <p:tgtEl>
                                          <p:spTgt spid="122883">
                                            <p:txEl>
                                              <p:pRg st="2" end="2"/>
                                            </p:txEl>
                                          </p:spTgt>
                                        </p:tgtEl>
                                      </p:cBhvr>
                                    </p:animEffect>
                                  </p:childTnLst>
                                </p:cTn>
                              </p:par>
                            </p:childTnLst>
                          </p:cTn>
                        </p:par>
                        <p:par>
                          <p:cTn id="17" fill="hold" nodeType="afterGroup">
                            <p:stCondLst>
                              <p:cond delay="1000"/>
                            </p:stCondLst>
                            <p:childTnLst>
                              <p:par>
                                <p:cTn id="18" presetID="49" presetClass="entr" presetSubtype="0" decel="100000" fill="hold" nodeType="afterEffect">
                                  <p:stCondLst>
                                    <p:cond delay="0"/>
                                  </p:stCondLst>
                                  <p:childTnLst>
                                    <p:set>
                                      <p:cBhvr>
                                        <p:cTn id="19" dur="1" fill="hold">
                                          <p:stCondLst>
                                            <p:cond delay="0"/>
                                          </p:stCondLst>
                                        </p:cTn>
                                        <p:tgtEl>
                                          <p:spTgt spid="122888"/>
                                        </p:tgtEl>
                                        <p:attrNameLst>
                                          <p:attrName>style.visibility</p:attrName>
                                        </p:attrNameLst>
                                      </p:cBhvr>
                                      <p:to>
                                        <p:strVal val="visible"/>
                                      </p:to>
                                    </p:set>
                                    <p:anim calcmode="lin" valueType="num">
                                      <p:cBhvr>
                                        <p:cTn id="20" dur="500" fill="hold"/>
                                        <p:tgtEl>
                                          <p:spTgt spid="122888"/>
                                        </p:tgtEl>
                                        <p:attrNameLst>
                                          <p:attrName>ppt_w</p:attrName>
                                        </p:attrNameLst>
                                      </p:cBhvr>
                                      <p:tavLst>
                                        <p:tav tm="0">
                                          <p:val>
                                            <p:fltVal val="0"/>
                                          </p:val>
                                        </p:tav>
                                        <p:tav tm="100000">
                                          <p:val>
                                            <p:strVal val="#ppt_w"/>
                                          </p:val>
                                        </p:tav>
                                      </p:tavLst>
                                    </p:anim>
                                    <p:anim calcmode="lin" valueType="num">
                                      <p:cBhvr>
                                        <p:cTn id="21" dur="500" fill="hold"/>
                                        <p:tgtEl>
                                          <p:spTgt spid="122888"/>
                                        </p:tgtEl>
                                        <p:attrNameLst>
                                          <p:attrName>ppt_h</p:attrName>
                                        </p:attrNameLst>
                                      </p:cBhvr>
                                      <p:tavLst>
                                        <p:tav tm="0">
                                          <p:val>
                                            <p:fltVal val="0"/>
                                          </p:val>
                                        </p:tav>
                                        <p:tav tm="100000">
                                          <p:val>
                                            <p:strVal val="#ppt_h"/>
                                          </p:val>
                                        </p:tav>
                                      </p:tavLst>
                                    </p:anim>
                                    <p:anim calcmode="lin" valueType="num">
                                      <p:cBhvr>
                                        <p:cTn id="22" dur="500" fill="hold"/>
                                        <p:tgtEl>
                                          <p:spTgt spid="122888"/>
                                        </p:tgtEl>
                                        <p:attrNameLst>
                                          <p:attrName>style.rotation</p:attrName>
                                        </p:attrNameLst>
                                      </p:cBhvr>
                                      <p:tavLst>
                                        <p:tav tm="0">
                                          <p:val>
                                            <p:fltVal val="360"/>
                                          </p:val>
                                        </p:tav>
                                        <p:tav tm="100000">
                                          <p:val>
                                            <p:fltVal val="0"/>
                                          </p:val>
                                        </p:tav>
                                      </p:tavLst>
                                    </p:anim>
                                    <p:animEffect transition="in" filter="fade">
                                      <p:cBhvr>
                                        <p:cTn id="23" dur="500"/>
                                        <p:tgtEl>
                                          <p:spTgt spid="122888"/>
                                        </p:tgtEl>
                                      </p:cBhvr>
                                    </p:animEffect>
                                  </p:childTnLst>
                                </p:cTn>
                              </p:par>
                            </p:childTnLst>
                          </p:cTn>
                        </p:par>
                        <p:par>
                          <p:cTn id="24" fill="hold" nodeType="afterGroup">
                            <p:stCondLst>
                              <p:cond delay="1500"/>
                            </p:stCondLst>
                            <p:childTnLst>
                              <p:par>
                                <p:cTn id="25" presetID="49" presetClass="entr" presetSubtype="0" decel="100000" fill="hold" nodeType="afterEffect">
                                  <p:stCondLst>
                                    <p:cond delay="0"/>
                                  </p:stCondLst>
                                  <p:childTnLst>
                                    <p:set>
                                      <p:cBhvr>
                                        <p:cTn id="26" dur="1" fill="hold">
                                          <p:stCondLst>
                                            <p:cond delay="0"/>
                                          </p:stCondLst>
                                        </p:cTn>
                                        <p:tgtEl>
                                          <p:spTgt spid="122889"/>
                                        </p:tgtEl>
                                        <p:attrNameLst>
                                          <p:attrName>style.visibility</p:attrName>
                                        </p:attrNameLst>
                                      </p:cBhvr>
                                      <p:to>
                                        <p:strVal val="visible"/>
                                      </p:to>
                                    </p:set>
                                    <p:anim calcmode="lin" valueType="num">
                                      <p:cBhvr>
                                        <p:cTn id="27" dur="500" fill="hold"/>
                                        <p:tgtEl>
                                          <p:spTgt spid="122889"/>
                                        </p:tgtEl>
                                        <p:attrNameLst>
                                          <p:attrName>ppt_w</p:attrName>
                                        </p:attrNameLst>
                                      </p:cBhvr>
                                      <p:tavLst>
                                        <p:tav tm="0">
                                          <p:val>
                                            <p:fltVal val="0"/>
                                          </p:val>
                                        </p:tav>
                                        <p:tav tm="100000">
                                          <p:val>
                                            <p:strVal val="#ppt_w"/>
                                          </p:val>
                                        </p:tav>
                                      </p:tavLst>
                                    </p:anim>
                                    <p:anim calcmode="lin" valueType="num">
                                      <p:cBhvr>
                                        <p:cTn id="28" dur="500" fill="hold"/>
                                        <p:tgtEl>
                                          <p:spTgt spid="122889"/>
                                        </p:tgtEl>
                                        <p:attrNameLst>
                                          <p:attrName>ppt_h</p:attrName>
                                        </p:attrNameLst>
                                      </p:cBhvr>
                                      <p:tavLst>
                                        <p:tav tm="0">
                                          <p:val>
                                            <p:fltVal val="0"/>
                                          </p:val>
                                        </p:tav>
                                        <p:tav tm="100000">
                                          <p:val>
                                            <p:strVal val="#ppt_h"/>
                                          </p:val>
                                        </p:tav>
                                      </p:tavLst>
                                    </p:anim>
                                    <p:anim calcmode="lin" valueType="num">
                                      <p:cBhvr>
                                        <p:cTn id="29" dur="500" fill="hold"/>
                                        <p:tgtEl>
                                          <p:spTgt spid="122889"/>
                                        </p:tgtEl>
                                        <p:attrNameLst>
                                          <p:attrName>style.rotation</p:attrName>
                                        </p:attrNameLst>
                                      </p:cBhvr>
                                      <p:tavLst>
                                        <p:tav tm="0">
                                          <p:val>
                                            <p:fltVal val="360"/>
                                          </p:val>
                                        </p:tav>
                                        <p:tav tm="100000">
                                          <p:val>
                                            <p:fltVal val="0"/>
                                          </p:val>
                                        </p:tav>
                                      </p:tavLst>
                                    </p:anim>
                                    <p:animEffect transition="in" filter="fade">
                                      <p:cBhvr>
                                        <p:cTn id="30" dur="500"/>
                                        <p:tgtEl>
                                          <p:spTgt spid="122889"/>
                                        </p:tgtEl>
                                      </p:cBhvr>
                                    </p:animEffect>
                                  </p:childTnLst>
                                </p:cTn>
                              </p:par>
                            </p:childTnLst>
                          </p:cTn>
                        </p:par>
                        <p:par>
                          <p:cTn id="31" fill="hold" nodeType="afterGroup">
                            <p:stCondLst>
                              <p:cond delay="2000"/>
                            </p:stCondLst>
                            <p:childTnLst>
                              <p:par>
                                <p:cTn id="32" presetID="49" presetClass="entr" presetSubtype="0" decel="100000" fill="hold" nodeType="afterEffect">
                                  <p:stCondLst>
                                    <p:cond delay="0"/>
                                  </p:stCondLst>
                                  <p:childTnLst>
                                    <p:set>
                                      <p:cBhvr>
                                        <p:cTn id="33" dur="1" fill="hold">
                                          <p:stCondLst>
                                            <p:cond delay="0"/>
                                          </p:stCondLst>
                                        </p:cTn>
                                        <p:tgtEl>
                                          <p:spTgt spid="122890"/>
                                        </p:tgtEl>
                                        <p:attrNameLst>
                                          <p:attrName>style.visibility</p:attrName>
                                        </p:attrNameLst>
                                      </p:cBhvr>
                                      <p:to>
                                        <p:strVal val="visible"/>
                                      </p:to>
                                    </p:set>
                                    <p:anim calcmode="lin" valueType="num">
                                      <p:cBhvr>
                                        <p:cTn id="34" dur="500" fill="hold"/>
                                        <p:tgtEl>
                                          <p:spTgt spid="122890"/>
                                        </p:tgtEl>
                                        <p:attrNameLst>
                                          <p:attrName>ppt_w</p:attrName>
                                        </p:attrNameLst>
                                      </p:cBhvr>
                                      <p:tavLst>
                                        <p:tav tm="0">
                                          <p:val>
                                            <p:fltVal val="0"/>
                                          </p:val>
                                        </p:tav>
                                        <p:tav tm="100000">
                                          <p:val>
                                            <p:strVal val="#ppt_w"/>
                                          </p:val>
                                        </p:tav>
                                      </p:tavLst>
                                    </p:anim>
                                    <p:anim calcmode="lin" valueType="num">
                                      <p:cBhvr>
                                        <p:cTn id="35" dur="500" fill="hold"/>
                                        <p:tgtEl>
                                          <p:spTgt spid="122890"/>
                                        </p:tgtEl>
                                        <p:attrNameLst>
                                          <p:attrName>ppt_h</p:attrName>
                                        </p:attrNameLst>
                                      </p:cBhvr>
                                      <p:tavLst>
                                        <p:tav tm="0">
                                          <p:val>
                                            <p:fltVal val="0"/>
                                          </p:val>
                                        </p:tav>
                                        <p:tav tm="100000">
                                          <p:val>
                                            <p:strVal val="#ppt_h"/>
                                          </p:val>
                                        </p:tav>
                                      </p:tavLst>
                                    </p:anim>
                                    <p:anim calcmode="lin" valueType="num">
                                      <p:cBhvr>
                                        <p:cTn id="36" dur="500" fill="hold"/>
                                        <p:tgtEl>
                                          <p:spTgt spid="122890"/>
                                        </p:tgtEl>
                                        <p:attrNameLst>
                                          <p:attrName>style.rotation</p:attrName>
                                        </p:attrNameLst>
                                      </p:cBhvr>
                                      <p:tavLst>
                                        <p:tav tm="0">
                                          <p:val>
                                            <p:fltVal val="360"/>
                                          </p:val>
                                        </p:tav>
                                        <p:tav tm="100000">
                                          <p:val>
                                            <p:fltVal val="0"/>
                                          </p:val>
                                        </p:tav>
                                      </p:tavLst>
                                    </p:anim>
                                    <p:animEffect transition="in" filter="fade">
                                      <p:cBhvr>
                                        <p:cTn id="37" dur="500"/>
                                        <p:tgtEl>
                                          <p:spTgt spid="12289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22883">
                                            <p:txEl>
                                              <p:pRg st="4" end="4"/>
                                            </p:txEl>
                                          </p:spTgt>
                                        </p:tgtEl>
                                        <p:attrNameLst>
                                          <p:attrName>style.visibility</p:attrName>
                                        </p:attrNameLst>
                                      </p:cBhvr>
                                      <p:to>
                                        <p:strVal val="visible"/>
                                      </p:to>
                                    </p:set>
                                    <p:animEffect transition="in" filter="wipe(down)">
                                      <p:cBhvr>
                                        <p:cTn id="42" dur="1000"/>
                                        <p:tgtEl>
                                          <p:spTgt spid="1228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2" grpId="0"/>
      <p:bldP spid="12288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289"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5043"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i="1">
                <a:effectLst>
                  <a:outerShdw blurRad="38100" dist="38100" dir="2700000" algn="tl">
                    <a:srgbClr val="FFFFFF"/>
                  </a:outerShdw>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2135044" name="Rectangle 4"/>
          <p:cNvSpPr>
            <a:spLocks noGrp="1" noChangeArrowheads="1"/>
          </p:cNvSpPr>
          <p:nvPr>
            <p:ph type="body" idx="1"/>
          </p:nvPr>
        </p:nvSpPr>
        <p:spPr>
          <a:xfrm>
            <a:off x="152400" y="1524000"/>
            <a:ext cx="8991600" cy="53340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Master, could it be that my seed is under the control of the rulers?</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to him,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you will grieve much </a:t>
            </a:r>
            <a:r>
              <a:rPr lang="en-US" sz="2800" b="1" u="sng" dirty="0">
                <a:latin typeface="Tahoma" charset="0"/>
                <a:ea typeface="ＭＳ Ｐゴシック" charset="0"/>
                <a:cs typeface="ＭＳ Ｐゴシック" charset="0"/>
              </a:rPr>
              <a:t>when you see the kingdom</a:t>
            </a:r>
            <a:r>
              <a:rPr lang="en-US" sz="2800" b="1" dirty="0">
                <a:latin typeface="Tahoma" charset="0"/>
                <a:ea typeface="ＭＳ Ｐゴシック" charset="0"/>
                <a:cs typeface="ＭＳ Ｐゴシック" charset="0"/>
              </a:rPr>
              <a:t> and all its generation.</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When he heard this, Judas said to him,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What good is it that I have received it? For you have set me apart for that generation.</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You will become the thirteenth, and you will be cursed by the other generations—and </a:t>
            </a:r>
            <a:r>
              <a:rPr lang="en-US" sz="2800" b="1" u="sng" dirty="0">
                <a:latin typeface="Tahoma" charset="0"/>
                <a:ea typeface="ＭＳ Ｐゴシック" charset="0"/>
                <a:cs typeface="ＭＳ Ｐゴシック" charset="0"/>
              </a:rPr>
              <a:t>you will come to rule over them</a:t>
            </a:r>
            <a:r>
              <a:rPr lang="en-US" sz="2800" b="1" dirty="0">
                <a:latin typeface="Tahoma" charset="0"/>
                <a:ea typeface="ＭＳ Ｐゴシック" charset="0"/>
                <a:cs typeface="ＭＳ Ｐゴシック" charset="0"/>
              </a:rPr>
              <a:t>. In the last days they will curse </a:t>
            </a:r>
            <a:r>
              <a:rPr lang="en-US" sz="2800" b="1" u="sng" dirty="0">
                <a:latin typeface="Tahoma" charset="0"/>
                <a:ea typeface="ＭＳ Ｐゴシック" charset="0"/>
                <a:cs typeface="ＭＳ Ｐゴシック" charset="0"/>
              </a:rPr>
              <a:t>your ascent [47] to the holy</a:t>
            </a:r>
            <a:r>
              <a:rPr lang="en-US" sz="2800" b="1" dirty="0">
                <a:latin typeface="Tahoma" charset="0"/>
                <a:ea typeface="ＭＳ Ｐゴシック" charset="0"/>
                <a:cs typeface="ＭＳ Ｐゴシック" charset="0"/>
              </a:rPr>
              <a:t> [generation].</a:t>
            </a:r>
            <a:r>
              <a:rPr lang="en-US"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7"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6067"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i="1">
                <a:effectLst>
                  <a:outerShdw blurRad="38100" dist="38100" dir="2700000" algn="tl">
                    <a:srgbClr val="FFFFFF"/>
                  </a:outerShdw>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2136068"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sz="2800" b="1" dirty="0">
                <a:latin typeface="Tahoma" charset="0"/>
                <a:ea typeface="ＭＳ Ｐゴシック" charset="0"/>
                <a:cs typeface="ＭＳ Ｐゴシック" charset="0"/>
              </a:rPr>
              <a:t>Jesus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Truly [I] say to you, Judas... </a:t>
            </a:r>
            <a:r>
              <a:rPr lang="en-US" sz="2800" b="1" u="sng" dirty="0">
                <a:latin typeface="Tahoma" charset="0"/>
                <a:ea typeface="ＭＳ Ｐゴシック" charset="0"/>
                <a:cs typeface="ＭＳ Ｐゴシック" charset="0"/>
              </a:rPr>
              <a:t>you will exceed all of them</a:t>
            </a:r>
            <a:r>
              <a:rPr lang="en-US" sz="2800" b="1" dirty="0">
                <a:latin typeface="Tahoma" charset="0"/>
                <a:ea typeface="ＭＳ Ｐゴシック" charset="0"/>
                <a:cs typeface="ＭＳ Ｐゴシック" charset="0"/>
              </a:rPr>
              <a:t>. For </a:t>
            </a:r>
            <a:r>
              <a:rPr lang="en-US" sz="2800" b="1" u="sng" dirty="0">
                <a:latin typeface="Tahoma" charset="0"/>
                <a:ea typeface="ＭＳ Ｐゴシック" charset="0"/>
                <a:cs typeface="ＭＳ Ｐゴシック" charset="0"/>
              </a:rPr>
              <a:t>you will sacrifice the man that clothes me</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(sections 55-56).</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2"/>
          <p:cNvSpPr>
            <a:spLocks noGrp="1" noChangeArrowheads="1"/>
          </p:cNvSpPr>
          <p:nvPr>
            <p:ph type="title"/>
          </p:nvPr>
        </p:nvSpPr>
        <p:spPr>
          <a:xfrm>
            <a:off x="609600" y="304800"/>
            <a:ext cx="8077200" cy="1752600"/>
          </a:xfrm>
          <a:solidFill>
            <a:srgbClr val="FFFF00"/>
          </a:solidFill>
          <a:ln w="76200">
            <a:solidFill>
              <a:srgbClr val="FA0020"/>
            </a:solidFill>
            <a:miter lim="800000"/>
            <a:headEnd/>
            <a:tailEnd/>
          </a:ln>
        </p:spPr>
        <p:txBody>
          <a:bodyPr/>
          <a:lstStyle/>
          <a:p>
            <a:pPr eaLnBrk="1" hangingPunct="1"/>
            <a:r>
              <a:rPr lang="en-US" altLang="ja-JP">
                <a:solidFill>
                  <a:srgbClr val="020009"/>
                </a:solidFill>
                <a:latin typeface="Arial Black" charset="0"/>
                <a:ea typeface="ＭＳ Ｐゴシック" charset="0"/>
                <a:cs typeface="ＭＳ Ｐゴシック" charset="0"/>
              </a:rPr>
              <a:t>"The Enshrinement of Subjectivity"</a:t>
            </a:r>
            <a:endParaRPr lang="en-US">
              <a:latin typeface="Arial Black" charset="0"/>
              <a:ea typeface="ＭＳ Ｐゴシック" charset="0"/>
              <a:cs typeface="ＭＳ Ｐゴシック" charset="0"/>
            </a:endParaRPr>
          </a:p>
        </p:txBody>
      </p:sp>
      <p:sp>
        <p:nvSpPr>
          <p:cNvPr id="656386" name="Rectangle 3"/>
          <p:cNvSpPr>
            <a:spLocks noGrp="1" noChangeArrowheads="1"/>
          </p:cNvSpPr>
          <p:nvPr>
            <p:ph type="body" idx="1"/>
          </p:nvPr>
        </p:nvSpPr>
        <p:spPr>
          <a:xfrm>
            <a:off x="609600" y="2286000"/>
            <a:ext cx="8077200" cy="4572000"/>
          </a:xfrm>
        </p:spPr>
        <p:txBody>
          <a:bodyPr/>
          <a:lstStyle/>
          <a:p>
            <a:pPr eaLnBrk="1" hangingPunct="1">
              <a:lnSpc>
                <a:spcPct val="90000"/>
              </a:lnSpc>
            </a:pPr>
            <a:r>
              <a:rPr lang="en-US">
                <a:latin typeface="Arial Black" charset="0"/>
                <a:ea typeface="ＭＳ Ｐゴシック" charset="0"/>
                <a:cs typeface="ＭＳ Ｐゴシック" charset="0"/>
              </a:rPr>
              <a:t>Movies</a:t>
            </a:r>
          </a:p>
          <a:p>
            <a:pPr eaLnBrk="1" hangingPunct="1">
              <a:lnSpc>
                <a:spcPct val="90000"/>
              </a:lnSpc>
            </a:pPr>
            <a:r>
              <a:rPr lang="en-US">
                <a:latin typeface="Arial Black" charset="0"/>
                <a:ea typeface="ＭＳ Ｐゴシック" charset="0"/>
                <a:cs typeface="ＭＳ Ｐゴシック" charset="0"/>
              </a:rPr>
              <a:t>Commentators serving up opinion instead of news</a:t>
            </a:r>
          </a:p>
          <a:p>
            <a:pPr eaLnBrk="1" hangingPunct="1">
              <a:lnSpc>
                <a:spcPct val="90000"/>
              </a:lnSpc>
            </a:pPr>
            <a:r>
              <a:rPr lang="en-US">
                <a:latin typeface="Arial Black" charset="0"/>
                <a:ea typeface="ＭＳ Ｐゴシック" charset="0"/>
                <a:cs typeface="ＭＳ Ｐゴシック" charset="0"/>
              </a:rPr>
              <a:t>Talk shows (dozens of them!)</a:t>
            </a:r>
          </a:p>
          <a:p>
            <a:pPr eaLnBrk="1" hangingPunct="1">
              <a:lnSpc>
                <a:spcPct val="90000"/>
              </a:lnSpc>
            </a:pPr>
            <a:r>
              <a:rPr lang="en-US">
                <a:latin typeface="Arial Black" charset="0"/>
                <a:ea typeface="ＭＳ Ｐゴシック" charset="0"/>
                <a:cs typeface="ＭＳ Ｐゴシック" charset="0"/>
              </a:rPr>
              <a:t>Talk radio (46% of USA radio)</a:t>
            </a:r>
          </a:p>
          <a:p>
            <a:pPr eaLnBrk="1" hangingPunct="1">
              <a:lnSpc>
                <a:spcPct val="90000"/>
              </a:lnSpc>
            </a:pPr>
            <a:r>
              <a:rPr lang="en-US">
                <a:latin typeface="Arial Black" charset="0"/>
                <a:ea typeface="ＭＳ Ｐゴシック" charset="0"/>
                <a:cs typeface="ＭＳ Ｐゴシック" charset="0"/>
              </a:rPr>
              <a:t>Reality TV</a:t>
            </a:r>
          </a:p>
          <a:p>
            <a:pPr eaLnBrk="1" hangingPunct="1">
              <a:lnSpc>
                <a:spcPct val="90000"/>
              </a:lnSpc>
            </a:pPr>
            <a:r>
              <a:rPr lang="en-US">
                <a:latin typeface="Arial Black" charset="0"/>
                <a:ea typeface="ＭＳ Ｐゴシック" charset="0"/>
                <a:cs typeface="ＭＳ Ｐゴシック" charset="0"/>
              </a:rPr>
              <a:t>Blogging</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0148" name="Text Box 4"/>
          <p:cNvSpPr txBox="1">
            <a:spLocks noChangeArrowheads="1"/>
          </p:cNvSpPr>
          <p:nvPr/>
        </p:nvSpPr>
        <p:spPr bwMode="auto">
          <a:xfrm>
            <a:off x="0" y="228600"/>
            <a:ext cx="2667000"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3200" b="1">
                <a:latin typeface="26" charset="0"/>
              </a:rPr>
              <a:t>Christians know some about the 1st century</a:t>
            </a:r>
          </a:p>
        </p:txBody>
      </p:sp>
      <p:sp>
        <p:nvSpPr>
          <p:cNvPr id="658434" name="Rectangle 6"/>
          <p:cNvSpPr>
            <a:spLocks noChangeArrowheads="1"/>
          </p:cNvSpPr>
          <p:nvPr/>
        </p:nvSpPr>
        <p:spPr bwMode="auto">
          <a:xfrm>
            <a:off x="0" y="65532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grpSp>
        <p:nvGrpSpPr>
          <p:cNvPr id="2" name="Group 10"/>
          <p:cNvGrpSpPr>
            <a:grpSpLocks/>
          </p:cNvGrpSpPr>
          <p:nvPr/>
        </p:nvGrpSpPr>
        <p:grpSpPr bwMode="auto">
          <a:xfrm>
            <a:off x="800100" y="5181600"/>
            <a:ext cx="952500" cy="1371600"/>
            <a:chOff x="360" y="3264"/>
            <a:chExt cx="600" cy="864"/>
          </a:xfrm>
        </p:grpSpPr>
        <p:sp>
          <p:nvSpPr>
            <p:cNvPr id="1670152" name="Rectangle 8"/>
            <p:cNvSpPr>
              <a:spLocks noChangeArrowheads="1"/>
            </p:cNvSpPr>
            <p:nvPr/>
          </p:nvSpPr>
          <p:spPr bwMode="auto">
            <a:xfrm>
              <a:off x="576" y="3264"/>
              <a:ext cx="144" cy="864"/>
            </a:xfrm>
            <a:prstGeom prst="rect">
              <a:avLst/>
            </a:prstGeom>
            <a:solidFill>
              <a:srgbClr val="FA0020"/>
            </a:solidFill>
            <a:ln w="9525">
              <a:noFill/>
              <a:miter lim="800000"/>
              <a:headEnd/>
              <a:tailEnd/>
            </a:ln>
            <a:effectLst>
              <a:outerShdw blurRad="63500" dist="107763" dir="13500000" sx="125000" sy="125000" algn="br" rotWithShape="0">
                <a:schemeClr val="bg2">
                  <a:alpha val="74998"/>
                </a:schemeClr>
              </a:outerShdw>
            </a:effectLst>
          </p:spPr>
          <p:txBody>
            <a:bodyPr wrap="none" anchor="ctr"/>
            <a:lstStyle/>
            <a:p>
              <a:pPr>
                <a:defRPr/>
              </a:pPr>
              <a:endParaRPr lang="en-US">
                <a:latin typeface="BONES" pitchFamily="-105" charset="0"/>
                <a:ea typeface="+mn-ea"/>
                <a:cs typeface="+mn-cs"/>
              </a:endParaRPr>
            </a:p>
          </p:txBody>
        </p:sp>
        <p:sp>
          <p:nvSpPr>
            <p:cNvPr id="1670153" name="Rectangle 9"/>
            <p:cNvSpPr>
              <a:spLocks noChangeArrowheads="1"/>
            </p:cNvSpPr>
            <p:nvPr/>
          </p:nvSpPr>
          <p:spPr bwMode="auto">
            <a:xfrm rot="-5400000">
              <a:off x="576" y="3288"/>
              <a:ext cx="168" cy="600"/>
            </a:xfrm>
            <a:prstGeom prst="rect">
              <a:avLst/>
            </a:prstGeom>
            <a:solidFill>
              <a:srgbClr val="FA0020"/>
            </a:solidFill>
            <a:ln w="9525">
              <a:noFill/>
              <a:miter lim="800000"/>
              <a:headEnd/>
              <a:tailEnd/>
            </a:ln>
            <a:effectLst>
              <a:outerShdw blurRad="63500" dist="107763" dir="13500000" sx="125000" sy="125000" algn="br" rotWithShape="0">
                <a:schemeClr val="bg2">
                  <a:alpha val="74998"/>
                </a:schemeClr>
              </a:outerShdw>
            </a:effectLst>
          </p:spPr>
          <p:txBody>
            <a:bodyPr wrap="none" anchor="ctr"/>
            <a:lstStyle/>
            <a:p>
              <a:pPr>
                <a:defRPr/>
              </a:pPr>
              <a:endParaRPr lang="en-US">
                <a:latin typeface="BONES" pitchFamily="-105" charset="0"/>
                <a:ea typeface="+mn-ea"/>
                <a:cs typeface="+mn-cs"/>
              </a:endParaRPr>
            </a:p>
          </p:txBody>
        </p:sp>
      </p:grpSp>
      <p:pic>
        <p:nvPicPr>
          <p:cNvPr id="1670155" name="Picture 11" descr="FBC_Sanctuary_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56363" y="2971800"/>
            <a:ext cx="2687637" cy="3582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0156" name="Text Box 12"/>
          <p:cNvSpPr txBox="1">
            <a:spLocks noChangeArrowheads="1"/>
          </p:cNvSpPr>
          <p:nvPr/>
        </p:nvSpPr>
        <p:spPr bwMode="auto">
          <a:xfrm>
            <a:off x="6477000" y="228600"/>
            <a:ext cx="2667000" cy="2041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3200" b="1">
                <a:latin typeface="26" charset="0"/>
              </a:rPr>
              <a:t>Christians know some about the 21st century</a:t>
            </a:r>
          </a:p>
        </p:txBody>
      </p:sp>
      <p:pic>
        <p:nvPicPr>
          <p:cNvPr id="1670149" name="Picture 5" descr="tree_of_church_history"/>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90800" y="228600"/>
            <a:ext cx="3800475"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0146" name="Rectangle 2"/>
          <p:cNvSpPr>
            <a:spLocks noGrp="1" noChangeArrowheads="1"/>
          </p:cNvSpPr>
          <p:nvPr>
            <p:ph type="ctrTitle"/>
          </p:nvPr>
        </p:nvSpPr>
        <p:spPr>
          <a:xfrm>
            <a:off x="2057400" y="5029200"/>
            <a:ext cx="4648200" cy="1828800"/>
          </a:xfrm>
        </p:spPr>
        <p:txBody>
          <a:bodyPr/>
          <a:lstStyle/>
          <a:p>
            <a:pPr eaLnBrk="1" hangingPunct="1"/>
            <a:r>
              <a:rPr lang="en-US" sz="3200">
                <a:latin typeface="Arial Black" charset="0"/>
                <a:ea typeface="ＭＳ Ｐゴシック" charset="0"/>
                <a:cs typeface="ＭＳ Ｐゴシック" charset="0"/>
              </a:rPr>
              <a:t>Brown Fills in the </a:t>
            </a:r>
            <a:br>
              <a:rPr lang="en-US" sz="3200">
                <a:latin typeface="Arial Black" charset="0"/>
                <a:ea typeface="ＭＳ Ｐゴシック" charset="0"/>
                <a:cs typeface="ＭＳ Ｐゴシック" charset="0"/>
              </a:rPr>
            </a:br>
            <a:r>
              <a:rPr lang="en-US" altLang="ja-JP" sz="3200">
                <a:latin typeface="Arial Black" charset="0"/>
                <a:ea typeface="ＭＳ Ｐゴシック" charset="0"/>
                <a:cs typeface="ＭＳ Ｐゴシック" charset="0"/>
              </a:rPr>
              <a:t>"Unknown Middle"</a:t>
            </a:r>
            <a:endParaRPr lang="en-US" sz="3200">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70148"/>
                                        </p:tgtEl>
                                        <p:attrNameLst>
                                          <p:attrName>style.visibility</p:attrName>
                                        </p:attrNameLst>
                                      </p:cBhvr>
                                      <p:to>
                                        <p:strVal val="visible"/>
                                      </p:to>
                                    </p:set>
                                    <p:animEffect transition="in" filter="dissolve">
                                      <p:cBhvr>
                                        <p:cTn id="7" dur="500"/>
                                        <p:tgtEl>
                                          <p:spTgt spid="167014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670156"/>
                                        </p:tgtEl>
                                        <p:attrNameLst>
                                          <p:attrName>style.visibility</p:attrName>
                                        </p:attrNameLst>
                                      </p:cBhvr>
                                      <p:to>
                                        <p:strVal val="visible"/>
                                      </p:to>
                                    </p:set>
                                    <p:animEffect transition="in" filter="dissolve">
                                      <p:cBhvr>
                                        <p:cTn id="16" dur="500"/>
                                        <p:tgtEl>
                                          <p:spTgt spid="1670156"/>
                                        </p:tgtEl>
                                      </p:cBhvr>
                                    </p:animEffect>
                                  </p:childTnLst>
                                </p:cTn>
                              </p:par>
                              <p:par>
                                <p:cTn id="17" presetID="9" presetClass="entr" presetSubtype="0" fill="hold" nodeType="withEffect">
                                  <p:stCondLst>
                                    <p:cond delay="0"/>
                                  </p:stCondLst>
                                  <p:childTnLst>
                                    <p:set>
                                      <p:cBhvr>
                                        <p:cTn id="18" dur="1" fill="hold">
                                          <p:stCondLst>
                                            <p:cond delay="0"/>
                                          </p:stCondLst>
                                        </p:cTn>
                                        <p:tgtEl>
                                          <p:spTgt spid="1670155"/>
                                        </p:tgtEl>
                                        <p:attrNameLst>
                                          <p:attrName>style.visibility</p:attrName>
                                        </p:attrNameLst>
                                      </p:cBhvr>
                                      <p:to>
                                        <p:strVal val="visible"/>
                                      </p:to>
                                    </p:set>
                                    <p:animEffect transition="in" filter="dissolve">
                                      <p:cBhvr>
                                        <p:cTn id="19" dur="500"/>
                                        <p:tgtEl>
                                          <p:spTgt spid="167015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670146"/>
                                        </p:tgtEl>
                                        <p:attrNameLst>
                                          <p:attrName>style.visibility</p:attrName>
                                        </p:attrNameLst>
                                      </p:cBhvr>
                                      <p:to>
                                        <p:strVal val="visible"/>
                                      </p:to>
                                    </p:set>
                                    <p:animEffect transition="in" filter="dissolve">
                                      <p:cBhvr>
                                        <p:cTn id="24" dur="500"/>
                                        <p:tgtEl>
                                          <p:spTgt spid="1670146"/>
                                        </p:tgtEl>
                                      </p:cBhvr>
                                    </p:animEffect>
                                  </p:childTnLst>
                                </p:cTn>
                              </p:par>
                              <p:par>
                                <p:cTn id="25" presetID="9" presetClass="entr" presetSubtype="0" fill="hold" nodeType="withEffect">
                                  <p:stCondLst>
                                    <p:cond delay="0"/>
                                  </p:stCondLst>
                                  <p:childTnLst>
                                    <p:set>
                                      <p:cBhvr>
                                        <p:cTn id="26" dur="1" fill="hold">
                                          <p:stCondLst>
                                            <p:cond delay="0"/>
                                          </p:stCondLst>
                                        </p:cTn>
                                        <p:tgtEl>
                                          <p:spTgt spid="1670149"/>
                                        </p:tgtEl>
                                        <p:attrNameLst>
                                          <p:attrName>style.visibility</p:attrName>
                                        </p:attrNameLst>
                                      </p:cBhvr>
                                      <p:to>
                                        <p:strVal val="visible"/>
                                      </p:to>
                                    </p:set>
                                    <p:animEffect transition="in" filter="dissolve">
                                      <p:cBhvr>
                                        <p:cTn id="27" dur="500"/>
                                        <p:tgtEl>
                                          <p:spTgt spid="1670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0148" grpId="0"/>
      <p:bldP spid="1670156" grpId="0"/>
      <p:bldP spid="1670146" grpId="0"/>
    </p:bldLst>
  </p:timing>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60482"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1170"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en-US" sz="9600" b="1">
                <a:solidFill>
                  <a:schemeClr val="tx1"/>
                </a:solidFill>
                <a:latin typeface="Arial Black" charset="0"/>
                <a:ea typeface="ＭＳ Ｐゴシック" charset="0"/>
                <a:cs typeface="ＭＳ Ｐゴシック" charset="0"/>
              </a:rPr>
              <a:t>Our Response</a:t>
            </a:r>
            <a:endParaRPr lang="en-US" sz="4800" b="1">
              <a:solidFill>
                <a:schemeClr val="tx1"/>
              </a:solidFill>
              <a:latin typeface="Arial Black" charset="0"/>
              <a:ea typeface="ＭＳ Ｐゴシック" charset="0"/>
              <a:cs typeface="ＭＳ Ｐゴシック"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2"/>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1389F9A1-F824-C34C-8BCD-4744497C1DEF}" type="slidenum">
              <a:rPr lang="en-US" sz="900">
                <a:solidFill>
                  <a:srgbClr val="808080"/>
                </a:solidFill>
                <a:latin typeface="Arial" charset="0"/>
              </a:rPr>
              <a:pPr defTabSz="814388"/>
              <a:t>185</a:t>
            </a:fld>
            <a:endParaRPr lang="en-US" sz="900">
              <a:solidFill>
                <a:srgbClr val="808080"/>
              </a:solidFill>
              <a:latin typeface="Arial" charset="0"/>
            </a:endParaRPr>
          </a:p>
        </p:txBody>
      </p:sp>
      <p:sp>
        <p:nvSpPr>
          <p:cNvPr id="662530" name="Rectangle 3"/>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E53A94C4-663A-3542-BE41-6FB8967A1CF9}" type="slidenum">
              <a:rPr lang="en-US" sz="900">
                <a:solidFill>
                  <a:srgbClr val="808080"/>
                </a:solidFill>
                <a:latin typeface="Arial" charset="0"/>
              </a:rPr>
              <a:pPr defTabSz="814388"/>
              <a:t>185</a:t>
            </a:fld>
            <a:endParaRPr lang="en-US" sz="900">
              <a:solidFill>
                <a:srgbClr val="808080"/>
              </a:solidFill>
              <a:latin typeface="Arial" charset="0"/>
            </a:endParaRPr>
          </a:p>
        </p:txBody>
      </p:sp>
      <p:sp>
        <p:nvSpPr>
          <p:cNvPr id="662531" name="Rectangle 4"/>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D172C010-695C-2848-9944-75444C2C3868}" type="slidenum">
              <a:rPr lang="en-US" sz="900">
                <a:solidFill>
                  <a:srgbClr val="808080"/>
                </a:solidFill>
                <a:latin typeface="Arial" charset="0"/>
              </a:rPr>
              <a:pPr defTabSz="814388"/>
              <a:t>185</a:t>
            </a:fld>
            <a:endParaRPr lang="en-US" sz="900">
              <a:solidFill>
                <a:srgbClr val="808080"/>
              </a:solidFill>
              <a:latin typeface="Arial" charset="0"/>
            </a:endParaRPr>
          </a:p>
        </p:txBody>
      </p:sp>
      <p:sp>
        <p:nvSpPr>
          <p:cNvPr id="662532" name="Rectangle 5"/>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r>
              <a:rPr lang="en-US" sz="700">
                <a:solidFill>
                  <a:srgbClr val="808080"/>
                </a:solidFill>
                <a:latin typeface="Arial" charset="0"/>
              </a:rPr>
              <a:t>© 2003 Cisco Systems, Inc. All rights reserved.</a:t>
            </a:r>
          </a:p>
        </p:txBody>
      </p:sp>
      <p:sp>
        <p:nvSpPr>
          <p:cNvPr id="662533"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a:endParaRPr lang="en-US" sz="900">
              <a:solidFill>
                <a:srgbClr val="808080"/>
              </a:solidFill>
              <a:latin typeface="Arial" charset="0"/>
            </a:endParaRPr>
          </a:p>
          <a:p>
            <a:pPr defTabSz="814388"/>
            <a:r>
              <a:rPr lang="en-US" sz="900">
                <a:solidFill>
                  <a:srgbClr val="808080"/>
                </a:solidFill>
                <a:latin typeface="Arial" charset="0"/>
              </a:rPr>
              <a:t>Presentation_ID</a:t>
            </a:r>
          </a:p>
        </p:txBody>
      </p:sp>
      <p:pic>
        <p:nvPicPr>
          <p:cNvPr id="662534" name="Picture 7" descr="b_fy0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2535" name="Rectangle 8"/>
          <p:cNvSpPr>
            <a:spLocks noGrp="1" noChangeArrowheads="1"/>
          </p:cNvSpPr>
          <p:nvPr>
            <p:ph type="title"/>
          </p:nvPr>
        </p:nvSpPr>
        <p:spPr>
          <a:xfrm>
            <a:off x="152400" y="225425"/>
            <a:ext cx="8763000" cy="1450975"/>
          </a:xfrm>
          <a:noFill/>
        </p:spPr>
        <p:txBody>
          <a:bodyPr lIns="82124" tIns="41061" rIns="82124" bIns="41061" anchor="b"/>
          <a:lstStyle/>
          <a:p>
            <a:pPr eaLnBrk="1" hangingPunct="1"/>
            <a:r>
              <a:rPr lang="en-US" altLang="zh-CN" sz="4000">
                <a:solidFill>
                  <a:schemeClr val="bg1"/>
                </a:solidFill>
                <a:latin typeface="Arial" charset="0"/>
                <a:ea typeface="SimSun" charset="0"/>
                <a:cs typeface="SimSun" charset="0"/>
              </a:rPr>
              <a:t>How Do We Respond to Attacks Against Scripture Today?</a:t>
            </a:r>
            <a:endParaRPr lang="en-US" altLang="zh-CN">
              <a:latin typeface="Arial" charset="0"/>
              <a:ea typeface="SimSun" charset="0"/>
              <a:cs typeface="SimSun" charset="0"/>
            </a:endParaRPr>
          </a:p>
        </p:txBody>
      </p:sp>
      <p:pic>
        <p:nvPicPr>
          <p:cNvPr id="662536" name="Picture 10" descr="Bibl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2537" name="Text Box 12"/>
          <p:cNvSpPr txBox="1">
            <a:spLocks noChangeArrowheads="1"/>
          </p:cNvSpPr>
          <p:nvPr/>
        </p:nvSpPr>
        <p:spPr bwMode="auto">
          <a:xfrm>
            <a:off x="277813" y="5711825"/>
            <a:ext cx="85613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b="1">
                <a:solidFill>
                  <a:schemeClr val="bg1"/>
                </a:solidFill>
                <a:latin typeface="26" charset="0"/>
              </a:rPr>
              <a:t>1. Know both the Word and the enemy arguments</a:t>
            </a:r>
          </a:p>
        </p:txBody>
      </p:sp>
    </p:spTree>
  </p:cSld>
  <p:clrMapOvr>
    <a:masterClrMapping/>
  </p:clrMapOvr>
  <p:transition>
    <p:zoom/>
  </p:transition>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457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093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4579" name="Rectangle 3"/>
          <p:cNvSpPr>
            <a:spLocks noChangeArrowheads="1"/>
          </p:cNvSpPr>
          <p:nvPr/>
        </p:nvSpPr>
        <p:spPr bwMode="auto">
          <a:xfrm>
            <a:off x="50800" y="381000"/>
            <a:ext cx="2962275" cy="942975"/>
          </a:xfrm>
          <a:prstGeom prst="rect">
            <a:avLst/>
          </a:prstGeom>
          <a:solidFill>
            <a:schemeClr val="tx2"/>
          </a:solidFill>
          <a:ln w="9525">
            <a:solidFill>
              <a:schemeClr val="tx1"/>
            </a:solidFill>
            <a:miter lim="800000"/>
            <a:headEnd/>
            <a:tailEnd/>
          </a:ln>
        </p:spPr>
        <p:txBody>
          <a:bodyPr wrap="none" anchor="ctr"/>
          <a:lstStyle/>
          <a:p>
            <a:endParaRPr lang="en-US"/>
          </a:p>
        </p:txBody>
      </p:sp>
      <p:sp>
        <p:nvSpPr>
          <p:cNvPr id="664580" name="Rectangle 4"/>
          <p:cNvSpPr>
            <a:spLocks noGrp="1" noChangeArrowheads="1"/>
          </p:cNvSpPr>
          <p:nvPr>
            <p:ph type="title" idx="4294967295"/>
          </p:nvPr>
        </p:nvSpPr>
        <p:spPr>
          <a:xfrm>
            <a:off x="0" y="76200"/>
            <a:ext cx="2895600" cy="1219200"/>
          </a:xfrm>
        </p:spPr>
        <p:txBody>
          <a:bodyPr/>
          <a:lstStyle/>
          <a:p>
            <a:pPr eaLnBrk="1" hangingPunct="1"/>
            <a:r>
              <a:rPr lang="en-US" b="0">
                <a:solidFill>
                  <a:schemeClr val="bg1"/>
                </a:solidFill>
                <a:latin typeface="Arial" charset="0"/>
                <a:ea typeface="ＭＳ Ｐゴシック" charset="0"/>
                <a:cs typeface="ＭＳ Ｐゴシック" charset="0"/>
              </a:rPr>
              <a:t>The One Book</a:t>
            </a:r>
            <a:endParaRPr lang="en-US">
              <a:latin typeface="Arial" charset="0"/>
              <a:ea typeface="ＭＳ Ｐゴシック" charset="0"/>
              <a:cs typeface="ＭＳ Ｐゴシック" charset="0"/>
            </a:endParaRPr>
          </a:p>
        </p:txBody>
      </p:sp>
    </p:spTree>
  </p:cSld>
  <p:clrMapOvr>
    <a:masterClrMapping/>
  </p:clrMapOvr>
  <p:transition spd="med">
    <p:random/>
  </p:transition>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66626" name="Picture 4" descr="danbrown"/>
          <p:cNvPicPr>
            <a:picLocks noChangeAspect="1" noChangeArrowheads="1"/>
          </p:cNvPicPr>
          <p:nvPr/>
        </p:nvPicPr>
        <p:blipFill>
          <a:blip r:embed="rId3" cstate="screen">
            <a:extLst>
              <a:ext uri="{28A0092B-C50C-407E-A947-70E740481C1C}">
                <a14:useLocalDpi xmlns:a14="http://schemas.microsoft.com/office/drawing/2010/main"/>
              </a:ext>
            </a:extLst>
          </a:blip>
          <a:srcRect r="10448"/>
          <a:stretch>
            <a:fillRect/>
          </a:stretch>
        </p:blipFill>
        <p:spPr bwMode="auto">
          <a:xfrm>
            <a:off x="381000" y="15875"/>
            <a:ext cx="86868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0018" name="Rectangle 2"/>
          <p:cNvSpPr>
            <a:spLocks noGrp="1" noChangeArrowheads="1"/>
          </p:cNvSpPr>
          <p:nvPr>
            <p:ph type="title"/>
          </p:nvPr>
        </p:nvSpPr>
        <p:spPr>
          <a:xfrm rot="20979315">
            <a:off x="1066800" y="4038600"/>
            <a:ext cx="7620000" cy="1143000"/>
          </a:xfrm>
          <a:solidFill>
            <a:schemeClr val="tx2"/>
          </a:solidFill>
        </p:spPr>
        <p:txBody>
          <a:bodyPr/>
          <a:lstStyle/>
          <a:p>
            <a:pPr eaLnBrk="1" hangingPunct="1"/>
            <a:r>
              <a:rPr lang="en-US" sz="6000">
                <a:solidFill>
                  <a:schemeClr val="bg1"/>
                </a:solidFill>
                <a:latin typeface="Arial" charset="0"/>
                <a:ea typeface="ＭＳ Ｐゴシック" charset="0"/>
                <a:cs typeface="ＭＳ Ｐゴシック" charset="0"/>
              </a:rPr>
              <a:t>danbrown.com</a:t>
            </a:r>
          </a:p>
        </p:txBody>
      </p:sp>
      <p:sp>
        <p:nvSpPr>
          <p:cNvPr id="470021" name="Oval 5"/>
          <p:cNvSpPr>
            <a:spLocks noChangeArrowheads="1"/>
          </p:cNvSpPr>
          <p:nvPr/>
        </p:nvSpPr>
        <p:spPr bwMode="auto">
          <a:xfrm>
            <a:off x="1828800" y="3276600"/>
            <a:ext cx="2057400" cy="609600"/>
          </a:xfrm>
          <a:prstGeom prst="ellipse">
            <a:avLst/>
          </a:pr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70018"/>
                                        </p:tgtEl>
                                        <p:attrNameLst>
                                          <p:attrName>style.visibility</p:attrName>
                                        </p:attrNameLst>
                                      </p:cBhvr>
                                      <p:to>
                                        <p:strVal val="visible"/>
                                      </p:to>
                                    </p:set>
                                    <p:anim calcmode="lin" valueType="num">
                                      <p:cBhvr>
                                        <p:cTn id="7" dur="500" fill="hold"/>
                                        <p:tgtEl>
                                          <p:spTgt spid="470018"/>
                                        </p:tgtEl>
                                        <p:attrNameLst>
                                          <p:attrName>ppt_w</p:attrName>
                                        </p:attrNameLst>
                                      </p:cBhvr>
                                      <p:tavLst>
                                        <p:tav tm="0">
                                          <p:val>
                                            <p:fltVal val="0"/>
                                          </p:val>
                                        </p:tav>
                                        <p:tav tm="100000">
                                          <p:val>
                                            <p:strVal val="#ppt_w"/>
                                          </p:val>
                                        </p:tav>
                                      </p:tavLst>
                                    </p:anim>
                                    <p:anim calcmode="lin" valueType="num">
                                      <p:cBhvr>
                                        <p:cTn id="8" dur="500" fill="hold"/>
                                        <p:tgtEl>
                                          <p:spTgt spid="470018"/>
                                        </p:tgtEl>
                                        <p:attrNameLst>
                                          <p:attrName>ppt_h</p:attrName>
                                        </p:attrNameLst>
                                      </p:cBhvr>
                                      <p:tavLst>
                                        <p:tav tm="0">
                                          <p:val>
                                            <p:fltVal val="0"/>
                                          </p:val>
                                        </p:tav>
                                        <p:tav tm="100000">
                                          <p:val>
                                            <p:strVal val="#ppt_h"/>
                                          </p:val>
                                        </p:tav>
                                      </p:tavLst>
                                    </p:anim>
                                    <p:anim calcmode="lin" valueType="num">
                                      <p:cBhvr>
                                        <p:cTn id="9" dur="500" fill="hold"/>
                                        <p:tgtEl>
                                          <p:spTgt spid="470018"/>
                                        </p:tgtEl>
                                        <p:attrNameLst>
                                          <p:attrName>style.rotation</p:attrName>
                                        </p:attrNameLst>
                                      </p:cBhvr>
                                      <p:tavLst>
                                        <p:tav tm="0">
                                          <p:val>
                                            <p:fltVal val="360"/>
                                          </p:val>
                                        </p:tav>
                                        <p:tav tm="100000">
                                          <p:val>
                                            <p:fltVal val="0"/>
                                          </p:val>
                                        </p:tav>
                                      </p:tavLst>
                                    </p:anim>
                                    <p:animEffect transition="in" filter="fade">
                                      <p:cBhvr>
                                        <p:cTn id="10" dur="500"/>
                                        <p:tgtEl>
                                          <p:spTgt spid="47001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470021"/>
                                        </p:tgtEl>
                                        <p:attrNameLst>
                                          <p:attrName>style.visibility</p:attrName>
                                        </p:attrNameLst>
                                      </p:cBhvr>
                                      <p:to>
                                        <p:strVal val="visible"/>
                                      </p:to>
                                    </p:set>
                                    <p:anim calcmode="lin" valueType="num">
                                      <p:cBhvr>
                                        <p:cTn id="15" dur="500" fill="hold"/>
                                        <p:tgtEl>
                                          <p:spTgt spid="470021"/>
                                        </p:tgtEl>
                                        <p:attrNameLst>
                                          <p:attrName>ppt_w</p:attrName>
                                        </p:attrNameLst>
                                      </p:cBhvr>
                                      <p:tavLst>
                                        <p:tav tm="0">
                                          <p:val>
                                            <p:fltVal val="0"/>
                                          </p:val>
                                        </p:tav>
                                        <p:tav tm="100000">
                                          <p:val>
                                            <p:strVal val="#ppt_w"/>
                                          </p:val>
                                        </p:tav>
                                      </p:tavLst>
                                    </p:anim>
                                    <p:anim calcmode="lin" valueType="num">
                                      <p:cBhvr>
                                        <p:cTn id="16" dur="500" fill="hold"/>
                                        <p:tgtEl>
                                          <p:spTgt spid="470021"/>
                                        </p:tgtEl>
                                        <p:attrNameLst>
                                          <p:attrName>ppt_h</p:attrName>
                                        </p:attrNameLst>
                                      </p:cBhvr>
                                      <p:tavLst>
                                        <p:tav tm="0">
                                          <p:val>
                                            <p:fltVal val="0"/>
                                          </p:val>
                                        </p:tav>
                                        <p:tav tm="100000">
                                          <p:val>
                                            <p:strVal val="#ppt_h"/>
                                          </p:val>
                                        </p:tav>
                                      </p:tavLst>
                                    </p:anim>
                                    <p:anim calcmode="lin" valueType="num">
                                      <p:cBhvr>
                                        <p:cTn id="17" dur="500" fill="hold"/>
                                        <p:tgtEl>
                                          <p:spTgt spid="470021"/>
                                        </p:tgtEl>
                                        <p:attrNameLst>
                                          <p:attrName>style.rotation</p:attrName>
                                        </p:attrNameLst>
                                      </p:cBhvr>
                                      <p:tavLst>
                                        <p:tav tm="0">
                                          <p:val>
                                            <p:fltVal val="360"/>
                                          </p:val>
                                        </p:tav>
                                        <p:tav tm="100000">
                                          <p:val>
                                            <p:fltVal val="0"/>
                                          </p:val>
                                        </p:tav>
                                      </p:tavLst>
                                    </p:anim>
                                    <p:animEffect transition="in" filter="fade">
                                      <p:cBhvr>
                                        <p:cTn id="18" dur="500"/>
                                        <p:tgtEl>
                                          <p:spTgt spid="470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8" grpId="0" animBg="1"/>
      <p:bldP spid="470021"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81388" y="1905000"/>
            <a:ext cx="3365500" cy="4700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85000" y="-76200"/>
            <a:ext cx="21590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77"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43600" y="4038600"/>
            <a:ext cx="28321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78"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590800" y="34290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79"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410200" y="18288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0"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6200" y="1524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1" name="Picture 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029200" y="3810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2" name="Picture 10"/>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0" y="39624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3" name="Picture 11"/>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239000" y="21336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4" name="Picture 12"/>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2895600" y="990600"/>
            <a:ext cx="1905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5" name="Picture 1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4164013" y="3581400"/>
            <a:ext cx="2541587" cy="385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3886" name="Picture 14"/>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371600" y="-228600"/>
            <a:ext cx="2587625" cy="386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8685" name="Rectangle 15"/>
          <p:cNvSpPr>
            <a:spLocks noGrp="1" noChangeArrowheads="1"/>
          </p:cNvSpPr>
          <p:nvPr>
            <p:ph type="title"/>
          </p:nvPr>
        </p:nvSpPr>
        <p:spPr>
          <a:xfrm>
            <a:off x="2057400" y="-76200"/>
            <a:ext cx="6934200" cy="533400"/>
          </a:xfrm>
        </p:spPr>
        <p:txBody>
          <a:bodyPr/>
          <a:lstStyle/>
          <a:p>
            <a:pPr eaLnBrk="1" hangingPunct="1"/>
            <a:r>
              <a:rPr lang="en-US">
                <a:latin typeface="Arial Black" charset="0"/>
                <a:ea typeface="ＭＳ Ｐゴシック" charset="0"/>
                <a:cs typeface="ＭＳ Ｐゴシック" charset="0"/>
              </a:rPr>
              <a:t>Critiques</a:t>
            </a:r>
          </a:p>
        </p:txBody>
      </p:sp>
      <p:pic>
        <p:nvPicPr>
          <p:cNvPr id="463875"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95300" y="1066800"/>
            <a:ext cx="2857500" cy="4419600"/>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463874"/>
                                        </p:tgtEl>
                                        <p:attrNameLst>
                                          <p:attrName>style.visibility</p:attrName>
                                        </p:attrNameLst>
                                      </p:cBhvr>
                                      <p:to>
                                        <p:strVal val="visible"/>
                                      </p:to>
                                    </p:set>
                                    <p:anim calcmode="lin" valueType="num">
                                      <p:cBhvr>
                                        <p:cTn id="7" dur="500" fill="hold"/>
                                        <p:tgtEl>
                                          <p:spTgt spid="463874"/>
                                        </p:tgtEl>
                                        <p:attrNameLst>
                                          <p:attrName>ppt_w</p:attrName>
                                        </p:attrNameLst>
                                      </p:cBhvr>
                                      <p:tavLst>
                                        <p:tav tm="0">
                                          <p:val>
                                            <p:fltVal val="0"/>
                                          </p:val>
                                        </p:tav>
                                        <p:tav tm="100000">
                                          <p:val>
                                            <p:strVal val="#ppt_w"/>
                                          </p:val>
                                        </p:tav>
                                      </p:tavLst>
                                    </p:anim>
                                    <p:anim calcmode="lin" valueType="num">
                                      <p:cBhvr>
                                        <p:cTn id="8" dur="500" fill="hold"/>
                                        <p:tgtEl>
                                          <p:spTgt spid="463874"/>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nodeType="afterEffect">
                                  <p:stCondLst>
                                    <p:cond delay="0"/>
                                  </p:stCondLst>
                                  <p:childTnLst>
                                    <p:set>
                                      <p:cBhvr>
                                        <p:cTn id="11" dur="1" fill="hold">
                                          <p:stCondLst>
                                            <p:cond delay="0"/>
                                          </p:stCondLst>
                                        </p:cTn>
                                        <p:tgtEl>
                                          <p:spTgt spid="463876"/>
                                        </p:tgtEl>
                                        <p:attrNameLst>
                                          <p:attrName>style.visibility</p:attrName>
                                        </p:attrNameLst>
                                      </p:cBhvr>
                                      <p:to>
                                        <p:strVal val="visible"/>
                                      </p:to>
                                    </p:set>
                                    <p:anim calcmode="lin" valueType="num">
                                      <p:cBhvr>
                                        <p:cTn id="12" dur="500" fill="hold"/>
                                        <p:tgtEl>
                                          <p:spTgt spid="463876"/>
                                        </p:tgtEl>
                                        <p:attrNameLst>
                                          <p:attrName>ppt_w</p:attrName>
                                        </p:attrNameLst>
                                      </p:cBhvr>
                                      <p:tavLst>
                                        <p:tav tm="0">
                                          <p:val>
                                            <p:fltVal val="0"/>
                                          </p:val>
                                        </p:tav>
                                        <p:tav tm="100000">
                                          <p:val>
                                            <p:strVal val="#ppt_w"/>
                                          </p:val>
                                        </p:tav>
                                      </p:tavLst>
                                    </p:anim>
                                    <p:anim calcmode="lin" valueType="num">
                                      <p:cBhvr>
                                        <p:cTn id="13" dur="500" fill="hold"/>
                                        <p:tgtEl>
                                          <p:spTgt spid="463876"/>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nodeType="afterEffect">
                                  <p:stCondLst>
                                    <p:cond delay="0"/>
                                  </p:stCondLst>
                                  <p:childTnLst>
                                    <p:set>
                                      <p:cBhvr>
                                        <p:cTn id="16" dur="1" fill="hold">
                                          <p:stCondLst>
                                            <p:cond delay="0"/>
                                          </p:stCondLst>
                                        </p:cTn>
                                        <p:tgtEl>
                                          <p:spTgt spid="463877"/>
                                        </p:tgtEl>
                                        <p:attrNameLst>
                                          <p:attrName>style.visibility</p:attrName>
                                        </p:attrNameLst>
                                      </p:cBhvr>
                                      <p:to>
                                        <p:strVal val="visible"/>
                                      </p:to>
                                    </p:set>
                                    <p:anim calcmode="lin" valueType="num">
                                      <p:cBhvr>
                                        <p:cTn id="17" dur="500" fill="hold"/>
                                        <p:tgtEl>
                                          <p:spTgt spid="463877"/>
                                        </p:tgtEl>
                                        <p:attrNameLst>
                                          <p:attrName>ppt_w</p:attrName>
                                        </p:attrNameLst>
                                      </p:cBhvr>
                                      <p:tavLst>
                                        <p:tav tm="0">
                                          <p:val>
                                            <p:fltVal val="0"/>
                                          </p:val>
                                        </p:tav>
                                        <p:tav tm="100000">
                                          <p:val>
                                            <p:strVal val="#ppt_w"/>
                                          </p:val>
                                        </p:tav>
                                      </p:tavLst>
                                    </p:anim>
                                    <p:anim calcmode="lin" valueType="num">
                                      <p:cBhvr>
                                        <p:cTn id="18" dur="500" fill="hold"/>
                                        <p:tgtEl>
                                          <p:spTgt spid="463877"/>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nodeType="afterEffect">
                                  <p:stCondLst>
                                    <p:cond delay="0"/>
                                  </p:stCondLst>
                                  <p:childTnLst>
                                    <p:set>
                                      <p:cBhvr>
                                        <p:cTn id="21" dur="1" fill="hold">
                                          <p:stCondLst>
                                            <p:cond delay="0"/>
                                          </p:stCondLst>
                                        </p:cTn>
                                        <p:tgtEl>
                                          <p:spTgt spid="463878"/>
                                        </p:tgtEl>
                                        <p:attrNameLst>
                                          <p:attrName>style.visibility</p:attrName>
                                        </p:attrNameLst>
                                      </p:cBhvr>
                                      <p:to>
                                        <p:strVal val="visible"/>
                                      </p:to>
                                    </p:set>
                                    <p:anim calcmode="lin" valueType="num">
                                      <p:cBhvr>
                                        <p:cTn id="22" dur="500" fill="hold"/>
                                        <p:tgtEl>
                                          <p:spTgt spid="463878"/>
                                        </p:tgtEl>
                                        <p:attrNameLst>
                                          <p:attrName>ppt_w</p:attrName>
                                        </p:attrNameLst>
                                      </p:cBhvr>
                                      <p:tavLst>
                                        <p:tav tm="0">
                                          <p:val>
                                            <p:fltVal val="0"/>
                                          </p:val>
                                        </p:tav>
                                        <p:tav tm="100000">
                                          <p:val>
                                            <p:strVal val="#ppt_w"/>
                                          </p:val>
                                        </p:tav>
                                      </p:tavLst>
                                    </p:anim>
                                    <p:anim calcmode="lin" valueType="num">
                                      <p:cBhvr>
                                        <p:cTn id="23" dur="500" fill="hold"/>
                                        <p:tgtEl>
                                          <p:spTgt spid="463878"/>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nodeType="afterEffect">
                                  <p:stCondLst>
                                    <p:cond delay="0"/>
                                  </p:stCondLst>
                                  <p:childTnLst>
                                    <p:set>
                                      <p:cBhvr>
                                        <p:cTn id="26" dur="1" fill="hold">
                                          <p:stCondLst>
                                            <p:cond delay="0"/>
                                          </p:stCondLst>
                                        </p:cTn>
                                        <p:tgtEl>
                                          <p:spTgt spid="463879"/>
                                        </p:tgtEl>
                                        <p:attrNameLst>
                                          <p:attrName>style.visibility</p:attrName>
                                        </p:attrNameLst>
                                      </p:cBhvr>
                                      <p:to>
                                        <p:strVal val="visible"/>
                                      </p:to>
                                    </p:set>
                                    <p:anim calcmode="lin" valueType="num">
                                      <p:cBhvr>
                                        <p:cTn id="27" dur="500" fill="hold"/>
                                        <p:tgtEl>
                                          <p:spTgt spid="463879"/>
                                        </p:tgtEl>
                                        <p:attrNameLst>
                                          <p:attrName>ppt_w</p:attrName>
                                        </p:attrNameLst>
                                      </p:cBhvr>
                                      <p:tavLst>
                                        <p:tav tm="0">
                                          <p:val>
                                            <p:fltVal val="0"/>
                                          </p:val>
                                        </p:tav>
                                        <p:tav tm="100000">
                                          <p:val>
                                            <p:strVal val="#ppt_w"/>
                                          </p:val>
                                        </p:tav>
                                      </p:tavLst>
                                    </p:anim>
                                    <p:anim calcmode="lin" valueType="num">
                                      <p:cBhvr>
                                        <p:cTn id="28" dur="500" fill="hold"/>
                                        <p:tgtEl>
                                          <p:spTgt spid="463879"/>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nodeType="afterEffect">
                                  <p:stCondLst>
                                    <p:cond delay="0"/>
                                  </p:stCondLst>
                                  <p:childTnLst>
                                    <p:set>
                                      <p:cBhvr>
                                        <p:cTn id="31" dur="1" fill="hold">
                                          <p:stCondLst>
                                            <p:cond delay="0"/>
                                          </p:stCondLst>
                                        </p:cTn>
                                        <p:tgtEl>
                                          <p:spTgt spid="463880"/>
                                        </p:tgtEl>
                                        <p:attrNameLst>
                                          <p:attrName>style.visibility</p:attrName>
                                        </p:attrNameLst>
                                      </p:cBhvr>
                                      <p:to>
                                        <p:strVal val="visible"/>
                                      </p:to>
                                    </p:set>
                                    <p:anim calcmode="lin" valueType="num">
                                      <p:cBhvr>
                                        <p:cTn id="32" dur="500" fill="hold"/>
                                        <p:tgtEl>
                                          <p:spTgt spid="463880"/>
                                        </p:tgtEl>
                                        <p:attrNameLst>
                                          <p:attrName>ppt_w</p:attrName>
                                        </p:attrNameLst>
                                      </p:cBhvr>
                                      <p:tavLst>
                                        <p:tav tm="0">
                                          <p:val>
                                            <p:fltVal val="0"/>
                                          </p:val>
                                        </p:tav>
                                        <p:tav tm="100000">
                                          <p:val>
                                            <p:strVal val="#ppt_w"/>
                                          </p:val>
                                        </p:tav>
                                      </p:tavLst>
                                    </p:anim>
                                    <p:anim calcmode="lin" valueType="num">
                                      <p:cBhvr>
                                        <p:cTn id="33" dur="500" fill="hold"/>
                                        <p:tgtEl>
                                          <p:spTgt spid="463880"/>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nodeType="afterEffect">
                                  <p:stCondLst>
                                    <p:cond delay="0"/>
                                  </p:stCondLst>
                                  <p:childTnLst>
                                    <p:set>
                                      <p:cBhvr>
                                        <p:cTn id="36" dur="1" fill="hold">
                                          <p:stCondLst>
                                            <p:cond delay="0"/>
                                          </p:stCondLst>
                                        </p:cTn>
                                        <p:tgtEl>
                                          <p:spTgt spid="463881"/>
                                        </p:tgtEl>
                                        <p:attrNameLst>
                                          <p:attrName>style.visibility</p:attrName>
                                        </p:attrNameLst>
                                      </p:cBhvr>
                                      <p:to>
                                        <p:strVal val="visible"/>
                                      </p:to>
                                    </p:set>
                                    <p:anim calcmode="lin" valueType="num">
                                      <p:cBhvr>
                                        <p:cTn id="37" dur="500" fill="hold"/>
                                        <p:tgtEl>
                                          <p:spTgt spid="463881"/>
                                        </p:tgtEl>
                                        <p:attrNameLst>
                                          <p:attrName>ppt_w</p:attrName>
                                        </p:attrNameLst>
                                      </p:cBhvr>
                                      <p:tavLst>
                                        <p:tav tm="0">
                                          <p:val>
                                            <p:fltVal val="0"/>
                                          </p:val>
                                        </p:tav>
                                        <p:tav tm="100000">
                                          <p:val>
                                            <p:strVal val="#ppt_w"/>
                                          </p:val>
                                        </p:tav>
                                      </p:tavLst>
                                    </p:anim>
                                    <p:anim calcmode="lin" valueType="num">
                                      <p:cBhvr>
                                        <p:cTn id="38" dur="500" fill="hold"/>
                                        <p:tgtEl>
                                          <p:spTgt spid="463881"/>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nodeType="afterEffect">
                                  <p:stCondLst>
                                    <p:cond delay="0"/>
                                  </p:stCondLst>
                                  <p:childTnLst>
                                    <p:set>
                                      <p:cBhvr>
                                        <p:cTn id="41" dur="1" fill="hold">
                                          <p:stCondLst>
                                            <p:cond delay="0"/>
                                          </p:stCondLst>
                                        </p:cTn>
                                        <p:tgtEl>
                                          <p:spTgt spid="463882"/>
                                        </p:tgtEl>
                                        <p:attrNameLst>
                                          <p:attrName>style.visibility</p:attrName>
                                        </p:attrNameLst>
                                      </p:cBhvr>
                                      <p:to>
                                        <p:strVal val="visible"/>
                                      </p:to>
                                    </p:set>
                                    <p:anim calcmode="lin" valueType="num">
                                      <p:cBhvr>
                                        <p:cTn id="42" dur="500" fill="hold"/>
                                        <p:tgtEl>
                                          <p:spTgt spid="463882"/>
                                        </p:tgtEl>
                                        <p:attrNameLst>
                                          <p:attrName>ppt_w</p:attrName>
                                        </p:attrNameLst>
                                      </p:cBhvr>
                                      <p:tavLst>
                                        <p:tav tm="0">
                                          <p:val>
                                            <p:fltVal val="0"/>
                                          </p:val>
                                        </p:tav>
                                        <p:tav tm="100000">
                                          <p:val>
                                            <p:strVal val="#ppt_w"/>
                                          </p:val>
                                        </p:tav>
                                      </p:tavLst>
                                    </p:anim>
                                    <p:anim calcmode="lin" valueType="num">
                                      <p:cBhvr>
                                        <p:cTn id="43" dur="500" fill="hold"/>
                                        <p:tgtEl>
                                          <p:spTgt spid="463882"/>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nodeType="afterEffect">
                                  <p:stCondLst>
                                    <p:cond delay="0"/>
                                  </p:stCondLst>
                                  <p:childTnLst>
                                    <p:set>
                                      <p:cBhvr>
                                        <p:cTn id="46" dur="1" fill="hold">
                                          <p:stCondLst>
                                            <p:cond delay="0"/>
                                          </p:stCondLst>
                                        </p:cTn>
                                        <p:tgtEl>
                                          <p:spTgt spid="463883"/>
                                        </p:tgtEl>
                                        <p:attrNameLst>
                                          <p:attrName>style.visibility</p:attrName>
                                        </p:attrNameLst>
                                      </p:cBhvr>
                                      <p:to>
                                        <p:strVal val="visible"/>
                                      </p:to>
                                    </p:set>
                                    <p:anim calcmode="lin" valueType="num">
                                      <p:cBhvr>
                                        <p:cTn id="47" dur="500" fill="hold"/>
                                        <p:tgtEl>
                                          <p:spTgt spid="463883"/>
                                        </p:tgtEl>
                                        <p:attrNameLst>
                                          <p:attrName>ppt_w</p:attrName>
                                        </p:attrNameLst>
                                      </p:cBhvr>
                                      <p:tavLst>
                                        <p:tav tm="0">
                                          <p:val>
                                            <p:fltVal val="0"/>
                                          </p:val>
                                        </p:tav>
                                        <p:tav tm="100000">
                                          <p:val>
                                            <p:strVal val="#ppt_w"/>
                                          </p:val>
                                        </p:tav>
                                      </p:tavLst>
                                    </p:anim>
                                    <p:anim calcmode="lin" valueType="num">
                                      <p:cBhvr>
                                        <p:cTn id="48" dur="500" fill="hold"/>
                                        <p:tgtEl>
                                          <p:spTgt spid="463883"/>
                                        </p:tgtEl>
                                        <p:attrNameLst>
                                          <p:attrName>ppt_h</p:attrName>
                                        </p:attrNameLst>
                                      </p:cBhvr>
                                      <p:tavLst>
                                        <p:tav tm="0">
                                          <p:val>
                                            <p:strVal val="#ppt_h"/>
                                          </p:val>
                                        </p:tav>
                                        <p:tav tm="100000">
                                          <p:val>
                                            <p:strVal val="#ppt_h"/>
                                          </p:val>
                                        </p:tav>
                                      </p:tavLst>
                                    </p:anim>
                                  </p:childTnLst>
                                </p:cTn>
                              </p:par>
                            </p:childTnLst>
                          </p:cTn>
                        </p:par>
                        <p:par>
                          <p:cTn id="49" fill="hold" nodeType="afterGroup">
                            <p:stCondLst>
                              <p:cond delay="4500"/>
                            </p:stCondLst>
                            <p:childTnLst>
                              <p:par>
                                <p:cTn id="50" presetID="17" presetClass="entr" presetSubtype="10" fill="hold" nodeType="afterEffect">
                                  <p:stCondLst>
                                    <p:cond delay="0"/>
                                  </p:stCondLst>
                                  <p:childTnLst>
                                    <p:set>
                                      <p:cBhvr>
                                        <p:cTn id="51" dur="1" fill="hold">
                                          <p:stCondLst>
                                            <p:cond delay="0"/>
                                          </p:stCondLst>
                                        </p:cTn>
                                        <p:tgtEl>
                                          <p:spTgt spid="463884"/>
                                        </p:tgtEl>
                                        <p:attrNameLst>
                                          <p:attrName>style.visibility</p:attrName>
                                        </p:attrNameLst>
                                      </p:cBhvr>
                                      <p:to>
                                        <p:strVal val="visible"/>
                                      </p:to>
                                    </p:set>
                                    <p:anim calcmode="lin" valueType="num">
                                      <p:cBhvr>
                                        <p:cTn id="52" dur="500" fill="hold"/>
                                        <p:tgtEl>
                                          <p:spTgt spid="463884"/>
                                        </p:tgtEl>
                                        <p:attrNameLst>
                                          <p:attrName>ppt_w</p:attrName>
                                        </p:attrNameLst>
                                      </p:cBhvr>
                                      <p:tavLst>
                                        <p:tav tm="0">
                                          <p:val>
                                            <p:fltVal val="0"/>
                                          </p:val>
                                        </p:tav>
                                        <p:tav tm="100000">
                                          <p:val>
                                            <p:strVal val="#ppt_w"/>
                                          </p:val>
                                        </p:tav>
                                      </p:tavLst>
                                    </p:anim>
                                    <p:anim calcmode="lin" valueType="num">
                                      <p:cBhvr>
                                        <p:cTn id="53" dur="500" fill="hold"/>
                                        <p:tgtEl>
                                          <p:spTgt spid="463884"/>
                                        </p:tgtEl>
                                        <p:attrNameLst>
                                          <p:attrName>ppt_h</p:attrName>
                                        </p:attrNameLst>
                                      </p:cBhvr>
                                      <p:tavLst>
                                        <p:tav tm="0">
                                          <p:val>
                                            <p:strVal val="#ppt_h"/>
                                          </p:val>
                                        </p:tav>
                                        <p:tav tm="100000">
                                          <p:val>
                                            <p:strVal val="#ppt_h"/>
                                          </p:val>
                                        </p:tav>
                                      </p:tavLst>
                                    </p:anim>
                                  </p:childTnLst>
                                </p:cTn>
                              </p:par>
                            </p:childTnLst>
                          </p:cTn>
                        </p:par>
                        <p:par>
                          <p:cTn id="54" fill="hold" nodeType="afterGroup">
                            <p:stCondLst>
                              <p:cond delay="5000"/>
                            </p:stCondLst>
                            <p:childTnLst>
                              <p:par>
                                <p:cTn id="55" presetID="17" presetClass="entr" presetSubtype="10" fill="hold" nodeType="afterEffect">
                                  <p:stCondLst>
                                    <p:cond delay="0"/>
                                  </p:stCondLst>
                                  <p:childTnLst>
                                    <p:set>
                                      <p:cBhvr>
                                        <p:cTn id="56" dur="1" fill="hold">
                                          <p:stCondLst>
                                            <p:cond delay="0"/>
                                          </p:stCondLst>
                                        </p:cTn>
                                        <p:tgtEl>
                                          <p:spTgt spid="463885"/>
                                        </p:tgtEl>
                                        <p:attrNameLst>
                                          <p:attrName>style.visibility</p:attrName>
                                        </p:attrNameLst>
                                      </p:cBhvr>
                                      <p:to>
                                        <p:strVal val="visible"/>
                                      </p:to>
                                    </p:set>
                                    <p:anim calcmode="lin" valueType="num">
                                      <p:cBhvr>
                                        <p:cTn id="57" dur="500" fill="hold"/>
                                        <p:tgtEl>
                                          <p:spTgt spid="463885"/>
                                        </p:tgtEl>
                                        <p:attrNameLst>
                                          <p:attrName>ppt_w</p:attrName>
                                        </p:attrNameLst>
                                      </p:cBhvr>
                                      <p:tavLst>
                                        <p:tav tm="0">
                                          <p:val>
                                            <p:fltVal val="0"/>
                                          </p:val>
                                        </p:tav>
                                        <p:tav tm="100000">
                                          <p:val>
                                            <p:strVal val="#ppt_w"/>
                                          </p:val>
                                        </p:tav>
                                      </p:tavLst>
                                    </p:anim>
                                    <p:anim calcmode="lin" valueType="num">
                                      <p:cBhvr>
                                        <p:cTn id="58" dur="500" fill="hold"/>
                                        <p:tgtEl>
                                          <p:spTgt spid="463885"/>
                                        </p:tgtEl>
                                        <p:attrNameLst>
                                          <p:attrName>ppt_h</p:attrName>
                                        </p:attrNameLst>
                                      </p:cBhvr>
                                      <p:tavLst>
                                        <p:tav tm="0">
                                          <p:val>
                                            <p:strVal val="#ppt_h"/>
                                          </p:val>
                                        </p:tav>
                                        <p:tav tm="100000">
                                          <p:val>
                                            <p:strVal val="#ppt_h"/>
                                          </p:val>
                                        </p:tav>
                                      </p:tavLst>
                                    </p:anim>
                                  </p:childTnLst>
                                </p:cTn>
                              </p:par>
                            </p:childTnLst>
                          </p:cTn>
                        </p:par>
                        <p:par>
                          <p:cTn id="59" fill="hold" nodeType="afterGroup">
                            <p:stCondLst>
                              <p:cond delay="5500"/>
                            </p:stCondLst>
                            <p:childTnLst>
                              <p:par>
                                <p:cTn id="60" presetID="17" presetClass="entr" presetSubtype="10" fill="hold" nodeType="afterEffect">
                                  <p:stCondLst>
                                    <p:cond delay="0"/>
                                  </p:stCondLst>
                                  <p:childTnLst>
                                    <p:set>
                                      <p:cBhvr>
                                        <p:cTn id="61" dur="1" fill="hold">
                                          <p:stCondLst>
                                            <p:cond delay="0"/>
                                          </p:stCondLst>
                                        </p:cTn>
                                        <p:tgtEl>
                                          <p:spTgt spid="463886"/>
                                        </p:tgtEl>
                                        <p:attrNameLst>
                                          <p:attrName>style.visibility</p:attrName>
                                        </p:attrNameLst>
                                      </p:cBhvr>
                                      <p:to>
                                        <p:strVal val="visible"/>
                                      </p:to>
                                    </p:set>
                                    <p:anim calcmode="lin" valueType="num">
                                      <p:cBhvr>
                                        <p:cTn id="62" dur="500" fill="hold"/>
                                        <p:tgtEl>
                                          <p:spTgt spid="463886"/>
                                        </p:tgtEl>
                                        <p:attrNameLst>
                                          <p:attrName>ppt_w</p:attrName>
                                        </p:attrNameLst>
                                      </p:cBhvr>
                                      <p:tavLst>
                                        <p:tav tm="0">
                                          <p:val>
                                            <p:fltVal val="0"/>
                                          </p:val>
                                        </p:tav>
                                        <p:tav tm="100000">
                                          <p:val>
                                            <p:strVal val="#ppt_w"/>
                                          </p:val>
                                        </p:tav>
                                      </p:tavLst>
                                    </p:anim>
                                    <p:anim calcmode="lin" valueType="num">
                                      <p:cBhvr>
                                        <p:cTn id="63" dur="500" fill="hold"/>
                                        <p:tgtEl>
                                          <p:spTgt spid="463886"/>
                                        </p:tgtEl>
                                        <p:attrNameLst>
                                          <p:attrName>ppt_h</p:attrName>
                                        </p:attrNameLst>
                                      </p:cBhvr>
                                      <p:tavLst>
                                        <p:tav tm="0">
                                          <p:val>
                                            <p:strVal val="#ppt_h"/>
                                          </p:val>
                                        </p:tav>
                                        <p:tav tm="100000">
                                          <p:val>
                                            <p:strVal val="#ppt_h"/>
                                          </p:val>
                                        </p:tav>
                                      </p:tavLst>
                                    </p:anim>
                                  </p:childTnLst>
                                </p:cTn>
                              </p:par>
                            </p:childTnLst>
                          </p:cTn>
                        </p:par>
                        <p:par>
                          <p:cTn id="64" fill="hold" nodeType="afterGroup">
                            <p:stCondLst>
                              <p:cond delay="6000"/>
                            </p:stCondLst>
                            <p:childTnLst>
                              <p:par>
                                <p:cTn id="65" presetID="31" presetClass="entr" presetSubtype="0" fill="hold" nodeType="afterEffect">
                                  <p:stCondLst>
                                    <p:cond delay="0"/>
                                  </p:stCondLst>
                                  <p:iterate type="lt">
                                    <p:tmPct val="5000"/>
                                  </p:iterate>
                                  <p:childTnLst>
                                    <p:set>
                                      <p:cBhvr>
                                        <p:cTn id="66" dur="1" fill="hold">
                                          <p:stCondLst>
                                            <p:cond delay="0"/>
                                          </p:stCondLst>
                                        </p:cTn>
                                        <p:tgtEl>
                                          <p:spTgt spid="463875"/>
                                        </p:tgtEl>
                                        <p:attrNameLst>
                                          <p:attrName>style.visibility</p:attrName>
                                        </p:attrNameLst>
                                      </p:cBhvr>
                                      <p:to>
                                        <p:strVal val="visible"/>
                                      </p:to>
                                    </p:set>
                                    <p:anim calcmode="lin" valueType="num">
                                      <p:cBhvr>
                                        <p:cTn id="67" dur="1000" fill="hold"/>
                                        <p:tgtEl>
                                          <p:spTgt spid="463875"/>
                                        </p:tgtEl>
                                        <p:attrNameLst>
                                          <p:attrName>ppt_w</p:attrName>
                                        </p:attrNameLst>
                                      </p:cBhvr>
                                      <p:tavLst>
                                        <p:tav tm="0">
                                          <p:val>
                                            <p:fltVal val="0"/>
                                          </p:val>
                                        </p:tav>
                                        <p:tav tm="100000">
                                          <p:val>
                                            <p:strVal val="#ppt_w"/>
                                          </p:val>
                                        </p:tav>
                                      </p:tavLst>
                                    </p:anim>
                                    <p:anim calcmode="lin" valueType="num">
                                      <p:cBhvr>
                                        <p:cTn id="68" dur="1000" fill="hold"/>
                                        <p:tgtEl>
                                          <p:spTgt spid="463875"/>
                                        </p:tgtEl>
                                        <p:attrNameLst>
                                          <p:attrName>ppt_h</p:attrName>
                                        </p:attrNameLst>
                                      </p:cBhvr>
                                      <p:tavLst>
                                        <p:tav tm="0">
                                          <p:val>
                                            <p:fltVal val="0"/>
                                          </p:val>
                                        </p:tav>
                                        <p:tav tm="100000">
                                          <p:val>
                                            <p:strVal val="#ppt_h"/>
                                          </p:val>
                                        </p:tav>
                                      </p:tavLst>
                                    </p:anim>
                                    <p:anim calcmode="lin" valueType="num">
                                      <p:cBhvr>
                                        <p:cTn id="69" dur="1000" fill="hold"/>
                                        <p:tgtEl>
                                          <p:spTgt spid="463875"/>
                                        </p:tgtEl>
                                        <p:attrNameLst>
                                          <p:attrName>style.rotation</p:attrName>
                                        </p:attrNameLst>
                                      </p:cBhvr>
                                      <p:tavLst>
                                        <p:tav tm="0">
                                          <p:val>
                                            <p:fltVal val="90"/>
                                          </p:val>
                                        </p:tav>
                                        <p:tav tm="100000">
                                          <p:val>
                                            <p:fltVal val="0"/>
                                          </p:val>
                                        </p:tav>
                                      </p:tavLst>
                                    </p:anim>
                                    <p:animEffect transition="in" filter="fade">
                                      <p:cBhvr>
                                        <p:cTn id="70" dur="1000"/>
                                        <p:tgtEl>
                                          <p:spTgt spid="4638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495800" y="609600"/>
            <a:ext cx="4648200" cy="2362200"/>
          </a:xfrm>
          <a:effectLst>
            <a:outerShdw blurRad="25400" dist="25399" dir="2700000" algn="ctr" rotWithShape="0">
              <a:schemeClr val="bg1">
                <a:alpha val="99962"/>
              </a:schemeClr>
            </a:outerShdw>
          </a:effectLst>
        </p:spPr>
        <p:txBody>
          <a:bodyPr/>
          <a:lstStyle/>
          <a:p>
            <a:pPr eaLnBrk="1" hangingPunct="1">
              <a:defRPr/>
            </a:pPr>
            <a:r>
              <a:rPr lang="en-US" sz="5400" b="1">
                <a:latin typeface="Arial" charset="0"/>
                <a:ea typeface="ＭＳ Ｐゴシック" charset="0"/>
                <a:cs typeface="ＭＳ Ｐゴシック" charset="0"/>
              </a:rPr>
              <a:t>For a Brief Critique…</a:t>
            </a:r>
          </a:p>
        </p:txBody>
      </p:sp>
      <p:sp>
        <p:nvSpPr>
          <p:cNvPr id="141315" name="Rectangle 3"/>
          <p:cNvSpPr>
            <a:spLocks noGrp="1" noChangeArrowheads="1"/>
          </p:cNvSpPr>
          <p:nvPr>
            <p:ph idx="1"/>
          </p:nvPr>
        </p:nvSpPr>
        <p:spPr>
          <a:xfrm>
            <a:off x="4495800" y="3429000"/>
            <a:ext cx="4648200" cy="3429000"/>
          </a:xfrm>
          <a:effectLst>
            <a:outerShdw blurRad="25400" dist="25399" dir="2700000" algn="ctr" rotWithShape="0">
              <a:schemeClr val="bg1">
                <a:alpha val="99962"/>
              </a:schemeClr>
            </a:outerShdw>
          </a:effectLst>
        </p:spPr>
        <p:txBody>
          <a:bodyPr/>
          <a:lstStyle/>
          <a:p>
            <a:pPr algn="ctr" eaLnBrk="1" hangingPunct="1">
              <a:buFont typeface="Wingdings" pitchFamily="-105" charset="2"/>
              <a:buChar char=""/>
              <a:defRPr/>
            </a:pPr>
            <a:r>
              <a:rPr lang="en-US" sz="4000" b="1">
                <a:latin typeface="Arial" pitchFamily="-105" charset="0"/>
              </a:rPr>
              <a:t>Radio Bible Class pdf download at rbc.org</a:t>
            </a:r>
          </a:p>
        </p:txBody>
      </p:sp>
      <p:pic>
        <p:nvPicPr>
          <p:cNvPr id="670723" name="Picture 4" descr="RBCBoo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32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2"/>
          <p:cNvSpPr>
            <a:spLocks noGrp="1" noChangeArrowheads="1"/>
          </p:cNvSpPr>
          <p:nvPr>
            <p:ph type="title"/>
          </p:nvPr>
        </p:nvSpPr>
        <p:spPr>
          <a:xfrm>
            <a:off x="5486400" y="0"/>
            <a:ext cx="3657600" cy="1371600"/>
          </a:xfrm>
        </p:spPr>
        <p:txBody>
          <a:bodyPr/>
          <a:lstStyle/>
          <a:p>
            <a:pPr eaLnBrk="1" hangingPunct="1"/>
            <a:r>
              <a:rPr lang="en-US" sz="3600">
                <a:solidFill>
                  <a:schemeClr val="tx1"/>
                </a:solidFill>
                <a:latin typeface="Coolvetica" charset="0"/>
                <a:ea typeface="ＭＳ Ｐゴシック" charset="0"/>
                <a:cs typeface="ＭＳ Ｐゴシック" charset="0"/>
              </a:rPr>
              <a:t>44 Languages!</a:t>
            </a:r>
            <a:endParaRPr lang="en-US" sz="3600">
              <a:latin typeface="Arial" charset="0"/>
              <a:ea typeface="ＭＳ Ｐゴシック" charset="0"/>
              <a:cs typeface="ＭＳ Ｐゴシック" charset="0"/>
            </a:endParaRPr>
          </a:p>
        </p:txBody>
      </p:sp>
      <p:pic>
        <p:nvPicPr>
          <p:cNvPr id="1249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3" name="Picture 5"/>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124934"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35" name="Picture 7"/>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24933"/>
                                        </p:tgtEl>
                                        <p:attrNameLst>
                                          <p:attrName>style.visibility</p:attrName>
                                        </p:attrNameLst>
                                      </p:cBhvr>
                                      <p:to>
                                        <p:strVal val="visible"/>
                                      </p:to>
                                    </p:set>
                                    <p:anim calcmode="lin" valueType="num">
                                      <p:cBhvr>
                                        <p:cTn id="7" dur="1000" fill="hold"/>
                                        <p:tgtEl>
                                          <p:spTgt spid="124933"/>
                                        </p:tgtEl>
                                        <p:attrNameLst>
                                          <p:attrName>ppt_w</p:attrName>
                                        </p:attrNameLst>
                                      </p:cBhvr>
                                      <p:tavLst>
                                        <p:tav tm="0">
                                          <p:val>
                                            <p:fltVal val="0"/>
                                          </p:val>
                                        </p:tav>
                                        <p:tav tm="100000">
                                          <p:val>
                                            <p:strVal val="#ppt_w"/>
                                          </p:val>
                                        </p:tav>
                                      </p:tavLst>
                                    </p:anim>
                                    <p:anim calcmode="lin" valueType="num">
                                      <p:cBhvr>
                                        <p:cTn id="8" dur="1000" fill="hold"/>
                                        <p:tgtEl>
                                          <p:spTgt spid="124933"/>
                                        </p:tgtEl>
                                        <p:attrNameLst>
                                          <p:attrName>ppt_h</p:attrName>
                                        </p:attrNameLst>
                                      </p:cBhvr>
                                      <p:tavLst>
                                        <p:tav tm="0">
                                          <p:val>
                                            <p:fltVal val="0"/>
                                          </p:val>
                                        </p:tav>
                                        <p:tav tm="100000">
                                          <p:val>
                                            <p:strVal val="#ppt_h"/>
                                          </p:val>
                                        </p:tav>
                                      </p:tavLst>
                                    </p:anim>
                                    <p:anim calcmode="lin" valueType="num">
                                      <p:cBhvr>
                                        <p:cTn id="9" dur="1000" fill="hold"/>
                                        <p:tgtEl>
                                          <p:spTgt spid="124933"/>
                                        </p:tgtEl>
                                        <p:attrNameLst>
                                          <p:attrName>style.rotation</p:attrName>
                                        </p:attrNameLst>
                                      </p:cBhvr>
                                      <p:tavLst>
                                        <p:tav tm="0">
                                          <p:val>
                                            <p:fltVal val="90"/>
                                          </p:val>
                                        </p:tav>
                                        <p:tav tm="100000">
                                          <p:val>
                                            <p:fltVal val="0"/>
                                          </p:val>
                                        </p:tav>
                                      </p:tavLst>
                                    </p:anim>
                                    <p:animEffect transition="in" filter="fade">
                                      <p:cBhvr>
                                        <p:cTn id="10" dur="1000"/>
                                        <p:tgtEl>
                                          <p:spTgt spid="12493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24935"/>
                                        </p:tgtEl>
                                        <p:attrNameLst>
                                          <p:attrName>style.visibility</p:attrName>
                                        </p:attrNameLst>
                                      </p:cBhvr>
                                      <p:to>
                                        <p:strVal val="visible"/>
                                      </p:to>
                                    </p:set>
                                    <p:anim calcmode="lin" valueType="num">
                                      <p:cBhvr>
                                        <p:cTn id="14" dur="1000" fill="hold"/>
                                        <p:tgtEl>
                                          <p:spTgt spid="124935"/>
                                        </p:tgtEl>
                                        <p:attrNameLst>
                                          <p:attrName>ppt_w</p:attrName>
                                        </p:attrNameLst>
                                      </p:cBhvr>
                                      <p:tavLst>
                                        <p:tav tm="0">
                                          <p:val>
                                            <p:fltVal val="0"/>
                                          </p:val>
                                        </p:tav>
                                        <p:tav tm="100000">
                                          <p:val>
                                            <p:strVal val="#ppt_w"/>
                                          </p:val>
                                        </p:tav>
                                      </p:tavLst>
                                    </p:anim>
                                    <p:anim calcmode="lin" valueType="num">
                                      <p:cBhvr>
                                        <p:cTn id="15" dur="1000" fill="hold"/>
                                        <p:tgtEl>
                                          <p:spTgt spid="124935"/>
                                        </p:tgtEl>
                                        <p:attrNameLst>
                                          <p:attrName>ppt_h</p:attrName>
                                        </p:attrNameLst>
                                      </p:cBhvr>
                                      <p:tavLst>
                                        <p:tav tm="0">
                                          <p:val>
                                            <p:fltVal val="0"/>
                                          </p:val>
                                        </p:tav>
                                        <p:tav tm="100000">
                                          <p:val>
                                            <p:strVal val="#ppt_h"/>
                                          </p:val>
                                        </p:tav>
                                      </p:tavLst>
                                    </p:anim>
                                    <p:anim calcmode="lin" valueType="num">
                                      <p:cBhvr>
                                        <p:cTn id="16" dur="1000" fill="hold"/>
                                        <p:tgtEl>
                                          <p:spTgt spid="124935"/>
                                        </p:tgtEl>
                                        <p:attrNameLst>
                                          <p:attrName>style.rotation</p:attrName>
                                        </p:attrNameLst>
                                      </p:cBhvr>
                                      <p:tavLst>
                                        <p:tav tm="0">
                                          <p:val>
                                            <p:fltVal val="90"/>
                                          </p:val>
                                        </p:tav>
                                        <p:tav tm="100000">
                                          <p:val>
                                            <p:fltVal val="0"/>
                                          </p:val>
                                        </p:tav>
                                      </p:tavLst>
                                    </p:anim>
                                    <p:animEffect transition="in" filter="fade">
                                      <p:cBhvr>
                                        <p:cTn id="17" dur="1000"/>
                                        <p:tgtEl>
                                          <p:spTgt spid="12493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24931"/>
                                        </p:tgtEl>
                                        <p:attrNameLst>
                                          <p:attrName>style.visibility</p:attrName>
                                        </p:attrNameLst>
                                      </p:cBhvr>
                                      <p:to>
                                        <p:strVal val="visible"/>
                                      </p:to>
                                    </p:set>
                                    <p:anim calcmode="lin" valueType="num">
                                      <p:cBhvr>
                                        <p:cTn id="21" dur="1000" fill="hold"/>
                                        <p:tgtEl>
                                          <p:spTgt spid="124931"/>
                                        </p:tgtEl>
                                        <p:attrNameLst>
                                          <p:attrName>ppt_w</p:attrName>
                                        </p:attrNameLst>
                                      </p:cBhvr>
                                      <p:tavLst>
                                        <p:tav tm="0">
                                          <p:val>
                                            <p:fltVal val="0"/>
                                          </p:val>
                                        </p:tav>
                                        <p:tav tm="100000">
                                          <p:val>
                                            <p:strVal val="#ppt_w"/>
                                          </p:val>
                                        </p:tav>
                                      </p:tavLst>
                                    </p:anim>
                                    <p:anim calcmode="lin" valueType="num">
                                      <p:cBhvr>
                                        <p:cTn id="22" dur="1000" fill="hold"/>
                                        <p:tgtEl>
                                          <p:spTgt spid="124931"/>
                                        </p:tgtEl>
                                        <p:attrNameLst>
                                          <p:attrName>ppt_h</p:attrName>
                                        </p:attrNameLst>
                                      </p:cBhvr>
                                      <p:tavLst>
                                        <p:tav tm="0">
                                          <p:val>
                                            <p:fltVal val="0"/>
                                          </p:val>
                                        </p:tav>
                                        <p:tav tm="100000">
                                          <p:val>
                                            <p:strVal val="#ppt_h"/>
                                          </p:val>
                                        </p:tav>
                                      </p:tavLst>
                                    </p:anim>
                                    <p:anim calcmode="lin" valueType="num">
                                      <p:cBhvr>
                                        <p:cTn id="23" dur="1000" fill="hold"/>
                                        <p:tgtEl>
                                          <p:spTgt spid="124931"/>
                                        </p:tgtEl>
                                        <p:attrNameLst>
                                          <p:attrName>style.rotation</p:attrName>
                                        </p:attrNameLst>
                                      </p:cBhvr>
                                      <p:tavLst>
                                        <p:tav tm="0">
                                          <p:val>
                                            <p:fltVal val="90"/>
                                          </p:val>
                                        </p:tav>
                                        <p:tav tm="100000">
                                          <p:val>
                                            <p:fltVal val="0"/>
                                          </p:val>
                                        </p:tav>
                                      </p:tavLst>
                                    </p:anim>
                                    <p:animEffect transition="in" filter="fade">
                                      <p:cBhvr>
                                        <p:cTn id="24" dur="1000"/>
                                        <p:tgtEl>
                                          <p:spTgt spid="12493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24932"/>
                                        </p:tgtEl>
                                        <p:attrNameLst>
                                          <p:attrName>style.visibility</p:attrName>
                                        </p:attrNameLst>
                                      </p:cBhvr>
                                      <p:to>
                                        <p:strVal val="visible"/>
                                      </p:to>
                                    </p:set>
                                    <p:anim calcmode="lin" valueType="num">
                                      <p:cBhvr>
                                        <p:cTn id="28" dur="1000" fill="hold"/>
                                        <p:tgtEl>
                                          <p:spTgt spid="124932"/>
                                        </p:tgtEl>
                                        <p:attrNameLst>
                                          <p:attrName>ppt_w</p:attrName>
                                        </p:attrNameLst>
                                      </p:cBhvr>
                                      <p:tavLst>
                                        <p:tav tm="0">
                                          <p:val>
                                            <p:fltVal val="0"/>
                                          </p:val>
                                        </p:tav>
                                        <p:tav tm="100000">
                                          <p:val>
                                            <p:strVal val="#ppt_w"/>
                                          </p:val>
                                        </p:tav>
                                      </p:tavLst>
                                    </p:anim>
                                    <p:anim calcmode="lin" valueType="num">
                                      <p:cBhvr>
                                        <p:cTn id="29" dur="1000" fill="hold"/>
                                        <p:tgtEl>
                                          <p:spTgt spid="124932"/>
                                        </p:tgtEl>
                                        <p:attrNameLst>
                                          <p:attrName>ppt_h</p:attrName>
                                        </p:attrNameLst>
                                      </p:cBhvr>
                                      <p:tavLst>
                                        <p:tav tm="0">
                                          <p:val>
                                            <p:fltVal val="0"/>
                                          </p:val>
                                        </p:tav>
                                        <p:tav tm="100000">
                                          <p:val>
                                            <p:strVal val="#ppt_h"/>
                                          </p:val>
                                        </p:tav>
                                      </p:tavLst>
                                    </p:anim>
                                    <p:anim calcmode="lin" valueType="num">
                                      <p:cBhvr>
                                        <p:cTn id="30" dur="1000" fill="hold"/>
                                        <p:tgtEl>
                                          <p:spTgt spid="124932"/>
                                        </p:tgtEl>
                                        <p:attrNameLst>
                                          <p:attrName>style.rotation</p:attrName>
                                        </p:attrNameLst>
                                      </p:cBhvr>
                                      <p:tavLst>
                                        <p:tav tm="0">
                                          <p:val>
                                            <p:fltVal val="90"/>
                                          </p:val>
                                        </p:tav>
                                        <p:tav tm="100000">
                                          <p:val>
                                            <p:fltVal val="0"/>
                                          </p:val>
                                        </p:tav>
                                      </p:tavLst>
                                    </p:anim>
                                    <p:animEffect transition="in" filter="fade">
                                      <p:cBhvr>
                                        <p:cTn id="31" dur="1000"/>
                                        <p:tgtEl>
                                          <p:spTgt spid="12493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24934"/>
                                        </p:tgtEl>
                                        <p:attrNameLst>
                                          <p:attrName>style.visibility</p:attrName>
                                        </p:attrNameLst>
                                      </p:cBhvr>
                                      <p:to>
                                        <p:strVal val="visible"/>
                                      </p:to>
                                    </p:set>
                                    <p:anim calcmode="lin" valueType="num">
                                      <p:cBhvr>
                                        <p:cTn id="35" dur="1000" fill="hold"/>
                                        <p:tgtEl>
                                          <p:spTgt spid="124934"/>
                                        </p:tgtEl>
                                        <p:attrNameLst>
                                          <p:attrName>ppt_w</p:attrName>
                                        </p:attrNameLst>
                                      </p:cBhvr>
                                      <p:tavLst>
                                        <p:tav tm="0">
                                          <p:val>
                                            <p:fltVal val="0"/>
                                          </p:val>
                                        </p:tav>
                                        <p:tav tm="100000">
                                          <p:val>
                                            <p:strVal val="#ppt_w"/>
                                          </p:val>
                                        </p:tav>
                                      </p:tavLst>
                                    </p:anim>
                                    <p:anim calcmode="lin" valueType="num">
                                      <p:cBhvr>
                                        <p:cTn id="36" dur="1000" fill="hold"/>
                                        <p:tgtEl>
                                          <p:spTgt spid="124934"/>
                                        </p:tgtEl>
                                        <p:attrNameLst>
                                          <p:attrName>ppt_h</p:attrName>
                                        </p:attrNameLst>
                                      </p:cBhvr>
                                      <p:tavLst>
                                        <p:tav tm="0">
                                          <p:val>
                                            <p:fltVal val="0"/>
                                          </p:val>
                                        </p:tav>
                                        <p:tav tm="100000">
                                          <p:val>
                                            <p:strVal val="#ppt_h"/>
                                          </p:val>
                                        </p:tav>
                                      </p:tavLst>
                                    </p:anim>
                                    <p:anim calcmode="lin" valueType="num">
                                      <p:cBhvr>
                                        <p:cTn id="37" dur="1000" fill="hold"/>
                                        <p:tgtEl>
                                          <p:spTgt spid="124934"/>
                                        </p:tgtEl>
                                        <p:attrNameLst>
                                          <p:attrName>style.rotation</p:attrName>
                                        </p:attrNameLst>
                                      </p:cBhvr>
                                      <p:tavLst>
                                        <p:tav tm="0">
                                          <p:val>
                                            <p:fltVal val="90"/>
                                          </p:val>
                                        </p:tav>
                                        <p:tav tm="100000">
                                          <p:val>
                                            <p:fltVal val="0"/>
                                          </p:val>
                                        </p:tav>
                                      </p:tavLst>
                                    </p:anim>
                                    <p:animEffect transition="in" filter="fade">
                                      <p:cBhvr>
                                        <p:cTn id="38" dur="1000"/>
                                        <p:tgtEl>
                                          <p:spTgt spid="124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2770" name="Rectangle 2"/>
          <p:cNvSpPr>
            <a:spLocks noGrp="1" noChangeArrowheads="1"/>
          </p:cNvSpPr>
          <p:nvPr>
            <p:ph type="title"/>
          </p:nvPr>
        </p:nvSpPr>
        <p:spPr>
          <a:xfrm>
            <a:off x="4267200" y="609600"/>
            <a:ext cx="4648200" cy="2362200"/>
          </a:xfrm>
          <a:effectLst>
            <a:outerShdw blurRad="25400" dist="25399" dir="2700000" algn="ctr" rotWithShape="0">
              <a:schemeClr val="bg1">
                <a:alpha val="99962"/>
              </a:schemeClr>
            </a:outerShdw>
          </a:effectLst>
        </p:spPr>
        <p:txBody>
          <a:bodyPr/>
          <a:lstStyle/>
          <a:p>
            <a:pPr eaLnBrk="1" hangingPunct="1">
              <a:defRPr/>
            </a:pPr>
            <a:r>
              <a:rPr lang="en-US" sz="5400" b="1">
                <a:latin typeface="Arial" charset="0"/>
                <a:ea typeface="ＭＳ Ｐゴシック" charset="0"/>
                <a:cs typeface="ＭＳ Ｐゴシック" charset="0"/>
              </a:rPr>
              <a:t>For an Audio Critique…</a:t>
            </a:r>
          </a:p>
        </p:txBody>
      </p:sp>
      <p:sp>
        <p:nvSpPr>
          <p:cNvPr id="3232771" name="Rectangle 3"/>
          <p:cNvSpPr>
            <a:spLocks noGrp="1" noChangeArrowheads="1"/>
          </p:cNvSpPr>
          <p:nvPr>
            <p:ph idx="1"/>
          </p:nvPr>
        </p:nvSpPr>
        <p:spPr>
          <a:xfrm>
            <a:off x="4267200" y="3429000"/>
            <a:ext cx="4648200" cy="3429000"/>
          </a:xfrm>
          <a:effectLst>
            <a:outerShdw blurRad="25400" dist="25399" dir="2700000" algn="ctr" rotWithShape="0">
              <a:schemeClr val="bg1">
                <a:alpha val="99962"/>
              </a:schemeClr>
            </a:outerShdw>
          </a:effectLst>
        </p:spPr>
        <p:txBody>
          <a:bodyPr/>
          <a:lstStyle/>
          <a:p>
            <a:pPr marL="0" indent="0" algn="ctr" eaLnBrk="1" hangingPunct="1">
              <a:buFont typeface="Wingdings" pitchFamily="-105" charset="2"/>
              <a:buNone/>
              <a:defRPr/>
            </a:pPr>
            <a:r>
              <a:rPr lang="en-US" sz="4000" b="1">
                <a:latin typeface="Arial" pitchFamily="-105" charset="0"/>
              </a:rPr>
              <a:t>Free iTunes download at apple.itunes</a:t>
            </a:r>
          </a:p>
        </p:txBody>
      </p:sp>
      <p:pic>
        <p:nvPicPr>
          <p:cNvPr id="672771" name="Picture 5" descr="davinci-cov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37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random/>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7" name="Picture 6" descr="pw_communion_bkgrnd2-6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4818" name="Rectangle 2"/>
          <p:cNvSpPr>
            <a:spLocks noGrp="1" noChangeArrowheads="1"/>
          </p:cNvSpPr>
          <p:nvPr>
            <p:ph type="ctrTitle"/>
          </p:nvPr>
        </p:nvSpPr>
        <p:spPr>
          <a:xfrm>
            <a:off x="533400" y="304800"/>
            <a:ext cx="8001000" cy="1447800"/>
          </a:xfrm>
        </p:spPr>
        <p:txBody>
          <a:bodyPr/>
          <a:lstStyle/>
          <a:p>
            <a:pPr eaLnBrk="1" hangingPunct="1"/>
            <a:r>
              <a:rPr lang="en-US">
                <a:solidFill>
                  <a:schemeClr val="tx1"/>
                </a:solidFill>
                <a:latin typeface="Arial Black" charset="0"/>
                <a:ea typeface="ＭＳ Ｐゴシック" charset="0"/>
                <a:cs typeface="ＭＳ Ｐゴシック" charset="0"/>
              </a:rPr>
              <a:t>Singapore DVC Resource Team</a:t>
            </a:r>
            <a:endParaRPr lang="en-US">
              <a:latin typeface="Arial Black" charset="0"/>
              <a:ea typeface="ＭＳ Ｐゴシック" charset="0"/>
              <a:cs typeface="ＭＳ Ｐゴシック" charset="0"/>
            </a:endParaRPr>
          </a:p>
        </p:txBody>
      </p:sp>
      <p:sp>
        <p:nvSpPr>
          <p:cNvPr id="674819" name="Rectangle 3"/>
          <p:cNvSpPr>
            <a:spLocks noGrp="1" noChangeArrowheads="1"/>
          </p:cNvSpPr>
          <p:nvPr>
            <p:ph type="subTitle" idx="1"/>
          </p:nvPr>
        </p:nvSpPr>
        <p:spPr>
          <a:xfrm>
            <a:off x="381000" y="2133600"/>
            <a:ext cx="8305800" cy="2819400"/>
          </a:xfrm>
          <a:ln>
            <a:solidFill>
              <a:schemeClr val="tx2"/>
            </a:solidFill>
            <a:miter lim="800000"/>
            <a:headEnd/>
            <a:tailEnd/>
          </a:ln>
        </p:spPr>
        <p:txBody>
          <a:bodyPr/>
          <a:lstStyle/>
          <a:p>
            <a:pPr algn="l" eaLnBrk="1" hangingPunct="1">
              <a:buFontTx/>
              <a:buChar char="•"/>
            </a:pPr>
            <a:r>
              <a:rPr lang="en-US">
                <a:latin typeface="Arial Black" charset="0"/>
                <a:ea typeface="ＭＳ Ｐゴシック" charset="0"/>
                <a:cs typeface="ＭＳ Ｐゴシック" charset="0"/>
              </a:rPr>
              <a:t>Covenant EFC</a:t>
            </a:r>
          </a:p>
          <a:p>
            <a:pPr algn="l" eaLnBrk="1" hangingPunct="1">
              <a:buFontTx/>
              <a:buChar char="•"/>
            </a:pPr>
            <a:r>
              <a:rPr lang="en-US">
                <a:latin typeface="Arial Black" charset="0"/>
                <a:ea typeface="ＭＳ Ｐゴシック" charset="0"/>
                <a:cs typeface="ＭＳ Ｐゴシック" charset="0"/>
              </a:rPr>
              <a:t>Campus Crusade for Christ</a:t>
            </a:r>
          </a:p>
          <a:p>
            <a:pPr algn="l" eaLnBrk="1" hangingPunct="1">
              <a:buFontTx/>
              <a:buChar char="•"/>
            </a:pPr>
            <a:r>
              <a:rPr lang="en-US">
                <a:latin typeface="Arial Black" charset="0"/>
                <a:ea typeface="ＭＳ Ｐゴシック" charset="0"/>
                <a:cs typeface="ＭＳ Ｐゴシック" charset="0"/>
              </a:rPr>
              <a:t>Meekness &amp; Truth Ministries</a:t>
            </a:r>
          </a:p>
          <a:p>
            <a:pPr algn="l" eaLnBrk="1" hangingPunct="1">
              <a:buFontTx/>
              <a:buChar char="•"/>
            </a:pPr>
            <a:r>
              <a:rPr lang="en-US">
                <a:latin typeface="Arial Black" charset="0"/>
                <a:ea typeface="ＭＳ Ｐゴシック" charset="0"/>
                <a:cs typeface="ＭＳ Ｐゴシック" charset="0"/>
              </a:rPr>
              <a:t>Ravi Zacharias In</a:t>
            </a:r>
            <a:r>
              <a:rPr lang="fr-FR" altLang="ja-JP">
                <a:latin typeface="Arial Black" charset="0"/>
                <a:ea typeface="ＭＳ Ｐゴシック" charset="0"/>
                <a:cs typeface="ＭＳ Ｐゴシック" charset="0"/>
              </a:rPr>
              <a:t>'</a:t>
            </a:r>
            <a:r>
              <a:rPr lang="en-US" altLang="ja-JP">
                <a:latin typeface="Arial Black" charset="0"/>
                <a:ea typeface="ＭＳ Ｐゴシック" charset="0"/>
                <a:cs typeface="ＭＳ Ｐゴシック" charset="0"/>
              </a:rPr>
              <a:t>l Ministries</a:t>
            </a:r>
            <a:endParaRPr lang="en-US">
              <a:latin typeface="Arial Black" charset="0"/>
              <a:ea typeface="ＭＳ Ｐゴシック" charset="0"/>
              <a:cs typeface="ＭＳ Ｐゴシック" charset="0"/>
            </a:endParaRPr>
          </a:p>
        </p:txBody>
      </p:sp>
      <p:sp>
        <p:nvSpPr>
          <p:cNvPr id="674820" name="Rectangle 4"/>
          <p:cNvSpPr>
            <a:spLocks noChangeArrowheads="1"/>
          </p:cNvSpPr>
          <p:nvPr/>
        </p:nvSpPr>
        <p:spPr bwMode="auto">
          <a:xfrm>
            <a:off x="457200" y="5257800"/>
            <a:ext cx="83058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20000"/>
              </a:spcBef>
              <a:buFontTx/>
              <a:buChar char="•"/>
            </a:pPr>
            <a:r>
              <a:rPr lang="en-US" sz="3200">
                <a:latin typeface="Arial Black" charset="0"/>
              </a:rPr>
              <a:t>www.davincicode.org.sg</a:t>
            </a:r>
          </a:p>
        </p:txBody>
      </p:sp>
      <p:pic>
        <p:nvPicPr>
          <p:cNvPr id="674821" name="Picture 5" descr="RBCBoo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5200" y="3962400"/>
            <a:ext cx="153035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Rectangle 2"/>
          <p:cNvSpPr>
            <a:spLocks noGrp="1" noChangeArrowheads="1"/>
          </p:cNvSpPr>
          <p:nvPr>
            <p:ph type="ctrTitle"/>
          </p:nvPr>
        </p:nvSpPr>
        <p:spPr>
          <a:xfrm>
            <a:off x="2895600" y="304800"/>
            <a:ext cx="5638800" cy="1600200"/>
          </a:xfrm>
        </p:spPr>
        <p:txBody>
          <a:bodyPr/>
          <a:lstStyle/>
          <a:p>
            <a:pPr eaLnBrk="1" hangingPunct="1"/>
            <a:r>
              <a:rPr lang="en-US">
                <a:solidFill>
                  <a:schemeClr val="tx1"/>
                </a:solidFill>
                <a:latin typeface="Arial Black" charset="0"/>
                <a:ea typeface="ＭＳ Ｐゴシック" charset="0"/>
                <a:cs typeface="ＭＳ Ｐゴシック" charset="0"/>
              </a:rPr>
              <a:t>My Upcoming Seminar</a:t>
            </a:r>
            <a:endParaRPr lang="en-US">
              <a:latin typeface="Arial Black" charset="0"/>
              <a:ea typeface="ＭＳ Ｐゴシック" charset="0"/>
              <a:cs typeface="ＭＳ Ｐゴシック" charset="0"/>
            </a:endParaRPr>
          </a:p>
        </p:txBody>
      </p:sp>
      <p:sp>
        <p:nvSpPr>
          <p:cNvPr id="676866" name="Rectangle 3"/>
          <p:cNvSpPr>
            <a:spLocks noGrp="1" noChangeArrowheads="1"/>
          </p:cNvSpPr>
          <p:nvPr>
            <p:ph type="subTitle" idx="1"/>
          </p:nvPr>
        </p:nvSpPr>
        <p:spPr>
          <a:xfrm>
            <a:off x="-76200" y="2590800"/>
            <a:ext cx="9144000" cy="4114800"/>
          </a:xfrm>
          <a:ln>
            <a:solidFill>
              <a:schemeClr val="tx2"/>
            </a:solidFill>
            <a:miter lim="800000"/>
            <a:headEnd/>
            <a:tailEnd/>
          </a:ln>
        </p:spPr>
        <p:txBody>
          <a:bodyPr/>
          <a:lstStyle/>
          <a:p>
            <a:pPr marL="457200" indent="-457200" algn="l" eaLnBrk="1" hangingPunct="1">
              <a:buFontTx/>
              <a:buChar char="•"/>
            </a:pPr>
            <a:r>
              <a:rPr lang="en-US">
                <a:latin typeface="Arial Black" charset="0"/>
                <a:ea typeface="ＭＳ Ｐゴシック" charset="0"/>
                <a:cs typeface="ＭＳ Ｐゴシック" charset="0"/>
              </a:rPr>
              <a:t>Wednesday, 31 May (7-10 PM) at International Baptist Church</a:t>
            </a:r>
            <a:br>
              <a:rPr lang="en-US">
                <a:latin typeface="Arial Black" charset="0"/>
                <a:ea typeface="ＭＳ Ｐゴシック" charset="0"/>
                <a:cs typeface="ＭＳ Ｐゴシック" charset="0"/>
              </a:rPr>
            </a:br>
            <a:r>
              <a:rPr lang="en-US">
                <a:latin typeface="Arial Black" charset="0"/>
                <a:ea typeface="ＭＳ Ｐゴシック" charset="0"/>
                <a:cs typeface="ＭＳ Ｐゴシック" charset="0"/>
              </a:rPr>
              <a:t>(81 Kings Road at Farrer &amp; Empress)</a:t>
            </a:r>
          </a:p>
        </p:txBody>
      </p:sp>
      <p:pic>
        <p:nvPicPr>
          <p:cNvPr id="500741"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b="13513"/>
          <a:stretch>
            <a:fillRect/>
          </a:stretch>
        </p:blipFill>
        <p:spPr bwMode="auto">
          <a:xfrm>
            <a:off x="0" y="0"/>
            <a:ext cx="28321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500741"/>
                                        </p:tgtEl>
                                        <p:attrNameLst>
                                          <p:attrName>style.visibility</p:attrName>
                                        </p:attrNameLst>
                                      </p:cBhvr>
                                      <p:to>
                                        <p:strVal val="visible"/>
                                      </p:to>
                                    </p:set>
                                    <p:anim calcmode="lin" valueType="num">
                                      <p:cBhvr>
                                        <p:cTn id="7" dur="500" fill="hold"/>
                                        <p:tgtEl>
                                          <p:spTgt spid="500741"/>
                                        </p:tgtEl>
                                        <p:attrNameLst>
                                          <p:attrName>ppt_w</p:attrName>
                                        </p:attrNameLst>
                                      </p:cBhvr>
                                      <p:tavLst>
                                        <p:tav tm="0">
                                          <p:val>
                                            <p:fltVal val="0"/>
                                          </p:val>
                                        </p:tav>
                                        <p:tav tm="100000">
                                          <p:val>
                                            <p:strVal val="#ppt_w"/>
                                          </p:val>
                                        </p:tav>
                                      </p:tavLst>
                                    </p:anim>
                                    <p:anim calcmode="lin" valueType="num">
                                      <p:cBhvr>
                                        <p:cTn id="8" dur="500" fill="hold"/>
                                        <p:tgtEl>
                                          <p:spTgt spid="5007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8913" name="Rectangle 2"/>
          <p:cNvSpPr>
            <a:spLocks noGrp="1" noChangeArrowheads="1"/>
          </p:cNvSpPr>
          <p:nvPr>
            <p:ph type="ctrTitle"/>
          </p:nvPr>
        </p:nvSpPr>
        <p:spPr>
          <a:xfrm>
            <a:off x="609600" y="762000"/>
            <a:ext cx="7848600" cy="1600200"/>
          </a:xfrm>
        </p:spPr>
        <p:txBody>
          <a:bodyPr/>
          <a:lstStyle/>
          <a:p>
            <a:pPr eaLnBrk="1" hangingPunct="1"/>
            <a:r>
              <a:rPr lang="en-US" sz="3600" b="1">
                <a:latin typeface="Helvetica" charset="0"/>
                <a:ea typeface="ＭＳ Ｐゴシック" charset="0"/>
                <a:cs typeface="ＭＳ Ｐゴシック" charset="0"/>
              </a:rPr>
              <a:t>What to say to others?  </a:t>
            </a:r>
            <a:br>
              <a:rPr lang="en-US" sz="3600" b="1">
                <a:latin typeface="Helvetica" charset="0"/>
                <a:ea typeface="ＭＳ Ｐゴシック" charset="0"/>
                <a:cs typeface="ＭＳ Ｐゴシック" charset="0"/>
              </a:rPr>
            </a:br>
            <a:r>
              <a:rPr lang="en-US" sz="3600" b="1">
                <a:latin typeface="Helvetica" charset="0"/>
                <a:ea typeface="ＭＳ Ｐゴシック" charset="0"/>
                <a:cs typeface="ＭＳ Ｐゴシック" charset="0"/>
              </a:rPr>
              <a:t>Answer according to where the person is coming from</a:t>
            </a:r>
            <a:endParaRPr lang="en-US" b="1">
              <a:latin typeface="Helvetica" charset="0"/>
              <a:ea typeface="ＭＳ Ｐゴシック" charset="0"/>
              <a:cs typeface="ＭＳ Ｐゴシック" charset="0"/>
            </a:endParaRPr>
          </a:p>
        </p:txBody>
      </p:sp>
      <p:sp>
        <p:nvSpPr>
          <p:cNvPr id="2654211" name="Rectangle 3"/>
          <p:cNvSpPr>
            <a:spLocks noGrp="1" noChangeArrowheads="1"/>
          </p:cNvSpPr>
          <p:nvPr>
            <p:ph type="subTitle" idx="1"/>
          </p:nvPr>
        </p:nvSpPr>
        <p:spPr>
          <a:xfrm>
            <a:off x="152400" y="2895600"/>
            <a:ext cx="8991600" cy="1447800"/>
          </a:xfrm>
        </p:spPr>
        <p:txBody>
          <a:bodyPr/>
          <a:lstStyle/>
          <a:p>
            <a:pPr marL="400050" indent="-400050" eaLnBrk="1" hangingPunct="1">
              <a:buFont typeface="Wingdings" charset="0"/>
              <a:buChar char="n"/>
            </a:pPr>
            <a:r>
              <a:rPr lang="en-US" altLang="ja-JP" b="1">
                <a:latin typeface="Arial" charset="0"/>
                <a:ea typeface="ＭＳ Ｐゴシック" charset="0"/>
                <a:cs typeface="ＭＳ Ｐゴシック" charset="0"/>
              </a:rPr>
              <a:t>"This is just a work of fiction so I don</a:t>
            </a:r>
            <a:r>
              <a:rPr lang="fr-FR" altLang="ja-JP" b="1">
                <a:latin typeface="Arial" charset="0"/>
                <a:ea typeface="ＭＳ Ｐゴシック" charset="0"/>
                <a:cs typeface="ＭＳ Ｐゴシック" charset="0"/>
              </a:rPr>
              <a:t>'</a:t>
            </a:r>
            <a:r>
              <a:rPr lang="en-US" altLang="ja-JP" b="1">
                <a:latin typeface="Arial" charset="0"/>
                <a:ea typeface="ＭＳ Ｐゴシック" charset="0"/>
                <a:cs typeface="ＭＳ Ｐゴシック" charset="0"/>
              </a:rPr>
              <a:t>t understand all the fuss about it."</a:t>
            </a:r>
            <a:endParaRPr lang="en-US" b="1">
              <a:latin typeface="Arial" charset="0"/>
              <a:ea typeface="ＭＳ Ｐゴシック" charset="0"/>
              <a:cs typeface="ＭＳ Ｐゴシック" charset="0"/>
            </a:endParaRPr>
          </a:p>
        </p:txBody>
      </p:sp>
      <p:sp>
        <p:nvSpPr>
          <p:cNvPr id="678915" name="Rectangle 2"/>
          <p:cNvSpPr txBox="1">
            <a:spLocks noChangeArrowheads="1"/>
          </p:cNvSpPr>
          <p:nvPr/>
        </p:nvSpPr>
        <p:spPr bwMode="auto">
          <a:xfrm>
            <a:off x="152400" y="2286000"/>
            <a:ext cx="2514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3600" b="1">
                <a:solidFill>
                  <a:schemeClr val="tx2"/>
                </a:solidFill>
                <a:latin typeface="Helvetica" charset="0"/>
              </a:rPr>
              <a:t>Person #1</a:t>
            </a:r>
            <a:endParaRPr lang="en-US" sz="4400" b="1">
              <a:solidFill>
                <a:schemeClr val="tx2"/>
              </a:solidFill>
              <a:latin typeface="Helvetica" charset="0"/>
            </a:endParaRPr>
          </a:p>
        </p:txBody>
      </p:sp>
      <p:sp>
        <p:nvSpPr>
          <p:cNvPr id="5" name="Rectangle 3"/>
          <p:cNvSpPr txBox="1">
            <a:spLocks noChangeArrowheads="1"/>
          </p:cNvSpPr>
          <p:nvPr/>
        </p:nvSpPr>
        <p:spPr bwMode="auto">
          <a:xfrm>
            <a:off x="152400" y="4343400"/>
            <a:ext cx="8991600" cy="1143000"/>
          </a:xfrm>
          <a:prstGeom prst="rect">
            <a:avLst/>
          </a:prstGeom>
          <a:noFill/>
          <a:ln w="9525">
            <a:noFill/>
            <a:miter lim="800000"/>
            <a:headEnd/>
            <a:tailEnd/>
          </a:ln>
        </p:spPr>
        <p:txBody>
          <a:bodyPr/>
          <a:lstStyle/>
          <a:p>
            <a:pPr marL="400050" indent="-400050" eaLnBrk="1" hangingPunct="1">
              <a:spcBef>
                <a:spcPct val="20000"/>
              </a:spcBef>
              <a:buClr>
                <a:schemeClr val="folHlink"/>
              </a:buClr>
              <a:buSzPct val="75000"/>
              <a:buFont typeface="Wingdings" pitchFamily="-105" charset="2"/>
              <a:buChar char="n"/>
              <a:defRPr/>
            </a:pPr>
            <a:r>
              <a:rPr lang="en-US" sz="3200" b="1" kern="0" dirty="0">
                <a:latin typeface="Arial" pitchFamily="-105" charset="0"/>
                <a:ea typeface="ＭＳ Ｐゴシック" pitchFamily="-105" charset="-128"/>
                <a:cs typeface="ＭＳ Ｐゴシック" pitchFamily="-105" charset="-128"/>
              </a:rPr>
              <a:t>Tell this person that you agree and let it be.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542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4211" grpId="0" build="p" autoUpdateAnimBg="0"/>
      <p:bldP spid="5" grpId="0" build="p"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0961" name="Rectangle 2"/>
          <p:cNvSpPr>
            <a:spLocks noGrp="1" noChangeArrowheads="1"/>
          </p:cNvSpPr>
          <p:nvPr>
            <p:ph type="ctrTitle"/>
          </p:nvPr>
        </p:nvSpPr>
        <p:spPr>
          <a:xfrm>
            <a:off x="609600" y="762000"/>
            <a:ext cx="7848600" cy="1600200"/>
          </a:xfrm>
        </p:spPr>
        <p:txBody>
          <a:bodyPr/>
          <a:lstStyle/>
          <a:p>
            <a:pPr eaLnBrk="1" hangingPunct="1"/>
            <a:r>
              <a:rPr lang="en-US" sz="3600" b="1">
                <a:latin typeface="Helvetica" charset="0"/>
                <a:ea typeface="ＭＳ Ｐゴシック" charset="0"/>
                <a:cs typeface="ＭＳ Ｐゴシック" charset="0"/>
              </a:rPr>
              <a:t>What to say to others?  </a:t>
            </a:r>
            <a:br>
              <a:rPr lang="en-US" sz="3600" b="1">
                <a:latin typeface="Helvetica" charset="0"/>
                <a:ea typeface="ＭＳ Ｐゴシック" charset="0"/>
                <a:cs typeface="ＭＳ Ｐゴシック" charset="0"/>
              </a:rPr>
            </a:br>
            <a:r>
              <a:rPr lang="en-US" sz="3600" b="1">
                <a:latin typeface="Helvetica" charset="0"/>
                <a:ea typeface="ＭＳ Ｐゴシック" charset="0"/>
                <a:cs typeface="ＭＳ Ｐゴシック" charset="0"/>
              </a:rPr>
              <a:t>Answer according to where the person is coming from</a:t>
            </a:r>
            <a:endParaRPr lang="en-US" b="1">
              <a:latin typeface="Helvetica" charset="0"/>
              <a:ea typeface="ＭＳ Ｐゴシック" charset="0"/>
              <a:cs typeface="ＭＳ Ｐゴシック" charset="0"/>
            </a:endParaRPr>
          </a:p>
        </p:txBody>
      </p:sp>
      <p:sp>
        <p:nvSpPr>
          <p:cNvPr id="2655235" name="Rectangle 3"/>
          <p:cNvSpPr>
            <a:spLocks noGrp="1" noChangeArrowheads="1"/>
          </p:cNvSpPr>
          <p:nvPr>
            <p:ph type="subTitle" idx="1"/>
          </p:nvPr>
        </p:nvSpPr>
        <p:spPr>
          <a:xfrm>
            <a:off x="152400" y="2819400"/>
            <a:ext cx="8991600" cy="1371600"/>
          </a:xfrm>
        </p:spPr>
        <p:txBody>
          <a:bodyPr/>
          <a:lstStyle/>
          <a:p>
            <a:pPr marL="400050" indent="-400050" eaLnBrk="1" hangingPunct="1">
              <a:buFont typeface="Wingdings" charset="0"/>
              <a:buChar char="n"/>
            </a:pPr>
            <a:r>
              <a:rPr lang="en-US" altLang="ja-JP" b="1">
                <a:latin typeface="Arial" charset="0"/>
                <a:ea typeface="ＭＳ Ｐゴシック" charset="0"/>
                <a:cs typeface="ＭＳ Ｐゴシック" charset="0"/>
              </a:rPr>
              <a:t>"I didn</a:t>
            </a:r>
            <a:r>
              <a:rPr lang="fr-FR" altLang="ja-JP" b="1">
                <a:latin typeface="Arial" charset="0"/>
                <a:ea typeface="ＭＳ Ｐゴシック" charset="0"/>
                <a:cs typeface="ＭＳ Ｐゴシック" charset="0"/>
              </a:rPr>
              <a:t>'</a:t>
            </a:r>
            <a:r>
              <a:rPr lang="en-US" altLang="ja-JP" b="1">
                <a:latin typeface="Arial" charset="0"/>
                <a:ea typeface="ＭＳ Ｐゴシック" charset="0"/>
                <a:cs typeface="ＭＳ Ｐゴシック" charset="0"/>
              </a:rPr>
              <a:t>t know that the church has covered up the truth about Jesus."</a:t>
            </a:r>
            <a:endParaRPr lang="en-US" b="1">
              <a:latin typeface="Arial" charset="0"/>
              <a:ea typeface="ＭＳ Ｐゴシック" charset="0"/>
              <a:cs typeface="ＭＳ Ｐゴシック" charset="0"/>
            </a:endParaRPr>
          </a:p>
        </p:txBody>
      </p:sp>
      <p:sp>
        <p:nvSpPr>
          <p:cNvPr id="680963" name="Rectangle 2"/>
          <p:cNvSpPr txBox="1">
            <a:spLocks noChangeArrowheads="1"/>
          </p:cNvSpPr>
          <p:nvPr/>
        </p:nvSpPr>
        <p:spPr bwMode="auto">
          <a:xfrm>
            <a:off x="152400" y="2286000"/>
            <a:ext cx="2514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3600" b="1">
                <a:solidFill>
                  <a:schemeClr val="tx2"/>
                </a:solidFill>
                <a:latin typeface="Helvetica" charset="0"/>
              </a:rPr>
              <a:t>Person #2</a:t>
            </a:r>
            <a:endParaRPr lang="en-US" sz="4400" b="1">
              <a:solidFill>
                <a:schemeClr val="tx2"/>
              </a:solidFill>
              <a:latin typeface="Helvetica" charset="0"/>
            </a:endParaRPr>
          </a:p>
        </p:txBody>
      </p:sp>
      <p:sp>
        <p:nvSpPr>
          <p:cNvPr id="5" name="Rectangle 3"/>
          <p:cNvSpPr txBox="1">
            <a:spLocks noChangeArrowheads="1"/>
          </p:cNvSpPr>
          <p:nvPr/>
        </p:nvSpPr>
        <p:spPr bwMode="auto">
          <a:xfrm>
            <a:off x="152400" y="4267200"/>
            <a:ext cx="8991600" cy="3048000"/>
          </a:xfrm>
          <a:prstGeom prst="rect">
            <a:avLst/>
          </a:prstGeom>
          <a:noFill/>
          <a:ln w="9525">
            <a:noFill/>
            <a:miter lim="800000"/>
            <a:headEnd/>
            <a:tailEnd/>
          </a:ln>
        </p:spPr>
        <p:txBody>
          <a:bodyPr/>
          <a:lstStyle/>
          <a:p>
            <a:pPr marL="400050" indent="-400050" eaLnBrk="1" hangingPunct="1">
              <a:spcBef>
                <a:spcPct val="20000"/>
              </a:spcBef>
              <a:buClr>
                <a:schemeClr val="folHlink"/>
              </a:buClr>
              <a:buSzPct val="75000"/>
              <a:buFont typeface="Wingdings" pitchFamily="-105" charset="2"/>
              <a:buChar char="n"/>
              <a:defRPr/>
            </a:pPr>
            <a:r>
              <a:rPr lang="en-US" sz="3200" b="1" kern="0" dirty="0">
                <a:latin typeface="Arial" pitchFamily="-105" charset="0"/>
                <a:ea typeface="ＭＳ Ｐゴシック" pitchFamily="-105" charset="-128"/>
                <a:cs typeface="ＭＳ Ｐゴシック" pitchFamily="-105" charset="-128"/>
              </a:rPr>
              <a:t>Show where the NT itself proves the deity of Christ whereas Brown</a:t>
            </a:r>
            <a:r>
              <a:rPr lang="fr-FR" sz="3200" b="1" kern="0" dirty="0">
                <a:latin typeface="Arial" pitchFamily="-105" charset="0"/>
                <a:ea typeface="ＭＳ Ｐゴシック" pitchFamily="-105" charset="-128"/>
                <a:cs typeface="ＭＳ Ｐゴシック" pitchFamily="-105" charset="-128"/>
              </a:rPr>
              <a:t>'</a:t>
            </a:r>
            <a:r>
              <a:rPr lang="en-US" sz="3200" b="1" kern="0" dirty="0">
                <a:latin typeface="Arial" pitchFamily="-105" charset="0"/>
                <a:ea typeface="ＭＳ Ｐゴシック" pitchFamily="-105" charset="-128"/>
                <a:cs typeface="ＭＳ Ｐゴシック" pitchFamily="-105" charset="-128"/>
              </a:rPr>
              <a:t>s use of Pierre </a:t>
            </a:r>
            <a:r>
              <a:rPr lang="en-US" sz="3200" b="1" kern="0" dirty="0" err="1">
                <a:latin typeface="Arial" pitchFamily="-105" charset="0"/>
                <a:ea typeface="ＭＳ Ｐゴシック" pitchFamily="-105" charset="-128"/>
                <a:cs typeface="ＭＳ Ｐゴシック" pitchFamily="-105" charset="-128"/>
              </a:rPr>
              <a:t>Plantard</a:t>
            </a:r>
            <a:r>
              <a:rPr lang="en-US" sz="3200" b="1" kern="0" dirty="0">
                <a:latin typeface="Arial" pitchFamily="-105" charset="0"/>
                <a:ea typeface="ＭＳ Ｐゴシック" pitchFamily="-105" charset="-128"/>
                <a:cs typeface="ＭＳ Ｐゴシック" pitchFamily="-105" charset="-128"/>
              </a:rPr>
              <a:t> as a key source is a use of forged documents to "prove" his thesis.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6552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5235" grpId="0" build="p" autoUpdateAnimBg="0"/>
      <p:bldP spid="5" grpId="0" build="p"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3009" name="Rectangle 2"/>
          <p:cNvSpPr>
            <a:spLocks noGrp="1" noChangeArrowheads="1"/>
          </p:cNvSpPr>
          <p:nvPr>
            <p:ph type="ctrTitle"/>
          </p:nvPr>
        </p:nvSpPr>
        <p:spPr>
          <a:xfrm>
            <a:off x="609600" y="762000"/>
            <a:ext cx="7848600" cy="1600200"/>
          </a:xfrm>
        </p:spPr>
        <p:txBody>
          <a:bodyPr/>
          <a:lstStyle/>
          <a:p>
            <a:pPr eaLnBrk="1" hangingPunct="1"/>
            <a:r>
              <a:rPr lang="en-US" sz="3600" b="1">
                <a:latin typeface="Helvetica" charset="0"/>
                <a:ea typeface="ＭＳ Ｐゴシック" charset="0"/>
                <a:cs typeface="ＭＳ Ｐゴシック" charset="0"/>
              </a:rPr>
              <a:t>What to say to others?  </a:t>
            </a:r>
            <a:br>
              <a:rPr lang="en-US" sz="3600" b="1">
                <a:latin typeface="Helvetica" charset="0"/>
                <a:ea typeface="ＭＳ Ｐゴシック" charset="0"/>
                <a:cs typeface="ＭＳ Ｐゴシック" charset="0"/>
              </a:rPr>
            </a:br>
            <a:r>
              <a:rPr lang="en-US" sz="3600" b="1">
                <a:latin typeface="Helvetica" charset="0"/>
                <a:ea typeface="ＭＳ Ｐゴシック" charset="0"/>
                <a:cs typeface="ＭＳ Ｐゴシック" charset="0"/>
              </a:rPr>
              <a:t>Answer according to where the person is coming from</a:t>
            </a:r>
            <a:endParaRPr lang="en-US" b="1">
              <a:latin typeface="Helvetica" charset="0"/>
              <a:ea typeface="ＭＳ Ｐゴシック" charset="0"/>
              <a:cs typeface="ＭＳ Ｐゴシック" charset="0"/>
            </a:endParaRPr>
          </a:p>
        </p:txBody>
      </p:sp>
      <p:sp>
        <p:nvSpPr>
          <p:cNvPr id="2656259" name="Rectangle 3"/>
          <p:cNvSpPr>
            <a:spLocks noGrp="1" noChangeArrowheads="1"/>
          </p:cNvSpPr>
          <p:nvPr>
            <p:ph type="subTitle" idx="1"/>
          </p:nvPr>
        </p:nvSpPr>
        <p:spPr>
          <a:xfrm>
            <a:off x="152400" y="2971800"/>
            <a:ext cx="8991600" cy="762000"/>
          </a:xfrm>
        </p:spPr>
        <p:txBody>
          <a:bodyPr/>
          <a:lstStyle/>
          <a:p>
            <a:pPr marL="400050" indent="-400050" eaLnBrk="1" hangingPunct="1">
              <a:buFont typeface="Wingdings" charset="0"/>
              <a:buChar char="n"/>
            </a:pPr>
            <a:r>
              <a:rPr lang="en-US" altLang="ja-JP" b="1">
                <a:latin typeface="Arial" charset="0"/>
                <a:ea typeface="ＭＳ Ｐゴシック" charset="0"/>
                <a:cs typeface="ＭＳ Ｐゴシック" charset="0"/>
              </a:rPr>
              <a:t>"This gives me a reason not to believe.</a:t>
            </a:r>
            <a:endParaRPr lang="en-US" b="1">
              <a:latin typeface="Arial" charset="0"/>
              <a:ea typeface="ＭＳ Ｐゴシック" charset="0"/>
              <a:cs typeface="ＭＳ Ｐゴシック" charset="0"/>
            </a:endParaRPr>
          </a:p>
        </p:txBody>
      </p:sp>
      <p:sp>
        <p:nvSpPr>
          <p:cNvPr id="683011" name="Rectangle 2"/>
          <p:cNvSpPr txBox="1">
            <a:spLocks noChangeArrowheads="1"/>
          </p:cNvSpPr>
          <p:nvPr/>
        </p:nvSpPr>
        <p:spPr bwMode="auto">
          <a:xfrm>
            <a:off x="152400" y="2286000"/>
            <a:ext cx="2514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3600" b="1">
                <a:solidFill>
                  <a:schemeClr val="tx2"/>
                </a:solidFill>
                <a:latin typeface="Helvetica" charset="0"/>
              </a:rPr>
              <a:t>Person #3</a:t>
            </a:r>
            <a:endParaRPr lang="en-US" sz="4400" b="1">
              <a:solidFill>
                <a:schemeClr val="tx2"/>
              </a:solidFill>
              <a:latin typeface="Helvetica" charset="0"/>
            </a:endParaRPr>
          </a:p>
        </p:txBody>
      </p:sp>
      <p:sp>
        <p:nvSpPr>
          <p:cNvPr id="5" name="Rectangle 3"/>
          <p:cNvSpPr txBox="1">
            <a:spLocks noChangeArrowheads="1"/>
          </p:cNvSpPr>
          <p:nvPr/>
        </p:nvSpPr>
        <p:spPr bwMode="auto">
          <a:xfrm>
            <a:off x="152400" y="3886200"/>
            <a:ext cx="8991600" cy="2133600"/>
          </a:xfrm>
          <a:prstGeom prst="rect">
            <a:avLst/>
          </a:prstGeom>
          <a:noFill/>
          <a:ln w="9525">
            <a:noFill/>
            <a:miter lim="800000"/>
            <a:headEnd/>
            <a:tailEnd/>
          </a:ln>
        </p:spPr>
        <p:txBody>
          <a:bodyPr/>
          <a:lstStyle/>
          <a:p>
            <a:pPr marL="400050" indent="-400050" eaLnBrk="1" hangingPunct="1">
              <a:spcBef>
                <a:spcPct val="20000"/>
              </a:spcBef>
              <a:buClr>
                <a:schemeClr val="folHlink"/>
              </a:buClr>
              <a:buSzPct val="75000"/>
              <a:buFont typeface="Wingdings" pitchFamily="-105" charset="2"/>
              <a:buChar char="n"/>
              <a:defRPr/>
            </a:pPr>
            <a:r>
              <a:rPr lang="en-US" sz="3200" b="1" kern="0" dirty="0">
                <a:latin typeface="Arial" pitchFamily="-105" charset="0"/>
                <a:ea typeface="ＭＳ Ｐゴシック" pitchFamily="-105" charset="-128"/>
                <a:cs typeface="ＭＳ Ｐゴシック" pitchFamily="-105" charset="-128"/>
              </a:rPr>
              <a:t>Counsel this person based on his or her own personal history of where he or she has been hurt by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6562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6259" grpId="0" build="p" autoUpdateAnimBg="0"/>
      <p:bldP spid="5"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23" name="Rectangle 3"/>
          <p:cNvSpPr>
            <a:spLocks noGrp="1" noChangeArrowheads="1"/>
          </p:cNvSpPr>
          <p:nvPr>
            <p:ph type="subTitle" idx="1"/>
          </p:nvPr>
        </p:nvSpPr>
        <p:spPr>
          <a:xfrm>
            <a:off x="228600" y="2438400"/>
            <a:ext cx="8915400" cy="4419600"/>
          </a:xfrm>
        </p:spPr>
        <p:txBody>
          <a:bodyPr/>
          <a:lstStyle/>
          <a:p>
            <a:pPr marL="457200" indent="-457200" algn="l" eaLnBrk="1" hangingPunct="1"/>
            <a:r>
              <a:rPr lang="en-US" sz="2800">
                <a:latin typeface="Arial Black" charset="0"/>
                <a:ea typeface="ＭＳ Ｐゴシック" charset="0"/>
                <a:cs typeface="ＭＳ Ｐゴシック" charset="0"/>
              </a:rPr>
              <a:t>1.	</a:t>
            </a:r>
            <a:r>
              <a:rPr lang="en-US" sz="2800" u="sng">
                <a:latin typeface="Arial Black" charset="0"/>
                <a:ea typeface="ＭＳ Ｐゴシック" charset="0"/>
                <a:cs typeface="ＭＳ Ｐゴシック" charset="0"/>
              </a:rPr>
              <a:t>Open</a:t>
            </a:r>
            <a:r>
              <a:rPr lang="en-US" sz="2800">
                <a:latin typeface="Arial Black" charset="0"/>
                <a:ea typeface="ＭＳ Ｐゴシック" charset="0"/>
                <a:cs typeface="ＭＳ Ｐゴシック" charset="0"/>
              </a:rPr>
              <a:t>: What did you think of the movie?</a:t>
            </a:r>
          </a:p>
          <a:p>
            <a:pPr marL="457200" indent="-457200" algn="l" eaLnBrk="1" hangingPunct="1"/>
            <a:r>
              <a:rPr lang="en-US" sz="2800">
                <a:latin typeface="Arial Black" charset="0"/>
                <a:ea typeface="ＭＳ Ｐゴシック" charset="0"/>
                <a:cs typeface="ＭＳ Ｐゴシック" charset="0"/>
              </a:rPr>
              <a:t>2.	</a:t>
            </a:r>
            <a:r>
              <a:rPr lang="en-US" sz="2800" u="sng">
                <a:latin typeface="Arial Black" charset="0"/>
                <a:ea typeface="ＭＳ Ｐゴシック" charset="0"/>
                <a:cs typeface="ＭＳ Ｐゴシック" charset="0"/>
              </a:rPr>
              <a:t>Passion</a:t>
            </a:r>
            <a:r>
              <a:rPr lang="en-US" sz="2800">
                <a:latin typeface="Arial Black" charset="0"/>
                <a:ea typeface="ＭＳ Ｐゴシック" charset="0"/>
                <a:cs typeface="ＭＳ Ｐゴシック" charset="0"/>
              </a:rPr>
              <a:t>: Why do you think speculation on how Jesus lived stirs so much passion?</a:t>
            </a:r>
          </a:p>
          <a:p>
            <a:pPr marL="457200" indent="-457200" algn="l" eaLnBrk="1" hangingPunct="1"/>
            <a:r>
              <a:rPr lang="en-US" sz="2800">
                <a:latin typeface="Arial Black" charset="0"/>
                <a:ea typeface="ＭＳ Ｐゴシック" charset="0"/>
                <a:cs typeface="ＭＳ Ｐゴシック" charset="0"/>
              </a:rPr>
              <a:t>3.	</a:t>
            </a:r>
            <a:r>
              <a:rPr lang="en-US" sz="2800" u="sng">
                <a:latin typeface="Arial Black" charset="0"/>
                <a:ea typeface="ＭＳ Ｐゴシック" charset="0"/>
                <a:cs typeface="ＭＳ Ｐゴシック" charset="0"/>
              </a:rPr>
              <a:t>Cost</a:t>
            </a:r>
            <a:r>
              <a:rPr lang="en-US" sz="2800">
                <a:latin typeface="Arial Black" charset="0"/>
                <a:ea typeface="ＭＳ Ｐゴシック" charset="0"/>
                <a:cs typeface="ＭＳ Ｐゴシック" charset="0"/>
              </a:rPr>
              <a:t>: Many Christians were persecuted for believing Jesus was God the first 300 years after Christ.  Do you think they would die for this belief if they knew it was a lie?</a:t>
            </a:r>
          </a:p>
        </p:txBody>
      </p:sp>
      <p:pic>
        <p:nvPicPr>
          <p:cNvPr id="685058" name="Picture 4" descr="0601-DVC_Bann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198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5059" name="Rectangle 2"/>
          <p:cNvSpPr>
            <a:spLocks noGrp="1" noChangeArrowheads="1"/>
          </p:cNvSpPr>
          <p:nvPr>
            <p:ph type="ctrTitle"/>
          </p:nvPr>
        </p:nvSpPr>
        <p:spPr>
          <a:xfrm>
            <a:off x="0" y="1371600"/>
            <a:ext cx="9144000" cy="1143000"/>
          </a:xfrm>
          <a:solidFill>
            <a:schemeClr val="bg1"/>
          </a:solidFill>
        </p:spPr>
        <p:txBody>
          <a:bodyPr/>
          <a:lstStyle/>
          <a:p>
            <a:pPr eaLnBrk="1" hangingPunct="1"/>
            <a:r>
              <a:rPr lang="en-US" sz="4000">
                <a:latin typeface="Arial Black" charset="0"/>
                <a:ea typeface="ＭＳ Ｐゴシック" charset="0"/>
                <a:cs typeface="ＭＳ Ｐゴシック" charset="0"/>
              </a:rPr>
              <a:t>Questions to Ask Others</a:t>
            </a:r>
            <a:endParaRPr lang="en-US">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883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883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48832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23"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5" name="Rectangle 2"/>
          <p:cNvSpPr>
            <a:spLocks noGrp="1" noChangeArrowheads="1"/>
          </p:cNvSpPr>
          <p:nvPr>
            <p:ph type="subTitle" idx="1"/>
          </p:nvPr>
        </p:nvSpPr>
        <p:spPr>
          <a:xfrm>
            <a:off x="228600" y="2438400"/>
            <a:ext cx="8915400" cy="4419600"/>
          </a:xfrm>
        </p:spPr>
        <p:txBody>
          <a:bodyPr/>
          <a:lstStyle/>
          <a:p>
            <a:pPr marL="457200" indent="-457200" algn="l" eaLnBrk="1" hangingPunct="1"/>
            <a:r>
              <a:rPr lang="en-US" sz="2800">
                <a:latin typeface="Arial Black" charset="0"/>
                <a:ea typeface="ＭＳ Ｐゴシック" charset="0"/>
                <a:cs typeface="ＭＳ Ｐゴシック" charset="0"/>
              </a:rPr>
              <a:t>4.	</a:t>
            </a:r>
            <a:r>
              <a:rPr lang="en-US" sz="2800" u="sng">
                <a:latin typeface="Arial Black" charset="0"/>
                <a:ea typeface="ＭＳ Ｐゴシック" charset="0"/>
                <a:cs typeface="ＭＳ Ｐゴシック" charset="0"/>
              </a:rPr>
              <a:t>Death</a:t>
            </a:r>
            <a:r>
              <a:rPr lang="en-US" sz="2800">
                <a:latin typeface="Arial Black" charset="0"/>
                <a:ea typeface="ＭＳ Ｐゴシック" charset="0"/>
                <a:cs typeface="ＭＳ Ｐゴシック" charset="0"/>
              </a:rPr>
              <a:t>: Brown does not discuss if Jesus died willingly.  If Jesus did not claim to be the Son of God, why didn</a:t>
            </a:r>
            <a:r>
              <a:rPr lang="fr-FR" altLang="ja-JP" sz="2800">
                <a:latin typeface="Arial Black" charset="0"/>
                <a:ea typeface="ＭＳ Ｐゴシック" charset="0"/>
                <a:cs typeface="ＭＳ Ｐゴシック" charset="0"/>
              </a:rPr>
              <a:t>'</a:t>
            </a:r>
            <a:r>
              <a:rPr lang="en-US" altLang="ja-JP" sz="2800">
                <a:latin typeface="Arial Black" charset="0"/>
                <a:ea typeface="ＭＳ Ｐゴシック" charset="0"/>
                <a:cs typeface="ＭＳ Ｐゴシック" charset="0"/>
              </a:rPr>
              <a:t>t he speak up to Pontius Pilate to prevent his death?</a:t>
            </a:r>
            <a:endParaRPr lang="en-US" sz="2800">
              <a:latin typeface="Arial Black" charset="0"/>
              <a:ea typeface="ＭＳ Ｐゴシック" charset="0"/>
              <a:cs typeface="ＭＳ Ｐゴシック" charset="0"/>
            </a:endParaRPr>
          </a:p>
        </p:txBody>
      </p:sp>
      <p:pic>
        <p:nvPicPr>
          <p:cNvPr id="687106" name="Picture 3" descr="0601-DVC_Bann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198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7107" name="Rectangle 4"/>
          <p:cNvSpPr>
            <a:spLocks noGrp="1" noChangeArrowheads="1"/>
          </p:cNvSpPr>
          <p:nvPr>
            <p:ph type="ctrTitle"/>
          </p:nvPr>
        </p:nvSpPr>
        <p:spPr>
          <a:xfrm>
            <a:off x="0" y="1371600"/>
            <a:ext cx="9144000" cy="1143000"/>
          </a:xfrm>
          <a:solidFill>
            <a:schemeClr val="bg1"/>
          </a:solidFill>
        </p:spPr>
        <p:txBody>
          <a:bodyPr/>
          <a:lstStyle/>
          <a:p>
            <a:pPr eaLnBrk="1" hangingPunct="1"/>
            <a:r>
              <a:rPr lang="en-US" sz="4000">
                <a:latin typeface="Arial Black" charset="0"/>
                <a:ea typeface="ＭＳ Ｐゴシック" charset="0"/>
                <a:cs typeface="ＭＳ Ｐゴシック" charset="0"/>
              </a:rPr>
              <a:t>Questions to Ask Others</a:t>
            </a:r>
            <a:endParaRPr lang="en-US">
              <a:latin typeface="Arial Black" charset="0"/>
              <a:ea typeface="ＭＳ Ｐゴシック" charset="0"/>
              <a:cs typeface="ＭＳ Ｐゴシック" charset="0"/>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90370" name="Rectangle 2"/>
          <p:cNvSpPr>
            <a:spLocks noGrp="1" noChangeArrowheads="1"/>
          </p:cNvSpPr>
          <p:nvPr>
            <p:ph type="subTitle" idx="1"/>
          </p:nvPr>
        </p:nvSpPr>
        <p:spPr>
          <a:xfrm>
            <a:off x="228600" y="2438400"/>
            <a:ext cx="8915400" cy="4419600"/>
          </a:xfrm>
        </p:spPr>
        <p:txBody>
          <a:bodyPr/>
          <a:lstStyle/>
          <a:p>
            <a:pPr marL="457200" indent="-457200" algn="l" eaLnBrk="1" hangingPunct="1"/>
            <a:r>
              <a:rPr lang="en-US" sz="2800">
                <a:latin typeface="Arial Black" charset="0"/>
                <a:ea typeface="ＭＳ Ｐゴシック" charset="0"/>
                <a:cs typeface="ＭＳ Ｐゴシック" charset="0"/>
              </a:rPr>
              <a:t>5.	</a:t>
            </a:r>
            <a:r>
              <a:rPr lang="en-US" sz="2800" u="sng">
                <a:latin typeface="Arial Black" charset="0"/>
                <a:ea typeface="ＭＳ Ｐゴシック" charset="0"/>
                <a:cs typeface="ＭＳ Ｐゴシック" charset="0"/>
              </a:rPr>
              <a:t>Resurrection</a:t>
            </a:r>
            <a:r>
              <a:rPr lang="en-US" sz="2800">
                <a:latin typeface="Arial Black" charset="0"/>
                <a:ea typeface="ＭＳ Ｐゴシック" charset="0"/>
                <a:cs typeface="ＭＳ Ｐゴシック" charset="0"/>
              </a:rPr>
              <a:t>: It is a fact of history that Jesus</a:t>
            </a:r>
            <a:r>
              <a:rPr lang="fr-FR" sz="2800">
                <a:latin typeface="Arial Black" charset="0"/>
                <a:ea typeface="ＭＳ Ｐゴシック" charset="0"/>
                <a:cs typeface="ＭＳ Ｐゴシック" charset="0"/>
              </a:rPr>
              <a:t>'</a:t>
            </a:r>
            <a:r>
              <a:rPr lang="en-US" sz="2800">
                <a:latin typeface="Arial Black" charset="0"/>
                <a:ea typeface="ＭＳ Ｐゴシック" charset="0"/>
                <a:cs typeface="ＭＳ Ｐゴシック" charset="0"/>
              </a:rPr>
              <a:t> tomb is empty.  Can you think of a way to explain the fact of the empty tomb yet also believe that Jesus was just a man as Brown claims?</a:t>
            </a:r>
          </a:p>
          <a:p>
            <a:pPr marL="457200" indent="-457200" algn="l" eaLnBrk="1" hangingPunct="1"/>
            <a:r>
              <a:rPr lang="en-US" sz="2800">
                <a:latin typeface="Arial Black" charset="0"/>
                <a:ea typeface="ＭＳ Ｐゴシック" charset="0"/>
                <a:cs typeface="ＭＳ Ｐゴシック" charset="0"/>
              </a:rPr>
              <a:t>6.	</a:t>
            </a:r>
            <a:r>
              <a:rPr lang="en-US" sz="2800" u="sng">
                <a:latin typeface="Arial Black" charset="0"/>
                <a:ea typeface="ＭＳ Ｐゴシック" charset="0"/>
                <a:cs typeface="ＭＳ Ｐゴシック" charset="0"/>
              </a:rPr>
              <a:t>Application:</a:t>
            </a:r>
            <a:r>
              <a:rPr lang="en-US" sz="2800">
                <a:latin typeface="Arial Black" charset="0"/>
                <a:ea typeface="ＭＳ Ｐゴシック" charset="0"/>
                <a:cs typeface="ＭＳ Ｐゴシック" charset="0"/>
              </a:rPr>
              <a:t> Can I share with you why I believe he is alive and why it makes a difference?  (Share the gospel here)</a:t>
            </a:r>
          </a:p>
        </p:txBody>
      </p:sp>
      <p:pic>
        <p:nvPicPr>
          <p:cNvPr id="688130" name="Picture 3" descr="0601-DVC_Bann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198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8131" name="Rectangle 4"/>
          <p:cNvSpPr>
            <a:spLocks noGrp="1" noChangeArrowheads="1"/>
          </p:cNvSpPr>
          <p:nvPr>
            <p:ph type="ctrTitle"/>
          </p:nvPr>
        </p:nvSpPr>
        <p:spPr>
          <a:xfrm>
            <a:off x="0" y="1371600"/>
            <a:ext cx="9144000" cy="1143000"/>
          </a:xfrm>
          <a:solidFill>
            <a:schemeClr val="bg1"/>
          </a:solidFill>
        </p:spPr>
        <p:txBody>
          <a:bodyPr/>
          <a:lstStyle/>
          <a:p>
            <a:pPr eaLnBrk="1" hangingPunct="1"/>
            <a:r>
              <a:rPr lang="en-US" sz="4000">
                <a:latin typeface="Arial Black" charset="0"/>
                <a:ea typeface="ＭＳ Ｐゴシック" charset="0"/>
                <a:cs typeface="ＭＳ Ｐゴシック" charset="0"/>
              </a:rPr>
              <a:t>Questions to Ask Others</a:t>
            </a:r>
            <a:endParaRPr lang="en-US">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49037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0370" grpId="0" build="p"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153" name="Picture 5"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3" name="Rectangle 3"/>
          <p:cNvSpPr>
            <a:spLocks noGrp="1" noChangeArrowheads="1"/>
          </p:cNvSpPr>
          <p:nvPr>
            <p:ph type="title"/>
          </p:nvPr>
        </p:nvSpPr>
        <p:spPr>
          <a:xfrm>
            <a:off x="304800" y="152400"/>
            <a:ext cx="8610600" cy="1630363"/>
          </a:xfrm>
          <a:effectLst>
            <a:outerShdw blurRad="63500" dist="35921" dir="2700000" algn="ctr" rotWithShape="0">
              <a:schemeClr val="bg1">
                <a:alpha val="74998"/>
              </a:schemeClr>
            </a:outerShdw>
          </a:effectLst>
        </p:spPr>
        <p:txBody>
          <a:bodyPr/>
          <a:lstStyle/>
          <a:p>
            <a:pPr eaLnBrk="1" hangingPunct="1">
              <a:defRPr/>
            </a:pPr>
            <a:r>
              <a:rPr lang="en-US" sz="4800">
                <a:solidFill>
                  <a:srgbClr val="020009"/>
                </a:solidFill>
                <a:latin typeface="Arial" charset="0"/>
                <a:ea typeface="ＭＳ Ｐゴシック" charset="0"/>
                <a:cs typeface="ＭＳ Ｐゴシック" charset="0"/>
              </a:rPr>
              <a:t>Let the controversy bring you to talk about the cross</a:t>
            </a:r>
            <a:endParaRPr lang="en-US" b="0">
              <a:solidFill>
                <a:schemeClr val="bg1"/>
              </a:solidFill>
              <a:latin typeface="Arial" charset="0"/>
              <a:ea typeface="ＭＳ Ｐゴシック" charset="0"/>
              <a:cs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5"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6788" name="Rectangle 4"/>
          <p:cNvSpPr>
            <a:spLocks noGrp="1" noChangeArrowheads="1"/>
          </p:cNvSpPr>
          <p:nvPr>
            <p:ph type="title"/>
          </p:nvPr>
        </p:nvSpPr>
        <p:spPr>
          <a:xfrm>
            <a:off x="381000" y="533400"/>
            <a:ext cx="8229600" cy="3276600"/>
          </a:xfrm>
          <a:effectLst>
            <a:outerShdw blurRad="63500" dist="35921" dir="2700000" algn="ctr" rotWithShape="0">
              <a:schemeClr val="tx2">
                <a:alpha val="74998"/>
              </a:schemeClr>
            </a:outerShdw>
          </a:effectLst>
        </p:spPr>
        <p:txBody>
          <a:bodyPr/>
          <a:lstStyle/>
          <a:p>
            <a:pPr eaLnBrk="1" hangingPunct="1">
              <a:defRPr/>
            </a:pPr>
            <a:r>
              <a:rPr lang="zh-TW" altLang="en-US" sz="9600" b="1">
                <a:solidFill>
                  <a:schemeClr val="bg1"/>
                </a:solidFill>
                <a:latin typeface="Times New Roman" charset="0"/>
                <a:ea typeface="SimSun" charset="0"/>
                <a:cs typeface="SimSun" charset="0"/>
              </a:rPr>
              <a:t>破解</a:t>
            </a:r>
            <a:br>
              <a:rPr lang="zh-TW" altLang="en-US" sz="9600" b="1">
                <a:solidFill>
                  <a:schemeClr val="bg1"/>
                </a:solidFill>
                <a:latin typeface="Times New Roman" charset="0"/>
                <a:ea typeface="SimSun" charset="0"/>
                <a:cs typeface="SimSun" charset="0"/>
              </a:rPr>
            </a:br>
            <a:r>
              <a:rPr lang="zh-CN" altLang="en-US" sz="9600" b="1">
                <a:solidFill>
                  <a:schemeClr val="bg1"/>
                </a:solidFill>
                <a:latin typeface="Times New Roman" charset="0"/>
                <a:ea typeface="SimSun" charset="0"/>
                <a:cs typeface="SimSun" charset="0"/>
              </a:rPr>
              <a:t>达芬奇</a:t>
            </a:r>
            <a:r>
              <a:rPr lang="zh-TW" altLang="en-US" sz="9600" b="1">
                <a:solidFill>
                  <a:schemeClr val="bg1"/>
                </a:solidFill>
                <a:latin typeface="Times New Roman" charset="0"/>
                <a:ea typeface="SimSun" charset="0"/>
                <a:cs typeface="SimSun" charset="0"/>
              </a:rPr>
              <a:t>密</a:t>
            </a:r>
            <a:r>
              <a:rPr lang="zh-CN" altLang="en-US" sz="9600" b="1">
                <a:solidFill>
                  <a:schemeClr val="bg1"/>
                </a:solidFill>
                <a:latin typeface="Times New Roman" charset="0"/>
                <a:ea typeface="SimSun" charset="0"/>
                <a:cs typeface="SimSun" charset="0"/>
              </a:rPr>
              <a:t>码</a:t>
            </a:r>
            <a:endParaRPr lang="zh-TW" altLang="en-US" sz="9600" b="1">
              <a:solidFill>
                <a:schemeClr val="bg1"/>
              </a:solidFill>
              <a:latin typeface="Times New Roman" charset="0"/>
              <a:ea typeface="SimSun" charset="0"/>
              <a:cs typeface="SimSun" charset="0"/>
            </a:endParaRPr>
          </a:p>
        </p:txBody>
      </p:sp>
      <p:sp>
        <p:nvSpPr>
          <p:cNvPr id="6" name="Text Box 6"/>
          <p:cNvSpPr txBox="1">
            <a:spLocks noChangeArrowheads="1"/>
          </p:cNvSpPr>
          <p:nvPr/>
        </p:nvSpPr>
        <p:spPr bwMode="auto">
          <a:xfrm>
            <a:off x="1" y="6174059"/>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2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5363" y="1524000"/>
            <a:ext cx="4445000" cy="334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9269"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2400" y="2349500"/>
            <a:ext cx="19653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70" name="Text Box 6"/>
          <p:cNvSpPr txBox="1">
            <a:spLocks noChangeArrowheads="1"/>
          </p:cNvSpPr>
          <p:nvPr/>
        </p:nvSpPr>
        <p:spPr bwMode="auto">
          <a:xfrm>
            <a:off x="152400" y="4906963"/>
            <a:ext cx="4206875"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a:latin typeface="Verdana" charset="0"/>
              </a:rPr>
              <a:t>French actress Audrey Tautou, best-known as the ingenue in </a:t>
            </a:r>
            <a:r>
              <a:rPr lang="en-US" i="1">
                <a:latin typeface="Arial" charset="0"/>
              </a:rPr>
              <a:t>Amelie</a:t>
            </a:r>
            <a:r>
              <a:rPr lang="en-US">
                <a:latin typeface="Verdana" charset="0"/>
              </a:rPr>
              <a:t>, plays the key female role of Sophie Neveu</a:t>
            </a:r>
          </a:p>
        </p:txBody>
      </p:sp>
      <p:pic>
        <p:nvPicPr>
          <p:cNvPr id="139271"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044700"/>
            <a:ext cx="211455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72" name="Text Box 8"/>
          <p:cNvSpPr txBox="1">
            <a:spLocks noChangeArrowheads="1"/>
          </p:cNvSpPr>
          <p:nvPr/>
        </p:nvSpPr>
        <p:spPr bwMode="auto">
          <a:xfrm>
            <a:off x="4800600" y="4916488"/>
            <a:ext cx="4283075" cy="191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r>
              <a:rPr lang="en-US">
                <a:latin typeface="Verdana" charset="0"/>
              </a:rPr>
              <a:t>Jean Reno (</a:t>
            </a:r>
            <a:r>
              <a:rPr lang="en-US" i="1">
                <a:latin typeface="Arial" charset="0"/>
              </a:rPr>
              <a:t>The Professional</a:t>
            </a:r>
            <a:r>
              <a:rPr lang="en-US">
                <a:latin typeface="Verdana" charset="0"/>
              </a:rPr>
              <a:t>, </a:t>
            </a:r>
            <a:r>
              <a:rPr lang="en-US" i="1">
                <a:latin typeface="Arial" charset="0"/>
              </a:rPr>
              <a:t>Mission Impossible</a:t>
            </a:r>
            <a:r>
              <a:rPr lang="en-US">
                <a:latin typeface="Verdana" charset="0"/>
              </a:rPr>
              <a:t>) plays the mysterious French detective Bezu Fache</a:t>
            </a:r>
          </a:p>
        </p:txBody>
      </p:sp>
      <p:sp>
        <p:nvSpPr>
          <p:cNvPr id="139273" name="Text Box 9"/>
          <p:cNvSpPr txBox="1">
            <a:spLocks noChangeArrowheads="1"/>
          </p:cNvSpPr>
          <p:nvPr/>
        </p:nvSpPr>
        <p:spPr bwMode="auto">
          <a:xfrm>
            <a:off x="2438400" y="228600"/>
            <a:ext cx="4283075"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a:latin typeface="Verdana" charset="0"/>
              </a:rPr>
              <a:t>Tom Hanks </a:t>
            </a:r>
            <a:r>
              <a:rPr lang="en-US" i="1">
                <a:latin typeface="Verdana" charset="0"/>
              </a:rPr>
              <a:t>(Forrest Gump</a:t>
            </a:r>
            <a:r>
              <a:rPr lang="en-US" i="1">
                <a:latin typeface="Arial" charset="0"/>
              </a:rPr>
              <a:t>)</a:t>
            </a:r>
            <a:r>
              <a:rPr lang="en-US">
                <a:latin typeface="Arial" charset="0"/>
              </a:rPr>
              <a:t> plays the lead as Professor Robert Langdon</a:t>
            </a:r>
            <a:endParaRPr lang="en-US">
              <a:latin typeface="Verdana" charset="0"/>
            </a:endParaRPr>
          </a:p>
        </p:txBody>
      </p:sp>
      <p:sp>
        <p:nvSpPr>
          <p:cNvPr id="329735" name="Rectangle 4"/>
          <p:cNvSpPr>
            <a:spLocks noGrp="1" noChangeArrowheads="1"/>
          </p:cNvSpPr>
          <p:nvPr>
            <p:ph type="title"/>
          </p:nvPr>
        </p:nvSpPr>
        <p:spPr>
          <a:xfrm>
            <a:off x="0" y="228600"/>
            <a:ext cx="2362200" cy="1981200"/>
          </a:xfrm>
        </p:spPr>
        <p:txBody>
          <a:bodyPr/>
          <a:lstStyle/>
          <a:p>
            <a:pPr eaLnBrk="1" hangingPunct="1"/>
            <a:r>
              <a:rPr lang="en-US" b="1">
                <a:solidFill>
                  <a:schemeClr val="tx1"/>
                </a:solidFill>
                <a:latin typeface="Arial" charset="0"/>
                <a:ea typeface="ＭＳ Ｐゴシック" charset="0"/>
                <a:cs typeface="ＭＳ Ｐゴシック" charset="0"/>
              </a:rPr>
              <a:t>The Movie: 18 May</a:t>
            </a:r>
            <a:endParaRPr lang="en-US">
              <a:solidFill>
                <a:schemeClr val="tx1"/>
              </a:solidFill>
              <a:latin typeface="Arial" charset="0"/>
              <a:ea typeface="ＭＳ Ｐゴシック" charset="0"/>
              <a:cs typeface="ＭＳ Ｐゴシック"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9273"/>
                                        </p:tgtEl>
                                        <p:attrNameLst>
                                          <p:attrName>style.visibility</p:attrName>
                                        </p:attrNameLst>
                                      </p:cBhvr>
                                      <p:to>
                                        <p:strVal val="visible"/>
                                      </p:to>
                                    </p:set>
                                    <p:animEffect transition="in" filter="dissolve">
                                      <p:cBhvr>
                                        <p:cTn id="7" dur="1000"/>
                                        <p:tgtEl>
                                          <p:spTgt spid="139273"/>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139269"/>
                                        </p:tgtEl>
                                        <p:attrNameLst>
                                          <p:attrName>style.visibility</p:attrName>
                                        </p:attrNameLst>
                                      </p:cBhvr>
                                      <p:to>
                                        <p:strVal val="visible"/>
                                      </p:to>
                                    </p:set>
                                    <p:animEffect transition="in" filter="dissolve">
                                      <p:cBhvr>
                                        <p:cTn id="11" dur="1000"/>
                                        <p:tgtEl>
                                          <p:spTgt spid="139269"/>
                                        </p:tgtEl>
                                      </p:cBhvr>
                                    </p:animEffect>
                                  </p:childTnLst>
                                </p:cTn>
                              </p:par>
                            </p:childTnLst>
                          </p:cTn>
                        </p:par>
                        <p:par>
                          <p:cTn id="12" fill="hold" nodeType="afterGroup">
                            <p:stCondLst>
                              <p:cond delay="2000"/>
                            </p:stCondLst>
                            <p:childTnLst>
                              <p:par>
                                <p:cTn id="13" presetID="9" presetClass="entr" presetSubtype="0" fill="hold" grpId="0" nodeType="afterEffect">
                                  <p:stCondLst>
                                    <p:cond delay="0"/>
                                  </p:stCondLst>
                                  <p:childTnLst>
                                    <p:set>
                                      <p:cBhvr>
                                        <p:cTn id="14" dur="1" fill="hold">
                                          <p:stCondLst>
                                            <p:cond delay="0"/>
                                          </p:stCondLst>
                                        </p:cTn>
                                        <p:tgtEl>
                                          <p:spTgt spid="139270"/>
                                        </p:tgtEl>
                                        <p:attrNameLst>
                                          <p:attrName>style.visibility</p:attrName>
                                        </p:attrNameLst>
                                      </p:cBhvr>
                                      <p:to>
                                        <p:strVal val="visible"/>
                                      </p:to>
                                    </p:set>
                                    <p:animEffect transition="in" filter="dissolve">
                                      <p:cBhvr>
                                        <p:cTn id="15" dur="1000"/>
                                        <p:tgtEl>
                                          <p:spTgt spid="139270"/>
                                        </p:tgtEl>
                                      </p:cBhvr>
                                    </p:animEffect>
                                  </p:childTnLst>
                                </p:cTn>
                              </p:par>
                            </p:childTnLst>
                          </p:cTn>
                        </p:par>
                        <p:par>
                          <p:cTn id="16" fill="hold" nodeType="afterGroup">
                            <p:stCondLst>
                              <p:cond delay="3000"/>
                            </p:stCondLst>
                            <p:childTnLst>
                              <p:par>
                                <p:cTn id="17" presetID="9" presetClass="entr" presetSubtype="0" fill="hold" nodeType="afterEffect">
                                  <p:stCondLst>
                                    <p:cond delay="0"/>
                                  </p:stCondLst>
                                  <p:childTnLst>
                                    <p:set>
                                      <p:cBhvr>
                                        <p:cTn id="18" dur="1" fill="hold">
                                          <p:stCondLst>
                                            <p:cond delay="0"/>
                                          </p:stCondLst>
                                        </p:cTn>
                                        <p:tgtEl>
                                          <p:spTgt spid="139271"/>
                                        </p:tgtEl>
                                        <p:attrNameLst>
                                          <p:attrName>style.visibility</p:attrName>
                                        </p:attrNameLst>
                                      </p:cBhvr>
                                      <p:to>
                                        <p:strVal val="visible"/>
                                      </p:to>
                                    </p:set>
                                    <p:animEffect transition="in" filter="dissolve">
                                      <p:cBhvr>
                                        <p:cTn id="19" dur="1000"/>
                                        <p:tgtEl>
                                          <p:spTgt spid="139271"/>
                                        </p:tgtEl>
                                      </p:cBhvr>
                                    </p:animEffect>
                                  </p:childTnLst>
                                </p:cTn>
                              </p:par>
                            </p:childTnLst>
                          </p:cTn>
                        </p:par>
                        <p:par>
                          <p:cTn id="20" fill="hold" nodeType="afterGroup">
                            <p:stCondLst>
                              <p:cond delay="4000"/>
                            </p:stCondLst>
                            <p:childTnLst>
                              <p:par>
                                <p:cTn id="21" presetID="9" presetClass="entr" presetSubtype="0" fill="hold" grpId="0" nodeType="afterEffect">
                                  <p:stCondLst>
                                    <p:cond delay="0"/>
                                  </p:stCondLst>
                                  <p:childTnLst>
                                    <p:set>
                                      <p:cBhvr>
                                        <p:cTn id="22" dur="1" fill="hold">
                                          <p:stCondLst>
                                            <p:cond delay="0"/>
                                          </p:stCondLst>
                                        </p:cTn>
                                        <p:tgtEl>
                                          <p:spTgt spid="139272"/>
                                        </p:tgtEl>
                                        <p:attrNameLst>
                                          <p:attrName>style.visibility</p:attrName>
                                        </p:attrNameLst>
                                      </p:cBhvr>
                                      <p:to>
                                        <p:strVal val="visible"/>
                                      </p:to>
                                    </p:set>
                                    <p:animEffect transition="in" filter="dissolve">
                                      <p:cBhvr>
                                        <p:cTn id="23" dur="1000"/>
                                        <p:tgtEl>
                                          <p:spTgt spid="139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0" grpId="0"/>
      <p:bldP spid="139272" grpId="0"/>
      <p:bldP spid="139273" grpId="0"/>
    </p:bld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0372" name="Picture 4" descr="MarkofB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3200" y="2286000"/>
            <a:ext cx="2286000" cy="308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0373" name="Picture 5" descr="MarkofBea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02090">
            <a:off x="228600" y="2284413"/>
            <a:ext cx="2743200" cy="320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50374" name="Picture 6" descr="MarkofBeas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95600" y="2438400"/>
            <a:ext cx="36576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50370" name="Rectangle 2"/>
          <p:cNvSpPr>
            <a:spLocks noGrp="1" noChangeArrowheads="1"/>
          </p:cNvSpPr>
          <p:nvPr>
            <p:ph type="ctrTitle"/>
          </p:nvPr>
        </p:nvSpPr>
        <p:spPr>
          <a:xfrm>
            <a:off x="685800" y="762000"/>
            <a:ext cx="7772400" cy="1143000"/>
          </a:xfrm>
        </p:spPr>
        <p:txBody>
          <a:bodyPr/>
          <a:lstStyle/>
          <a:p>
            <a:pPr eaLnBrk="1" hangingPunct="1"/>
            <a:r>
              <a:rPr lang="en-US" sz="4000">
                <a:solidFill>
                  <a:srgbClr val="C70045"/>
                </a:solidFill>
                <a:latin typeface="Arial Black" charset="0"/>
                <a:ea typeface="ＭＳ Ｐゴシック" charset="0"/>
                <a:cs typeface="ＭＳ Ｐゴシック" charset="0"/>
              </a:rPr>
              <a:t>Brown totally misses the significance of the cross</a:t>
            </a:r>
            <a:endParaRPr lang="en-US">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850373"/>
                                        </p:tgtEl>
                                        <p:attrNameLst>
                                          <p:attrName>style.visibility</p:attrName>
                                        </p:attrNameLst>
                                      </p:cBhvr>
                                      <p:to>
                                        <p:strVal val="visible"/>
                                      </p:to>
                                    </p:set>
                                    <p:anim calcmode="lin" valueType="num">
                                      <p:cBhvr>
                                        <p:cTn id="7" dur="500" fill="hold"/>
                                        <p:tgtEl>
                                          <p:spTgt spid="1850373"/>
                                        </p:tgtEl>
                                        <p:attrNameLst>
                                          <p:attrName>ppt_w</p:attrName>
                                        </p:attrNameLst>
                                      </p:cBhvr>
                                      <p:tavLst>
                                        <p:tav tm="0">
                                          <p:val>
                                            <p:fltVal val="0"/>
                                          </p:val>
                                        </p:tav>
                                        <p:tav tm="100000">
                                          <p:val>
                                            <p:strVal val="#ppt_w"/>
                                          </p:val>
                                        </p:tav>
                                      </p:tavLst>
                                    </p:anim>
                                    <p:anim calcmode="lin" valueType="num">
                                      <p:cBhvr>
                                        <p:cTn id="8" dur="500" fill="hold"/>
                                        <p:tgtEl>
                                          <p:spTgt spid="1850373"/>
                                        </p:tgtEl>
                                        <p:attrNameLst>
                                          <p:attrName>ppt_h</p:attrName>
                                        </p:attrNameLst>
                                      </p:cBhvr>
                                      <p:tavLst>
                                        <p:tav tm="0">
                                          <p:val>
                                            <p:fltVal val="0"/>
                                          </p:val>
                                        </p:tav>
                                        <p:tav tm="100000">
                                          <p:val>
                                            <p:strVal val="#ppt_h"/>
                                          </p:val>
                                        </p:tav>
                                      </p:tavLst>
                                    </p:anim>
                                    <p:anim calcmode="lin" valueType="num">
                                      <p:cBhvr>
                                        <p:cTn id="9" dur="500" fill="hold"/>
                                        <p:tgtEl>
                                          <p:spTgt spid="1850373"/>
                                        </p:tgtEl>
                                        <p:attrNameLst>
                                          <p:attrName>style.rotation</p:attrName>
                                        </p:attrNameLst>
                                      </p:cBhvr>
                                      <p:tavLst>
                                        <p:tav tm="0">
                                          <p:val>
                                            <p:fltVal val="360"/>
                                          </p:val>
                                        </p:tav>
                                        <p:tav tm="100000">
                                          <p:val>
                                            <p:fltVal val="0"/>
                                          </p:val>
                                        </p:tav>
                                      </p:tavLst>
                                    </p:anim>
                                    <p:animEffect transition="in" filter="fade">
                                      <p:cBhvr>
                                        <p:cTn id="10" dur="500"/>
                                        <p:tgtEl>
                                          <p:spTgt spid="18503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1850374"/>
                                        </p:tgtEl>
                                        <p:attrNameLst>
                                          <p:attrName>style.visibility</p:attrName>
                                        </p:attrNameLst>
                                      </p:cBhvr>
                                      <p:to>
                                        <p:strVal val="visible"/>
                                      </p:to>
                                    </p:set>
                                    <p:anim calcmode="lin" valueType="num">
                                      <p:cBhvr>
                                        <p:cTn id="15" dur="500" fill="hold"/>
                                        <p:tgtEl>
                                          <p:spTgt spid="1850374"/>
                                        </p:tgtEl>
                                        <p:attrNameLst>
                                          <p:attrName>ppt_w</p:attrName>
                                        </p:attrNameLst>
                                      </p:cBhvr>
                                      <p:tavLst>
                                        <p:tav tm="0">
                                          <p:val>
                                            <p:fltVal val="0"/>
                                          </p:val>
                                        </p:tav>
                                        <p:tav tm="100000">
                                          <p:val>
                                            <p:strVal val="#ppt_w"/>
                                          </p:val>
                                        </p:tav>
                                      </p:tavLst>
                                    </p:anim>
                                    <p:anim calcmode="lin" valueType="num">
                                      <p:cBhvr>
                                        <p:cTn id="16" dur="500" fill="hold"/>
                                        <p:tgtEl>
                                          <p:spTgt spid="1850374"/>
                                        </p:tgtEl>
                                        <p:attrNameLst>
                                          <p:attrName>ppt_h</p:attrName>
                                        </p:attrNameLst>
                                      </p:cBhvr>
                                      <p:tavLst>
                                        <p:tav tm="0">
                                          <p:val>
                                            <p:fltVal val="0"/>
                                          </p:val>
                                        </p:tav>
                                        <p:tav tm="100000">
                                          <p:val>
                                            <p:strVal val="#ppt_h"/>
                                          </p:val>
                                        </p:tav>
                                      </p:tavLst>
                                    </p:anim>
                                    <p:anim calcmode="lin" valueType="num">
                                      <p:cBhvr>
                                        <p:cTn id="17" dur="500" fill="hold"/>
                                        <p:tgtEl>
                                          <p:spTgt spid="1850374"/>
                                        </p:tgtEl>
                                        <p:attrNameLst>
                                          <p:attrName>style.rotation</p:attrName>
                                        </p:attrNameLst>
                                      </p:cBhvr>
                                      <p:tavLst>
                                        <p:tav tm="0">
                                          <p:val>
                                            <p:fltVal val="360"/>
                                          </p:val>
                                        </p:tav>
                                        <p:tav tm="100000">
                                          <p:val>
                                            <p:fltVal val="0"/>
                                          </p:val>
                                        </p:tav>
                                      </p:tavLst>
                                    </p:anim>
                                    <p:animEffect transition="in" filter="fade">
                                      <p:cBhvr>
                                        <p:cTn id="18" dur="500"/>
                                        <p:tgtEl>
                                          <p:spTgt spid="185037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1850372"/>
                                        </p:tgtEl>
                                        <p:attrNameLst>
                                          <p:attrName>style.visibility</p:attrName>
                                        </p:attrNameLst>
                                      </p:cBhvr>
                                      <p:to>
                                        <p:strVal val="visible"/>
                                      </p:to>
                                    </p:set>
                                    <p:anim calcmode="lin" valueType="num">
                                      <p:cBhvr>
                                        <p:cTn id="23" dur="500" fill="hold"/>
                                        <p:tgtEl>
                                          <p:spTgt spid="1850372"/>
                                        </p:tgtEl>
                                        <p:attrNameLst>
                                          <p:attrName>ppt_w</p:attrName>
                                        </p:attrNameLst>
                                      </p:cBhvr>
                                      <p:tavLst>
                                        <p:tav tm="0">
                                          <p:val>
                                            <p:fltVal val="0"/>
                                          </p:val>
                                        </p:tav>
                                        <p:tav tm="100000">
                                          <p:val>
                                            <p:strVal val="#ppt_w"/>
                                          </p:val>
                                        </p:tav>
                                      </p:tavLst>
                                    </p:anim>
                                    <p:anim calcmode="lin" valueType="num">
                                      <p:cBhvr>
                                        <p:cTn id="24" dur="500" fill="hold"/>
                                        <p:tgtEl>
                                          <p:spTgt spid="1850372"/>
                                        </p:tgtEl>
                                        <p:attrNameLst>
                                          <p:attrName>ppt_h</p:attrName>
                                        </p:attrNameLst>
                                      </p:cBhvr>
                                      <p:tavLst>
                                        <p:tav tm="0">
                                          <p:val>
                                            <p:fltVal val="0"/>
                                          </p:val>
                                        </p:tav>
                                        <p:tav tm="100000">
                                          <p:val>
                                            <p:strVal val="#ppt_h"/>
                                          </p:val>
                                        </p:tav>
                                      </p:tavLst>
                                    </p:anim>
                                    <p:anim calcmode="lin" valueType="num">
                                      <p:cBhvr>
                                        <p:cTn id="25" dur="500" fill="hold"/>
                                        <p:tgtEl>
                                          <p:spTgt spid="1850372"/>
                                        </p:tgtEl>
                                        <p:attrNameLst>
                                          <p:attrName>style.rotation</p:attrName>
                                        </p:attrNameLst>
                                      </p:cBhvr>
                                      <p:tavLst>
                                        <p:tav tm="0">
                                          <p:val>
                                            <p:fltVal val="360"/>
                                          </p:val>
                                        </p:tav>
                                        <p:tav tm="100000">
                                          <p:val>
                                            <p:fltVal val="0"/>
                                          </p:val>
                                        </p:tav>
                                      </p:tavLst>
                                    </p:anim>
                                    <p:animEffect transition="in" filter="fade">
                                      <p:cBhvr>
                                        <p:cTn id="26" dur="500"/>
                                        <p:tgtEl>
                                          <p:spTgt spid="185037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1850370"/>
                                        </p:tgtEl>
                                        <p:attrNameLst>
                                          <p:attrName>style.visibility</p:attrName>
                                        </p:attrNameLst>
                                      </p:cBhvr>
                                      <p:to>
                                        <p:strVal val="visible"/>
                                      </p:to>
                                    </p:set>
                                    <p:anim calcmode="lin" valueType="num">
                                      <p:cBhvr>
                                        <p:cTn id="31" dur="500" fill="hold"/>
                                        <p:tgtEl>
                                          <p:spTgt spid="1850370"/>
                                        </p:tgtEl>
                                        <p:attrNameLst>
                                          <p:attrName>ppt_w</p:attrName>
                                        </p:attrNameLst>
                                      </p:cBhvr>
                                      <p:tavLst>
                                        <p:tav tm="0">
                                          <p:val>
                                            <p:fltVal val="0"/>
                                          </p:val>
                                        </p:tav>
                                        <p:tav tm="100000">
                                          <p:val>
                                            <p:strVal val="#ppt_w"/>
                                          </p:val>
                                        </p:tav>
                                      </p:tavLst>
                                    </p:anim>
                                    <p:anim calcmode="lin" valueType="num">
                                      <p:cBhvr>
                                        <p:cTn id="32" dur="500" fill="hold"/>
                                        <p:tgtEl>
                                          <p:spTgt spid="1850370"/>
                                        </p:tgtEl>
                                        <p:attrNameLst>
                                          <p:attrName>ppt_h</p:attrName>
                                        </p:attrNameLst>
                                      </p:cBhvr>
                                      <p:tavLst>
                                        <p:tav tm="0">
                                          <p:val>
                                            <p:fltVal val="0"/>
                                          </p:val>
                                        </p:tav>
                                        <p:tav tm="100000">
                                          <p:val>
                                            <p:strVal val="#ppt_h"/>
                                          </p:val>
                                        </p:tav>
                                      </p:tavLst>
                                    </p:anim>
                                    <p:anim calcmode="lin" valueType="num">
                                      <p:cBhvr>
                                        <p:cTn id="33" dur="500" fill="hold"/>
                                        <p:tgtEl>
                                          <p:spTgt spid="1850370"/>
                                        </p:tgtEl>
                                        <p:attrNameLst>
                                          <p:attrName>style.rotation</p:attrName>
                                        </p:attrNameLst>
                                      </p:cBhvr>
                                      <p:tavLst>
                                        <p:tav tm="0">
                                          <p:val>
                                            <p:fltVal val="360"/>
                                          </p:val>
                                        </p:tav>
                                        <p:tav tm="100000">
                                          <p:val>
                                            <p:fltVal val="0"/>
                                          </p:val>
                                        </p:tav>
                                      </p:tavLst>
                                    </p:anim>
                                    <p:animEffect transition="in" filter="fade">
                                      <p:cBhvr>
                                        <p:cTn id="34" dur="500"/>
                                        <p:tgtEl>
                                          <p:spTgt spid="1850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0370"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4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1" name="Rectangle 3"/>
          <p:cNvSpPr>
            <a:spLocks noGrp="1" noChangeArrowheads="1"/>
          </p:cNvSpPr>
          <p:nvPr>
            <p:ph type="title"/>
          </p:nvPr>
        </p:nvSpPr>
        <p:spPr>
          <a:xfrm>
            <a:off x="0" y="274638"/>
            <a:ext cx="9144000" cy="1325562"/>
          </a:xfrm>
          <a:effectLst>
            <a:outerShdw blurRad="63500" dist="89803" dir="2700000" algn="ctr" rotWithShape="0">
              <a:srgbClr val="000000">
                <a:alpha val="74998"/>
              </a:srgbClr>
            </a:outerShdw>
          </a:effectLst>
        </p:spPr>
        <p:txBody>
          <a:bodyPr/>
          <a:lstStyle/>
          <a:p>
            <a:pPr eaLnBrk="1" hangingPunct="1">
              <a:defRPr/>
            </a:pPr>
            <a:r>
              <a:rPr lang="en-US" sz="5400" dirty="0">
                <a:latin typeface="Tahoma" charset="0"/>
                <a:ea typeface="ＭＳ Ｐゴシック" charset="0"/>
                <a:cs typeface="ＭＳ Ｐゴシック" charset="0"/>
              </a:rPr>
              <a:t>What</a:t>
            </a:r>
            <a:r>
              <a:rPr lang="fr-FR" altLang="ja-JP" sz="5400" dirty="0">
                <a:latin typeface="Tahoma" charset="0"/>
                <a:ea typeface="ＭＳ Ｐゴシック" charset="0"/>
                <a:cs typeface="ＭＳ Ｐゴシック" charset="0"/>
              </a:rPr>
              <a:t>'</a:t>
            </a:r>
            <a:r>
              <a:rPr lang="en-US" sz="5400" dirty="0">
                <a:latin typeface="Tahoma" charset="0"/>
                <a:ea typeface="ＭＳ Ｐゴシック" charset="0"/>
                <a:cs typeface="ＭＳ Ｐゴシック" charset="0"/>
              </a:rPr>
              <a:t>s So Good About </a:t>
            </a:r>
            <a:br>
              <a:rPr lang="en-US" sz="5400" dirty="0">
                <a:latin typeface="Tahoma" charset="0"/>
                <a:ea typeface="ＭＳ Ｐゴシック" charset="0"/>
                <a:cs typeface="ＭＳ Ｐゴシック" charset="0"/>
              </a:rPr>
            </a:br>
            <a:r>
              <a:rPr lang="en-US" sz="5400" dirty="0">
                <a:latin typeface="Tahoma" charset="0"/>
                <a:ea typeface="ＭＳ Ｐゴシック" charset="0"/>
                <a:cs typeface="ＭＳ Ｐゴシック" charset="0"/>
              </a:rPr>
              <a:t>Good Friday?</a:t>
            </a:r>
          </a:p>
        </p:txBody>
      </p:sp>
      <p:sp>
        <p:nvSpPr>
          <p:cNvPr id="959492" name="Rectangle 4"/>
          <p:cNvSpPr>
            <a:spLocks noGrp="1" noChangeArrowheads="1"/>
          </p:cNvSpPr>
          <p:nvPr>
            <p:ph type="body" idx="1"/>
          </p:nvPr>
        </p:nvSpPr>
        <p:spPr>
          <a:xfrm>
            <a:off x="0" y="2436813"/>
            <a:ext cx="9144000" cy="2592387"/>
          </a:xfrm>
          <a:effectLst>
            <a:outerShdw blurRad="63500" dist="89803" dir="2700000" algn="ctr" rotWithShape="0">
              <a:srgbClr val="000000">
                <a:alpha val="74998"/>
              </a:srgbClr>
            </a:outerShdw>
          </a:effectLst>
        </p:spPr>
        <p:txBody>
          <a:bodyPr/>
          <a:lstStyle/>
          <a:p>
            <a:pPr eaLnBrk="1" hangingPunct="1">
              <a:defRPr/>
            </a:pPr>
            <a:r>
              <a:rPr lang="en-US" sz="2800" b="1" dirty="0">
                <a:latin typeface="Tahoma" charset="0"/>
                <a:ea typeface="ＭＳ Ｐゴシック" charset="0"/>
                <a:cs typeface="ＭＳ Ｐゴシック" charset="0"/>
              </a:rPr>
              <a:t>Jesus controlled His own arrest</a:t>
            </a:r>
          </a:p>
          <a:p>
            <a:pPr eaLnBrk="1" hangingPunct="1">
              <a:defRPr/>
            </a:pPr>
            <a:r>
              <a:rPr lang="en-US" sz="2800" b="1" dirty="0">
                <a:latin typeface="Tahoma" charset="0"/>
                <a:ea typeface="ＭＳ Ｐゴシック" charset="0"/>
                <a:cs typeface="ＭＳ Ｐゴシック" charset="0"/>
              </a:rPr>
              <a:t>Jesus</a:t>
            </a:r>
            <a:r>
              <a:rPr lang="fr-FR"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illegal trials proved Him innocent</a:t>
            </a:r>
          </a:p>
          <a:p>
            <a:pPr eaLnBrk="1" hangingPunct="1">
              <a:defRPr/>
            </a:pPr>
            <a:r>
              <a:rPr lang="en-US" sz="2800" b="1" dirty="0">
                <a:latin typeface="Tahoma" charset="0"/>
                <a:ea typeface="ＭＳ Ｐゴシック" charset="0"/>
                <a:cs typeface="ＭＳ Ｐゴシック" charset="0"/>
              </a:rPr>
              <a:t>Jesus</a:t>
            </a:r>
            <a:r>
              <a:rPr lang="fr-FR"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death paid for our sin</a:t>
            </a:r>
          </a:p>
          <a:p>
            <a:pPr eaLnBrk="1" hangingPunct="1">
              <a:defRPr/>
            </a:pPr>
            <a:r>
              <a:rPr lang="en-US" sz="2800" b="1" dirty="0">
                <a:latin typeface="Tahoma" charset="0"/>
                <a:ea typeface="ＭＳ Ｐゴシック" charset="0"/>
                <a:cs typeface="ＭＳ Ｐゴシック" charset="0"/>
              </a:rPr>
              <a:t>Jesus</a:t>
            </a:r>
            <a:r>
              <a:rPr lang="fr-FR"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resurrection proved He gives eternal life</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7"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1539" name="Rectangle 3"/>
          <p:cNvSpPr>
            <a:spLocks noGrp="1" noChangeArrowheads="1"/>
          </p:cNvSpPr>
          <p:nvPr>
            <p:ph type="title"/>
          </p:nvPr>
        </p:nvSpPr>
        <p:spPr>
          <a:xfrm>
            <a:off x="-76200" y="0"/>
            <a:ext cx="7391400" cy="2316163"/>
          </a:xfrm>
          <a:solidFill>
            <a:srgbClr val="000000"/>
          </a:solidFill>
        </p:spPr>
        <p:txBody>
          <a:bodyPr/>
          <a:lstStyle/>
          <a:p>
            <a:pPr eaLnBrk="1" hangingPunct="1">
              <a:defRPr/>
            </a:pPr>
            <a:r>
              <a:rPr lang="en-US" sz="4000" b="1">
                <a:effectLst>
                  <a:outerShdw blurRad="38100" dist="38100" dir="2700000" algn="tl">
                    <a:srgbClr val="FFFFFF"/>
                  </a:outerShdw>
                </a:effectLst>
                <a:latin typeface="Tahoma" charset="0"/>
                <a:ea typeface="ＭＳ Ｐゴシック" charset="0"/>
                <a:cs typeface="ＭＳ Ｐゴシック" charset="0"/>
              </a:rPr>
              <a:t>Good Friday is good because on this day Jesus Christ paid for your sin.</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345"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1" name="Rectangle 3"/>
          <p:cNvSpPr>
            <a:spLocks noGrp="1" noChangeArrowheads="1"/>
          </p:cNvSpPr>
          <p:nvPr>
            <p:ph type="title"/>
          </p:nvPr>
        </p:nvSpPr>
        <p:spPr>
          <a:xfrm>
            <a:off x="228600" y="2971800"/>
            <a:ext cx="8686800" cy="2895600"/>
          </a:xfrm>
          <a:effectLst>
            <a:outerShdw blurRad="63500" dist="74053" dir="19742175" algn="ctr" rotWithShape="0">
              <a:srgbClr val="000000">
                <a:alpha val="74998"/>
              </a:srgbClr>
            </a:outerShdw>
          </a:effectLst>
        </p:spPr>
        <p:txBody>
          <a:bodyPr/>
          <a:lstStyle/>
          <a:p>
            <a:pPr algn="l" eaLnBrk="1" hangingPunct="1">
              <a:defRPr/>
            </a:pPr>
            <a:r>
              <a:rPr lang="en-US" altLang="zh-CN" b="1" dirty="0">
                <a:solidFill>
                  <a:schemeClr val="tx1"/>
                </a:solidFill>
                <a:latin typeface="Tahoma" charset="0"/>
                <a:ea typeface="SimSun" charset="0"/>
                <a:cs typeface="SimSun" charset="0"/>
              </a:rPr>
              <a:t>But Jesus</a:t>
            </a:r>
            <a:r>
              <a:rPr lang="fr-FR" altLang="zh-CN" b="1" dirty="0">
                <a:solidFill>
                  <a:schemeClr val="tx1"/>
                </a:solidFill>
                <a:latin typeface="Tahoma" charset="0"/>
                <a:ea typeface="SimSun" charset="0"/>
                <a:cs typeface="SimSun" charset="0"/>
              </a:rPr>
              <a:t>'</a:t>
            </a:r>
            <a:r>
              <a:rPr lang="en-US" altLang="zh-CN" b="1" dirty="0">
                <a:solidFill>
                  <a:schemeClr val="tx1"/>
                </a:solidFill>
                <a:latin typeface="Tahoma" charset="0"/>
                <a:ea typeface="SimSun" charset="0"/>
                <a:cs typeface="SimSun" charset="0"/>
              </a:rPr>
              <a:t> resurrection proved He is God who can give us eternal life (John 20).</a:t>
            </a:r>
            <a:endParaRPr lang="en-US" b="1" dirty="0">
              <a:solidFill>
                <a:schemeClr val="tx1"/>
              </a:solidFill>
              <a:latin typeface="Tahoma" charset="0"/>
              <a:ea typeface="SimSun" charset="0"/>
              <a:cs typeface="SimSun"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393"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1299" name="Rectangle 3"/>
          <p:cNvSpPr>
            <a:spLocks noGrp="1" noChangeArrowheads="1"/>
          </p:cNvSpPr>
          <p:nvPr>
            <p:ph type="body" sz="half" idx="1"/>
          </p:nvPr>
        </p:nvSpPr>
        <p:spPr>
          <a:xfrm>
            <a:off x="2514600" y="5181600"/>
            <a:ext cx="3962400" cy="1676400"/>
          </a:xfrm>
          <a:effectLst>
            <a:outerShdw blurRad="63500" dist="63500" dir="13012194" algn="ctr" rotWithShape="0">
              <a:srgbClr val="000000">
                <a:alpha val="74998"/>
              </a:srgbClr>
            </a:outerShdw>
          </a:effectLst>
        </p:spPr>
        <p:txBody>
          <a:bodyPr/>
          <a:lstStyle/>
          <a:p>
            <a:pPr eaLnBrk="1" hangingPunct="1">
              <a:defRPr/>
            </a:pPr>
            <a:r>
              <a:rPr lang="en-US" b="1" dirty="0">
                <a:latin typeface="Tahoma" charset="0"/>
                <a:ea typeface="ＭＳ Ｐゴシック" charset="0"/>
                <a:cs typeface="ＭＳ Ｐゴシック" charset="0"/>
              </a:rPr>
              <a:t>He never died?</a:t>
            </a:r>
          </a:p>
          <a:p>
            <a:pPr eaLnBrk="1" hangingPunct="1">
              <a:defRPr/>
            </a:pPr>
            <a:r>
              <a:rPr lang="en-US" b="1" dirty="0">
                <a:latin typeface="Tahoma" charset="0"/>
                <a:ea typeface="ＭＳ Ｐゴシック" charset="0"/>
                <a:cs typeface="ＭＳ Ｐゴシック" charset="0"/>
              </a:rPr>
              <a:t>Jesus</a:t>
            </a:r>
            <a:r>
              <a:rPr lang="fr-FR" altLang="ja-JP" b="1" dirty="0">
                <a:latin typeface="Tahoma" charset="0"/>
                <a:ea typeface="ＭＳ Ｐゴシック" charset="0"/>
                <a:cs typeface="ＭＳ Ｐゴシック" charset="0"/>
              </a:rPr>
              <a:t>'</a:t>
            </a:r>
            <a:r>
              <a:rPr lang="en-US" b="1" dirty="0">
                <a:latin typeface="Tahoma" charset="0"/>
                <a:ea typeface="ＭＳ Ｐゴシック" charset="0"/>
                <a:cs typeface="ＭＳ Ｐゴシック" charset="0"/>
              </a:rPr>
              <a:t> strength?</a:t>
            </a:r>
          </a:p>
          <a:p>
            <a:pPr eaLnBrk="1" hangingPunct="1">
              <a:defRPr/>
            </a:pPr>
            <a:r>
              <a:rPr lang="en-US" b="1" dirty="0">
                <a:latin typeface="Tahoma" charset="0"/>
                <a:ea typeface="ＭＳ Ｐゴシック" charset="0"/>
                <a:cs typeface="ＭＳ Ｐゴシック" charset="0"/>
              </a:rPr>
              <a:t>Disciples?</a:t>
            </a:r>
          </a:p>
        </p:txBody>
      </p:sp>
      <p:sp>
        <p:nvSpPr>
          <p:cNvPr id="951300" name="Rectangle 4"/>
          <p:cNvSpPr>
            <a:spLocks noGrp="1" noChangeArrowheads="1"/>
          </p:cNvSpPr>
          <p:nvPr>
            <p:ph type="title"/>
          </p:nvPr>
        </p:nvSpPr>
        <p:spPr>
          <a:xfrm>
            <a:off x="0" y="4038600"/>
            <a:ext cx="5486400" cy="1143000"/>
          </a:xfrm>
          <a:effectLst>
            <a:outerShdw blurRad="63500" dist="63500" dir="13012194" algn="ctr" rotWithShape="0">
              <a:srgbClr val="000000">
                <a:alpha val="74998"/>
              </a:srgbClr>
            </a:outerShdw>
          </a:effectLst>
        </p:spPr>
        <p:txBody>
          <a:bodyPr/>
          <a:lstStyle/>
          <a:p>
            <a:pPr algn="l" eaLnBrk="1" hangingPunct="1">
              <a:defRPr/>
            </a:pPr>
            <a:r>
              <a:rPr lang="en-US" sz="3600" b="1">
                <a:solidFill>
                  <a:schemeClr val="tx1"/>
                </a:solidFill>
                <a:latin typeface="Tahoma" charset="0"/>
                <a:ea typeface="ＭＳ Ｐゴシック" charset="0"/>
                <a:cs typeface="ＭＳ Ｐゴシック" charset="0"/>
              </a:rPr>
              <a:t>How can we explain the empty tomb?</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441" name="Picture 2" descr="Peter's Deni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0" y="274638"/>
            <a:ext cx="9144000" cy="1401762"/>
          </a:xfrm>
        </p:spPr>
        <p:txBody>
          <a:bodyPr/>
          <a:lstStyle/>
          <a:p>
            <a:pPr eaLnBrk="1" hangingPunct="1">
              <a:defRPr/>
            </a:pPr>
            <a:r>
              <a:rPr lang="en-US" b="1">
                <a:latin typeface="Tahoma" charset="0"/>
                <a:ea typeface="ＭＳ Ｐゴシック" charset="0"/>
                <a:cs typeface="ＭＳ Ｐゴシック" charset="0"/>
              </a:rPr>
              <a:t>What would it take to turn the despondent Peter around?</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2" descr="gravecloth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6012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5" name="Rectangle 3"/>
          <p:cNvSpPr>
            <a:spLocks noGrp="1" noChangeArrowheads="1"/>
          </p:cNvSpPr>
          <p:nvPr>
            <p:ph type="title"/>
          </p:nvPr>
        </p:nvSpPr>
        <p:spPr>
          <a:xfrm>
            <a:off x="3581400" y="274638"/>
            <a:ext cx="1981200" cy="3306762"/>
          </a:xfrm>
        </p:spPr>
        <p:txBody>
          <a:bodyPr/>
          <a:lstStyle/>
          <a:p>
            <a:pPr eaLnBrk="1" hangingPunct="1">
              <a:defRPr/>
            </a:pPr>
            <a:r>
              <a:rPr lang="en-US">
                <a:latin typeface="Tahoma" charset="0"/>
                <a:ea typeface="ＭＳ Ｐゴシック" charset="0"/>
                <a:cs typeface="ＭＳ Ｐゴシック" charset="0"/>
              </a:rPr>
              <a:t>The empty tomb did it!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body" idx="1"/>
          </p:nvPr>
        </p:nvSpPr>
        <p:spPr>
          <a:xfrm>
            <a:off x="5105400" y="2209800"/>
            <a:ext cx="3962400" cy="1752600"/>
          </a:xfrm>
          <a:effectLst>
            <a:outerShdw blurRad="63500" dist="53882" dir="2700000" algn="ctr" rotWithShape="0">
              <a:srgbClr val="000000">
                <a:alpha val="74998"/>
              </a:srgbClr>
            </a:outerShdw>
          </a:effectLst>
        </p:spPr>
        <p:txBody>
          <a:bodyPr/>
          <a:lstStyle/>
          <a:p>
            <a:pPr eaLnBrk="1" hangingPunct="1">
              <a:defRPr/>
            </a:pPr>
            <a:r>
              <a:rPr lang="en-US">
                <a:latin typeface="Tahoma" charset="0"/>
                <a:ea typeface="ＭＳ Ｐゴシック" charset="0"/>
                <a:cs typeface="ＭＳ Ｐゴシック" charset="0"/>
              </a:rPr>
              <a:t>So you can have eternal life by believing in Him!</a:t>
            </a:r>
          </a:p>
        </p:txBody>
      </p:sp>
      <p:pic>
        <p:nvPicPr>
          <p:cNvPr id="705538" name="Picture 3" descr="jesusascend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304800"/>
            <a:ext cx="6096000" cy="1600200"/>
          </a:xfrm>
          <a:solidFill>
            <a:schemeClr val="tx1"/>
          </a:solidFill>
          <a:effectLst>
            <a:outerShdw blurRad="63500" dist="53882" dir="2700000" algn="ctr" rotWithShape="0">
              <a:srgbClr val="000000">
                <a:alpha val="74998"/>
              </a:srgbClr>
            </a:outerShdw>
          </a:effectLst>
        </p:spPr>
        <p:txBody>
          <a:bodyPr/>
          <a:lstStyle/>
          <a:p>
            <a:pPr eaLnBrk="1" hangingPunct="1">
              <a:defRPr/>
            </a:pPr>
            <a:r>
              <a:rPr lang="en-US" sz="4000" b="1" dirty="0">
                <a:solidFill>
                  <a:schemeClr val="bg1"/>
                </a:solidFill>
                <a:effectLst>
                  <a:outerShdw blurRad="38100" dist="38100" dir="2700000" algn="tl">
                    <a:srgbClr val="DDDDDD"/>
                  </a:outerShdw>
                </a:effectLst>
                <a:latin typeface="Tahoma" charset="0"/>
                <a:ea typeface="ＭＳ Ｐゴシック" charset="0"/>
                <a:cs typeface="ＭＳ Ｐゴシック" charset="0"/>
              </a:rPr>
              <a:t>Why did John write about Jesus</a:t>
            </a:r>
            <a:r>
              <a:rPr lang="fr-FR" altLang="ja-JP" sz="4000" b="1" dirty="0">
                <a:solidFill>
                  <a:schemeClr val="bg1"/>
                </a:solidFill>
                <a:effectLst>
                  <a:outerShdw blurRad="38100" dist="38100" dir="2700000" algn="tl">
                    <a:srgbClr val="DDDDDD"/>
                  </a:outerShdw>
                </a:effectLst>
                <a:latin typeface="Tahoma" charset="0"/>
                <a:ea typeface="ＭＳ Ｐゴシック" charset="0"/>
                <a:cs typeface="ＭＳ Ｐゴシック" charset="0"/>
              </a:rPr>
              <a:t>'</a:t>
            </a:r>
            <a:r>
              <a:rPr lang="en-US" sz="4000" b="1" dirty="0">
                <a:solidFill>
                  <a:schemeClr val="bg1"/>
                </a:solidFill>
                <a:effectLst>
                  <a:outerShdw blurRad="38100" dist="38100" dir="2700000" algn="tl">
                    <a:srgbClr val="DDDDDD"/>
                  </a:outerShdw>
                </a:effectLst>
                <a:latin typeface="Tahoma" charset="0"/>
                <a:ea typeface="ＭＳ Ｐゴシック" charset="0"/>
                <a:cs typeface="ＭＳ Ｐゴシック" charset="0"/>
              </a:rPr>
              <a:t> miracles?</a:t>
            </a:r>
            <a:endParaRPr lang="en-US" sz="4000" dirty="0">
              <a:solidFill>
                <a:schemeClr val="bg1"/>
              </a:solidFill>
              <a:effectLst>
                <a:outerShdw blurRad="38100" dist="38100" dir="2700000" algn="tl">
                  <a:srgbClr val="DDDDDD"/>
                </a:outerShdw>
              </a:effectLst>
              <a:latin typeface="Tahoma" charset="0"/>
              <a:ea typeface="ＭＳ Ｐゴシック" charset="0"/>
              <a:cs typeface="ＭＳ Ｐゴシック" charset="0"/>
            </a:endParaRPr>
          </a:p>
        </p:txBody>
      </p:sp>
      <p:sp>
        <p:nvSpPr>
          <p:cNvPr id="957445" name="Rectangle 5"/>
          <p:cNvSpPr>
            <a:spLocks noChangeArrowheads="1"/>
          </p:cNvSpPr>
          <p:nvPr/>
        </p:nvSpPr>
        <p:spPr bwMode="auto">
          <a:xfrm>
            <a:off x="3581400" y="4267200"/>
            <a:ext cx="5486400" cy="2514600"/>
          </a:xfrm>
          <a:prstGeom prst="rect">
            <a:avLst/>
          </a:prstGeom>
          <a:gradFill rotWithShape="1">
            <a:gsLst>
              <a:gs pos="0">
                <a:srgbClr val="000099"/>
              </a:gs>
              <a:gs pos="100000">
                <a:srgbClr val="000099">
                  <a:gamma/>
                  <a:shade val="46275"/>
                  <a:invGamma/>
                </a:srgbClr>
              </a:gs>
            </a:gsLst>
            <a:lin ang="5400000" scaled="1"/>
          </a:gradFill>
          <a:ln w="9525">
            <a:noFill/>
            <a:miter lim="800000"/>
            <a:headEnd/>
            <a:tailEnd/>
          </a:ln>
          <a:effectLst>
            <a:outerShdw blurRad="63500" dist="53882" dir="2700000" algn="ctr" rotWithShape="0">
              <a:srgbClr val="000000">
                <a:alpha val="74998"/>
              </a:srgbClr>
            </a:outerShdw>
          </a:effectLst>
        </p:spPr>
        <p:txBody>
          <a:bodyPr/>
          <a:lstStyle/>
          <a:p>
            <a:pPr eaLnBrk="1" hangingPunct="1">
              <a:spcBef>
                <a:spcPct val="20000"/>
              </a:spcBef>
              <a:buClr>
                <a:schemeClr val="hlink"/>
              </a:buClr>
              <a:buSzPct val="80000"/>
              <a:buFont typeface="Wingdings" charset="0"/>
              <a:buNone/>
              <a:defRPr/>
            </a:pPr>
            <a:r>
              <a:rPr lang="en-US" sz="2800">
                <a:effectLst>
                  <a:outerShdw blurRad="38100" dist="38100" dir="2700000" algn="tl">
                    <a:srgbClr val="000000"/>
                  </a:outerShdw>
                </a:effectLst>
                <a:latin typeface="Tahoma" charset="0"/>
              </a:rPr>
              <a:t>T</a:t>
            </a:r>
            <a:r>
              <a:rPr lang="en-US" sz="2800">
                <a:latin typeface="Tahoma" charset="0"/>
              </a:rPr>
              <a:t>hese [signs] are written so that you may believe that Jesus is the Christ, the Son of God, and that by believing you may have life in his name (John 20:31).</a:t>
            </a:r>
            <a:endParaRPr lang="en-US" sz="2800">
              <a:effectLst>
                <a:outerShdw blurRad="38100" dist="38100" dir="2700000" algn="tl">
                  <a:srgbClr val="000000"/>
                </a:outerShdw>
              </a:effectLst>
              <a:latin typeface="Tahoma"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304800" y="3668713"/>
            <a:ext cx="8686800" cy="311308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4675">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spcBef>
                <a:spcPct val="50000"/>
              </a:spcBef>
            </a:pPr>
            <a:r>
              <a:rPr lang="en-US" sz="3600" b="1">
                <a:solidFill>
                  <a:schemeClr val="accent1"/>
                </a:solidFill>
                <a:latin typeface="Arial" charset="0"/>
              </a:rPr>
              <a:t>For God so loved the world that he gave his one and only Son, that whoever believes in him shall not perish but have eternal life.  </a:t>
            </a:r>
          </a:p>
          <a:p>
            <a:pPr algn="r">
              <a:spcBef>
                <a:spcPct val="50000"/>
              </a:spcBef>
            </a:pPr>
            <a:r>
              <a:rPr lang="en-US" sz="3600" b="1">
                <a:solidFill>
                  <a:schemeClr val="accent1"/>
                </a:solidFill>
                <a:latin typeface="Arial" charset="0"/>
              </a:rPr>
              <a:t>John 3:16</a:t>
            </a:r>
          </a:p>
        </p:txBody>
      </p:sp>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solidFill>
                  <a:schemeClr val="tx1"/>
                </a:solidFill>
                <a:latin typeface="Crass" charset="0"/>
                <a:ea typeface="ＭＳ Ｐゴシック" charset="0"/>
                <a:cs typeface="ＭＳ Ｐゴシック" charset="0"/>
              </a:rPr>
              <a:t>The Divine Code</a:t>
            </a:r>
            <a:endParaRPr lang="en-US">
              <a:latin typeface="Arial Black"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Tahoma" charset="0"/>
                <a:ea typeface="SimSun" charset="0"/>
                <a:cs typeface="SimSun" charset="0"/>
              </a:rPr>
              <a:t>Jesus rose to give you new life!</a:t>
            </a:r>
            <a:endParaRPr lang="en-US">
              <a:latin typeface="Tahoma" charset="0"/>
              <a:ea typeface="ＭＳ Ｐゴシック" charset="0"/>
              <a:cs typeface="ＭＳ Ｐゴシック" charset="0"/>
            </a:endParaRPr>
          </a:p>
        </p:txBody>
      </p:sp>
      <p:sp>
        <p:nvSpPr>
          <p:cNvPr id="963587" name="Rectangle 3"/>
          <p:cNvSpPr>
            <a:spLocks noGrp="1" noChangeArrowheads="1"/>
          </p:cNvSpPr>
          <p:nvPr>
            <p:ph type="body" idx="1"/>
          </p:nvPr>
        </p:nvSpPr>
        <p:spPr/>
        <p:txBody>
          <a:bodyPr/>
          <a:lstStyle/>
          <a:p>
            <a:pPr eaLnBrk="1" hangingPunct="1">
              <a:buFont typeface="Wingdings" pitchFamily="-105" charset="2"/>
              <a:buChar char="n"/>
              <a:defRPr/>
            </a:pPr>
            <a:endParaRPr lang="en-US">
              <a:ea typeface="+mn-ea"/>
              <a:cs typeface="+mn-cs"/>
            </a:endParaRPr>
          </a:p>
        </p:txBody>
      </p:sp>
      <p:pic>
        <p:nvPicPr>
          <p:cNvPr id="709635"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anchor="ctr"/>
          <a:lstStyle/>
          <a:p>
            <a:pPr algn="ctr" eaLnBrk="1" hangingPunct="1">
              <a:defRPr/>
            </a:pPr>
            <a:r>
              <a:rPr lang="en-US" altLang="zh-CN" sz="4800" b="1">
                <a:effectLst>
                  <a:outerShdw blurRad="38100" dist="38100" dir="2700000" algn="tl">
                    <a:srgbClr val="000000"/>
                  </a:outerShdw>
                </a:effectLst>
                <a:latin typeface="Tahoma" charset="0"/>
                <a:ea typeface="SimSun" charset="0"/>
                <a:cs typeface="SimSun" charset="0"/>
              </a:rPr>
              <a:t>Jesus rose to give you new life!</a:t>
            </a:r>
            <a:endParaRPr lang="en-US" sz="4000">
              <a:effectLst>
                <a:outerShdw blurRad="38100" dist="38100" dir="2700000" algn="tl">
                  <a:srgbClr val="000000"/>
                </a:outerShdw>
              </a:effectLst>
              <a:latin typeface="Tahoma" charset="0"/>
              <a:ea typeface="SimSun" charset="0"/>
              <a:cs typeface="SimSun" charset="0"/>
            </a:endParaRPr>
          </a:p>
        </p:txBody>
      </p:sp>
      <p:sp>
        <p:nvSpPr>
          <p:cNvPr id="963590" name="Rectangle 6"/>
          <p:cNvSpPr>
            <a:spLocks noChangeArrowheads="1"/>
          </p:cNvSpPr>
          <p:nvPr/>
        </p:nvSpPr>
        <p:spPr bwMode="auto">
          <a:xfrm>
            <a:off x="1295400" y="2251075"/>
            <a:ext cx="7848600" cy="3997325"/>
          </a:xfrm>
          <a:prstGeom prst="rect">
            <a:avLst/>
          </a:prstGeom>
          <a:noFill/>
          <a:ln w="9525">
            <a:noFill/>
            <a:miter lim="800000"/>
            <a:headEnd/>
            <a:tailEnd/>
          </a:ln>
          <a:effectLst/>
        </p:spPr>
        <p:txBody>
          <a:bodyPr/>
          <a:lstStyle/>
          <a:p>
            <a:pPr marL="609600" indent="-609600" eaLnBrk="1" hangingPunct="1">
              <a:spcBef>
                <a:spcPct val="20000"/>
              </a:spcBef>
              <a:buClr>
                <a:schemeClr val="hlink"/>
              </a:buClr>
              <a:buFont typeface="Wingdings" pitchFamily="-105" charset="2"/>
              <a:buAutoNum type="alphaUcPeriod"/>
              <a:defRPr/>
            </a:pPr>
            <a:endParaRPr lang="en-US" sz="4000">
              <a:effectLst>
                <a:outerShdw blurRad="38100" dist="38100" dir="2700000" algn="tl">
                  <a:srgbClr val="000000"/>
                </a:outerShdw>
              </a:effectLst>
              <a:latin typeface="Tahoma" pitchFamily="-105" charset="-52"/>
              <a:ea typeface="+mn-ea"/>
              <a:cs typeface="+mn-cs"/>
            </a:endParaRPr>
          </a:p>
        </p:txBody>
      </p:sp>
      <p:pic>
        <p:nvPicPr>
          <p:cNvPr id="709638"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80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9639"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31778"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4"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en-US" sz="9600" b="1">
                <a:solidFill>
                  <a:schemeClr val="tx1"/>
                </a:solidFill>
                <a:latin typeface="Arial Black" charset="0"/>
                <a:ea typeface="ＭＳ Ｐゴシック" charset="0"/>
                <a:cs typeface="ＭＳ Ｐゴシック" charset="0"/>
              </a:rPr>
              <a:t>The </a:t>
            </a:r>
            <a:br>
              <a:rPr lang="en-US" sz="9600" b="1">
                <a:solidFill>
                  <a:schemeClr val="tx1"/>
                </a:solidFill>
                <a:latin typeface="Arial Black" charset="0"/>
                <a:ea typeface="ＭＳ Ｐゴシック" charset="0"/>
                <a:cs typeface="ＭＳ Ｐゴシック" charset="0"/>
              </a:rPr>
            </a:br>
            <a:r>
              <a:rPr lang="en-US" sz="9600" b="1">
                <a:solidFill>
                  <a:schemeClr val="tx1"/>
                </a:solidFill>
                <a:latin typeface="Arial Black" charset="0"/>
                <a:ea typeface="ＭＳ Ｐゴシック" charset="0"/>
                <a:cs typeface="ＭＳ Ｐゴシック" charset="0"/>
              </a:rPr>
              <a:t>Plot</a:t>
            </a:r>
            <a:endParaRPr lang="en-US" sz="4800" b="1">
              <a:solidFill>
                <a:schemeClr val="tx1"/>
              </a:solidFill>
              <a:latin typeface="Arial Black" charset="0"/>
              <a:ea typeface="ＭＳ Ｐゴシック" charset="0"/>
              <a:cs typeface="ＭＳ Ｐゴシック" charset="0"/>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cs typeface="ＭＳ Ｐゴシック" charset="0"/>
              </a:rPr>
              <a:t>How can you know Him?</a:t>
            </a:r>
          </a:p>
        </p:txBody>
      </p:sp>
      <p:sp>
        <p:nvSpPr>
          <p:cNvPr id="965636" name="Rectangle 4"/>
          <p:cNvSpPr>
            <a:spLocks noGrp="1" noChangeArrowheads="1"/>
          </p:cNvSpPr>
          <p:nvPr>
            <p:ph type="body" idx="1"/>
          </p:nvPr>
        </p:nvSpPr>
        <p:spPr>
          <a:xfrm>
            <a:off x="152400" y="1600200"/>
            <a:ext cx="8534400" cy="4419600"/>
          </a:xfrm>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cs typeface="ＭＳ Ｐゴシック" charset="0"/>
              </a:rPr>
              <a:t>Admit you have sinned</a:t>
            </a:r>
          </a:p>
          <a:p>
            <a:pPr eaLnBrk="1" hangingPunct="1">
              <a:defRPr/>
            </a:pPr>
            <a:r>
              <a:rPr lang="en-US" b="1">
                <a:latin typeface="Tahoma" charset="0"/>
                <a:ea typeface="ＭＳ Ｐゴシック" charset="0"/>
                <a:cs typeface="ＭＳ Ｐゴシック" charset="0"/>
              </a:rPr>
              <a:t>Believe that Jesus died for you</a:t>
            </a:r>
          </a:p>
          <a:p>
            <a:pPr eaLnBrk="1" hangingPunct="1">
              <a:defRPr/>
            </a:pPr>
            <a:r>
              <a:rPr lang="en-US" b="1">
                <a:latin typeface="Tahoma" charset="0"/>
                <a:ea typeface="ＭＳ Ｐゴシック" charset="0"/>
                <a:cs typeface="ＭＳ Ｐゴシック" charset="0"/>
              </a:rPr>
              <a:t>Confess that you want to turn from sin</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29" name="Picture 2"/>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8836" name="Rectangle 4"/>
          <p:cNvSpPr>
            <a:spLocks noGrp="1" noChangeArrowheads="1"/>
          </p:cNvSpPr>
          <p:nvPr>
            <p:ph type="title"/>
          </p:nvPr>
        </p:nvSpPr>
        <p:spPr>
          <a:xfrm>
            <a:off x="381000" y="533400"/>
            <a:ext cx="8229600" cy="3276600"/>
          </a:xfrm>
          <a:effectLst>
            <a:outerShdw blurRad="63500" dist="35921" dir="2700000" algn="ctr" rotWithShape="0">
              <a:schemeClr val="tx2">
                <a:alpha val="74998"/>
              </a:schemeClr>
            </a:outerShdw>
          </a:effectLst>
        </p:spPr>
        <p:txBody>
          <a:bodyPr/>
          <a:lstStyle/>
          <a:p>
            <a:pPr eaLnBrk="1" hangingPunct="1">
              <a:defRPr/>
            </a:pPr>
            <a:r>
              <a:rPr lang="zh-TW" altLang="en-US" sz="9600" b="1">
                <a:solidFill>
                  <a:schemeClr val="bg1"/>
                </a:solidFill>
                <a:latin typeface="Times New Roman" charset="0"/>
                <a:ea typeface="SimSun" charset="0"/>
                <a:cs typeface="SimSun" charset="0"/>
              </a:rPr>
              <a:t>破解</a:t>
            </a:r>
            <a:br>
              <a:rPr lang="zh-TW" altLang="en-US" sz="9600" b="1">
                <a:solidFill>
                  <a:schemeClr val="bg1"/>
                </a:solidFill>
                <a:latin typeface="Times New Roman" charset="0"/>
                <a:ea typeface="SimSun" charset="0"/>
                <a:cs typeface="SimSun" charset="0"/>
              </a:rPr>
            </a:br>
            <a:r>
              <a:rPr lang="zh-CN" altLang="en-US" sz="9600" b="1">
                <a:solidFill>
                  <a:schemeClr val="bg1"/>
                </a:solidFill>
                <a:latin typeface="Times New Roman" charset="0"/>
                <a:ea typeface="SimSun" charset="0"/>
                <a:cs typeface="SimSun" charset="0"/>
              </a:rPr>
              <a:t>达芬奇</a:t>
            </a:r>
            <a:r>
              <a:rPr lang="zh-TW" altLang="en-US" sz="9600" b="1">
                <a:solidFill>
                  <a:schemeClr val="bg1"/>
                </a:solidFill>
                <a:latin typeface="Times New Roman" charset="0"/>
                <a:ea typeface="SimSun" charset="0"/>
                <a:cs typeface="SimSun" charset="0"/>
              </a:rPr>
              <a:t>密</a:t>
            </a:r>
            <a:r>
              <a:rPr lang="zh-CN" altLang="en-US" sz="9600" b="1">
                <a:solidFill>
                  <a:schemeClr val="bg1"/>
                </a:solidFill>
                <a:latin typeface="Times New Roman" charset="0"/>
                <a:ea typeface="SimSun" charset="0"/>
                <a:cs typeface="SimSun" charset="0"/>
              </a:rPr>
              <a:t>码</a:t>
            </a:r>
            <a:endParaRPr lang="zh-TW" altLang="en-US" sz="9600" b="1">
              <a:solidFill>
                <a:schemeClr val="bg1"/>
              </a:solidFill>
              <a:latin typeface="Times New Roman" charset="0"/>
              <a:ea typeface="SimSun" charset="0"/>
              <a:cs typeface="SimSun" charset="0"/>
            </a:endParaRPr>
          </a:p>
        </p:txBody>
      </p:sp>
      <p:sp>
        <p:nvSpPr>
          <p:cNvPr id="2168837" name="Text Box 5"/>
          <p:cNvSpPr txBox="1">
            <a:spLocks noChangeArrowheads="1"/>
          </p:cNvSpPr>
          <p:nvPr/>
        </p:nvSpPr>
        <p:spPr bwMode="auto">
          <a:xfrm>
            <a:off x="0" y="6003925"/>
            <a:ext cx="9144000" cy="769938"/>
          </a:xfrm>
          <a:prstGeom prst="rect">
            <a:avLst/>
          </a:prstGeom>
          <a:solidFill>
            <a:srgbClr val="020009"/>
          </a:solid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a:defRPr/>
            </a:pPr>
            <a:r>
              <a:rPr lang="en-US" altLang="zh-TW" b="1">
                <a:solidFill>
                  <a:schemeClr val="bg1"/>
                </a:solidFill>
                <a:latin typeface="26" charset="0"/>
                <a:ea typeface="新細明體" charset="0"/>
                <a:cs typeface="新細明體" charset="0"/>
              </a:rPr>
              <a:t>These seminar slides are also available in Chinese</a:t>
            </a:r>
            <a:endParaRPr lang="en-US" b="1">
              <a:solidFill>
                <a:schemeClr val="bg1"/>
              </a:solidFill>
              <a:latin typeface="26" charset="0"/>
              <a:ea typeface="新細明體" charset="0"/>
              <a:cs typeface="新細明體" charset="0"/>
            </a:endParaRPr>
          </a:p>
          <a:p>
            <a:pPr algn="ctr">
              <a:defRPr/>
            </a:pPr>
            <a:r>
              <a:rPr lang="en-US" sz="2000" b="1">
                <a:solidFill>
                  <a:schemeClr val="bg1"/>
                </a:solidFill>
                <a:latin typeface="26" charset="0"/>
                <a:ea typeface="新細明體" charset="0"/>
                <a:cs typeface="新細明體" charset="0"/>
              </a:rPr>
              <a:t>A free download at </a:t>
            </a:r>
            <a:r>
              <a:rPr lang="en-US" sz="2000" b="1">
                <a:solidFill>
                  <a:schemeClr val="bg1"/>
                </a:solidFill>
                <a:latin typeface="26" charset="0"/>
                <a:ea typeface="ヒラギノ角ゴ Pro W3" charset="0"/>
                <a:cs typeface="ヒラギノ角ゴ Pro W3" charset="0"/>
              </a:rPr>
              <a:t>web.me.com/sinaporerick/site/Theology.html</a:t>
            </a:r>
            <a:endParaRPr lang="en-US" altLang="zh-TW" sz="2000" b="1">
              <a:solidFill>
                <a:schemeClr val="bg1"/>
              </a:solidFill>
              <a:latin typeface="26" charset="0"/>
              <a:ea typeface="ヒラギノ角ゴ Pro W3" charset="0"/>
              <a:cs typeface="ヒラギノ角ゴ Pro W3"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5777"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87491" name="Rectangle 3"/>
          <p:cNvSpPr>
            <a:spLocks noGrp="1" noChangeArrowheads="1"/>
          </p:cNvSpPr>
          <p:nvPr>
            <p:ph type="title"/>
          </p:nvPr>
        </p:nvSpPr>
        <p:spPr>
          <a:xfrm>
            <a:off x="152400" y="609600"/>
            <a:ext cx="8991600" cy="1143000"/>
          </a:xfrm>
          <a:effectLst>
            <a:outerShdw blurRad="63500" dist="35921" dir="2700000" algn="ctr" rotWithShape="0">
              <a:srgbClr val="000000"/>
            </a:outerShdw>
          </a:effectLst>
        </p:spPr>
        <p:txBody>
          <a:bodyPr/>
          <a:lstStyle/>
          <a:p>
            <a:pPr>
              <a:defRPr/>
            </a:pPr>
            <a:r>
              <a:rPr lang="en-US" sz="10600">
                <a:solidFill>
                  <a:schemeClr val="tx1"/>
                </a:solidFill>
                <a:effectLst>
                  <a:outerShdw blurRad="38100" dist="38100" dir="2700000" algn="tl">
                    <a:srgbClr val="000000"/>
                  </a:outerShdw>
                </a:effectLst>
                <a:latin typeface="Times" charset="0"/>
                <a:ea typeface="ＭＳ Ｐゴシック" charset="0"/>
                <a:cs typeface="ＭＳ Ｐゴシック" charset="0"/>
              </a:rPr>
              <a:t>Questions?</a:t>
            </a:r>
            <a:endParaRPr lang="en-US" sz="5400">
              <a:effectLst>
                <a:outerShdw blurRad="38100" dist="38100" dir="2700000" algn="tl">
                  <a:srgbClr val="000000"/>
                </a:outerShdw>
              </a:effectLst>
              <a:latin typeface="Times" charset="0"/>
              <a:ea typeface="ＭＳ Ｐゴシック" charset="0"/>
              <a:cs typeface="ＭＳ Ｐゴシック" charset="0"/>
            </a:endParaRPr>
          </a:p>
        </p:txBody>
      </p:sp>
    </p:spTree>
  </p:cSld>
  <p:clrMapOvr>
    <a:masterClrMapping/>
  </p:clrMapOvr>
  <p:transition>
    <p:zoom/>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825" name="Rectangle 2"/>
          <p:cNvSpPr>
            <a:spLocks noGrp="1" noChangeArrowheads="1"/>
          </p:cNvSpPr>
          <p:nvPr>
            <p:ph type="ctrTitle"/>
          </p:nvPr>
        </p:nvSpPr>
        <p:spPr>
          <a:xfrm>
            <a:off x="685800" y="2286000"/>
            <a:ext cx="8001000" cy="2438400"/>
          </a:xfrm>
        </p:spPr>
        <p:txBody>
          <a:bodyPr/>
          <a:lstStyle/>
          <a:p>
            <a:pPr eaLnBrk="1" hangingPunct="1"/>
            <a:r>
              <a:rPr lang="en-US">
                <a:solidFill>
                  <a:schemeClr val="tx1"/>
                </a:solidFill>
                <a:latin typeface="Arial Black" charset="0"/>
                <a:ea typeface="ＭＳ Ｐゴシック" charset="0"/>
                <a:cs typeface="ＭＳ Ｐゴシック" charset="0"/>
              </a:rPr>
              <a:t>Supplements on</a:t>
            </a:r>
            <a:br>
              <a:rPr lang="en-US">
                <a:solidFill>
                  <a:schemeClr val="tx1"/>
                </a:solidFill>
                <a:latin typeface="Arial Black" charset="0"/>
                <a:ea typeface="ＭＳ Ｐゴシック" charset="0"/>
                <a:cs typeface="ＭＳ Ｐゴシック" charset="0"/>
              </a:rPr>
            </a:br>
            <a:r>
              <a:rPr lang="en-US">
                <a:solidFill>
                  <a:schemeClr val="tx1"/>
                </a:solidFill>
                <a:latin typeface="Arial Black" charset="0"/>
                <a:ea typeface="ＭＳ Ｐゴシック" charset="0"/>
                <a:cs typeface="ＭＳ Ｐゴシック" charset="0"/>
              </a:rPr>
              <a:t>Ancient Near East</a:t>
            </a:r>
            <a:br>
              <a:rPr lang="en-US">
                <a:solidFill>
                  <a:schemeClr val="tx1"/>
                </a:solidFill>
                <a:latin typeface="Arial Black" charset="0"/>
                <a:ea typeface="ＭＳ Ｐゴシック" charset="0"/>
                <a:cs typeface="ＭＳ Ｐゴシック" charset="0"/>
              </a:rPr>
            </a:br>
            <a:r>
              <a:rPr lang="en-US">
                <a:solidFill>
                  <a:schemeClr val="tx1"/>
                </a:solidFill>
                <a:latin typeface="Arial Black" charset="0"/>
                <a:ea typeface="ＭＳ Ｐゴシック" charset="0"/>
                <a:cs typeface="ＭＳ Ｐゴシック" charset="0"/>
              </a:rPr>
              <a:t>Women</a:t>
            </a:r>
            <a:endParaRPr lang="en-US">
              <a:solidFill>
                <a:schemeClr val="bg1"/>
              </a:solidFill>
              <a:latin typeface="Arial Black" charset="0"/>
              <a:ea typeface="ＭＳ Ｐゴシック" charset="0"/>
              <a:cs typeface="ＭＳ Ｐゴシック" charset="0"/>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873" name="Picture 2"/>
          <p:cNvPicPr>
            <a:picLocks noChangeAspect="1" noChangeArrowheads="1"/>
          </p:cNvPicPr>
          <p:nvPr/>
        </p:nvPicPr>
        <p:blipFill>
          <a:blip r:embed="rId4" cstate="screen">
            <a:lum bright="-24000"/>
            <a:extLst>
              <a:ext uri="{28A0092B-C50C-407E-A947-70E740481C1C}">
                <a14:useLocalDpi xmlns:a14="http://schemas.microsoft.com/office/drawing/2010/main"/>
              </a:ext>
            </a:extLst>
          </a:blip>
          <a:srcRect/>
          <a:stretch>
            <a:fillRect/>
          </a:stretch>
        </p:blipFill>
        <p:spPr bwMode="auto">
          <a:xfrm>
            <a:off x="0" y="14288"/>
            <a:ext cx="9144000" cy="684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69411" name="Rectangle 3"/>
          <p:cNvSpPr>
            <a:spLocks noGrp="1" noChangeArrowheads="1"/>
          </p:cNvSpPr>
          <p:nvPr>
            <p:ph type="title"/>
          </p:nvPr>
        </p:nvSpPr>
        <p:spPr>
          <a:xfrm>
            <a:off x="0" y="0"/>
            <a:ext cx="5029200" cy="685800"/>
          </a:xfrm>
          <a:solidFill>
            <a:schemeClr val="bg2"/>
          </a:solidFill>
        </p:spPr>
        <p:txBody>
          <a:bodyPr/>
          <a:lstStyle/>
          <a:p>
            <a:pPr eaLnBrk="1" hangingPunct="1">
              <a:defRPr/>
            </a:pPr>
            <a:r>
              <a:rPr lang="en-US" sz="2800">
                <a:effectLst>
                  <a:outerShdw blurRad="38100" dist="38100" dir="2700000" algn="tl">
                    <a:srgbClr val="FFFFFF"/>
                  </a:outerShdw>
                </a:effectLst>
                <a:latin typeface="Arial" charset="0"/>
                <a:ea typeface="ＭＳ Ｐゴシック" charset="0"/>
                <a:cs typeface="ＭＳ Ｐゴシック" charset="0"/>
              </a:rPr>
              <a:t>Ancient Near East Women </a:t>
            </a:r>
          </a:p>
        </p:txBody>
      </p:sp>
      <p:sp>
        <p:nvSpPr>
          <p:cNvPr id="1169412" name="Rectangle 4"/>
          <p:cNvSpPr>
            <a:spLocks noGrp="1" noChangeArrowheads="1"/>
          </p:cNvSpPr>
          <p:nvPr>
            <p:ph type="body" sz="half" idx="1"/>
          </p:nvPr>
        </p:nvSpPr>
        <p:spPr>
          <a:xfrm>
            <a:off x="304800" y="1600200"/>
            <a:ext cx="4038600" cy="685800"/>
          </a:xfrm>
          <a:effectLst>
            <a:outerShdw blurRad="63500" dist="71842" dir="2700000" algn="ctr" rotWithShape="0">
              <a:schemeClr val="bg2">
                <a:alpha val="74998"/>
              </a:schemeClr>
            </a:outerShdw>
          </a:effectLst>
        </p:spPr>
        <p:txBody>
          <a:bodyPr/>
          <a:lstStyle/>
          <a:p>
            <a:pPr eaLnBrk="1" hangingPunct="1">
              <a:defRPr/>
            </a:pPr>
            <a:r>
              <a:rPr lang="en-US" sz="3600" b="1">
                <a:latin typeface="Arial" charset="0"/>
                <a:ea typeface="ＭＳ Ｐゴシック" charset="0"/>
                <a:cs typeface="ＭＳ Ｐゴシック" charset="0"/>
              </a:rPr>
              <a:t>Many laws</a:t>
            </a:r>
          </a:p>
        </p:txBody>
      </p:sp>
      <p:sp>
        <p:nvSpPr>
          <p:cNvPr id="719876" name="WordArt 5"/>
          <p:cNvSpPr>
            <a:spLocks noChangeArrowheads="1" noChangeShapeType="1" noTextEdit="1"/>
          </p:cNvSpPr>
          <p:nvPr/>
        </p:nvSpPr>
        <p:spPr bwMode="auto">
          <a:xfrm>
            <a:off x="1447800" y="838200"/>
            <a:ext cx="1473200" cy="685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Pagan</a:t>
            </a:r>
          </a:p>
        </p:txBody>
      </p:sp>
      <p:sp>
        <p:nvSpPr>
          <p:cNvPr id="719877" name="WordArt 6"/>
          <p:cNvSpPr>
            <a:spLocks noChangeArrowheads="1" noChangeShapeType="1" noTextEdit="1"/>
          </p:cNvSpPr>
          <p:nvPr/>
        </p:nvSpPr>
        <p:spPr bwMode="auto">
          <a:xfrm>
            <a:off x="5181600" y="876300"/>
            <a:ext cx="20828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Israelite</a:t>
            </a:r>
          </a:p>
        </p:txBody>
      </p:sp>
      <p:sp>
        <p:nvSpPr>
          <p:cNvPr id="1169415" name="Rectangle 7"/>
          <p:cNvSpPr>
            <a:spLocks noChangeArrowheads="1"/>
          </p:cNvSpPr>
          <p:nvPr/>
        </p:nvSpPr>
        <p:spPr bwMode="black">
          <a:xfrm>
            <a:off x="304800" y="2286000"/>
            <a:ext cx="4038600"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Property</a:t>
            </a:r>
          </a:p>
        </p:txBody>
      </p:sp>
      <p:sp>
        <p:nvSpPr>
          <p:cNvPr id="1169416" name="Rectangle 8"/>
          <p:cNvSpPr>
            <a:spLocks noChangeArrowheads="1"/>
          </p:cNvSpPr>
          <p:nvPr/>
        </p:nvSpPr>
        <p:spPr bwMode="black">
          <a:xfrm>
            <a:off x="304800" y="2936875"/>
            <a:ext cx="4038600"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Inferior to men</a:t>
            </a:r>
          </a:p>
        </p:txBody>
      </p:sp>
      <p:sp>
        <p:nvSpPr>
          <p:cNvPr id="1169417" name="Rectangle 9"/>
          <p:cNvSpPr>
            <a:spLocks noChangeArrowheads="1"/>
          </p:cNvSpPr>
          <p:nvPr/>
        </p:nvSpPr>
        <p:spPr bwMode="black">
          <a:xfrm>
            <a:off x="304800" y="35814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Abuse allowed</a:t>
            </a:r>
          </a:p>
        </p:txBody>
      </p:sp>
      <p:sp>
        <p:nvSpPr>
          <p:cNvPr id="1169418" name="Rectangle 10"/>
          <p:cNvSpPr>
            <a:spLocks noChangeArrowheads="1"/>
          </p:cNvSpPr>
          <p:nvPr/>
        </p:nvSpPr>
        <p:spPr bwMode="black">
          <a:xfrm>
            <a:off x="304800" y="4232275"/>
            <a:ext cx="4038600"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Few educated</a:t>
            </a:r>
          </a:p>
        </p:txBody>
      </p:sp>
      <p:sp>
        <p:nvSpPr>
          <p:cNvPr id="1169419" name="Rectangle 11"/>
          <p:cNvSpPr>
            <a:spLocks noChangeArrowheads="1"/>
          </p:cNvSpPr>
          <p:nvPr/>
        </p:nvSpPr>
        <p:spPr bwMode="black">
          <a:xfrm>
            <a:off x="4648200" y="16002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Few laws</a:t>
            </a:r>
          </a:p>
        </p:txBody>
      </p:sp>
      <p:sp>
        <p:nvSpPr>
          <p:cNvPr id="1169420" name="Rectangle 12"/>
          <p:cNvSpPr>
            <a:spLocks noChangeArrowheads="1"/>
          </p:cNvSpPr>
          <p:nvPr/>
        </p:nvSpPr>
        <p:spPr bwMode="black">
          <a:xfrm>
            <a:off x="4648200" y="2286000"/>
            <a:ext cx="4038600"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Person</a:t>
            </a:r>
          </a:p>
        </p:txBody>
      </p:sp>
      <p:sp>
        <p:nvSpPr>
          <p:cNvPr id="1169421" name="Rectangle 13"/>
          <p:cNvSpPr>
            <a:spLocks noChangeArrowheads="1"/>
          </p:cNvSpPr>
          <p:nvPr/>
        </p:nvSpPr>
        <p:spPr bwMode="black">
          <a:xfrm>
            <a:off x="4648200" y="2936875"/>
            <a:ext cx="4038600"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Equal to men</a:t>
            </a:r>
          </a:p>
        </p:txBody>
      </p:sp>
      <p:sp>
        <p:nvSpPr>
          <p:cNvPr id="1169422" name="Rectangle 14"/>
          <p:cNvSpPr>
            <a:spLocks noChangeArrowheads="1"/>
          </p:cNvSpPr>
          <p:nvPr/>
        </p:nvSpPr>
        <p:spPr bwMode="black">
          <a:xfrm>
            <a:off x="4648200" y="35814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Honeymoon</a:t>
            </a:r>
          </a:p>
        </p:txBody>
      </p:sp>
      <p:sp>
        <p:nvSpPr>
          <p:cNvPr id="1169423" name="Rectangle 15"/>
          <p:cNvSpPr>
            <a:spLocks noChangeArrowheads="1"/>
          </p:cNvSpPr>
          <p:nvPr/>
        </p:nvSpPr>
        <p:spPr bwMode="black">
          <a:xfrm>
            <a:off x="4648200" y="4232275"/>
            <a:ext cx="4038600"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All educated</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9412">
                                            <p:txEl>
                                              <p:pRg st="0" end="0"/>
                                            </p:txEl>
                                          </p:spTgt>
                                        </p:tgtEl>
                                        <p:attrNameLst>
                                          <p:attrName>style.visibility</p:attrName>
                                        </p:attrNameLst>
                                      </p:cBhvr>
                                      <p:to>
                                        <p:strVal val="visible"/>
                                      </p:to>
                                    </p:set>
                                    <p:animEffect transition="in" filter="fade">
                                      <p:cBhvr>
                                        <p:cTn id="7" dur="500"/>
                                        <p:tgtEl>
                                          <p:spTgt spid="116941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69419"/>
                                        </p:tgtEl>
                                        <p:attrNameLst>
                                          <p:attrName>style.visibility</p:attrName>
                                        </p:attrNameLst>
                                      </p:cBhvr>
                                      <p:to>
                                        <p:strVal val="visible"/>
                                      </p:to>
                                    </p:set>
                                    <p:animEffect transition="in" filter="fade">
                                      <p:cBhvr>
                                        <p:cTn id="12" dur="500"/>
                                        <p:tgtEl>
                                          <p:spTgt spid="11694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69415"/>
                                        </p:tgtEl>
                                        <p:attrNameLst>
                                          <p:attrName>style.visibility</p:attrName>
                                        </p:attrNameLst>
                                      </p:cBhvr>
                                      <p:to>
                                        <p:strVal val="visible"/>
                                      </p:to>
                                    </p:set>
                                    <p:animEffect transition="in" filter="fade">
                                      <p:cBhvr>
                                        <p:cTn id="17" dur="500"/>
                                        <p:tgtEl>
                                          <p:spTgt spid="11694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69420"/>
                                        </p:tgtEl>
                                        <p:attrNameLst>
                                          <p:attrName>style.visibility</p:attrName>
                                        </p:attrNameLst>
                                      </p:cBhvr>
                                      <p:to>
                                        <p:strVal val="visible"/>
                                      </p:to>
                                    </p:set>
                                    <p:animEffect transition="in" filter="fade">
                                      <p:cBhvr>
                                        <p:cTn id="22" dur="500"/>
                                        <p:tgtEl>
                                          <p:spTgt spid="11694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69416"/>
                                        </p:tgtEl>
                                        <p:attrNameLst>
                                          <p:attrName>style.visibility</p:attrName>
                                        </p:attrNameLst>
                                      </p:cBhvr>
                                      <p:to>
                                        <p:strVal val="visible"/>
                                      </p:to>
                                    </p:set>
                                    <p:animEffect transition="in" filter="fade">
                                      <p:cBhvr>
                                        <p:cTn id="27" dur="500"/>
                                        <p:tgtEl>
                                          <p:spTgt spid="116941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69421"/>
                                        </p:tgtEl>
                                        <p:attrNameLst>
                                          <p:attrName>style.visibility</p:attrName>
                                        </p:attrNameLst>
                                      </p:cBhvr>
                                      <p:to>
                                        <p:strVal val="visible"/>
                                      </p:to>
                                    </p:set>
                                    <p:animEffect transition="in" filter="fade">
                                      <p:cBhvr>
                                        <p:cTn id="32" dur="500"/>
                                        <p:tgtEl>
                                          <p:spTgt spid="116942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69417"/>
                                        </p:tgtEl>
                                        <p:attrNameLst>
                                          <p:attrName>style.visibility</p:attrName>
                                        </p:attrNameLst>
                                      </p:cBhvr>
                                      <p:to>
                                        <p:strVal val="visible"/>
                                      </p:to>
                                    </p:set>
                                    <p:animEffect transition="in" filter="fade">
                                      <p:cBhvr>
                                        <p:cTn id="37" dur="500"/>
                                        <p:tgtEl>
                                          <p:spTgt spid="116941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69422"/>
                                        </p:tgtEl>
                                        <p:attrNameLst>
                                          <p:attrName>style.visibility</p:attrName>
                                        </p:attrNameLst>
                                      </p:cBhvr>
                                      <p:to>
                                        <p:strVal val="visible"/>
                                      </p:to>
                                    </p:set>
                                    <p:animEffect transition="in" filter="fade">
                                      <p:cBhvr>
                                        <p:cTn id="42" dur="500"/>
                                        <p:tgtEl>
                                          <p:spTgt spid="116942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69418"/>
                                        </p:tgtEl>
                                        <p:attrNameLst>
                                          <p:attrName>style.visibility</p:attrName>
                                        </p:attrNameLst>
                                      </p:cBhvr>
                                      <p:to>
                                        <p:strVal val="visible"/>
                                      </p:to>
                                    </p:set>
                                    <p:animEffect transition="in" filter="fade">
                                      <p:cBhvr>
                                        <p:cTn id="47" dur="500"/>
                                        <p:tgtEl>
                                          <p:spTgt spid="116941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69423"/>
                                        </p:tgtEl>
                                        <p:attrNameLst>
                                          <p:attrName>style.visibility</p:attrName>
                                        </p:attrNameLst>
                                      </p:cBhvr>
                                      <p:to>
                                        <p:strVal val="visible"/>
                                      </p:to>
                                    </p:set>
                                    <p:animEffect transition="in" filter="fade">
                                      <p:cBhvr>
                                        <p:cTn id="52" dur="500"/>
                                        <p:tgtEl>
                                          <p:spTgt spid="1169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9412" grpId="0" build="p" autoUpdateAnimBg="0"/>
      <p:bldP spid="1169415" grpId="0" autoUpdateAnimBg="0"/>
      <p:bldP spid="1169416" grpId="0" autoUpdateAnimBg="0"/>
      <p:bldP spid="1169417" grpId="0" autoUpdateAnimBg="0"/>
      <p:bldP spid="1169418" grpId="0" autoUpdateAnimBg="0"/>
      <p:bldP spid="1169419" grpId="0" autoUpdateAnimBg="0"/>
      <p:bldP spid="1169420" grpId="0" autoUpdateAnimBg="0"/>
      <p:bldP spid="1169421" grpId="0" autoUpdateAnimBg="0"/>
      <p:bldP spid="1169422" grpId="0" autoUpdateAnimBg="0"/>
      <p:bldP spid="1169423"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1" name="Rectangle 2"/>
          <p:cNvSpPr>
            <a:spLocks noChangeArrowheads="1"/>
          </p:cNvSpPr>
          <p:nvPr/>
        </p:nvSpPr>
        <p:spPr bwMode="auto">
          <a:xfrm>
            <a:off x="0" y="0"/>
            <a:ext cx="9144000" cy="6858000"/>
          </a:xfrm>
          <a:prstGeom prst="rect">
            <a:avLst/>
          </a:prstGeom>
          <a:solidFill>
            <a:srgbClr val="F0EEB3"/>
          </a:solidFill>
          <a:ln w="9525">
            <a:solidFill>
              <a:schemeClr val="tx1"/>
            </a:solidFill>
            <a:miter lim="800000"/>
            <a:headEnd/>
            <a:tailEnd/>
          </a:ln>
        </p:spPr>
        <p:txBody>
          <a:bodyPr wrap="none" anchor="ctr"/>
          <a:lstStyle/>
          <a:p>
            <a:endParaRPr lang="en-US"/>
          </a:p>
        </p:txBody>
      </p:sp>
      <p:grpSp>
        <p:nvGrpSpPr>
          <p:cNvPr id="721922" name="Group 3"/>
          <p:cNvGrpSpPr>
            <a:grpSpLocks/>
          </p:cNvGrpSpPr>
          <p:nvPr/>
        </p:nvGrpSpPr>
        <p:grpSpPr bwMode="auto">
          <a:xfrm>
            <a:off x="2743200" y="1600200"/>
            <a:ext cx="2971800" cy="3810000"/>
            <a:chOff x="1728" y="1008"/>
            <a:chExt cx="1968" cy="2736"/>
          </a:xfrm>
        </p:grpSpPr>
        <p:pic>
          <p:nvPicPr>
            <p:cNvPr id="721935"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6" y="1008"/>
              <a:ext cx="1904" cy="2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1936" name="AutoShape 5"/>
            <p:cNvSpPr>
              <a:spLocks noChangeArrowheads="1"/>
            </p:cNvSpPr>
            <p:nvPr/>
          </p:nvSpPr>
          <p:spPr bwMode="auto">
            <a:xfrm>
              <a:off x="1776" y="3024"/>
              <a:ext cx="288" cy="720"/>
            </a:xfrm>
            <a:prstGeom prst="rtTriangle">
              <a:avLst/>
            </a:prstGeom>
            <a:solidFill>
              <a:srgbClr val="F0EE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1937" name="AutoShape 6"/>
            <p:cNvSpPr>
              <a:spLocks noChangeArrowheads="1"/>
            </p:cNvSpPr>
            <p:nvPr/>
          </p:nvSpPr>
          <p:spPr bwMode="auto">
            <a:xfrm flipH="1">
              <a:off x="3360" y="2928"/>
              <a:ext cx="336" cy="768"/>
            </a:xfrm>
            <a:prstGeom prst="rtTriangle">
              <a:avLst/>
            </a:prstGeom>
            <a:solidFill>
              <a:srgbClr val="F0EE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1938" name="AutoShape 7"/>
            <p:cNvSpPr>
              <a:spLocks noChangeArrowheads="1"/>
            </p:cNvSpPr>
            <p:nvPr/>
          </p:nvSpPr>
          <p:spPr bwMode="auto">
            <a:xfrm flipH="1" flipV="1">
              <a:off x="3168" y="1008"/>
              <a:ext cx="528" cy="768"/>
            </a:xfrm>
            <a:prstGeom prst="rtTriangle">
              <a:avLst/>
            </a:prstGeom>
            <a:solidFill>
              <a:srgbClr val="F0EE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1939" name="AutoShape 8"/>
            <p:cNvSpPr>
              <a:spLocks noChangeArrowheads="1"/>
            </p:cNvSpPr>
            <p:nvPr/>
          </p:nvSpPr>
          <p:spPr bwMode="auto">
            <a:xfrm flipV="1">
              <a:off x="1728" y="1008"/>
              <a:ext cx="336" cy="768"/>
            </a:xfrm>
            <a:prstGeom prst="rtTriangle">
              <a:avLst/>
            </a:prstGeom>
            <a:solidFill>
              <a:srgbClr val="F0EEB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pic>
        <p:nvPicPr>
          <p:cNvPr id="721923" name="Picture 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53200" y="4857750"/>
            <a:ext cx="2667000"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3514" name="Rectangle 10"/>
          <p:cNvSpPr>
            <a:spLocks noGrp="1" noChangeArrowheads="1"/>
          </p:cNvSpPr>
          <p:nvPr>
            <p:ph type="title"/>
          </p:nvPr>
        </p:nvSpPr>
        <p:spPr>
          <a:xfrm>
            <a:off x="0" y="0"/>
            <a:ext cx="5029200" cy="685800"/>
          </a:xfrm>
          <a:solidFill>
            <a:schemeClr val="bg2"/>
          </a:solidFill>
        </p:spPr>
        <p:txBody>
          <a:bodyPr/>
          <a:lstStyle/>
          <a:p>
            <a:pPr eaLnBrk="1" hangingPunct="1">
              <a:defRPr/>
            </a:pPr>
            <a:r>
              <a:rPr lang="en-US" sz="2800">
                <a:effectLst>
                  <a:outerShdw blurRad="38100" dist="38100" dir="2700000" algn="tl">
                    <a:srgbClr val="FFFFFF"/>
                  </a:outerShdw>
                </a:effectLst>
                <a:latin typeface="Arial" charset="0"/>
                <a:ea typeface="ＭＳ Ｐゴシック" charset="0"/>
                <a:cs typeface="ＭＳ Ｐゴシック" charset="0"/>
              </a:rPr>
              <a:t>Ancient Near East Women </a:t>
            </a:r>
          </a:p>
        </p:txBody>
      </p:sp>
      <p:sp>
        <p:nvSpPr>
          <p:cNvPr id="1173515" name="Rectangle 11"/>
          <p:cNvSpPr>
            <a:spLocks noChangeArrowheads="1"/>
          </p:cNvSpPr>
          <p:nvPr/>
        </p:nvSpPr>
        <p:spPr bwMode="black">
          <a:xfrm>
            <a:off x="228600" y="18288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Veils required</a:t>
            </a:r>
          </a:p>
        </p:txBody>
      </p:sp>
      <p:sp>
        <p:nvSpPr>
          <p:cNvPr id="721926" name="WordArt 12"/>
          <p:cNvSpPr>
            <a:spLocks noChangeArrowheads="1" noChangeShapeType="1" noTextEdit="1"/>
          </p:cNvSpPr>
          <p:nvPr/>
        </p:nvSpPr>
        <p:spPr bwMode="auto">
          <a:xfrm>
            <a:off x="1371600" y="838200"/>
            <a:ext cx="1473200" cy="685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Pagan</a:t>
            </a:r>
          </a:p>
        </p:txBody>
      </p:sp>
      <p:sp>
        <p:nvSpPr>
          <p:cNvPr id="721927" name="WordArt 13"/>
          <p:cNvSpPr>
            <a:spLocks noChangeArrowheads="1" noChangeShapeType="1" noTextEdit="1"/>
          </p:cNvSpPr>
          <p:nvPr/>
        </p:nvSpPr>
        <p:spPr bwMode="auto">
          <a:xfrm>
            <a:off x="5105400" y="876300"/>
            <a:ext cx="20828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Israelite</a:t>
            </a:r>
          </a:p>
        </p:txBody>
      </p:sp>
      <p:sp>
        <p:nvSpPr>
          <p:cNvPr id="1173518" name="Rectangle 14"/>
          <p:cNvSpPr>
            <a:spLocks noChangeArrowheads="1"/>
          </p:cNvSpPr>
          <p:nvPr/>
        </p:nvSpPr>
        <p:spPr bwMode="black">
          <a:xfrm>
            <a:off x="228600" y="2478088"/>
            <a:ext cx="40386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Prostitutes</a:t>
            </a:r>
          </a:p>
        </p:txBody>
      </p:sp>
      <p:sp>
        <p:nvSpPr>
          <p:cNvPr id="1173519" name="Rectangle 15"/>
          <p:cNvSpPr>
            <a:spLocks noChangeArrowheads="1"/>
          </p:cNvSpPr>
          <p:nvPr/>
        </p:nvSpPr>
        <p:spPr bwMode="black">
          <a:xfrm>
            <a:off x="228600" y="30861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Polygamy rare</a:t>
            </a:r>
          </a:p>
        </p:txBody>
      </p:sp>
      <p:sp>
        <p:nvSpPr>
          <p:cNvPr id="1173520" name="Rectangle 16"/>
          <p:cNvSpPr>
            <a:spLocks noChangeArrowheads="1"/>
          </p:cNvSpPr>
          <p:nvPr/>
        </p:nvSpPr>
        <p:spPr bwMode="black">
          <a:xfrm>
            <a:off x="228600" y="3733800"/>
            <a:ext cx="4038600"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Widow abuse</a:t>
            </a:r>
          </a:p>
        </p:txBody>
      </p:sp>
      <p:sp>
        <p:nvSpPr>
          <p:cNvPr id="1173521" name="Rectangle 17"/>
          <p:cNvSpPr>
            <a:spLocks noChangeArrowheads="1"/>
          </p:cNvSpPr>
          <p:nvPr/>
        </p:nvSpPr>
        <p:spPr bwMode="black">
          <a:xfrm>
            <a:off x="4572000" y="18288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Wedding only</a:t>
            </a:r>
          </a:p>
        </p:txBody>
      </p:sp>
      <p:sp>
        <p:nvSpPr>
          <p:cNvPr id="1173522" name="Rectangle 18"/>
          <p:cNvSpPr>
            <a:spLocks noChangeArrowheads="1"/>
          </p:cNvSpPr>
          <p:nvPr/>
        </p:nvSpPr>
        <p:spPr bwMode="black">
          <a:xfrm>
            <a:off x="4572000" y="2478088"/>
            <a:ext cx="45720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Prostitution Illegal</a:t>
            </a:r>
          </a:p>
        </p:txBody>
      </p:sp>
      <p:sp>
        <p:nvSpPr>
          <p:cNvPr id="1173523" name="Rectangle 19"/>
          <p:cNvSpPr>
            <a:spLocks noChangeArrowheads="1"/>
          </p:cNvSpPr>
          <p:nvPr/>
        </p:nvSpPr>
        <p:spPr bwMode="black">
          <a:xfrm>
            <a:off x="4572000" y="30861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Polygamy OK</a:t>
            </a:r>
          </a:p>
        </p:txBody>
      </p:sp>
      <p:sp>
        <p:nvSpPr>
          <p:cNvPr id="1173524" name="Rectangle 20"/>
          <p:cNvSpPr>
            <a:spLocks noChangeArrowheads="1"/>
          </p:cNvSpPr>
          <p:nvPr/>
        </p:nvSpPr>
        <p:spPr bwMode="black">
          <a:xfrm>
            <a:off x="4572000" y="3733800"/>
            <a:ext cx="4343400"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Widows cared for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3515">
                                            <p:txEl>
                                              <p:pRg st="0" end="0"/>
                                            </p:txEl>
                                          </p:spTgt>
                                        </p:tgtEl>
                                        <p:attrNameLst>
                                          <p:attrName>style.visibility</p:attrName>
                                        </p:attrNameLst>
                                      </p:cBhvr>
                                      <p:to>
                                        <p:strVal val="visible"/>
                                      </p:to>
                                    </p:set>
                                    <p:animEffect transition="in" filter="fade">
                                      <p:cBhvr>
                                        <p:cTn id="7" dur="500"/>
                                        <p:tgtEl>
                                          <p:spTgt spid="11735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3521"/>
                                        </p:tgtEl>
                                        <p:attrNameLst>
                                          <p:attrName>style.visibility</p:attrName>
                                        </p:attrNameLst>
                                      </p:cBhvr>
                                      <p:to>
                                        <p:strVal val="visible"/>
                                      </p:to>
                                    </p:set>
                                    <p:animEffect transition="in" filter="fade">
                                      <p:cBhvr>
                                        <p:cTn id="12" dur="500"/>
                                        <p:tgtEl>
                                          <p:spTgt spid="117352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73518"/>
                                        </p:tgtEl>
                                        <p:attrNameLst>
                                          <p:attrName>style.visibility</p:attrName>
                                        </p:attrNameLst>
                                      </p:cBhvr>
                                      <p:to>
                                        <p:strVal val="visible"/>
                                      </p:to>
                                    </p:set>
                                    <p:animEffect transition="in" filter="fade">
                                      <p:cBhvr>
                                        <p:cTn id="17" dur="500"/>
                                        <p:tgtEl>
                                          <p:spTgt spid="117351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73522"/>
                                        </p:tgtEl>
                                        <p:attrNameLst>
                                          <p:attrName>style.visibility</p:attrName>
                                        </p:attrNameLst>
                                      </p:cBhvr>
                                      <p:to>
                                        <p:strVal val="visible"/>
                                      </p:to>
                                    </p:set>
                                    <p:animEffect transition="in" filter="fade">
                                      <p:cBhvr>
                                        <p:cTn id="22" dur="500"/>
                                        <p:tgtEl>
                                          <p:spTgt spid="117352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73519"/>
                                        </p:tgtEl>
                                        <p:attrNameLst>
                                          <p:attrName>style.visibility</p:attrName>
                                        </p:attrNameLst>
                                      </p:cBhvr>
                                      <p:to>
                                        <p:strVal val="visible"/>
                                      </p:to>
                                    </p:set>
                                    <p:animEffect transition="in" filter="fade">
                                      <p:cBhvr>
                                        <p:cTn id="27" dur="500"/>
                                        <p:tgtEl>
                                          <p:spTgt spid="11735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73523"/>
                                        </p:tgtEl>
                                        <p:attrNameLst>
                                          <p:attrName>style.visibility</p:attrName>
                                        </p:attrNameLst>
                                      </p:cBhvr>
                                      <p:to>
                                        <p:strVal val="visible"/>
                                      </p:to>
                                    </p:set>
                                    <p:animEffect transition="in" filter="fade">
                                      <p:cBhvr>
                                        <p:cTn id="32" dur="500"/>
                                        <p:tgtEl>
                                          <p:spTgt spid="117352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73520"/>
                                        </p:tgtEl>
                                        <p:attrNameLst>
                                          <p:attrName>style.visibility</p:attrName>
                                        </p:attrNameLst>
                                      </p:cBhvr>
                                      <p:to>
                                        <p:strVal val="visible"/>
                                      </p:to>
                                    </p:set>
                                    <p:animEffect transition="in" filter="fade">
                                      <p:cBhvr>
                                        <p:cTn id="37" dur="500"/>
                                        <p:tgtEl>
                                          <p:spTgt spid="117352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73524"/>
                                        </p:tgtEl>
                                        <p:attrNameLst>
                                          <p:attrName>style.visibility</p:attrName>
                                        </p:attrNameLst>
                                      </p:cBhvr>
                                      <p:to>
                                        <p:strVal val="visible"/>
                                      </p:to>
                                    </p:set>
                                    <p:animEffect transition="in" filter="fade">
                                      <p:cBhvr>
                                        <p:cTn id="42" dur="500"/>
                                        <p:tgtEl>
                                          <p:spTgt spid="1173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3515" grpId="0" build="p" autoUpdateAnimBg="0"/>
      <p:bldP spid="1173518" grpId="0" autoUpdateAnimBg="0"/>
      <p:bldP spid="1173519" grpId="0" autoUpdateAnimBg="0"/>
      <p:bldP spid="1173520" grpId="0" autoUpdateAnimBg="0"/>
      <p:bldP spid="1173521" grpId="0" autoUpdateAnimBg="0"/>
      <p:bldP spid="1173522" grpId="0" autoUpdateAnimBg="0"/>
      <p:bldP spid="1173523" grpId="0" autoUpdateAnimBg="0"/>
      <p:bldP spid="1173524" grpId="0"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396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03" name="Rectangle 3"/>
          <p:cNvSpPr>
            <a:spLocks noGrp="1" noChangeArrowheads="1"/>
          </p:cNvSpPr>
          <p:nvPr>
            <p:ph type="title"/>
          </p:nvPr>
        </p:nvSpPr>
        <p:spPr>
          <a:xfrm>
            <a:off x="0" y="0"/>
            <a:ext cx="5029200" cy="685800"/>
          </a:xfrm>
          <a:solidFill>
            <a:schemeClr val="bg2"/>
          </a:solidFill>
        </p:spPr>
        <p:txBody>
          <a:bodyPr/>
          <a:lstStyle/>
          <a:p>
            <a:pPr eaLnBrk="1" hangingPunct="1">
              <a:defRPr/>
            </a:pPr>
            <a:r>
              <a:rPr lang="en-US" sz="2800">
                <a:effectLst>
                  <a:outerShdw blurRad="38100" dist="38100" dir="2700000" algn="tl">
                    <a:srgbClr val="FFFFFF"/>
                  </a:outerShdw>
                </a:effectLst>
                <a:latin typeface="Arial" charset="0"/>
                <a:ea typeface="ＭＳ Ｐゴシック" charset="0"/>
                <a:cs typeface="ＭＳ Ｐゴシック" charset="0"/>
              </a:rPr>
              <a:t>Ancient Near East Women </a:t>
            </a:r>
          </a:p>
        </p:txBody>
      </p:sp>
      <p:sp>
        <p:nvSpPr>
          <p:cNvPr id="1177604" name="Rectangle 4"/>
          <p:cNvSpPr>
            <a:spLocks noGrp="1" noChangeArrowheads="1"/>
          </p:cNvSpPr>
          <p:nvPr>
            <p:ph type="body" sz="half" idx="1"/>
          </p:nvPr>
        </p:nvSpPr>
        <p:spPr>
          <a:xfrm>
            <a:off x="304800" y="1600200"/>
            <a:ext cx="4038600" cy="685800"/>
          </a:xfrm>
          <a:effectLst>
            <a:outerShdw blurRad="63500" dist="71842" dir="2700000" algn="ctr" rotWithShape="0">
              <a:schemeClr val="bg2">
                <a:alpha val="74998"/>
              </a:schemeClr>
            </a:outerShdw>
          </a:effectLst>
        </p:spPr>
        <p:txBody>
          <a:bodyPr/>
          <a:lstStyle/>
          <a:p>
            <a:pPr eaLnBrk="1" hangingPunct="1">
              <a:defRPr/>
            </a:pPr>
            <a:r>
              <a:rPr lang="en-US" sz="3600" b="1">
                <a:latin typeface="Arial" charset="0"/>
                <a:ea typeface="ＭＳ Ｐゴシック" charset="0"/>
                <a:cs typeface="ＭＳ Ｐゴシック" charset="0"/>
              </a:rPr>
              <a:t>Adultery guilt</a:t>
            </a:r>
          </a:p>
        </p:txBody>
      </p:sp>
      <p:sp>
        <p:nvSpPr>
          <p:cNvPr id="723972" name="WordArt 5"/>
          <p:cNvSpPr>
            <a:spLocks noChangeArrowheads="1" noChangeShapeType="1" noTextEdit="1"/>
          </p:cNvSpPr>
          <p:nvPr/>
        </p:nvSpPr>
        <p:spPr bwMode="auto">
          <a:xfrm>
            <a:off x="1447800" y="838200"/>
            <a:ext cx="1473200" cy="685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Pagan</a:t>
            </a:r>
          </a:p>
        </p:txBody>
      </p:sp>
      <p:sp>
        <p:nvSpPr>
          <p:cNvPr id="723973" name="WordArt 6"/>
          <p:cNvSpPr>
            <a:spLocks noChangeArrowheads="1" noChangeShapeType="1" noTextEdit="1"/>
          </p:cNvSpPr>
          <p:nvPr/>
        </p:nvSpPr>
        <p:spPr bwMode="auto">
          <a:xfrm>
            <a:off x="5181600" y="876300"/>
            <a:ext cx="20828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Israelite</a:t>
            </a:r>
          </a:p>
        </p:txBody>
      </p:sp>
      <p:sp>
        <p:nvSpPr>
          <p:cNvPr id="1177607" name="Rectangle 7"/>
          <p:cNvSpPr>
            <a:spLocks noChangeArrowheads="1"/>
          </p:cNvSpPr>
          <p:nvPr/>
        </p:nvSpPr>
        <p:spPr bwMode="black">
          <a:xfrm>
            <a:off x="304800" y="2286000"/>
            <a:ext cx="4343400"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Offends property</a:t>
            </a:r>
          </a:p>
        </p:txBody>
      </p:sp>
      <p:sp>
        <p:nvSpPr>
          <p:cNvPr id="1177608" name="Rectangle 8"/>
          <p:cNvSpPr>
            <a:spLocks noChangeArrowheads="1"/>
          </p:cNvSpPr>
          <p:nvPr/>
        </p:nvSpPr>
        <p:spPr bwMode="black">
          <a:xfrm>
            <a:off x="304800" y="2936875"/>
            <a:ext cx="4038600"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Offends hubby</a:t>
            </a:r>
          </a:p>
        </p:txBody>
      </p:sp>
      <p:sp>
        <p:nvSpPr>
          <p:cNvPr id="1177609" name="Rectangle 9"/>
          <p:cNvSpPr>
            <a:spLocks noChangeArrowheads="1"/>
          </p:cNvSpPr>
          <p:nvPr/>
        </p:nvSpPr>
        <p:spPr bwMode="black">
          <a:xfrm>
            <a:off x="304800" y="35814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Varied penalties</a:t>
            </a:r>
          </a:p>
        </p:txBody>
      </p:sp>
      <p:sp>
        <p:nvSpPr>
          <p:cNvPr id="1177610" name="Rectangle 10"/>
          <p:cNvSpPr>
            <a:spLocks noChangeArrowheads="1"/>
          </p:cNvSpPr>
          <p:nvPr/>
        </p:nvSpPr>
        <p:spPr bwMode="black">
          <a:xfrm>
            <a:off x="304800" y="4232275"/>
            <a:ext cx="4038600"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Incest banishes</a:t>
            </a:r>
          </a:p>
        </p:txBody>
      </p:sp>
      <p:sp>
        <p:nvSpPr>
          <p:cNvPr id="1177611" name="Rectangle 11"/>
          <p:cNvSpPr>
            <a:spLocks noChangeArrowheads="1"/>
          </p:cNvSpPr>
          <p:nvPr/>
        </p:nvSpPr>
        <p:spPr bwMode="black">
          <a:xfrm>
            <a:off x="4648200" y="1600200"/>
            <a:ext cx="44958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Adultery innocent</a:t>
            </a:r>
          </a:p>
        </p:txBody>
      </p:sp>
      <p:sp>
        <p:nvSpPr>
          <p:cNvPr id="1177612" name="Rectangle 12"/>
          <p:cNvSpPr>
            <a:spLocks noChangeArrowheads="1"/>
          </p:cNvSpPr>
          <p:nvPr/>
        </p:nvSpPr>
        <p:spPr bwMode="black">
          <a:xfrm>
            <a:off x="4648200" y="2286000"/>
            <a:ext cx="4038600" cy="6096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Offends people</a:t>
            </a:r>
          </a:p>
        </p:txBody>
      </p:sp>
      <p:sp>
        <p:nvSpPr>
          <p:cNvPr id="1177613" name="Rectangle 13"/>
          <p:cNvSpPr>
            <a:spLocks noChangeArrowheads="1"/>
          </p:cNvSpPr>
          <p:nvPr/>
        </p:nvSpPr>
        <p:spPr bwMode="black">
          <a:xfrm>
            <a:off x="4648200" y="2936875"/>
            <a:ext cx="4495800" cy="6445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Offends God too</a:t>
            </a:r>
          </a:p>
        </p:txBody>
      </p:sp>
      <p:sp>
        <p:nvSpPr>
          <p:cNvPr id="1177614" name="Rectangle 14"/>
          <p:cNvSpPr>
            <a:spLocks noChangeArrowheads="1"/>
          </p:cNvSpPr>
          <p:nvPr/>
        </p:nvSpPr>
        <p:spPr bwMode="black">
          <a:xfrm>
            <a:off x="4648200" y="3581400"/>
            <a:ext cx="4038600" cy="685800"/>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Death penalty</a:t>
            </a:r>
          </a:p>
        </p:txBody>
      </p:sp>
      <p:sp>
        <p:nvSpPr>
          <p:cNvPr id="1177615" name="Rectangle 15"/>
          <p:cNvSpPr>
            <a:spLocks noChangeArrowheads="1"/>
          </p:cNvSpPr>
          <p:nvPr/>
        </p:nvSpPr>
        <p:spPr bwMode="black">
          <a:xfrm>
            <a:off x="4648200" y="4232275"/>
            <a:ext cx="4038600" cy="720725"/>
          </a:xfrm>
          <a:prstGeom prst="rect">
            <a:avLst/>
          </a:prstGeom>
          <a:noFill/>
          <a:ln w="9525">
            <a:noFill/>
            <a:miter lim="800000"/>
            <a:headEnd/>
            <a:tailEnd/>
          </a:ln>
          <a:effectLst>
            <a:outerShdw blurRad="63500" dist="71842" dir="2700000" algn="ctr" rotWithShape="0">
              <a:schemeClr val="bg2">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effectLst>
                  <a:outerShdw blurRad="38100" dist="38100" dir="2700000" algn="tl">
                    <a:srgbClr val="000000"/>
                  </a:outerShdw>
                </a:effectLst>
                <a:latin typeface="Arial" charset="0"/>
              </a:rPr>
              <a:t>Incest kills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77604">
                                            <p:txEl>
                                              <p:pRg st="0" end="0"/>
                                            </p:txEl>
                                          </p:spTgt>
                                        </p:tgtEl>
                                        <p:attrNameLst>
                                          <p:attrName>style.visibility</p:attrName>
                                        </p:attrNameLst>
                                      </p:cBhvr>
                                      <p:to>
                                        <p:strVal val="visible"/>
                                      </p:to>
                                    </p:set>
                                    <p:animEffect transition="in" filter="fade">
                                      <p:cBhvr>
                                        <p:cTn id="7" dur="500"/>
                                        <p:tgtEl>
                                          <p:spTgt spid="11776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77611"/>
                                        </p:tgtEl>
                                        <p:attrNameLst>
                                          <p:attrName>style.visibility</p:attrName>
                                        </p:attrNameLst>
                                      </p:cBhvr>
                                      <p:to>
                                        <p:strVal val="visible"/>
                                      </p:to>
                                    </p:set>
                                    <p:animEffect transition="in" filter="fade">
                                      <p:cBhvr>
                                        <p:cTn id="12" dur="500"/>
                                        <p:tgtEl>
                                          <p:spTgt spid="11776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77607"/>
                                        </p:tgtEl>
                                        <p:attrNameLst>
                                          <p:attrName>style.visibility</p:attrName>
                                        </p:attrNameLst>
                                      </p:cBhvr>
                                      <p:to>
                                        <p:strVal val="visible"/>
                                      </p:to>
                                    </p:set>
                                    <p:animEffect transition="in" filter="fade">
                                      <p:cBhvr>
                                        <p:cTn id="17" dur="500"/>
                                        <p:tgtEl>
                                          <p:spTgt spid="117760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77612"/>
                                        </p:tgtEl>
                                        <p:attrNameLst>
                                          <p:attrName>style.visibility</p:attrName>
                                        </p:attrNameLst>
                                      </p:cBhvr>
                                      <p:to>
                                        <p:strVal val="visible"/>
                                      </p:to>
                                    </p:set>
                                    <p:animEffect transition="in" filter="fade">
                                      <p:cBhvr>
                                        <p:cTn id="22" dur="500"/>
                                        <p:tgtEl>
                                          <p:spTgt spid="11776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77608"/>
                                        </p:tgtEl>
                                        <p:attrNameLst>
                                          <p:attrName>style.visibility</p:attrName>
                                        </p:attrNameLst>
                                      </p:cBhvr>
                                      <p:to>
                                        <p:strVal val="visible"/>
                                      </p:to>
                                    </p:set>
                                    <p:animEffect transition="in" filter="fade">
                                      <p:cBhvr>
                                        <p:cTn id="27" dur="500"/>
                                        <p:tgtEl>
                                          <p:spTgt spid="117760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77613"/>
                                        </p:tgtEl>
                                        <p:attrNameLst>
                                          <p:attrName>style.visibility</p:attrName>
                                        </p:attrNameLst>
                                      </p:cBhvr>
                                      <p:to>
                                        <p:strVal val="visible"/>
                                      </p:to>
                                    </p:set>
                                    <p:animEffect transition="in" filter="fade">
                                      <p:cBhvr>
                                        <p:cTn id="32" dur="500"/>
                                        <p:tgtEl>
                                          <p:spTgt spid="11776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77609"/>
                                        </p:tgtEl>
                                        <p:attrNameLst>
                                          <p:attrName>style.visibility</p:attrName>
                                        </p:attrNameLst>
                                      </p:cBhvr>
                                      <p:to>
                                        <p:strVal val="visible"/>
                                      </p:to>
                                    </p:set>
                                    <p:animEffect transition="in" filter="fade">
                                      <p:cBhvr>
                                        <p:cTn id="37" dur="500"/>
                                        <p:tgtEl>
                                          <p:spTgt spid="117760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77614"/>
                                        </p:tgtEl>
                                        <p:attrNameLst>
                                          <p:attrName>style.visibility</p:attrName>
                                        </p:attrNameLst>
                                      </p:cBhvr>
                                      <p:to>
                                        <p:strVal val="visible"/>
                                      </p:to>
                                    </p:set>
                                    <p:animEffect transition="in" filter="fade">
                                      <p:cBhvr>
                                        <p:cTn id="42" dur="500"/>
                                        <p:tgtEl>
                                          <p:spTgt spid="11776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77610"/>
                                        </p:tgtEl>
                                        <p:attrNameLst>
                                          <p:attrName>style.visibility</p:attrName>
                                        </p:attrNameLst>
                                      </p:cBhvr>
                                      <p:to>
                                        <p:strVal val="visible"/>
                                      </p:to>
                                    </p:set>
                                    <p:animEffect transition="in" filter="fade">
                                      <p:cBhvr>
                                        <p:cTn id="47" dur="500"/>
                                        <p:tgtEl>
                                          <p:spTgt spid="117761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77615"/>
                                        </p:tgtEl>
                                        <p:attrNameLst>
                                          <p:attrName>style.visibility</p:attrName>
                                        </p:attrNameLst>
                                      </p:cBhvr>
                                      <p:to>
                                        <p:strVal val="visible"/>
                                      </p:to>
                                    </p:set>
                                    <p:animEffect transition="in" filter="fade">
                                      <p:cBhvr>
                                        <p:cTn id="52" dur="500"/>
                                        <p:tgtEl>
                                          <p:spTgt spid="11776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04" grpId="0" build="p" autoUpdateAnimBg="0"/>
      <p:bldP spid="1177607" grpId="0" autoUpdateAnimBg="0"/>
      <p:bldP spid="1177608" grpId="0" autoUpdateAnimBg="0"/>
      <p:bldP spid="1177609" grpId="0" autoUpdateAnimBg="0"/>
      <p:bldP spid="1177610" grpId="0" autoUpdateAnimBg="0"/>
      <p:bldP spid="1177611" grpId="0" autoUpdateAnimBg="0"/>
      <p:bldP spid="1177612" grpId="0" autoUpdateAnimBg="0"/>
      <p:bldP spid="1177613" grpId="0" autoUpdateAnimBg="0"/>
      <p:bldP spid="1177614" grpId="0" autoUpdateAnimBg="0"/>
      <p:bldP spid="1177615" grpId="0"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7"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81699" name="Rectangle 3"/>
          <p:cNvSpPr>
            <a:spLocks noGrp="1" noChangeArrowheads="1"/>
          </p:cNvSpPr>
          <p:nvPr>
            <p:ph type="title"/>
          </p:nvPr>
        </p:nvSpPr>
        <p:spPr>
          <a:xfrm>
            <a:off x="0" y="0"/>
            <a:ext cx="5029200" cy="685800"/>
          </a:xfrm>
          <a:solidFill>
            <a:schemeClr val="bg2"/>
          </a:solidFill>
        </p:spPr>
        <p:txBody>
          <a:bodyPr/>
          <a:lstStyle/>
          <a:p>
            <a:pPr eaLnBrk="1" hangingPunct="1">
              <a:defRPr/>
            </a:pPr>
            <a:r>
              <a:rPr lang="en-US" sz="2800">
                <a:effectLst>
                  <a:outerShdw blurRad="38100" dist="38100" dir="2700000" algn="tl">
                    <a:srgbClr val="FFFFFF"/>
                  </a:outerShdw>
                </a:effectLst>
                <a:latin typeface="Arial" charset="0"/>
                <a:ea typeface="ＭＳ Ｐゴシック" charset="0"/>
                <a:cs typeface="ＭＳ Ｐゴシック" charset="0"/>
              </a:rPr>
              <a:t>Ancient Near East Women </a:t>
            </a:r>
          </a:p>
        </p:txBody>
      </p:sp>
      <p:sp>
        <p:nvSpPr>
          <p:cNvPr id="1181700" name="Rectangle 4"/>
          <p:cNvSpPr>
            <a:spLocks noChangeArrowheads="1"/>
          </p:cNvSpPr>
          <p:nvPr/>
        </p:nvSpPr>
        <p:spPr bwMode="black">
          <a:xfrm>
            <a:off x="228600" y="1600200"/>
            <a:ext cx="42672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No money rights</a:t>
            </a:r>
          </a:p>
        </p:txBody>
      </p:sp>
      <p:sp>
        <p:nvSpPr>
          <p:cNvPr id="726020" name="WordArt 5"/>
          <p:cNvSpPr>
            <a:spLocks noChangeArrowheads="1" noChangeShapeType="1" noTextEdit="1"/>
          </p:cNvSpPr>
          <p:nvPr/>
        </p:nvSpPr>
        <p:spPr bwMode="auto">
          <a:xfrm>
            <a:off x="1371600" y="838200"/>
            <a:ext cx="1473200" cy="685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Pagan</a:t>
            </a:r>
          </a:p>
        </p:txBody>
      </p:sp>
      <p:sp>
        <p:nvSpPr>
          <p:cNvPr id="726021" name="WordArt 6"/>
          <p:cNvSpPr>
            <a:spLocks noChangeArrowheads="1" noChangeShapeType="1" noTextEdit="1"/>
          </p:cNvSpPr>
          <p:nvPr/>
        </p:nvSpPr>
        <p:spPr bwMode="auto">
          <a:xfrm>
            <a:off x="5105400" y="876300"/>
            <a:ext cx="20828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Israelite</a:t>
            </a:r>
          </a:p>
        </p:txBody>
      </p:sp>
      <p:sp>
        <p:nvSpPr>
          <p:cNvPr id="1181703" name="Rectangle 7"/>
          <p:cNvSpPr>
            <a:spLocks noChangeArrowheads="1"/>
          </p:cNvSpPr>
          <p:nvPr/>
        </p:nvSpPr>
        <p:spPr bwMode="black">
          <a:xfrm>
            <a:off x="228600" y="2286000"/>
            <a:ext cx="40386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Divorce abuse</a:t>
            </a:r>
          </a:p>
        </p:txBody>
      </p:sp>
      <p:pic>
        <p:nvPicPr>
          <p:cNvPr id="726023" name="Picture 8"/>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1905000" y="2978150"/>
            <a:ext cx="4084638" cy="3879850"/>
          </a:xfrm>
        </p:spPr>
      </p:pic>
      <p:sp>
        <p:nvSpPr>
          <p:cNvPr id="1181705" name="Rectangle 9"/>
          <p:cNvSpPr>
            <a:spLocks noChangeArrowheads="1"/>
          </p:cNvSpPr>
          <p:nvPr/>
        </p:nvSpPr>
        <p:spPr bwMode="black">
          <a:xfrm>
            <a:off x="228600" y="2936875"/>
            <a:ext cx="40386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Rape victim</a:t>
            </a:r>
          </a:p>
        </p:txBody>
      </p:sp>
      <p:sp>
        <p:nvSpPr>
          <p:cNvPr id="1181706" name="Rectangle 10"/>
          <p:cNvSpPr>
            <a:spLocks noChangeArrowheads="1"/>
          </p:cNvSpPr>
          <p:nvPr/>
        </p:nvSpPr>
        <p:spPr bwMode="black">
          <a:xfrm>
            <a:off x="228600" y="35814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Sometimes heir</a:t>
            </a:r>
          </a:p>
        </p:txBody>
      </p:sp>
      <p:sp>
        <p:nvSpPr>
          <p:cNvPr id="1181707" name="Rectangle 11"/>
          <p:cNvSpPr>
            <a:spLocks noChangeArrowheads="1"/>
          </p:cNvSpPr>
          <p:nvPr/>
        </p:nvSpPr>
        <p:spPr bwMode="black">
          <a:xfrm>
            <a:off x="228600" y="4232275"/>
            <a:ext cx="2590800" cy="1863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Outside work varied</a:t>
            </a:r>
          </a:p>
        </p:txBody>
      </p:sp>
      <p:sp>
        <p:nvSpPr>
          <p:cNvPr id="1181708" name="Rectangle 12"/>
          <p:cNvSpPr>
            <a:spLocks noChangeArrowheads="1"/>
          </p:cNvSpPr>
          <p:nvPr/>
        </p:nvSpPr>
        <p:spPr bwMode="black">
          <a:xfrm>
            <a:off x="4572000" y="16002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Some rights</a:t>
            </a:r>
          </a:p>
        </p:txBody>
      </p:sp>
      <p:sp>
        <p:nvSpPr>
          <p:cNvPr id="1181709" name="Rectangle 13"/>
          <p:cNvSpPr>
            <a:spLocks noChangeArrowheads="1"/>
          </p:cNvSpPr>
          <p:nvPr/>
        </p:nvSpPr>
        <p:spPr bwMode="black">
          <a:xfrm>
            <a:off x="4572000" y="2286000"/>
            <a:ext cx="45720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Divorce protection</a:t>
            </a:r>
          </a:p>
        </p:txBody>
      </p:sp>
      <p:sp>
        <p:nvSpPr>
          <p:cNvPr id="1181710" name="Rectangle 14"/>
          <p:cNvSpPr>
            <a:spLocks noChangeArrowheads="1"/>
          </p:cNvSpPr>
          <p:nvPr/>
        </p:nvSpPr>
        <p:spPr bwMode="black">
          <a:xfrm>
            <a:off x="4572000" y="2936875"/>
            <a:ext cx="45720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Rape immunity</a:t>
            </a:r>
          </a:p>
        </p:txBody>
      </p:sp>
      <p:sp>
        <p:nvSpPr>
          <p:cNvPr id="1181711" name="Rectangle 15"/>
          <p:cNvSpPr>
            <a:spLocks noChangeArrowheads="1"/>
          </p:cNvSpPr>
          <p:nvPr/>
        </p:nvSpPr>
        <p:spPr bwMode="black">
          <a:xfrm>
            <a:off x="4572000" y="35814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Always heir</a:t>
            </a:r>
          </a:p>
        </p:txBody>
      </p:sp>
      <p:sp>
        <p:nvSpPr>
          <p:cNvPr id="1181712" name="Rectangle 16"/>
          <p:cNvSpPr>
            <a:spLocks noChangeArrowheads="1"/>
          </p:cNvSpPr>
          <p:nvPr/>
        </p:nvSpPr>
        <p:spPr bwMode="black">
          <a:xfrm>
            <a:off x="4572000" y="4232275"/>
            <a:ext cx="4343400" cy="7207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Outside work varied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1700">
                                            <p:txEl>
                                              <p:pRg st="0" end="0"/>
                                            </p:txEl>
                                          </p:spTgt>
                                        </p:tgtEl>
                                        <p:attrNameLst>
                                          <p:attrName>style.visibility</p:attrName>
                                        </p:attrNameLst>
                                      </p:cBhvr>
                                      <p:to>
                                        <p:strVal val="visible"/>
                                      </p:to>
                                    </p:set>
                                    <p:animEffect transition="in" filter="fade">
                                      <p:cBhvr>
                                        <p:cTn id="7" dur="500"/>
                                        <p:tgtEl>
                                          <p:spTgt spid="11817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81708"/>
                                        </p:tgtEl>
                                        <p:attrNameLst>
                                          <p:attrName>style.visibility</p:attrName>
                                        </p:attrNameLst>
                                      </p:cBhvr>
                                      <p:to>
                                        <p:strVal val="visible"/>
                                      </p:to>
                                    </p:set>
                                    <p:animEffect transition="in" filter="fade">
                                      <p:cBhvr>
                                        <p:cTn id="12" dur="500"/>
                                        <p:tgtEl>
                                          <p:spTgt spid="11817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81703"/>
                                        </p:tgtEl>
                                        <p:attrNameLst>
                                          <p:attrName>style.visibility</p:attrName>
                                        </p:attrNameLst>
                                      </p:cBhvr>
                                      <p:to>
                                        <p:strVal val="visible"/>
                                      </p:to>
                                    </p:set>
                                    <p:animEffect transition="in" filter="fade">
                                      <p:cBhvr>
                                        <p:cTn id="17" dur="500"/>
                                        <p:tgtEl>
                                          <p:spTgt spid="11817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81709"/>
                                        </p:tgtEl>
                                        <p:attrNameLst>
                                          <p:attrName>style.visibility</p:attrName>
                                        </p:attrNameLst>
                                      </p:cBhvr>
                                      <p:to>
                                        <p:strVal val="visible"/>
                                      </p:to>
                                    </p:set>
                                    <p:animEffect transition="in" filter="fade">
                                      <p:cBhvr>
                                        <p:cTn id="22" dur="500"/>
                                        <p:tgtEl>
                                          <p:spTgt spid="118170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81705"/>
                                        </p:tgtEl>
                                        <p:attrNameLst>
                                          <p:attrName>style.visibility</p:attrName>
                                        </p:attrNameLst>
                                      </p:cBhvr>
                                      <p:to>
                                        <p:strVal val="visible"/>
                                      </p:to>
                                    </p:set>
                                    <p:animEffect transition="in" filter="fade">
                                      <p:cBhvr>
                                        <p:cTn id="27" dur="500"/>
                                        <p:tgtEl>
                                          <p:spTgt spid="118170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81710"/>
                                        </p:tgtEl>
                                        <p:attrNameLst>
                                          <p:attrName>style.visibility</p:attrName>
                                        </p:attrNameLst>
                                      </p:cBhvr>
                                      <p:to>
                                        <p:strVal val="visible"/>
                                      </p:to>
                                    </p:set>
                                    <p:animEffect transition="in" filter="fade">
                                      <p:cBhvr>
                                        <p:cTn id="32" dur="500"/>
                                        <p:tgtEl>
                                          <p:spTgt spid="11817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81706"/>
                                        </p:tgtEl>
                                        <p:attrNameLst>
                                          <p:attrName>style.visibility</p:attrName>
                                        </p:attrNameLst>
                                      </p:cBhvr>
                                      <p:to>
                                        <p:strVal val="visible"/>
                                      </p:to>
                                    </p:set>
                                    <p:animEffect transition="in" filter="fade">
                                      <p:cBhvr>
                                        <p:cTn id="37" dur="500"/>
                                        <p:tgtEl>
                                          <p:spTgt spid="118170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81711"/>
                                        </p:tgtEl>
                                        <p:attrNameLst>
                                          <p:attrName>style.visibility</p:attrName>
                                        </p:attrNameLst>
                                      </p:cBhvr>
                                      <p:to>
                                        <p:strVal val="visible"/>
                                      </p:to>
                                    </p:set>
                                    <p:animEffect transition="in" filter="fade">
                                      <p:cBhvr>
                                        <p:cTn id="42" dur="500"/>
                                        <p:tgtEl>
                                          <p:spTgt spid="118171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81707"/>
                                        </p:tgtEl>
                                        <p:attrNameLst>
                                          <p:attrName>style.visibility</p:attrName>
                                        </p:attrNameLst>
                                      </p:cBhvr>
                                      <p:to>
                                        <p:strVal val="visible"/>
                                      </p:to>
                                    </p:set>
                                    <p:animEffect transition="in" filter="fade">
                                      <p:cBhvr>
                                        <p:cTn id="47" dur="500"/>
                                        <p:tgtEl>
                                          <p:spTgt spid="118170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81712"/>
                                        </p:tgtEl>
                                        <p:attrNameLst>
                                          <p:attrName>style.visibility</p:attrName>
                                        </p:attrNameLst>
                                      </p:cBhvr>
                                      <p:to>
                                        <p:strVal val="visible"/>
                                      </p:to>
                                    </p:set>
                                    <p:animEffect transition="in" filter="fade">
                                      <p:cBhvr>
                                        <p:cTn id="52" dur="500"/>
                                        <p:tgtEl>
                                          <p:spTgt spid="1181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1700" grpId="0" build="p" autoUpdateAnimBg="0"/>
      <p:bldP spid="1181703" grpId="0" autoUpdateAnimBg="0"/>
      <p:bldP spid="1181705" grpId="0" autoUpdateAnimBg="0"/>
      <p:bldP spid="1181706" grpId="0" autoUpdateAnimBg="0"/>
      <p:bldP spid="1181707" grpId="0" autoUpdateAnimBg="0"/>
      <p:bldP spid="1181708" grpId="0" autoUpdateAnimBg="0"/>
      <p:bldP spid="1181709" grpId="0" autoUpdateAnimBg="0"/>
      <p:bldP spid="1181710" grpId="0" autoUpdateAnimBg="0"/>
      <p:bldP spid="1181711" grpId="0" autoUpdateAnimBg="0"/>
      <p:bldP spid="1181712" grpId="0"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p>
        </p:txBody>
      </p:sp>
      <p:grpSp>
        <p:nvGrpSpPr>
          <p:cNvPr id="728066" name="Group 3"/>
          <p:cNvGrpSpPr>
            <a:grpSpLocks/>
          </p:cNvGrpSpPr>
          <p:nvPr/>
        </p:nvGrpSpPr>
        <p:grpSpPr bwMode="auto">
          <a:xfrm>
            <a:off x="7391400" y="0"/>
            <a:ext cx="1981200" cy="4191000"/>
            <a:chOff x="4080" y="1056"/>
            <a:chExt cx="1680" cy="3264"/>
          </a:xfrm>
        </p:grpSpPr>
        <p:pic>
          <p:nvPicPr>
            <p:cNvPr id="72808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80" y="1056"/>
              <a:ext cx="1680" cy="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8085" name="Rectangle 5"/>
            <p:cNvSpPr>
              <a:spLocks noChangeArrowheads="1"/>
            </p:cNvSpPr>
            <p:nvPr/>
          </p:nvSpPr>
          <p:spPr bwMode="auto">
            <a:xfrm>
              <a:off x="4080" y="2448"/>
              <a:ext cx="96" cy="52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28067" name="Group 6"/>
          <p:cNvGrpSpPr>
            <a:grpSpLocks/>
          </p:cNvGrpSpPr>
          <p:nvPr/>
        </p:nvGrpSpPr>
        <p:grpSpPr bwMode="auto">
          <a:xfrm>
            <a:off x="838200" y="1676400"/>
            <a:ext cx="4953000" cy="5181600"/>
            <a:chOff x="1920" y="672"/>
            <a:chExt cx="4032" cy="3840"/>
          </a:xfrm>
        </p:grpSpPr>
        <p:pic>
          <p:nvPicPr>
            <p:cNvPr id="728079"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0" y="672"/>
              <a:ext cx="4032" cy="3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5800" name="Rectangle 8"/>
            <p:cNvSpPr>
              <a:spLocks noChangeArrowheads="1"/>
            </p:cNvSpPr>
            <p:nvPr/>
          </p:nvSpPr>
          <p:spPr bwMode="auto">
            <a:xfrm>
              <a:off x="2160" y="672"/>
              <a:ext cx="2448" cy="48"/>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BONES" pitchFamily="-105" charset="0"/>
                <a:ea typeface="+mn-ea"/>
                <a:cs typeface="+mn-cs"/>
              </a:endParaRPr>
            </a:p>
          </p:txBody>
        </p:sp>
        <p:sp>
          <p:nvSpPr>
            <p:cNvPr id="1185801" name="Rectangle 9"/>
            <p:cNvSpPr>
              <a:spLocks noChangeArrowheads="1"/>
            </p:cNvSpPr>
            <p:nvPr/>
          </p:nvSpPr>
          <p:spPr bwMode="auto">
            <a:xfrm>
              <a:off x="5087" y="672"/>
              <a:ext cx="529" cy="48"/>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BONES" pitchFamily="-105" charset="0"/>
                <a:ea typeface="+mn-ea"/>
                <a:cs typeface="+mn-cs"/>
              </a:endParaRPr>
            </a:p>
          </p:txBody>
        </p:sp>
        <p:sp>
          <p:nvSpPr>
            <p:cNvPr id="1185802" name="Rectangle 10"/>
            <p:cNvSpPr>
              <a:spLocks noChangeArrowheads="1"/>
            </p:cNvSpPr>
            <p:nvPr/>
          </p:nvSpPr>
          <p:spPr bwMode="auto">
            <a:xfrm>
              <a:off x="2208" y="3408"/>
              <a:ext cx="1632" cy="814"/>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BONES" pitchFamily="-105" charset="0"/>
                <a:ea typeface="+mn-ea"/>
                <a:cs typeface="+mn-cs"/>
              </a:endParaRPr>
            </a:p>
          </p:txBody>
        </p:sp>
        <p:sp>
          <p:nvSpPr>
            <p:cNvPr id="1185803" name="Rectangle 11"/>
            <p:cNvSpPr>
              <a:spLocks noChangeArrowheads="1"/>
            </p:cNvSpPr>
            <p:nvPr/>
          </p:nvSpPr>
          <p:spPr bwMode="auto">
            <a:xfrm>
              <a:off x="5591" y="720"/>
              <a:ext cx="336" cy="1584"/>
            </a:xfrm>
            <a:prstGeom prst="rect">
              <a:avLst/>
            </a:prstGeom>
            <a:solidFill>
              <a:schemeClr val="tx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latin typeface="BONES" pitchFamily="-105" charset="0"/>
                <a:ea typeface="+mn-ea"/>
                <a:cs typeface="+mn-cs"/>
              </a:endParaRPr>
            </a:p>
          </p:txBody>
        </p:sp>
      </p:grpSp>
      <p:sp>
        <p:nvSpPr>
          <p:cNvPr id="1185804" name="Rectangle 12"/>
          <p:cNvSpPr>
            <a:spLocks noGrp="1" noChangeArrowheads="1"/>
          </p:cNvSpPr>
          <p:nvPr>
            <p:ph type="title"/>
          </p:nvPr>
        </p:nvSpPr>
        <p:spPr>
          <a:xfrm>
            <a:off x="0" y="0"/>
            <a:ext cx="5029200" cy="685800"/>
          </a:xfrm>
          <a:solidFill>
            <a:schemeClr val="bg2"/>
          </a:solidFill>
        </p:spPr>
        <p:txBody>
          <a:bodyPr/>
          <a:lstStyle/>
          <a:p>
            <a:pPr eaLnBrk="1" hangingPunct="1">
              <a:defRPr/>
            </a:pPr>
            <a:r>
              <a:rPr lang="en-US" sz="2800">
                <a:effectLst>
                  <a:outerShdw blurRad="38100" dist="38100" dir="2700000" algn="tl">
                    <a:srgbClr val="FFFFFF"/>
                  </a:outerShdw>
                </a:effectLst>
                <a:latin typeface="Arial" charset="0"/>
                <a:ea typeface="ＭＳ Ｐゴシック" charset="0"/>
                <a:cs typeface="ＭＳ Ｐゴシック" charset="0"/>
              </a:rPr>
              <a:t>Ancient Near East Women </a:t>
            </a:r>
          </a:p>
        </p:txBody>
      </p:sp>
      <p:sp>
        <p:nvSpPr>
          <p:cNvPr id="1185805" name="Rectangle 13"/>
          <p:cNvSpPr>
            <a:spLocks noChangeArrowheads="1"/>
          </p:cNvSpPr>
          <p:nvPr/>
        </p:nvSpPr>
        <p:spPr bwMode="black">
          <a:xfrm>
            <a:off x="0" y="1600200"/>
            <a:ext cx="42672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Priestesses</a:t>
            </a:r>
          </a:p>
        </p:txBody>
      </p:sp>
      <p:sp>
        <p:nvSpPr>
          <p:cNvPr id="728070" name="WordArt 14"/>
          <p:cNvSpPr>
            <a:spLocks noChangeArrowheads="1" noChangeShapeType="1" noTextEdit="1"/>
          </p:cNvSpPr>
          <p:nvPr/>
        </p:nvSpPr>
        <p:spPr bwMode="auto">
          <a:xfrm>
            <a:off x="1371600" y="838200"/>
            <a:ext cx="1473200" cy="68580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Pagan</a:t>
            </a:r>
          </a:p>
        </p:txBody>
      </p:sp>
      <p:sp>
        <p:nvSpPr>
          <p:cNvPr id="728071" name="WordArt 15"/>
          <p:cNvSpPr>
            <a:spLocks noChangeArrowheads="1" noChangeShapeType="1" noTextEdit="1"/>
          </p:cNvSpPr>
          <p:nvPr/>
        </p:nvSpPr>
        <p:spPr bwMode="auto">
          <a:xfrm>
            <a:off x="5105400" y="876300"/>
            <a:ext cx="20828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Israelite</a:t>
            </a:r>
          </a:p>
        </p:txBody>
      </p:sp>
      <p:sp>
        <p:nvSpPr>
          <p:cNvPr id="1185808" name="Rectangle 16"/>
          <p:cNvSpPr>
            <a:spLocks noChangeArrowheads="1"/>
          </p:cNvSpPr>
          <p:nvPr/>
        </p:nvSpPr>
        <p:spPr bwMode="black">
          <a:xfrm>
            <a:off x="0" y="2286000"/>
            <a:ext cx="40386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Prophetesses</a:t>
            </a:r>
          </a:p>
        </p:txBody>
      </p:sp>
      <p:sp>
        <p:nvSpPr>
          <p:cNvPr id="1185809" name="Rectangle 17"/>
          <p:cNvSpPr>
            <a:spLocks noChangeArrowheads="1"/>
          </p:cNvSpPr>
          <p:nvPr/>
        </p:nvSpPr>
        <p:spPr bwMode="black">
          <a:xfrm>
            <a:off x="0" y="2936875"/>
            <a:ext cx="40386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Leadership rare</a:t>
            </a:r>
          </a:p>
        </p:txBody>
      </p:sp>
      <p:sp>
        <p:nvSpPr>
          <p:cNvPr id="1185810" name="Rectangle 18"/>
          <p:cNvSpPr>
            <a:spLocks noChangeArrowheads="1"/>
          </p:cNvSpPr>
          <p:nvPr/>
        </p:nvSpPr>
        <p:spPr bwMode="black">
          <a:xfrm>
            <a:off x="0" y="35814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Higher social &amp; legal position</a:t>
            </a:r>
          </a:p>
        </p:txBody>
      </p:sp>
      <p:sp>
        <p:nvSpPr>
          <p:cNvPr id="1185811" name="Rectangle 19"/>
          <p:cNvSpPr>
            <a:spLocks noChangeArrowheads="1"/>
          </p:cNvSpPr>
          <p:nvPr/>
        </p:nvSpPr>
        <p:spPr bwMode="black">
          <a:xfrm>
            <a:off x="4343400" y="1600200"/>
            <a:ext cx="4038600" cy="6858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Prohibited</a:t>
            </a:r>
          </a:p>
        </p:txBody>
      </p:sp>
      <p:sp>
        <p:nvSpPr>
          <p:cNvPr id="1185812" name="Rectangle 20"/>
          <p:cNvSpPr>
            <a:spLocks noChangeArrowheads="1"/>
          </p:cNvSpPr>
          <p:nvPr/>
        </p:nvSpPr>
        <p:spPr bwMode="black">
          <a:xfrm>
            <a:off x="4343400" y="2286000"/>
            <a:ext cx="4572000" cy="6096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Rare</a:t>
            </a:r>
          </a:p>
        </p:txBody>
      </p:sp>
      <p:sp>
        <p:nvSpPr>
          <p:cNvPr id="1185813" name="Rectangle 21"/>
          <p:cNvSpPr>
            <a:spLocks noChangeArrowheads="1"/>
          </p:cNvSpPr>
          <p:nvPr/>
        </p:nvSpPr>
        <p:spPr bwMode="black">
          <a:xfrm>
            <a:off x="4343400" y="2936875"/>
            <a:ext cx="4572000" cy="644525"/>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More common</a:t>
            </a:r>
          </a:p>
        </p:txBody>
      </p:sp>
      <p:sp>
        <p:nvSpPr>
          <p:cNvPr id="1185814" name="Rectangle 22"/>
          <p:cNvSpPr>
            <a:spLocks noChangeArrowheads="1"/>
          </p:cNvSpPr>
          <p:nvPr/>
        </p:nvSpPr>
        <p:spPr bwMode="black">
          <a:xfrm>
            <a:off x="4343400" y="3581400"/>
            <a:ext cx="4800600" cy="1524000"/>
          </a:xfrm>
          <a:prstGeom prst="rect">
            <a:avLst/>
          </a:prstGeom>
          <a:noFill/>
          <a:ln w="9525">
            <a:noFill/>
            <a:miter lim="800000"/>
            <a:headEnd/>
            <a:tailEnd/>
          </a:ln>
          <a:effectLst>
            <a:outerShdw blurRad="63500" dist="71842" dir="2700000" algn="ctr" rotWithShape="0">
              <a:schemeClr val="tx1">
                <a:alpha val="74998"/>
              </a:schemeClr>
            </a:outerShdw>
          </a:effectLst>
        </p:spPr>
        <p:txBody>
          <a:bodyPr/>
          <a:lstStyle/>
          <a:p>
            <a:pPr marL="342900" indent="-342900" eaLnBrk="1" hangingPunct="1">
              <a:spcBef>
                <a:spcPct val="20000"/>
              </a:spcBef>
              <a:buClr>
                <a:schemeClr val="hlink"/>
              </a:buClr>
              <a:buSzPct val="80000"/>
              <a:buFont typeface="Wingdings" charset="0"/>
              <a:buChar char="Ø"/>
              <a:defRPr/>
            </a:pPr>
            <a:r>
              <a:rPr lang="en-US" sz="3600" b="1">
                <a:solidFill>
                  <a:srgbClr val="993717"/>
                </a:solidFill>
                <a:effectLst>
                  <a:outerShdw blurRad="38100" dist="38100" dir="2700000" algn="tl">
                    <a:srgbClr val="000000"/>
                  </a:outerShdw>
                </a:effectLst>
                <a:latin typeface="Arial" charset="0"/>
              </a:rPr>
              <a:t>Lower but protected in home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85805">
                                            <p:txEl>
                                              <p:pRg st="0" end="0"/>
                                            </p:txEl>
                                          </p:spTgt>
                                        </p:tgtEl>
                                        <p:attrNameLst>
                                          <p:attrName>style.visibility</p:attrName>
                                        </p:attrNameLst>
                                      </p:cBhvr>
                                      <p:to>
                                        <p:strVal val="visible"/>
                                      </p:to>
                                    </p:set>
                                    <p:animEffect transition="in" filter="fade">
                                      <p:cBhvr>
                                        <p:cTn id="7" dur="500"/>
                                        <p:tgtEl>
                                          <p:spTgt spid="11858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85811"/>
                                        </p:tgtEl>
                                        <p:attrNameLst>
                                          <p:attrName>style.visibility</p:attrName>
                                        </p:attrNameLst>
                                      </p:cBhvr>
                                      <p:to>
                                        <p:strVal val="visible"/>
                                      </p:to>
                                    </p:set>
                                    <p:animEffect transition="in" filter="fade">
                                      <p:cBhvr>
                                        <p:cTn id="12" dur="500"/>
                                        <p:tgtEl>
                                          <p:spTgt spid="11858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85808"/>
                                        </p:tgtEl>
                                        <p:attrNameLst>
                                          <p:attrName>style.visibility</p:attrName>
                                        </p:attrNameLst>
                                      </p:cBhvr>
                                      <p:to>
                                        <p:strVal val="visible"/>
                                      </p:to>
                                    </p:set>
                                    <p:animEffect transition="in" filter="fade">
                                      <p:cBhvr>
                                        <p:cTn id="17" dur="500"/>
                                        <p:tgtEl>
                                          <p:spTgt spid="118580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85812"/>
                                        </p:tgtEl>
                                        <p:attrNameLst>
                                          <p:attrName>style.visibility</p:attrName>
                                        </p:attrNameLst>
                                      </p:cBhvr>
                                      <p:to>
                                        <p:strVal val="visible"/>
                                      </p:to>
                                    </p:set>
                                    <p:animEffect transition="in" filter="fade">
                                      <p:cBhvr>
                                        <p:cTn id="22" dur="500"/>
                                        <p:tgtEl>
                                          <p:spTgt spid="11858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85809"/>
                                        </p:tgtEl>
                                        <p:attrNameLst>
                                          <p:attrName>style.visibility</p:attrName>
                                        </p:attrNameLst>
                                      </p:cBhvr>
                                      <p:to>
                                        <p:strVal val="visible"/>
                                      </p:to>
                                    </p:set>
                                    <p:animEffect transition="in" filter="fade">
                                      <p:cBhvr>
                                        <p:cTn id="27" dur="500"/>
                                        <p:tgtEl>
                                          <p:spTgt spid="118580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85813"/>
                                        </p:tgtEl>
                                        <p:attrNameLst>
                                          <p:attrName>style.visibility</p:attrName>
                                        </p:attrNameLst>
                                      </p:cBhvr>
                                      <p:to>
                                        <p:strVal val="visible"/>
                                      </p:to>
                                    </p:set>
                                    <p:animEffect transition="in" filter="fade">
                                      <p:cBhvr>
                                        <p:cTn id="32" dur="500"/>
                                        <p:tgtEl>
                                          <p:spTgt spid="11858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85810"/>
                                        </p:tgtEl>
                                        <p:attrNameLst>
                                          <p:attrName>style.visibility</p:attrName>
                                        </p:attrNameLst>
                                      </p:cBhvr>
                                      <p:to>
                                        <p:strVal val="visible"/>
                                      </p:to>
                                    </p:set>
                                    <p:animEffect transition="in" filter="fade">
                                      <p:cBhvr>
                                        <p:cTn id="37" dur="500"/>
                                        <p:tgtEl>
                                          <p:spTgt spid="11858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85814"/>
                                        </p:tgtEl>
                                        <p:attrNameLst>
                                          <p:attrName>style.visibility</p:attrName>
                                        </p:attrNameLst>
                                      </p:cBhvr>
                                      <p:to>
                                        <p:strVal val="visible"/>
                                      </p:to>
                                    </p:set>
                                    <p:animEffect transition="in" filter="fade">
                                      <p:cBhvr>
                                        <p:cTn id="42" dur="500"/>
                                        <p:tgtEl>
                                          <p:spTgt spid="1185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5805" grpId="0" build="p" autoUpdateAnimBg="0"/>
      <p:bldP spid="1185808" grpId="0" autoUpdateAnimBg="0"/>
      <p:bldP spid="1185809" grpId="0" autoUpdateAnimBg="0"/>
      <p:bldP spid="1185810" grpId="0" autoUpdateAnimBg="0"/>
      <p:bldP spid="1185811" grpId="0" autoUpdateAnimBg="0"/>
      <p:bldP spid="1185812" grpId="0" autoUpdateAnimBg="0"/>
      <p:bldP spid="1185813" grpId="0" autoUpdateAnimBg="0"/>
      <p:bldP spid="1185814"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011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1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0114" name="Rectangle 7"/>
          <p:cNvSpPr>
            <a:spLocks noChangeArrowheads="1"/>
          </p:cNvSpPr>
          <p:nvPr/>
        </p:nvSpPr>
        <p:spPr bwMode="auto">
          <a:xfrm>
            <a:off x="2971800" y="0"/>
            <a:ext cx="61722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4952" name="Rectangle 8"/>
          <p:cNvSpPr>
            <a:spLocks noGrp="1" noChangeArrowheads="1"/>
          </p:cNvSpPr>
          <p:nvPr>
            <p:ph type="title"/>
          </p:nvPr>
        </p:nvSpPr>
        <p:spPr>
          <a:xfrm>
            <a:off x="457200" y="152400"/>
            <a:ext cx="8229600" cy="865188"/>
          </a:xfrm>
        </p:spPr>
        <p:txBody>
          <a:bodyPr/>
          <a:lstStyle/>
          <a:p>
            <a:pPr eaLnBrk="1" hangingPunct="1">
              <a:defRPr/>
            </a:pPr>
            <a:r>
              <a:rPr lang="en-US">
                <a:latin typeface="Arial" charset="0"/>
                <a:ea typeface="ＭＳ Ｐゴシック" charset="0"/>
                <a:cs typeface="ＭＳ Ｐゴシック" charset="0"/>
              </a:rPr>
              <a:t>Summary</a:t>
            </a:r>
          </a:p>
        </p:txBody>
      </p:sp>
      <p:sp>
        <p:nvSpPr>
          <p:cNvPr id="1234953" name="Rectangle 9"/>
          <p:cNvSpPr>
            <a:spLocks noGrp="1" noChangeArrowheads="1"/>
          </p:cNvSpPr>
          <p:nvPr>
            <p:ph type="body" idx="1"/>
          </p:nvPr>
        </p:nvSpPr>
        <p:spPr>
          <a:xfrm>
            <a:off x="3276600" y="1219200"/>
            <a:ext cx="5867400" cy="5562600"/>
          </a:xfrm>
        </p:spPr>
        <p:txBody>
          <a:bodyPr/>
          <a:lstStyle/>
          <a:p>
            <a:pPr eaLnBrk="1" hangingPunct="1">
              <a:lnSpc>
                <a:spcPct val="90000"/>
              </a:lnSpc>
              <a:defRPr/>
            </a:pPr>
            <a:r>
              <a:rPr lang="en-US" sz="2800" b="1">
                <a:latin typeface="Arial" charset="0"/>
                <a:ea typeface="ＭＳ Ｐゴシック" charset="0"/>
                <a:cs typeface="ＭＳ Ｐゴシック" charset="0"/>
              </a:rPr>
              <a:t>Jewish women had far greater freedoms than Gentile women</a:t>
            </a:r>
          </a:p>
          <a:p>
            <a:pPr eaLnBrk="1" hangingPunct="1">
              <a:lnSpc>
                <a:spcPct val="90000"/>
              </a:lnSpc>
              <a:defRPr/>
            </a:pPr>
            <a:endParaRPr lang="en-US" sz="2800" b="1">
              <a:latin typeface="Arial" charset="0"/>
              <a:ea typeface="ＭＳ Ｐゴシック" charset="0"/>
              <a:cs typeface="ＭＳ Ｐゴシック" charset="0"/>
            </a:endParaRPr>
          </a:p>
          <a:p>
            <a:pPr eaLnBrk="1" hangingPunct="1">
              <a:lnSpc>
                <a:spcPct val="90000"/>
              </a:lnSpc>
              <a:defRPr/>
            </a:pPr>
            <a:r>
              <a:rPr lang="en-US" sz="2800" b="1">
                <a:latin typeface="Arial" charset="0"/>
                <a:ea typeface="ＭＳ Ｐゴシック" charset="0"/>
                <a:cs typeface="ＭＳ Ｐゴシック" charset="0"/>
              </a:rPr>
              <a:t>Jewish freedoms gave Christian women the same</a:t>
            </a:r>
          </a:p>
          <a:p>
            <a:pPr eaLnBrk="1" hangingPunct="1">
              <a:lnSpc>
                <a:spcPct val="90000"/>
              </a:lnSpc>
              <a:defRPr/>
            </a:pPr>
            <a:endParaRPr lang="en-US" sz="2800" b="1">
              <a:latin typeface="Arial" charset="0"/>
              <a:ea typeface="ＭＳ Ｐゴシック" charset="0"/>
              <a:cs typeface="ＭＳ Ｐゴシック" charset="0"/>
            </a:endParaRPr>
          </a:p>
          <a:p>
            <a:pPr eaLnBrk="1" hangingPunct="1">
              <a:lnSpc>
                <a:spcPct val="90000"/>
              </a:lnSpc>
              <a:defRPr/>
            </a:pPr>
            <a:r>
              <a:rPr lang="en-US" sz="2800" b="1">
                <a:latin typeface="Arial" charset="0"/>
                <a:ea typeface="ＭＳ Ｐゴシック" charset="0"/>
                <a:cs typeface="ＭＳ Ｐゴシック" charset="0"/>
              </a:rPr>
              <a:t>Some confuse equality in person as an equality of roles</a:t>
            </a:r>
          </a:p>
          <a:p>
            <a:pPr eaLnBrk="1" hangingPunct="1">
              <a:lnSpc>
                <a:spcPct val="90000"/>
              </a:lnSpc>
              <a:defRPr/>
            </a:pPr>
            <a:endParaRPr lang="en-US" sz="2800" b="1">
              <a:latin typeface="Arial" charset="0"/>
              <a:ea typeface="ＭＳ Ｐゴシック" charset="0"/>
              <a:cs typeface="ＭＳ Ｐゴシック" charset="0"/>
            </a:endParaRPr>
          </a:p>
          <a:p>
            <a:pPr eaLnBrk="1" hangingPunct="1">
              <a:lnSpc>
                <a:spcPct val="90000"/>
              </a:lnSpc>
              <a:defRPr/>
            </a:pPr>
            <a:r>
              <a:rPr lang="en-US" sz="2800" b="1">
                <a:latin typeface="Arial" charset="0"/>
                <a:ea typeface="ＭＳ Ｐゴシック" charset="0"/>
                <a:cs typeface="ＭＳ Ｐゴシック" charset="0"/>
              </a:rPr>
              <a:t>Freedom for Christian women has given many non-Christian women the same in the world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4" descr="MoviewHeader"/>
          <p:cNvPicPr>
            <a:picLocks noChangeAspect="1" noChangeArrowheads="1"/>
          </p:cNvPicPr>
          <p:nvPr/>
        </p:nvPicPr>
        <p:blipFill>
          <a:blip r:embed="rId3" cstate="screen">
            <a:extLst>
              <a:ext uri="{28A0092B-C50C-407E-A947-70E740481C1C}">
                <a14:useLocalDpi xmlns:a14="http://schemas.microsoft.com/office/drawing/2010/main"/>
              </a:ext>
            </a:extLst>
          </a:blip>
          <a:srcRect r="2438"/>
          <a:stretch>
            <a:fillRect/>
          </a:stretch>
        </p:blipFill>
        <p:spPr bwMode="auto">
          <a:xfrm>
            <a:off x="0" y="0"/>
            <a:ext cx="9144000" cy="755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2"/>
          <p:cNvSpPr>
            <a:spLocks noGrp="1" noChangeArrowheads="1"/>
          </p:cNvSpPr>
          <p:nvPr>
            <p:ph type="ctrTitle"/>
          </p:nvPr>
        </p:nvSpPr>
        <p:spPr>
          <a:xfrm>
            <a:off x="0" y="4419600"/>
            <a:ext cx="9144000" cy="1143000"/>
          </a:xfrm>
          <a:solidFill>
            <a:srgbClr val="020009"/>
          </a:solidFill>
        </p:spPr>
        <p:txBody>
          <a:bodyPr/>
          <a:lstStyle/>
          <a:p>
            <a:pPr eaLnBrk="1" hangingPunct="1"/>
            <a:r>
              <a:rPr lang="en-US" sz="7200">
                <a:solidFill>
                  <a:schemeClr val="tx1"/>
                </a:solidFill>
                <a:latin typeface="Arial Black" charset="0"/>
                <a:ea typeface="ＭＳ Ｐゴシック" charset="0"/>
                <a:cs typeface="ＭＳ Ｐゴシック" charset="0"/>
              </a:rPr>
              <a:t>The Movie Cast</a:t>
            </a:r>
            <a:endParaRPr lang="en-US">
              <a:solidFill>
                <a:schemeClr val="tx1"/>
              </a:solidFill>
              <a:latin typeface="Arial Black" charset="0"/>
              <a:ea typeface="ＭＳ Ｐゴシック" charset="0"/>
              <a:cs typeface="ＭＳ Ｐゴシック" charset="0"/>
            </a:endParaRPr>
          </a:p>
        </p:txBody>
      </p:sp>
      <p:sp>
        <p:nvSpPr>
          <p:cNvPr id="333827" name="Rectangle 3"/>
          <p:cNvSpPr>
            <a:spLocks noGrp="1" noChangeArrowheads="1"/>
          </p:cNvSpPr>
          <p:nvPr>
            <p:ph type="subTitle" idx="1"/>
          </p:nvPr>
        </p:nvSpPr>
        <p:spPr>
          <a:xfrm>
            <a:off x="0" y="5638800"/>
            <a:ext cx="9144000" cy="762000"/>
          </a:xfrm>
          <a:solidFill>
            <a:srgbClr val="020009"/>
          </a:solidFill>
        </p:spPr>
        <p:txBody>
          <a:bodyPr/>
          <a:lstStyle/>
          <a:p>
            <a:pPr eaLnBrk="1" hangingPunct="1"/>
            <a:r>
              <a:rPr lang="en-US">
                <a:latin typeface="Arial Black" charset="0"/>
                <a:ea typeface="ＭＳ Ｐゴシック" charset="0"/>
                <a:cs typeface="ＭＳ Ｐゴシック" charset="0"/>
              </a:rPr>
              <a:t>(Real names in </a:t>
            </a:r>
            <a:r>
              <a:rPr lang="en-US" i="1">
                <a:latin typeface="Arial Black" charset="0"/>
                <a:ea typeface="ＭＳ Ｐゴシック" charset="0"/>
                <a:cs typeface="ＭＳ Ｐゴシック" charset="0"/>
              </a:rPr>
              <a:t>italics</a:t>
            </a:r>
            <a:r>
              <a:rPr lang="en-US">
                <a:latin typeface="Arial Black" charset="0"/>
                <a:ea typeface="ＭＳ Ｐゴシック" charset="0"/>
                <a:cs typeface="ＭＳ Ｐゴシック" charset="0"/>
              </a:rPr>
              <a:t>)</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2"/>
          <p:cNvSpPr>
            <a:spLocks noGrp="1" noChangeArrowheads="1"/>
          </p:cNvSpPr>
          <p:nvPr>
            <p:ph type="ctrTitle"/>
          </p:nvPr>
        </p:nvSpPr>
        <p:spPr>
          <a:xfrm>
            <a:off x="685800" y="2286000"/>
            <a:ext cx="7772400" cy="1143000"/>
          </a:xfrm>
        </p:spPr>
        <p:txBody>
          <a:bodyPr/>
          <a:lstStyle/>
          <a:p>
            <a:pPr eaLnBrk="1" hangingPunct="1"/>
            <a:r>
              <a:rPr lang="en-US">
                <a:solidFill>
                  <a:schemeClr val="tx1"/>
                </a:solidFill>
                <a:latin typeface="Arial Black" charset="0"/>
                <a:ea typeface="ＭＳ Ｐゴシック" charset="0"/>
                <a:cs typeface="ＭＳ Ｐゴシック" charset="0"/>
              </a:rPr>
              <a:t>Supplements on </a:t>
            </a:r>
            <a:br>
              <a:rPr lang="en-US">
                <a:solidFill>
                  <a:schemeClr val="tx1"/>
                </a:solidFill>
                <a:latin typeface="Arial Black" charset="0"/>
                <a:ea typeface="ＭＳ Ｐゴシック" charset="0"/>
                <a:cs typeface="ＭＳ Ｐゴシック" charset="0"/>
              </a:rPr>
            </a:br>
            <a:r>
              <a:rPr lang="en-US">
                <a:solidFill>
                  <a:schemeClr val="tx1"/>
                </a:solidFill>
                <a:latin typeface="Arial Black" charset="0"/>
                <a:ea typeface="ＭＳ Ｐゴシック" charset="0"/>
                <a:cs typeface="ＭＳ Ｐゴシック" charset="0"/>
              </a:rPr>
              <a:t>Mary Magdalene</a:t>
            </a:r>
            <a:endParaRPr lang="en-US">
              <a:solidFill>
                <a:schemeClr val="bg1"/>
              </a:solidFill>
              <a:latin typeface="Arial Black" charset="0"/>
              <a:ea typeface="ＭＳ Ｐゴシック" charset="0"/>
              <a:cs typeface="ＭＳ Ｐゴシック" charset="0"/>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8994" name="Rectangle 2"/>
          <p:cNvSpPr>
            <a:spLocks noGrp="1" noChangeArrowheads="1"/>
          </p:cNvSpPr>
          <p:nvPr>
            <p:ph type="ctrTitle"/>
          </p:nvPr>
        </p:nvSpPr>
        <p:spPr>
          <a:xfrm>
            <a:off x="3962400" y="1295400"/>
            <a:ext cx="5181600" cy="2514600"/>
          </a:xfrm>
          <a:effectLst>
            <a:outerShdw blurRad="63500" dist="35921" dir="2700000" algn="ctr" rotWithShape="0">
              <a:schemeClr val="bg2">
                <a:alpha val="74998"/>
              </a:schemeClr>
            </a:outerShdw>
          </a:effectLst>
        </p:spPr>
        <p:txBody>
          <a:bodyPr/>
          <a:lstStyle/>
          <a:p>
            <a:pPr eaLnBrk="1" hangingPunct="1">
              <a:defRPr/>
            </a:pPr>
            <a:r>
              <a:rPr lang="en-US">
                <a:ea typeface="+mj-ea"/>
                <a:cs typeface="+mj-cs"/>
              </a:rPr>
              <a:t>Was Mary Magdalene </a:t>
            </a:r>
            <a:br>
              <a:rPr lang="en-US">
                <a:ea typeface="+mj-ea"/>
                <a:cs typeface="+mj-cs"/>
              </a:rPr>
            </a:br>
            <a:r>
              <a:rPr lang="en-US">
                <a:ea typeface="+mj-ea"/>
                <a:cs typeface="+mj-cs"/>
              </a:rPr>
              <a:t>the Woman with the Alabaster Jar?</a:t>
            </a:r>
          </a:p>
        </p:txBody>
      </p:sp>
      <p:sp>
        <p:nvSpPr>
          <p:cNvPr id="3028995" name="Rectangle 3"/>
          <p:cNvSpPr>
            <a:spLocks noGrp="1" noChangeArrowheads="1"/>
          </p:cNvSpPr>
          <p:nvPr>
            <p:ph type="subTitle" idx="1"/>
          </p:nvPr>
        </p:nvSpPr>
        <p:spPr>
          <a:xfrm>
            <a:off x="4381500" y="4343400"/>
            <a:ext cx="4343400" cy="2438400"/>
          </a:xfrm>
          <a:effectLst>
            <a:outerShdw blurRad="63500" dist="35921" dir="2700000" algn="ctr" rotWithShape="0">
              <a:schemeClr val="bg2">
                <a:alpha val="74998"/>
              </a:schemeClr>
            </a:outerShdw>
          </a:effectLst>
        </p:spPr>
        <p:txBody>
          <a:bodyPr/>
          <a:lstStyle/>
          <a:p>
            <a:pPr eaLnBrk="1" hangingPunct="1">
              <a:defRPr/>
            </a:pPr>
            <a:r>
              <a:rPr lang="en-US" i="1">
                <a:ea typeface="+mn-ea"/>
                <a:cs typeface="+mn-cs"/>
              </a:rPr>
              <a:t>No.  In Luke she is not named but in the other gospels she is clearly Mary of Bethany </a:t>
            </a:r>
          </a:p>
        </p:txBody>
      </p:sp>
      <p:pic>
        <p:nvPicPr>
          <p:cNvPr id="734211" name="Picture 4" descr="Alabas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28994">
                                            <p:txEl>
                                              <p:pRg st="0" end="0"/>
                                            </p:txEl>
                                          </p:spTgt>
                                        </p:tgtEl>
                                        <p:attrNameLst>
                                          <p:attrName>style.visibility</p:attrName>
                                        </p:attrNameLst>
                                      </p:cBhvr>
                                      <p:to>
                                        <p:strVal val="visible"/>
                                      </p:to>
                                    </p:set>
                                    <p:animEffect transition="in" filter="dissolve">
                                      <p:cBhvr>
                                        <p:cTn id="7" dur="500"/>
                                        <p:tgtEl>
                                          <p:spTgt spid="30289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28995">
                                            <p:txEl>
                                              <p:pRg st="0" end="0"/>
                                            </p:txEl>
                                          </p:spTgt>
                                        </p:tgtEl>
                                        <p:attrNameLst>
                                          <p:attrName>style.visibility</p:attrName>
                                        </p:attrNameLst>
                                      </p:cBhvr>
                                      <p:to>
                                        <p:strVal val="visible"/>
                                      </p:to>
                                    </p:set>
                                    <p:animEffect transition="in" filter="dissolve">
                                      <p:cBhvr>
                                        <p:cTn id="12" dur="500"/>
                                        <p:tgtEl>
                                          <p:spTgt spid="30289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8994" grpId="0" build="p" autoUpdateAnimBg="0"/>
      <p:bldP spid="3028995" grpId="0" build="p" autoUpdateAnimBg="0"/>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b="1">
                <a:solidFill>
                  <a:schemeClr val="bg1"/>
                </a:solidFill>
                <a:latin typeface="Times New Roman" charset="0"/>
              </a:rPr>
              <a:t>656</a:t>
            </a:r>
            <a:endParaRPr lang="en-US">
              <a:solidFill>
                <a:schemeClr val="bg1"/>
              </a:solidFill>
              <a:latin typeface="Times New Roman" charset="0"/>
            </a:endParaRPr>
          </a:p>
        </p:txBody>
      </p:sp>
      <p:pic>
        <p:nvPicPr>
          <p:cNvPr id="735234" name="Picture 3"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5235" name="Rectangle 4"/>
          <p:cNvSpPr>
            <a:spLocks noGrp="1" noChangeArrowheads="1"/>
          </p:cNvSpPr>
          <p:nvPr>
            <p:ph type="title" idx="4294967295"/>
          </p:nvPr>
        </p:nvSpPr>
        <p:spPr>
          <a:xfrm>
            <a:off x="0" y="0"/>
            <a:ext cx="4191000" cy="914400"/>
          </a:xfrm>
          <a:solidFill>
            <a:schemeClr val="bg1"/>
          </a:solidFill>
        </p:spPr>
        <p:txBody>
          <a:bodyPr/>
          <a:lstStyle/>
          <a:p>
            <a:pPr eaLnBrk="1" hangingPunct="1"/>
            <a:r>
              <a:rPr lang="en-US" sz="3600" b="1">
                <a:latin typeface="Arial" charset="0"/>
                <a:ea typeface="ＭＳ Ｐゴシック" charset="0"/>
                <a:cs typeface="ＭＳ Ｐゴシック" charset="0"/>
              </a:rPr>
              <a:t>John 12 Events</a:t>
            </a:r>
            <a:endParaRPr lang="en-US" sz="3600">
              <a:latin typeface="Times New Roman" charset="0"/>
              <a:ea typeface="ＭＳ Ｐゴシック" charset="0"/>
              <a:cs typeface="ＭＳ Ｐゴシック" charset="0"/>
            </a:endParaRPr>
          </a:p>
        </p:txBody>
      </p:sp>
      <p:sp>
        <p:nvSpPr>
          <p:cNvPr id="3030021" name="Text Box 5"/>
          <p:cNvSpPr txBox="1">
            <a:spLocks noChangeArrowheads="1"/>
          </p:cNvSpPr>
          <p:nvPr/>
        </p:nvSpPr>
        <p:spPr bwMode="auto">
          <a:xfrm>
            <a:off x="5402263" y="5638800"/>
            <a:ext cx="3465512" cy="9461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2800">
                <a:latin typeface="Arial" charset="0"/>
              </a:rPr>
              <a:t>Anointing at Bethany</a:t>
            </a:r>
          </a:p>
          <a:p>
            <a:pPr algn="ctr"/>
            <a:r>
              <a:rPr lang="en-US" sz="2800">
                <a:latin typeface="Arial" charset="0"/>
              </a:rPr>
              <a:t>12:1-11</a:t>
            </a:r>
          </a:p>
        </p:txBody>
      </p:sp>
      <p:sp>
        <p:nvSpPr>
          <p:cNvPr id="735237" name="Text Box 6"/>
          <p:cNvSpPr txBox="1">
            <a:spLocks noChangeArrowheads="1"/>
          </p:cNvSpPr>
          <p:nvPr/>
        </p:nvSpPr>
        <p:spPr bwMode="auto">
          <a:xfrm>
            <a:off x="8578850" y="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b="1">
                <a:solidFill>
                  <a:schemeClr val="bg1"/>
                </a:solidFill>
                <a:latin typeface="Times New Roman" charset="0"/>
              </a:rPr>
              <a:t>64</a:t>
            </a:r>
            <a:endParaRPr lang="en-US">
              <a:solidFill>
                <a:schemeClr val="bg1"/>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30021"/>
                                        </p:tgtEl>
                                        <p:attrNameLst>
                                          <p:attrName>style.visibility</p:attrName>
                                        </p:attrNameLst>
                                      </p:cBhvr>
                                      <p:to>
                                        <p:strVal val="visible"/>
                                      </p:to>
                                    </p:set>
                                    <p:animEffect transition="in" filter="blinds(horizontal)">
                                      <p:cBhvr>
                                        <p:cTn id="7" dur="500"/>
                                        <p:tgtEl>
                                          <p:spTgt spid="3030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0021"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81"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282" name="Rectangle 3"/>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solidFill>
                  <a:srgbClr val="FFFFFF"/>
                </a:solidFill>
                <a:latin typeface="Papyrus" charset="0"/>
                <a:ea typeface="ＭＳ Ｐゴシック" charset="0"/>
                <a:cs typeface="ＭＳ Ｐゴシック" charset="0"/>
              </a:rPr>
              <a:t>Luke 7:36-50</a:t>
            </a:r>
            <a:br>
              <a:rPr lang="en-US" sz="2800" i="1">
                <a:solidFill>
                  <a:srgbClr val="FFFFFF"/>
                </a:solidFill>
                <a:latin typeface="Papyrus" charset="0"/>
                <a:ea typeface="ＭＳ Ｐゴシック" charset="0"/>
                <a:cs typeface="ＭＳ Ｐゴシック" charset="0"/>
              </a:rPr>
            </a:br>
            <a:r>
              <a:rPr lang="en-US" sz="3600" i="1">
                <a:solidFill>
                  <a:srgbClr val="FFFFFF"/>
                </a:solidFill>
                <a:latin typeface="Papyrus" charset="0"/>
                <a:ea typeface="ＭＳ Ｐゴシック" charset="0"/>
                <a:cs typeface="ＭＳ Ｐゴシック" charset="0"/>
              </a:rPr>
              <a:t>Jesus and the Sinful Woman</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034114"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latin typeface="BONES" pitchFamily="-105" charset="0"/>
              <a:ea typeface="+mn-ea"/>
              <a:cs typeface="+mn-cs"/>
            </a:endParaRPr>
          </a:p>
        </p:txBody>
      </p:sp>
      <p:sp>
        <p:nvSpPr>
          <p:cNvPr id="3034115" name="Text Box 3"/>
          <p:cNvSpPr txBox="1">
            <a:spLocks noChangeArrowheads="1"/>
          </p:cNvSpPr>
          <p:nvPr/>
        </p:nvSpPr>
        <p:spPr bwMode="auto">
          <a:xfrm>
            <a:off x="0" y="1006475"/>
            <a:ext cx="9144000" cy="579438"/>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3200" b="1">
                <a:latin typeface="Lucida Sans Unicode" charset="0"/>
              </a:rPr>
              <a:t>Common to all four gospel accounts:</a:t>
            </a:r>
          </a:p>
        </p:txBody>
      </p:sp>
      <p:sp>
        <p:nvSpPr>
          <p:cNvPr id="3034116" name="Rectangle 4"/>
          <p:cNvSpPr>
            <a:spLocks noGrp="1" noChangeArrowheads="1"/>
          </p:cNvSpPr>
          <p:nvPr>
            <p:ph type="title"/>
          </p:nvPr>
        </p:nvSpPr>
        <p:spPr>
          <a:xfrm>
            <a:off x="0" y="238125"/>
            <a:ext cx="7620000" cy="600075"/>
          </a:xfrm>
        </p:spPr>
        <p:txBody>
          <a:bodyPr anchor="t">
            <a:spAutoFit/>
          </a:bodyPr>
          <a:lstStyle/>
          <a:p>
            <a:pPr eaLnBrk="1" hangingPunct="1">
              <a:defRPr/>
            </a:pPr>
            <a:r>
              <a:rPr lang="en-US" sz="3200" b="0">
                <a:solidFill>
                  <a:schemeClr val="bg1"/>
                </a:solidFill>
                <a:effectLst>
                  <a:outerShdw blurRad="38100" dist="38100" dir="2700000" algn="tl">
                    <a:srgbClr val="000000"/>
                  </a:outerShdw>
                </a:effectLst>
                <a:latin typeface="Lucida Sans Unicode" charset="0"/>
                <a:ea typeface="ＭＳ Ｐゴシック" charset="0"/>
                <a:cs typeface="ＭＳ Ｐゴシック" charset="0"/>
              </a:rPr>
              <a:t>Anointings of Jesus</a:t>
            </a:r>
            <a:endParaRPr lang="en-US" sz="3200" b="0">
              <a:latin typeface="Lucida Sans Unicode" charset="0"/>
              <a:ea typeface="ＭＳ Ｐゴシック" charset="0"/>
              <a:cs typeface="ＭＳ Ｐゴシック" charset="0"/>
            </a:endParaRPr>
          </a:p>
        </p:txBody>
      </p:sp>
      <p:sp>
        <p:nvSpPr>
          <p:cNvPr id="3034117" name="Text Box 5"/>
          <p:cNvSpPr txBox="1">
            <a:spLocks noChangeArrowheads="1"/>
          </p:cNvSpPr>
          <p:nvPr/>
        </p:nvSpPr>
        <p:spPr bwMode="auto">
          <a:xfrm>
            <a:off x="288925" y="2214563"/>
            <a:ext cx="8397875" cy="354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buFont typeface="Arial" charset="0"/>
              <a:buAutoNum type="arabicPeriod"/>
            </a:pPr>
            <a:r>
              <a:rPr lang="en-US" sz="3200" b="1">
                <a:latin typeface="Lucida Sans Unicode" charset="0"/>
              </a:rPr>
              <a:t>Unannounced visit by woman</a:t>
            </a:r>
          </a:p>
          <a:p>
            <a:pPr>
              <a:buFont typeface="Arial" charset="0"/>
              <a:buAutoNum type="arabicPeriod"/>
            </a:pPr>
            <a:r>
              <a:rPr lang="en-US" sz="3200" b="1">
                <a:latin typeface="Lucida Sans Unicode" charset="0"/>
              </a:rPr>
              <a:t>Anointed Jesus</a:t>
            </a:r>
            <a:r>
              <a:rPr lang="fr-FR" altLang="ja-JP" sz="3200" b="1">
                <a:latin typeface="Lucida Sans Unicode" charset="0"/>
              </a:rPr>
              <a:t>'</a:t>
            </a:r>
            <a:r>
              <a:rPr lang="en-US" altLang="ja-JP" sz="3200" b="1">
                <a:latin typeface="Lucida Sans Unicode" charset="0"/>
              </a:rPr>
              <a:t> feet with her tears</a:t>
            </a:r>
          </a:p>
          <a:p>
            <a:pPr>
              <a:buFont typeface="Arial" charset="0"/>
              <a:buAutoNum type="arabicPeriod"/>
            </a:pPr>
            <a:r>
              <a:rPr lang="en-US" sz="3200" b="1">
                <a:latin typeface="Lucida Sans Unicode" charset="0"/>
              </a:rPr>
              <a:t>Wiped his feet with her hair</a:t>
            </a:r>
          </a:p>
          <a:p>
            <a:pPr>
              <a:buFont typeface="Arial" charset="0"/>
              <a:buAutoNum type="arabicPeriod"/>
            </a:pPr>
            <a:r>
              <a:rPr lang="en-US" sz="3200" b="1">
                <a:latin typeface="Lucida Sans Unicode" charset="0"/>
              </a:rPr>
              <a:t>Complaint of waste by disciples/Judas</a:t>
            </a:r>
          </a:p>
          <a:p>
            <a:pPr>
              <a:buFont typeface="Arial" charset="0"/>
              <a:buAutoNum type="arabicPeriod"/>
            </a:pPr>
            <a:r>
              <a:rPr lang="en-US" sz="3200" b="1">
                <a:latin typeface="Lucida Sans Unicode" charset="0"/>
              </a:rPr>
              <a:t>Disciples rebuked by Jesus</a:t>
            </a:r>
          </a:p>
          <a:p>
            <a:pPr>
              <a:buFont typeface="Arial" charset="0"/>
              <a:buAutoNum type="arabicPeriod"/>
            </a:pPr>
            <a:r>
              <a:rPr lang="en-US" sz="3200" b="1">
                <a:latin typeface="Lucida Sans Unicode" charset="0"/>
              </a:rPr>
              <a:t>At the home of a man named Simon</a:t>
            </a:r>
          </a:p>
          <a:p>
            <a:pPr>
              <a:buFont typeface="Arial" charset="0"/>
              <a:buAutoNum type="arabicPeriod"/>
            </a:pPr>
            <a:r>
              <a:rPr lang="en-US" sz="3200" b="1">
                <a:latin typeface="Lucida Sans Unicode" charset="0"/>
              </a:rPr>
              <a:t>Alabaster jar (except in John)</a:t>
            </a:r>
          </a:p>
        </p:txBody>
      </p:sp>
      <p:pic>
        <p:nvPicPr>
          <p:cNvPr id="739336"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4115"/>
                                        </p:tgtEl>
                                        <p:attrNameLst>
                                          <p:attrName>style.visibility</p:attrName>
                                        </p:attrNameLst>
                                      </p:cBhvr>
                                      <p:to>
                                        <p:strVal val="visible"/>
                                      </p:to>
                                    </p:set>
                                    <p:animEffect transition="in" filter="fade">
                                      <p:cBhvr>
                                        <p:cTn id="7" dur="2000"/>
                                        <p:tgtEl>
                                          <p:spTgt spid="3034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34117">
                                            <p:txEl>
                                              <p:pRg st="0" end="0"/>
                                            </p:txEl>
                                          </p:spTgt>
                                        </p:tgtEl>
                                        <p:attrNameLst>
                                          <p:attrName>style.visibility</p:attrName>
                                        </p:attrNameLst>
                                      </p:cBhvr>
                                      <p:to>
                                        <p:strVal val="visible"/>
                                      </p:to>
                                    </p:set>
                                    <p:animEffect transition="in" filter="fade">
                                      <p:cBhvr>
                                        <p:cTn id="12" dur="500"/>
                                        <p:tgtEl>
                                          <p:spTgt spid="30341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34117">
                                            <p:txEl>
                                              <p:pRg st="1" end="1"/>
                                            </p:txEl>
                                          </p:spTgt>
                                        </p:tgtEl>
                                        <p:attrNameLst>
                                          <p:attrName>style.visibility</p:attrName>
                                        </p:attrNameLst>
                                      </p:cBhvr>
                                      <p:to>
                                        <p:strVal val="visible"/>
                                      </p:to>
                                    </p:set>
                                    <p:animEffect transition="in" filter="fade">
                                      <p:cBhvr>
                                        <p:cTn id="17" dur="500"/>
                                        <p:tgtEl>
                                          <p:spTgt spid="303411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34117">
                                            <p:txEl>
                                              <p:pRg st="2" end="2"/>
                                            </p:txEl>
                                          </p:spTgt>
                                        </p:tgtEl>
                                        <p:attrNameLst>
                                          <p:attrName>style.visibility</p:attrName>
                                        </p:attrNameLst>
                                      </p:cBhvr>
                                      <p:to>
                                        <p:strVal val="visible"/>
                                      </p:to>
                                    </p:set>
                                    <p:animEffect transition="in" filter="fade">
                                      <p:cBhvr>
                                        <p:cTn id="22" dur="500"/>
                                        <p:tgtEl>
                                          <p:spTgt spid="3034117">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34117">
                                            <p:txEl>
                                              <p:pRg st="3" end="3"/>
                                            </p:txEl>
                                          </p:spTgt>
                                        </p:tgtEl>
                                        <p:attrNameLst>
                                          <p:attrName>style.visibility</p:attrName>
                                        </p:attrNameLst>
                                      </p:cBhvr>
                                      <p:to>
                                        <p:strVal val="visible"/>
                                      </p:to>
                                    </p:set>
                                    <p:animEffect transition="in" filter="fade">
                                      <p:cBhvr>
                                        <p:cTn id="27" dur="500"/>
                                        <p:tgtEl>
                                          <p:spTgt spid="3034117">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34117">
                                            <p:txEl>
                                              <p:pRg st="4" end="4"/>
                                            </p:txEl>
                                          </p:spTgt>
                                        </p:tgtEl>
                                        <p:attrNameLst>
                                          <p:attrName>style.visibility</p:attrName>
                                        </p:attrNameLst>
                                      </p:cBhvr>
                                      <p:to>
                                        <p:strVal val="visible"/>
                                      </p:to>
                                    </p:set>
                                    <p:animEffect transition="in" filter="fade">
                                      <p:cBhvr>
                                        <p:cTn id="32" dur="500"/>
                                        <p:tgtEl>
                                          <p:spTgt spid="3034117">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34117">
                                            <p:txEl>
                                              <p:pRg st="5" end="5"/>
                                            </p:txEl>
                                          </p:spTgt>
                                        </p:tgtEl>
                                        <p:attrNameLst>
                                          <p:attrName>style.visibility</p:attrName>
                                        </p:attrNameLst>
                                      </p:cBhvr>
                                      <p:to>
                                        <p:strVal val="visible"/>
                                      </p:to>
                                    </p:set>
                                    <p:animEffect transition="in" filter="fade">
                                      <p:cBhvr>
                                        <p:cTn id="37" dur="500"/>
                                        <p:tgtEl>
                                          <p:spTgt spid="3034117">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34117">
                                            <p:txEl>
                                              <p:pRg st="6" end="6"/>
                                            </p:txEl>
                                          </p:spTgt>
                                        </p:tgtEl>
                                        <p:attrNameLst>
                                          <p:attrName>style.visibility</p:attrName>
                                        </p:attrNameLst>
                                      </p:cBhvr>
                                      <p:to>
                                        <p:strVal val="visible"/>
                                      </p:to>
                                    </p:set>
                                    <p:animEffect transition="in" filter="fade">
                                      <p:cBhvr>
                                        <p:cTn id="42" dur="500"/>
                                        <p:tgtEl>
                                          <p:spTgt spid="30341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4115" grpId="0" animBg="1"/>
      <p:bldP spid="3034117"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036162" name="Rectangle 2"/>
          <p:cNvSpPr>
            <a:spLocks noChangeArrowheads="1"/>
          </p:cNvSpPr>
          <p:nvPr/>
        </p:nvSpPr>
        <p:spPr bwMode="auto">
          <a:xfrm>
            <a:off x="0" y="0"/>
            <a:ext cx="9144000" cy="990600"/>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anchor="ctr">
            <a:spAutoFit/>
          </a:bodyPr>
          <a:lstStyle/>
          <a:p>
            <a:pPr>
              <a:defRPr/>
            </a:pPr>
            <a:endParaRPr lang="en-US">
              <a:latin typeface="BONES" pitchFamily="-105" charset="0"/>
              <a:ea typeface="+mn-ea"/>
              <a:cs typeface="+mn-cs"/>
            </a:endParaRPr>
          </a:p>
        </p:txBody>
      </p:sp>
      <p:sp>
        <p:nvSpPr>
          <p:cNvPr id="3036163"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sp>
        <p:nvSpPr>
          <p:cNvPr id="3036164"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p>
        </p:txBody>
      </p:sp>
      <p:sp>
        <p:nvSpPr>
          <p:cNvPr id="3036165" name="Text Box 5"/>
          <p:cNvSpPr txBox="1">
            <a:spLocks noChangeArrowheads="1"/>
          </p:cNvSpPr>
          <p:nvPr/>
        </p:nvSpPr>
        <p:spPr bwMode="auto">
          <a:xfrm>
            <a:off x="0" y="990600"/>
            <a:ext cx="9144000" cy="5918200"/>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2800" b="1">
                <a:latin typeface="Lucida Sans Unicode" charset="0"/>
              </a:rPr>
              <a:t>Luke 7:36-50</a:t>
            </a:r>
          </a:p>
          <a:p>
            <a:pPr eaLnBrk="1" hangingPunct="1"/>
            <a:endParaRPr lang="en-US" sz="2800" b="1">
              <a:latin typeface="Lucida Sans Unicode" charset="0"/>
            </a:endParaRPr>
          </a:p>
          <a:p>
            <a:pPr eaLnBrk="1" hangingPunct="1"/>
            <a:endParaRPr lang="en-US" sz="2800" b="1">
              <a:latin typeface="Lucida Sans Unicode" charset="0"/>
            </a:endParaRPr>
          </a:p>
          <a:p>
            <a:pPr eaLnBrk="1" hangingPunct="1"/>
            <a:endParaRPr lang="en-US" sz="2800" b="1">
              <a:latin typeface="Lucida Sans Unicode" charset="0"/>
            </a:endParaRPr>
          </a:p>
          <a:p>
            <a:pPr eaLnBrk="1" hangingPunct="1"/>
            <a:r>
              <a:rPr lang="en-US" sz="2800" b="1">
                <a:latin typeface="Lucida Sans Unicode" charset="0"/>
              </a:rPr>
              <a:t>Early in Ministry</a:t>
            </a:r>
          </a:p>
          <a:p>
            <a:pPr eaLnBrk="1" hangingPunct="1"/>
            <a:r>
              <a:rPr lang="en-US" sz="2800" b="1">
                <a:latin typeface="Lucida Sans Unicode" charset="0"/>
              </a:rPr>
              <a:t>Weeping</a:t>
            </a:r>
          </a:p>
          <a:p>
            <a:pPr eaLnBrk="1" hangingPunct="1"/>
            <a:endParaRPr lang="en-US" sz="1800" b="1">
              <a:latin typeface="Lucida Sans Unicode" charset="0"/>
            </a:endParaRPr>
          </a:p>
          <a:p>
            <a:pPr eaLnBrk="1" hangingPunct="1"/>
            <a:r>
              <a:rPr lang="en-US" sz="2800" b="1">
                <a:latin typeface="Lucida Sans Unicode" charset="0"/>
              </a:rPr>
              <a:t>For worship, woman</a:t>
            </a:r>
            <a:r>
              <a:rPr lang="fr-FR" altLang="ja-JP" sz="2800" b="1">
                <a:latin typeface="Lucida Sans Unicode" charset="0"/>
              </a:rPr>
              <a:t>'</a:t>
            </a:r>
            <a:r>
              <a:rPr lang="en-US" altLang="ja-JP" sz="2800" b="1">
                <a:latin typeface="Lucida Sans Unicode" charset="0"/>
              </a:rPr>
              <a:t>s </a:t>
            </a:r>
            <a:br>
              <a:rPr lang="en-US" altLang="ja-JP" sz="2800" b="1">
                <a:latin typeface="Lucida Sans Unicode" charset="0"/>
              </a:rPr>
            </a:br>
            <a:r>
              <a:rPr lang="en-US" altLang="ja-JP" sz="2800" b="1">
                <a:latin typeface="Lucida Sans Unicode" charset="0"/>
              </a:rPr>
              <a:t>sins forgiven (Luke 7:48)</a:t>
            </a:r>
          </a:p>
          <a:p>
            <a:pPr eaLnBrk="1" hangingPunct="1"/>
            <a:endParaRPr lang="en-US" sz="2800" b="1">
              <a:latin typeface="Lucida Sans Unicode" charset="0"/>
            </a:endParaRPr>
          </a:p>
          <a:p>
            <a:pPr eaLnBrk="1" hangingPunct="1"/>
            <a:r>
              <a:rPr lang="en-US" sz="2800" b="1">
                <a:latin typeface="Lucida Sans Unicode" charset="0"/>
              </a:rPr>
              <a:t>By unnamed harlot at</a:t>
            </a:r>
          </a:p>
          <a:p>
            <a:pPr eaLnBrk="1" hangingPunct="1"/>
            <a:r>
              <a:rPr lang="en-US" sz="2800" b="1">
                <a:latin typeface="Lucida Sans Unicode" charset="0"/>
              </a:rPr>
              <a:t>home of Simon the </a:t>
            </a:r>
            <a:br>
              <a:rPr lang="en-US" sz="2800" b="1">
                <a:latin typeface="Lucida Sans Unicode" charset="0"/>
              </a:rPr>
            </a:br>
            <a:r>
              <a:rPr lang="en-US" sz="2800" b="1">
                <a:latin typeface="Lucida Sans Unicode" charset="0"/>
              </a:rPr>
              <a:t>Pharisee (Luke 7:40)</a:t>
            </a:r>
          </a:p>
          <a:p>
            <a:pPr eaLnBrk="1" hangingPunct="1"/>
            <a:endParaRPr lang="en-US" sz="2800" b="1">
              <a:latin typeface="Lucida Sans Unicode" charset="0"/>
            </a:endParaRPr>
          </a:p>
        </p:txBody>
      </p:sp>
      <p:sp>
        <p:nvSpPr>
          <p:cNvPr id="3036166" name="Text Box 6"/>
          <p:cNvSpPr txBox="1">
            <a:spLocks noChangeArrowheads="1"/>
          </p:cNvSpPr>
          <p:nvPr/>
        </p:nvSpPr>
        <p:spPr bwMode="auto">
          <a:xfrm>
            <a:off x="4343400" y="1006475"/>
            <a:ext cx="4935538" cy="5918200"/>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2800" b="1">
                <a:latin typeface="Lucida Sans Unicode" charset="0"/>
              </a:rPr>
              <a:t>John 12:1-11</a:t>
            </a:r>
          </a:p>
          <a:p>
            <a:pPr eaLnBrk="1" hangingPunct="1"/>
            <a:r>
              <a:rPr lang="en-US" sz="2800" b="1">
                <a:latin typeface="Lucida Sans Unicode" charset="0"/>
              </a:rPr>
              <a:t>Matt. 26:6-13; Mark 14:3-9</a:t>
            </a:r>
          </a:p>
          <a:p>
            <a:pPr eaLnBrk="1" hangingPunct="1"/>
            <a:endParaRPr lang="en-US" sz="2800" b="1">
              <a:latin typeface="Lucida Sans Unicode" charset="0"/>
            </a:endParaRPr>
          </a:p>
          <a:p>
            <a:pPr eaLnBrk="1" hangingPunct="1"/>
            <a:r>
              <a:rPr lang="en-US" sz="2800" b="1">
                <a:latin typeface="Lucida Sans Unicode" charset="0"/>
              </a:rPr>
              <a:t>Began Passion Week</a:t>
            </a:r>
          </a:p>
          <a:p>
            <a:pPr eaLnBrk="1" hangingPunct="1"/>
            <a:r>
              <a:rPr lang="en-US" sz="2800" b="1">
                <a:latin typeface="Lucida Sans Unicode" charset="0"/>
              </a:rPr>
              <a:t>No weeping noted</a:t>
            </a:r>
          </a:p>
          <a:p>
            <a:pPr eaLnBrk="1" hangingPunct="1"/>
            <a:endParaRPr lang="en-US" sz="1800" b="1">
              <a:latin typeface="Lucida Sans Unicode" charset="0"/>
            </a:endParaRPr>
          </a:p>
          <a:p>
            <a:pPr eaLnBrk="1" hangingPunct="1"/>
            <a:r>
              <a:rPr lang="en-US" sz="2800" b="1">
                <a:latin typeface="Lucida Sans Unicode" charset="0"/>
              </a:rPr>
              <a:t>For burial, woman needed</a:t>
            </a:r>
            <a:br>
              <a:rPr lang="en-US" sz="2800" b="1">
                <a:latin typeface="Lucida Sans Unicode" charset="0"/>
              </a:rPr>
            </a:br>
            <a:r>
              <a:rPr lang="en-US" sz="2800" b="1">
                <a:latin typeface="Lucida Sans Unicode" charset="0"/>
              </a:rPr>
              <a:t>no forgiveness</a:t>
            </a:r>
          </a:p>
          <a:p>
            <a:pPr eaLnBrk="1" hangingPunct="1"/>
            <a:endParaRPr lang="en-US" sz="2800" b="1">
              <a:latin typeface="Lucida Sans Unicode" charset="0"/>
            </a:endParaRPr>
          </a:p>
          <a:p>
            <a:pPr eaLnBrk="1" hangingPunct="1"/>
            <a:r>
              <a:rPr lang="en-US" sz="2800" b="1">
                <a:latin typeface="Lucida Sans Unicode" charset="0"/>
              </a:rPr>
              <a:t>By Mary, Lazarus</a:t>
            </a:r>
            <a:r>
              <a:rPr lang="fr-FR" altLang="ja-JP" sz="2800" b="1">
                <a:latin typeface="Lucida Sans Unicode" charset="0"/>
              </a:rPr>
              <a:t>'</a:t>
            </a:r>
            <a:r>
              <a:rPr lang="en-US" altLang="ja-JP" sz="2800" b="1">
                <a:latin typeface="Lucida Sans Unicode" charset="0"/>
              </a:rPr>
              <a:t> sister, at home of Simon the Leper</a:t>
            </a:r>
          </a:p>
          <a:p>
            <a:pPr eaLnBrk="1" hangingPunct="1"/>
            <a:r>
              <a:rPr lang="en-US" sz="2800" b="1">
                <a:latin typeface="Lucida Sans Unicode" charset="0"/>
              </a:rPr>
              <a:t>(Matt. 26:6; Mark 14:3)</a:t>
            </a:r>
          </a:p>
          <a:p>
            <a:pPr eaLnBrk="1" hangingPunct="1"/>
            <a:endParaRPr lang="en-US" sz="2800" b="1">
              <a:latin typeface="Lucida Sans Unicode" charset="0"/>
            </a:endParaRPr>
          </a:p>
        </p:txBody>
      </p:sp>
      <p:sp>
        <p:nvSpPr>
          <p:cNvPr id="3036167" name="Rectangle 7"/>
          <p:cNvSpPr>
            <a:spLocks noGrp="1" noChangeArrowheads="1"/>
          </p:cNvSpPr>
          <p:nvPr>
            <p:ph type="title"/>
          </p:nvPr>
        </p:nvSpPr>
        <p:spPr>
          <a:xfrm>
            <a:off x="0" y="238125"/>
            <a:ext cx="9144000" cy="600075"/>
          </a:xfrm>
        </p:spPr>
        <p:txBody>
          <a:bodyPr anchor="t">
            <a:spAutoFit/>
          </a:bodyPr>
          <a:lstStyle/>
          <a:p>
            <a:pPr eaLnBrk="1" hangingPunct="1">
              <a:defRPr/>
            </a:pPr>
            <a:r>
              <a:rPr lang="en-US" sz="3200" b="0">
                <a:solidFill>
                  <a:schemeClr val="bg1"/>
                </a:solidFill>
                <a:effectLst>
                  <a:outerShdw blurRad="38100" dist="38100" dir="2700000" algn="tl">
                    <a:srgbClr val="000000"/>
                  </a:outerShdw>
                </a:effectLst>
                <a:latin typeface="Lucida Sans Unicode" charset="0"/>
                <a:ea typeface="ＭＳ Ｐゴシック" charset="0"/>
                <a:cs typeface="ＭＳ Ｐゴシック" charset="0"/>
              </a:rPr>
              <a:t>The Two Anointings of Jesus</a:t>
            </a:r>
          </a:p>
        </p:txBody>
      </p:sp>
      <p:pic>
        <p:nvPicPr>
          <p:cNvPr id="741386"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1387"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6165"/>
                                        </p:tgtEl>
                                        <p:attrNameLst>
                                          <p:attrName>style.visibility</p:attrName>
                                        </p:attrNameLst>
                                      </p:cBhvr>
                                      <p:to>
                                        <p:strVal val="visible"/>
                                      </p:to>
                                    </p:set>
                                    <p:animEffect transition="in" filter="fade">
                                      <p:cBhvr>
                                        <p:cTn id="7" dur="2000"/>
                                        <p:tgtEl>
                                          <p:spTgt spid="3036165"/>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3036166"/>
                                        </p:tgtEl>
                                        <p:attrNameLst>
                                          <p:attrName>style.visibility</p:attrName>
                                        </p:attrNameLst>
                                      </p:cBhvr>
                                      <p:to>
                                        <p:strVal val="visible"/>
                                      </p:to>
                                    </p:set>
                                    <p:anim calcmode="lin" valueType="num">
                                      <p:cBhvr additive="base">
                                        <p:cTn id="11" dur="2000" fill="hold"/>
                                        <p:tgtEl>
                                          <p:spTgt spid="3036166"/>
                                        </p:tgtEl>
                                        <p:attrNameLst>
                                          <p:attrName>ppt_x</p:attrName>
                                        </p:attrNameLst>
                                      </p:cBhvr>
                                      <p:tavLst>
                                        <p:tav tm="0">
                                          <p:val>
                                            <p:strVal val="#ppt_x"/>
                                          </p:val>
                                        </p:tav>
                                        <p:tav tm="100000">
                                          <p:val>
                                            <p:strVal val="#ppt_x"/>
                                          </p:val>
                                        </p:tav>
                                      </p:tavLst>
                                    </p:anim>
                                    <p:anim calcmode="lin" valueType="num">
                                      <p:cBhvr additive="base">
                                        <p:cTn id="12" dur="2000" fill="hold"/>
                                        <p:tgtEl>
                                          <p:spTgt spid="3036166"/>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3036164"/>
                                        </p:tgtEl>
                                        <p:attrNameLst>
                                          <p:attrName>style.visibility</p:attrName>
                                        </p:attrNameLst>
                                      </p:cBhvr>
                                      <p:to>
                                        <p:strVal val="visible"/>
                                      </p:to>
                                    </p:set>
                                    <p:anim calcmode="lin" valueType="num">
                                      <p:cBhvr additive="base">
                                        <p:cTn id="16" dur="2000" fill="hold"/>
                                        <p:tgtEl>
                                          <p:spTgt spid="3036164"/>
                                        </p:tgtEl>
                                        <p:attrNameLst>
                                          <p:attrName>ppt_x</p:attrName>
                                        </p:attrNameLst>
                                      </p:cBhvr>
                                      <p:tavLst>
                                        <p:tav tm="0">
                                          <p:val>
                                            <p:strVal val="#ppt_x"/>
                                          </p:val>
                                        </p:tav>
                                        <p:tav tm="100000">
                                          <p:val>
                                            <p:strVal val="#ppt_x"/>
                                          </p:val>
                                        </p:tav>
                                      </p:tavLst>
                                    </p:anim>
                                    <p:anim calcmode="lin" valueType="num">
                                      <p:cBhvr additive="base">
                                        <p:cTn id="17" dur="2000" fill="hold"/>
                                        <p:tgtEl>
                                          <p:spTgt spid="3036164"/>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3036163"/>
                                        </p:tgtEl>
                                        <p:attrNameLst>
                                          <p:attrName>style.visibility</p:attrName>
                                        </p:attrNameLst>
                                      </p:cBhvr>
                                      <p:to>
                                        <p:strVal val="visible"/>
                                      </p:to>
                                    </p:set>
                                    <p:anim calcmode="lin" valueType="num">
                                      <p:cBhvr additive="base">
                                        <p:cTn id="21" dur="2000" fill="hold"/>
                                        <p:tgtEl>
                                          <p:spTgt spid="3036163"/>
                                        </p:tgtEl>
                                        <p:attrNameLst>
                                          <p:attrName>ppt_x</p:attrName>
                                        </p:attrNameLst>
                                      </p:cBhvr>
                                      <p:tavLst>
                                        <p:tav tm="0">
                                          <p:val>
                                            <p:strVal val="#ppt_x"/>
                                          </p:val>
                                        </p:tav>
                                        <p:tav tm="100000">
                                          <p:val>
                                            <p:strVal val="#ppt_x"/>
                                          </p:val>
                                        </p:tav>
                                      </p:tavLst>
                                    </p:anim>
                                    <p:anim calcmode="lin" valueType="num">
                                      <p:cBhvr additive="base">
                                        <p:cTn id="22" dur="2000" fill="hold"/>
                                        <p:tgtEl>
                                          <p:spTgt spid="30361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163" grpId="0" animBg="1"/>
      <p:bldP spid="3036164" grpId="0" animBg="1"/>
      <p:bldP spid="3036165" grpId="0" animBg="1"/>
      <p:bldP spid="303616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Theology PPT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49243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15538636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9" descr="glass pyramid - louv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4" name="Rectangle 2"/>
          <p:cNvSpPr>
            <a:spLocks noGrp="1" noChangeArrowheads="1"/>
          </p:cNvSpPr>
          <p:nvPr>
            <p:ph type="title"/>
          </p:nvPr>
        </p:nvSpPr>
        <p:spPr>
          <a:xfrm>
            <a:off x="0" y="76200"/>
            <a:ext cx="9144000" cy="914400"/>
          </a:xfrm>
        </p:spPr>
        <p:txBody>
          <a:bodyPr/>
          <a:lstStyle/>
          <a:p>
            <a:pPr eaLnBrk="1" hangingPunct="1"/>
            <a:r>
              <a:rPr lang="en-US">
                <a:solidFill>
                  <a:schemeClr val="accent1"/>
                </a:solidFill>
                <a:latin typeface="Arial Black" charset="0"/>
                <a:ea typeface="ＭＳ Ｐゴシック" charset="0"/>
                <a:cs typeface="ＭＳ Ｐゴシック" charset="0"/>
              </a:rPr>
              <a:t>Musee du Louvre, Paris</a:t>
            </a:r>
            <a:endParaRPr lang="en-US" sz="1800" b="1" i="1">
              <a:solidFill>
                <a:srgbClr val="FFFF00"/>
              </a:solidFill>
              <a:latin typeface="Verdana" charset="0"/>
              <a:ea typeface="ＭＳ Ｐゴシック" charset="0"/>
              <a:cs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4" descr="paul_bettany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5246688"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79333" name="Picture 5" descr="Sil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28600"/>
            <a:ext cx="9144000" cy="627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3" name="Rectangle 2"/>
          <p:cNvSpPr>
            <a:spLocks noGrp="1" noChangeArrowheads="1"/>
          </p:cNvSpPr>
          <p:nvPr>
            <p:ph type="ctrTitle"/>
          </p:nvPr>
        </p:nvSpPr>
        <p:spPr>
          <a:xfrm>
            <a:off x="5181600" y="685800"/>
            <a:ext cx="4343400" cy="1143000"/>
          </a:xfrm>
        </p:spPr>
        <p:txBody>
          <a:bodyPr/>
          <a:lstStyle/>
          <a:p>
            <a:pPr eaLnBrk="1" hangingPunct="1"/>
            <a:r>
              <a:rPr lang="en-US">
                <a:solidFill>
                  <a:schemeClr val="tx1"/>
                </a:solidFill>
                <a:latin typeface="Arial Black" charset="0"/>
                <a:ea typeface="ＭＳ Ｐゴシック" charset="0"/>
                <a:cs typeface="ＭＳ Ｐゴシック" charset="0"/>
              </a:rPr>
              <a:t>Silas</a:t>
            </a:r>
          </a:p>
        </p:txBody>
      </p:sp>
      <p:sp>
        <p:nvSpPr>
          <p:cNvPr id="337924" name="Rectangle 3"/>
          <p:cNvSpPr>
            <a:spLocks noGrp="1" noChangeArrowheads="1"/>
          </p:cNvSpPr>
          <p:nvPr>
            <p:ph type="subTitle" idx="1"/>
          </p:nvPr>
        </p:nvSpPr>
        <p:spPr>
          <a:xfrm>
            <a:off x="5543550" y="2667000"/>
            <a:ext cx="3600450" cy="4191000"/>
          </a:xfrm>
        </p:spPr>
        <p:txBody>
          <a:bodyPr/>
          <a:lstStyle/>
          <a:p>
            <a:pPr eaLnBrk="1" hangingPunct="1"/>
            <a:r>
              <a:rPr lang="en-US" i="1">
                <a:latin typeface="Arial Black" charset="0"/>
                <a:ea typeface="ＭＳ Ｐゴシック" charset="0"/>
                <a:cs typeface="ＭＳ Ｐゴシック" charset="0"/>
              </a:rPr>
              <a:t>(Paul Bettany</a:t>
            </a:r>
            <a:r>
              <a:rPr lang="en-US">
                <a:latin typeface="Arial Black" charset="0"/>
                <a:ea typeface="ＭＳ Ｐゴシック" charset="0"/>
                <a:cs typeface="ＭＳ Ｐゴシック" charset="0"/>
              </a:rPr>
              <a:t> plays the assassin sent by the Catholic Church</a:t>
            </a:r>
            <a:r>
              <a:rPr lang="en-US" i="1">
                <a:latin typeface="Arial Black"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79333"/>
                                        </p:tgtEl>
                                        <p:attrNameLst>
                                          <p:attrName>style.visibility</p:attrName>
                                        </p:attrNameLst>
                                      </p:cBhvr>
                                      <p:to>
                                        <p:strVal val="visible"/>
                                      </p:to>
                                    </p:set>
                                    <p:animEffect transition="in" filter="dissolve">
                                      <p:cBhvr>
                                        <p:cTn id="7" dur="3000"/>
                                        <p:tgtEl>
                                          <p:spTgt spid="1379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2"/>
          <p:cNvSpPr>
            <a:spLocks noGrp="1" noChangeArrowheads="1"/>
          </p:cNvSpPr>
          <p:nvPr>
            <p:ph type="ctrTitle"/>
          </p:nvPr>
        </p:nvSpPr>
        <p:spPr>
          <a:xfrm>
            <a:off x="5029200" y="2286000"/>
            <a:ext cx="4343400" cy="1143000"/>
          </a:xfrm>
        </p:spPr>
        <p:txBody>
          <a:bodyPr/>
          <a:lstStyle/>
          <a:p>
            <a:pPr eaLnBrk="1" hangingPunct="1"/>
            <a:r>
              <a:rPr lang="en-US">
                <a:latin typeface="Arial Black" charset="0"/>
                <a:ea typeface="ＭＳ Ｐゴシック" charset="0"/>
                <a:cs typeface="ＭＳ Ｐゴシック" charset="0"/>
              </a:rPr>
              <a:t>Jacques Sauni</a:t>
            </a:r>
            <a:r>
              <a:rPr lang="en-US" altLang="ja-JP">
                <a:latin typeface="Arial Black" charset="0"/>
                <a:ea typeface="ＭＳ Ｐゴシック" charset="0"/>
                <a:cs typeface="ＭＳ Ｐゴシック" charset="0"/>
              </a:rPr>
              <a:t>é</a:t>
            </a:r>
            <a:r>
              <a:rPr lang="en-US">
                <a:latin typeface="Arial Black" charset="0"/>
                <a:ea typeface="ＭＳ Ｐゴシック" charset="0"/>
                <a:cs typeface="ＭＳ Ｐゴシック" charset="0"/>
              </a:rPr>
              <a:t>re </a:t>
            </a:r>
          </a:p>
        </p:txBody>
      </p:sp>
      <p:sp>
        <p:nvSpPr>
          <p:cNvPr id="339970" name="Rectangle 3"/>
          <p:cNvSpPr>
            <a:spLocks noGrp="1" noChangeArrowheads="1"/>
          </p:cNvSpPr>
          <p:nvPr>
            <p:ph type="subTitle" idx="1"/>
          </p:nvPr>
        </p:nvSpPr>
        <p:spPr>
          <a:xfrm>
            <a:off x="5391150" y="3886200"/>
            <a:ext cx="3578225" cy="1752600"/>
          </a:xfrm>
        </p:spPr>
        <p:txBody>
          <a:bodyPr/>
          <a:lstStyle/>
          <a:p>
            <a:pPr eaLnBrk="1" hangingPunct="1"/>
            <a:r>
              <a:rPr lang="en-US" i="1">
                <a:latin typeface="Arial Black" charset="0"/>
                <a:ea typeface="ＭＳ Ｐゴシック" charset="0"/>
                <a:cs typeface="ＭＳ Ｐゴシック" charset="0"/>
              </a:rPr>
              <a:t>(Jean Pierre Marielle)</a:t>
            </a:r>
          </a:p>
        </p:txBody>
      </p:sp>
      <p:pic>
        <p:nvPicPr>
          <p:cNvPr id="339971" name="Picture 4" descr="Jean_Pierre_Mariell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48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3" descr="louvre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6838"/>
            <a:ext cx="9144000" cy="7051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588" name="Rectangle 4"/>
          <p:cNvSpPr>
            <a:spLocks noGrp="1" noChangeArrowheads="1"/>
          </p:cNvSpPr>
          <p:nvPr>
            <p:ph type="title"/>
          </p:nvPr>
        </p:nvSpPr>
        <p:spPr>
          <a:xfrm>
            <a:off x="0" y="76200"/>
            <a:ext cx="9144000" cy="914400"/>
          </a:xfrm>
          <a:effectLst>
            <a:outerShdw blurRad="63500" dist="35921" dir="2700000" algn="ctr" rotWithShape="0">
              <a:srgbClr val="020009">
                <a:alpha val="74998"/>
              </a:srgbClr>
            </a:outerShdw>
          </a:effectLst>
        </p:spPr>
        <p:txBody>
          <a:bodyPr/>
          <a:lstStyle/>
          <a:p>
            <a:pPr eaLnBrk="1" hangingPunct="1">
              <a:defRPr/>
            </a:pPr>
            <a:r>
              <a:rPr lang="en-US">
                <a:solidFill>
                  <a:schemeClr val="tx1"/>
                </a:solidFill>
                <a:latin typeface="Arial Black" charset="0"/>
                <a:ea typeface="ＭＳ Ｐゴシック" charset="0"/>
                <a:cs typeface="ＭＳ Ｐゴシック" charset="0"/>
              </a:rPr>
              <a:t>Musee du Louvre, Paris</a:t>
            </a:r>
            <a:endParaRPr lang="en-US" sz="1800" b="1" i="1">
              <a:solidFill>
                <a:srgbClr val="FFFF00"/>
              </a:solidFill>
              <a:latin typeface="Verdana" charset="0"/>
              <a:ea typeface="ＭＳ Ｐゴシック" charset="0"/>
              <a:cs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p:cNvSpPr>
            <a:spLocks noGrp="1" noChangeArrowheads="1"/>
          </p:cNvSpPr>
          <p:nvPr>
            <p:ph type="title"/>
          </p:nvPr>
        </p:nvSpPr>
        <p:spPr>
          <a:xfrm>
            <a:off x="1828800" y="6019800"/>
            <a:ext cx="5334000" cy="838200"/>
          </a:xfrm>
        </p:spPr>
        <p:txBody>
          <a:bodyPr/>
          <a:lstStyle/>
          <a:p>
            <a:pPr eaLnBrk="1" hangingPunct="1"/>
            <a:r>
              <a:rPr lang="en-US" sz="1800" b="1">
                <a:solidFill>
                  <a:srgbClr val="FFFF00"/>
                </a:solidFill>
                <a:latin typeface="Verdana" charset="0"/>
                <a:ea typeface="ＭＳ Ｐゴシック" charset="0"/>
                <a:cs typeface="ＭＳ Ｐゴシック" charset="0"/>
              </a:rPr>
              <a:t>Vitruvian Man</a:t>
            </a:r>
            <a:br>
              <a:rPr lang="en-US" sz="1800" b="1">
                <a:solidFill>
                  <a:srgbClr val="FFFF00"/>
                </a:solidFill>
                <a:latin typeface="Verdana" charset="0"/>
                <a:ea typeface="ＭＳ Ｐゴシック" charset="0"/>
                <a:cs typeface="ＭＳ Ｐゴシック" charset="0"/>
              </a:rPr>
            </a:br>
            <a:r>
              <a:rPr lang="en-US" sz="1800" b="1" i="1">
                <a:solidFill>
                  <a:srgbClr val="FFFF00"/>
                </a:solidFill>
                <a:latin typeface="Verdana" charset="0"/>
                <a:ea typeface="ＭＳ Ｐゴシック" charset="0"/>
                <a:cs typeface="ＭＳ Ｐゴシック" charset="0"/>
              </a:rPr>
              <a:t>Venice, gallerie dell</a:t>
            </a:r>
            <a:r>
              <a:rPr lang="fr-FR" altLang="ja-JP" sz="1800" b="1" i="1">
                <a:solidFill>
                  <a:srgbClr val="FFFF00"/>
                </a:solidFill>
                <a:latin typeface="Verdana" charset="0"/>
                <a:ea typeface="ＭＳ Ｐゴシック" charset="0"/>
                <a:cs typeface="ＭＳ Ｐゴシック" charset="0"/>
              </a:rPr>
              <a:t>'</a:t>
            </a:r>
            <a:r>
              <a:rPr lang="en-US" altLang="ja-JP" sz="1800" b="1" i="1">
                <a:solidFill>
                  <a:srgbClr val="FFFF00"/>
                </a:solidFill>
                <a:latin typeface="Verdana" charset="0"/>
                <a:ea typeface="ＭＳ Ｐゴシック" charset="0"/>
                <a:cs typeface="ＭＳ Ｐゴシック" charset="0"/>
              </a:rPr>
              <a:t> Accademia</a:t>
            </a:r>
            <a:endParaRPr lang="en-US">
              <a:latin typeface="Arial Black" charset="0"/>
              <a:ea typeface="ＭＳ Ｐゴシック" charset="0"/>
              <a:cs typeface="ＭＳ Ｐゴシック" charset="0"/>
            </a:endParaRPr>
          </a:p>
        </p:txBody>
      </p:sp>
      <p:pic>
        <p:nvPicPr>
          <p:cNvPr id="34406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0"/>
            <a:ext cx="5435600"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4" descr="tom_hank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55530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6114" name="Rectangle 2"/>
          <p:cNvSpPr>
            <a:spLocks noGrp="1" noChangeArrowheads="1"/>
          </p:cNvSpPr>
          <p:nvPr>
            <p:ph type="ctrTitle"/>
          </p:nvPr>
        </p:nvSpPr>
        <p:spPr>
          <a:xfrm>
            <a:off x="5029200" y="2286000"/>
            <a:ext cx="4343400" cy="1143000"/>
          </a:xfrm>
        </p:spPr>
        <p:txBody>
          <a:bodyPr/>
          <a:lstStyle/>
          <a:p>
            <a:pPr eaLnBrk="1" hangingPunct="1"/>
            <a:r>
              <a:rPr lang="en-US">
                <a:solidFill>
                  <a:schemeClr val="tx1"/>
                </a:solidFill>
                <a:latin typeface="Arial Black" charset="0"/>
                <a:ea typeface="ＭＳ Ｐゴシック" charset="0"/>
                <a:cs typeface="ＭＳ Ｐゴシック" charset="0"/>
              </a:rPr>
              <a:t>Robert Langdon</a:t>
            </a:r>
          </a:p>
        </p:txBody>
      </p:sp>
      <p:sp>
        <p:nvSpPr>
          <p:cNvPr id="346115" name="Rectangle 3"/>
          <p:cNvSpPr>
            <a:spLocks noGrp="1" noChangeArrowheads="1"/>
          </p:cNvSpPr>
          <p:nvPr>
            <p:ph type="subTitle" idx="1"/>
          </p:nvPr>
        </p:nvSpPr>
        <p:spPr>
          <a:xfrm>
            <a:off x="5391150" y="3886200"/>
            <a:ext cx="3578225" cy="1752600"/>
          </a:xfrm>
        </p:spPr>
        <p:txBody>
          <a:bodyPr/>
          <a:lstStyle/>
          <a:p>
            <a:pPr eaLnBrk="1" hangingPunct="1"/>
            <a:r>
              <a:rPr lang="en-US" i="1">
                <a:latin typeface="Arial Black" charset="0"/>
                <a:ea typeface="ＭＳ Ｐゴシック" charset="0"/>
                <a:cs typeface="ＭＳ Ｐゴシック" charset="0"/>
              </a:rPr>
              <a:t>(Tom Hanks)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4988" y="0"/>
            <a:ext cx="480377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2" name="Rectangle 4"/>
          <p:cNvSpPr>
            <a:spLocks noGrp="1" noChangeArrowheads="1"/>
          </p:cNvSpPr>
          <p:nvPr>
            <p:ph type="title"/>
          </p:nvPr>
        </p:nvSpPr>
        <p:spPr>
          <a:xfrm>
            <a:off x="4572000" y="457200"/>
            <a:ext cx="4267200" cy="914400"/>
          </a:xfrm>
        </p:spPr>
        <p:txBody>
          <a:bodyPr/>
          <a:lstStyle/>
          <a:p>
            <a:pPr eaLnBrk="1" hangingPunct="1"/>
            <a:r>
              <a:rPr lang="en-US">
                <a:solidFill>
                  <a:schemeClr val="tx1"/>
                </a:solidFill>
                <a:latin typeface="Arial Black" charset="0"/>
                <a:ea typeface="ＭＳ Ｐゴシック" charset="0"/>
                <a:cs typeface="ＭＳ Ｐゴシック" charset="0"/>
              </a:rPr>
              <a:t>Robert Langdon</a:t>
            </a:r>
          </a:p>
        </p:txBody>
      </p:sp>
      <p:sp>
        <p:nvSpPr>
          <p:cNvPr id="348163" name="Text Box 9"/>
          <p:cNvSpPr txBox="1">
            <a:spLocks noChangeArrowheads="1"/>
          </p:cNvSpPr>
          <p:nvPr/>
        </p:nvSpPr>
        <p:spPr bwMode="auto">
          <a:xfrm>
            <a:off x="4495800" y="1762125"/>
            <a:ext cx="44958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b="1">
                <a:latin typeface="Verdana" charset="0"/>
              </a:rPr>
              <a:t>Professor Robert Langdon of Harvard </a:t>
            </a:r>
            <a:r>
              <a:rPr lang="en-US" altLang="ja-JP" sz="2800" b="1">
                <a:latin typeface="Verdana" charset="0"/>
              </a:rPr>
              <a:t>"proves" that Christianity as we know it was actually invented around AD 325 by Emperor Constantine to secure his power base.</a:t>
            </a:r>
            <a:endParaRPr lang="en-US" sz="2800" b="1">
              <a:latin typeface="Verdana"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4" descr="image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27088"/>
            <a:ext cx="9144000" cy="6030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914" name="Rectangle 2"/>
          <p:cNvSpPr>
            <a:spLocks noGrp="1" noChangeArrowheads="1"/>
          </p:cNvSpPr>
          <p:nvPr>
            <p:ph type="ctrTitle"/>
          </p:nvPr>
        </p:nvSpPr>
        <p:spPr>
          <a:xfrm>
            <a:off x="0" y="0"/>
            <a:ext cx="9144000" cy="762000"/>
          </a:xfrm>
        </p:spPr>
        <p:txBody>
          <a:bodyPr/>
          <a:lstStyle/>
          <a:p>
            <a:pPr eaLnBrk="1" hangingPunct="1"/>
            <a:r>
              <a:rPr lang="en-US" sz="3200">
                <a:latin typeface="Arial Black" charset="0"/>
                <a:ea typeface="ＭＳ Ｐゴシック" charset="0"/>
                <a:cs typeface="ＭＳ Ｐゴシック" charset="0"/>
              </a:rPr>
              <a:t>Julian Beever Self-Portrait</a:t>
            </a:r>
            <a:endParaRPr lang="en-US">
              <a:latin typeface="Arial Black" charset="0"/>
              <a:ea typeface="ＭＳ Ｐゴシック" charset="0"/>
              <a:cs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2"/>
          <p:cNvSpPr>
            <a:spLocks noGrp="1" noChangeArrowheads="1"/>
          </p:cNvSpPr>
          <p:nvPr>
            <p:ph type="ctrTitle"/>
          </p:nvPr>
        </p:nvSpPr>
        <p:spPr>
          <a:xfrm>
            <a:off x="5029200" y="2286000"/>
            <a:ext cx="4343400" cy="1143000"/>
          </a:xfrm>
        </p:spPr>
        <p:txBody>
          <a:bodyPr/>
          <a:lstStyle/>
          <a:p>
            <a:pPr eaLnBrk="1" hangingPunct="1"/>
            <a:r>
              <a:rPr lang="en-US">
                <a:solidFill>
                  <a:schemeClr val="tx1"/>
                </a:solidFill>
                <a:latin typeface="Arial Black" charset="0"/>
                <a:ea typeface="ＭＳ Ｐゴシック" charset="0"/>
                <a:cs typeface="ＭＳ Ｐゴシック" charset="0"/>
              </a:rPr>
              <a:t>Sophie Neveu</a:t>
            </a:r>
          </a:p>
        </p:txBody>
      </p:sp>
      <p:sp>
        <p:nvSpPr>
          <p:cNvPr id="350210" name="Rectangle 3"/>
          <p:cNvSpPr>
            <a:spLocks noGrp="1" noChangeArrowheads="1"/>
          </p:cNvSpPr>
          <p:nvPr>
            <p:ph type="subTitle" idx="1"/>
          </p:nvPr>
        </p:nvSpPr>
        <p:spPr>
          <a:xfrm>
            <a:off x="5391150" y="3886200"/>
            <a:ext cx="3578225" cy="1752600"/>
          </a:xfrm>
        </p:spPr>
        <p:txBody>
          <a:bodyPr/>
          <a:lstStyle/>
          <a:p>
            <a:pPr eaLnBrk="1" hangingPunct="1"/>
            <a:r>
              <a:rPr lang="en-US" i="1">
                <a:latin typeface="Arial Black" charset="0"/>
                <a:ea typeface="ＭＳ Ｐゴシック" charset="0"/>
                <a:cs typeface="ＭＳ Ｐゴシック" charset="0"/>
              </a:rPr>
              <a:t>(Audrey Tautou)</a:t>
            </a:r>
          </a:p>
        </p:txBody>
      </p:sp>
      <p:pic>
        <p:nvPicPr>
          <p:cNvPr id="350211" name="Picture 4" descr="audrey_tautou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5554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5097463"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2258" name="Rectangle 4"/>
          <p:cNvSpPr>
            <a:spLocks noGrp="1" noChangeArrowheads="1"/>
          </p:cNvSpPr>
          <p:nvPr>
            <p:ph type="title"/>
          </p:nvPr>
        </p:nvSpPr>
        <p:spPr>
          <a:xfrm>
            <a:off x="4038600" y="304800"/>
            <a:ext cx="4876800" cy="914400"/>
          </a:xfrm>
        </p:spPr>
        <p:txBody>
          <a:bodyPr/>
          <a:lstStyle/>
          <a:p>
            <a:pPr eaLnBrk="1" hangingPunct="1"/>
            <a:r>
              <a:rPr lang="en-US" sz="6000" b="1">
                <a:solidFill>
                  <a:schemeClr val="tx1"/>
                </a:solidFill>
                <a:latin typeface="Aramis Regular" charset="0"/>
                <a:ea typeface="ＭＳ Ｐゴシック" charset="0"/>
                <a:cs typeface="ＭＳ Ｐゴシック" charset="0"/>
              </a:rPr>
              <a:t>Sophie Neveu</a:t>
            </a:r>
          </a:p>
        </p:txBody>
      </p:sp>
      <p:sp>
        <p:nvSpPr>
          <p:cNvPr id="352259" name="Text Box 6"/>
          <p:cNvSpPr txBox="1">
            <a:spLocks noChangeArrowheads="1"/>
          </p:cNvSpPr>
          <p:nvPr/>
        </p:nvSpPr>
        <p:spPr bwMode="auto">
          <a:xfrm>
            <a:off x="4343400" y="1676400"/>
            <a:ext cx="4572000" cy="436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b="1">
                <a:latin typeface="Verdana" charset="0"/>
              </a:rPr>
              <a:t>Miss Neveu is </a:t>
            </a:r>
          </a:p>
          <a:p>
            <a:r>
              <a:rPr lang="en-US" sz="2800" b="1">
                <a:latin typeface="Verdana" charset="0"/>
              </a:rPr>
              <a:t>the curator</a:t>
            </a:r>
            <a:r>
              <a:rPr lang="fr-FR" altLang="ja-JP" sz="2800" b="1">
                <a:latin typeface="Verdana" charset="0"/>
              </a:rPr>
              <a:t>'</a:t>
            </a:r>
            <a:r>
              <a:rPr lang="en-US" altLang="ja-JP" sz="2800" b="1">
                <a:latin typeface="Verdana" charset="0"/>
              </a:rPr>
              <a:t>s granddaughter who searches for the Grail to keep it from Catholic hit men in their division called </a:t>
            </a:r>
            <a:r>
              <a:rPr lang="en-US" altLang="ja-JP" sz="2800" b="1" i="1">
                <a:latin typeface="Verdana" charset="0"/>
              </a:rPr>
              <a:t>Opus Dei.  </a:t>
            </a:r>
            <a:r>
              <a:rPr lang="en-US" altLang="ja-JP" sz="2800" b="1">
                <a:latin typeface="Verdana" charset="0"/>
              </a:rPr>
              <a:t>She "discovers" that Christianity is a farce.</a:t>
            </a:r>
            <a:endParaRPr lang="en-US" sz="2800" b="1">
              <a:latin typeface="Verdana"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1397" name="Picture 5" descr="GalleryR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943600" cy="402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91399" name="Picture 7" descr="Stre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33800" y="0"/>
            <a:ext cx="5410200" cy="409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91396" name="Picture 4" descr="Audrey"/>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35300" y="2908300"/>
            <a:ext cx="6108700"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91398" name="Picture 6" descr="Mon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2895600"/>
            <a:ext cx="61087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91394" name="Rectangle 2"/>
          <p:cNvSpPr>
            <a:spLocks noGrp="1" noChangeArrowheads="1"/>
          </p:cNvSpPr>
          <p:nvPr>
            <p:ph type="title"/>
          </p:nvPr>
        </p:nvSpPr>
        <p:spPr>
          <a:xfrm>
            <a:off x="762000" y="2362200"/>
            <a:ext cx="7772400" cy="1143000"/>
          </a:xfrm>
          <a:effectLst>
            <a:outerShdw blurRad="63500" dist="35921" dir="2700000" algn="ctr" rotWithShape="0">
              <a:srgbClr val="020009">
                <a:alpha val="74998"/>
              </a:srgbClr>
            </a:outerShdw>
          </a:effectLst>
        </p:spPr>
        <p:txBody>
          <a:bodyPr/>
          <a:lstStyle/>
          <a:p>
            <a:pPr eaLnBrk="1" hangingPunct="1">
              <a:defRPr/>
            </a:pPr>
            <a:r>
              <a:rPr lang="en-US">
                <a:latin typeface="Arial Black" charset="0"/>
                <a:ea typeface="ＭＳ Ｐゴシック" charset="0"/>
                <a:cs typeface="ＭＳ Ｐゴシック" charset="0"/>
              </a:rPr>
              <a:t>On the run…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91394"/>
                                        </p:tgtEl>
                                        <p:attrNameLst>
                                          <p:attrName>style.visibility</p:attrName>
                                        </p:attrNameLst>
                                      </p:cBhvr>
                                      <p:to>
                                        <p:strVal val="visible"/>
                                      </p:to>
                                    </p:set>
                                    <p:animEffect transition="in" filter="dissolve">
                                      <p:cBhvr>
                                        <p:cTn id="7" dur="500"/>
                                        <p:tgtEl>
                                          <p:spTgt spid="2491394"/>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491396"/>
                                        </p:tgtEl>
                                        <p:attrNameLst>
                                          <p:attrName>style.visibility</p:attrName>
                                        </p:attrNameLst>
                                      </p:cBhvr>
                                      <p:to>
                                        <p:strVal val="visible"/>
                                      </p:to>
                                    </p:set>
                                    <p:animEffect transition="in" filter="dissolve">
                                      <p:cBhvr>
                                        <p:cTn id="11" dur="500"/>
                                        <p:tgtEl>
                                          <p:spTgt spid="2491396"/>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2491397"/>
                                        </p:tgtEl>
                                        <p:attrNameLst>
                                          <p:attrName>style.visibility</p:attrName>
                                        </p:attrNameLst>
                                      </p:cBhvr>
                                      <p:to>
                                        <p:strVal val="visible"/>
                                      </p:to>
                                    </p:set>
                                    <p:animEffect transition="in" filter="dissolve">
                                      <p:cBhvr>
                                        <p:cTn id="15" dur="500"/>
                                        <p:tgtEl>
                                          <p:spTgt spid="2491397"/>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2491399"/>
                                        </p:tgtEl>
                                        <p:attrNameLst>
                                          <p:attrName>style.visibility</p:attrName>
                                        </p:attrNameLst>
                                      </p:cBhvr>
                                      <p:to>
                                        <p:strVal val="visible"/>
                                      </p:to>
                                    </p:set>
                                    <p:animEffect transition="in" filter="dissolve">
                                      <p:cBhvr>
                                        <p:cTn id="19" dur="500"/>
                                        <p:tgtEl>
                                          <p:spTgt spid="2491399"/>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2491398"/>
                                        </p:tgtEl>
                                        <p:attrNameLst>
                                          <p:attrName>style.visibility</p:attrName>
                                        </p:attrNameLst>
                                      </p:cBhvr>
                                      <p:to>
                                        <p:strVal val="visible"/>
                                      </p:to>
                                    </p:set>
                                    <p:animEffect transition="in" filter="dissolve">
                                      <p:cBhvr>
                                        <p:cTn id="23" dur="500"/>
                                        <p:tgtEl>
                                          <p:spTgt spid="2491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9139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ma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741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54" name="Rectangle 3"/>
          <p:cNvSpPr>
            <a:spLocks noGrp="1" noChangeArrowheads="1"/>
          </p:cNvSpPr>
          <p:nvPr>
            <p:ph type="ctrTitle"/>
          </p:nvPr>
        </p:nvSpPr>
        <p:spPr>
          <a:xfrm>
            <a:off x="0" y="5715000"/>
            <a:ext cx="9144000" cy="1143000"/>
          </a:xfrm>
        </p:spPr>
        <p:txBody>
          <a:bodyPr/>
          <a:lstStyle/>
          <a:p>
            <a:pPr eaLnBrk="1" hangingPunct="1"/>
            <a:r>
              <a:rPr lang="en-US" sz="4000">
                <a:solidFill>
                  <a:schemeClr val="tx1"/>
                </a:solidFill>
                <a:latin typeface="Arial Black" charset="0"/>
                <a:ea typeface="ＭＳ Ｐゴシック" charset="0"/>
                <a:cs typeface="ＭＳ Ｐゴシック" charset="0"/>
              </a:rPr>
              <a:t>Langdon &amp; Neveu after clues</a:t>
            </a:r>
            <a:endParaRPr lang="en-US">
              <a:solidFill>
                <a:schemeClr val="tx1"/>
              </a:solidFill>
              <a:latin typeface="Arial Black" charset="0"/>
              <a:ea typeface="ＭＳ Ｐゴシック" charset="0"/>
              <a:cs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2" descr="Bezu"/>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88963"/>
            <a:ext cx="9144000" cy="5875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4" name="Rectangle 4"/>
          <p:cNvSpPr>
            <a:spLocks noGrp="1" noChangeArrowheads="1"/>
          </p:cNvSpPr>
          <p:nvPr>
            <p:ph type="title"/>
          </p:nvPr>
        </p:nvSpPr>
        <p:spPr>
          <a:xfrm>
            <a:off x="-762000" y="304800"/>
            <a:ext cx="5486400" cy="1752600"/>
          </a:xfrm>
          <a:effectLst>
            <a:outerShdw blurRad="63500" dist="35921" dir="2700000" algn="ctr" rotWithShape="0">
              <a:srgbClr val="020009">
                <a:alpha val="74998"/>
              </a:srgbClr>
            </a:outerShdw>
          </a:effectLst>
        </p:spPr>
        <p:txBody>
          <a:bodyPr/>
          <a:lstStyle/>
          <a:p>
            <a:pPr eaLnBrk="1" hangingPunct="1">
              <a:defRPr/>
            </a:pPr>
            <a:r>
              <a:rPr lang="en-US">
                <a:solidFill>
                  <a:schemeClr val="tx1"/>
                </a:solidFill>
                <a:latin typeface="acme secret agent" charset="0"/>
                <a:ea typeface="ＭＳ Ｐゴシック" charset="0"/>
                <a:cs typeface="ＭＳ Ｐゴシック" charset="0"/>
              </a:rPr>
              <a:t>Bezu Fache</a:t>
            </a:r>
            <a:endParaRPr lang="en-US">
              <a:solidFill>
                <a:schemeClr val="tx1"/>
              </a:solidFill>
              <a:latin typeface="Arial Black" charset="0"/>
              <a:ea typeface="ＭＳ Ｐゴシック" charset="0"/>
              <a:cs typeface="ＭＳ Ｐゴシック" charset="0"/>
            </a:endParaRPr>
          </a:p>
        </p:txBody>
      </p:sp>
      <p:pic>
        <p:nvPicPr>
          <p:cNvPr id="358403"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3400" y="2286000"/>
            <a:ext cx="268605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8" name="Text Box 8"/>
          <p:cNvSpPr txBox="1">
            <a:spLocks noChangeArrowheads="1"/>
          </p:cNvSpPr>
          <p:nvPr/>
        </p:nvSpPr>
        <p:spPr bwMode="auto">
          <a:xfrm>
            <a:off x="4724400" y="2438400"/>
            <a:ext cx="4283075" cy="3990975"/>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r">
              <a:defRPr/>
            </a:pPr>
            <a:r>
              <a:rPr lang="en-US" sz="3200" b="1">
                <a:latin typeface="Verdana" pitchFamily="-105" charset="0"/>
                <a:ea typeface="+mn-ea"/>
                <a:cs typeface="+mn-cs"/>
              </a:rPr>
              <a:t>This mysterious French detective investigates the murder and chases Langdon and Sophie throughout the story.</a:t>
            </a:r>
          </a:p>
        </p:txBody>
      </p:sp>
      <p:sp>
        <p:nvSpPr>
          <p:cNvPr id="40971" name="Text Box 11"/>
          <p:cNvSpPr txBox="1">
            <a:spLocks noChangeArrowheads="1"/>
          </p:cNvSpPr>
          <p:nvPr/>
        </p:nvSpPr>
        <p:spPr bwMode="auto">
          <a:xfrm>
            <a:off x="-76200" y="1524000"/>
            <a:ext cx="4283075" cy="579438"/>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3200" b="1" i="1">
                <a:latin typeface="Verdana" pitchFamily="-105" charset="0"/>
                <a:ea typeface="+mn-ea"/>
                <a:cs typeface="+mn-cs"/>
              </a:rPr>
              <a:t>(Jean Reno)</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an_mckelle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54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0450" name="Rectangle 3"/>
          <p:cNvSpPr>
            <a:spLocks noGrp="1" noChangeArrowheads="1"/>
          </p:cNvSpPr>
          <p:nvPr>
            <p:ph type="ctrTitle"/>
          </p:nvPr>
        </p:nvSpPr>
        <p:spPr>
          <a:xfrm>
            <a:off x="4876800" y="533400"/>
            <a:ext cx="4343400" cy="1143000"/>
          </a:xfrm>
        </p:spPr>
        <p:txBody>
          <a:bodyPr/>
          <a:lstStyle/>
          <a:p>
            <a:pPr eaLnBrk="1" hangingPunct="1"/>
            <a:r>
              <a:rPr lang="en-US">
                <a:solidFill>
                  <a:schemeClr val="tx1"/>
                </a:solidFill>
                <a:latin typeface="Arial Black" charset="0"/>
                <a:ea typeface="ＭＳ Ｐゴシック" charset="0"/>
                <a:cs typeface="ＭＳ Ｐゴシック" charset="0"/>
              </a:rPr>
              <a:t>Sir Leigh Teabing</a:t>
            </a:r>
          </a:p>
        </p:txBody>
      </p:sp>
      <p:sp>
        <p:nvSpPr>
          <p:cNvPr id="360451" name="Rectangle 4"/>
          <p:cNvSpPr>
            <a:spLocks noGrp="1" noChangeArrowheads="1"/>
          </p:cNvSpPr>
          <p:nvPr>
            <p:ph type="subTitle" idx="1"/>
          </p:nvPr>
        </p:nvSpPr>
        <p:spPr>
          <a:xfrm>
            <a:off x="5410200" y="2362200"/>
            <a:ext cx="3733800" cy="4495800"/>
          </a:xfrm>
        </p:spPr>
        <p:txBody>
          <a:bodyPr/>
          <a:lstStyle/>
          <a:p>
            <a:pPr eaLnBrk="1" hangingPunct="1"/>
            <a:r>
              <a:rPr lang="en-US" i="1">
                <a:latin typeface="Arial Black" charset="0"/>
                <a:ea typeface="ＭＳ Ｐゴシック" charset="0"/>
                <a:cs typeface="ＭＳ Ｐゴシック" charset="0"/>
              </a:rPr>
              <a:t>(Ian McKellen</a:t>
            </a:r>
            <a:r>
              <a:rPr lang="en-US">
                <a:latin typeface="Arial Black" charset="0"/>
                <a:ea typeface="ＭＳ Ｐゴシック" charset="0"/>
                <a:cs typeface="ＭＳ Ｐゴシック" charset="0"/>
              </a:rPr>
              <a:t> plays the British royal historian who tells the duo Christianity is a farce)</a:t>
            </a:r>
            <a:endParaRPr lang="en-US" i="1">
              <a:latin typeface="Arial Black" charset="0"/>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7" descr="20040515071lond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1682" name="Rectangle 2"/>
          <p:cNvSpPr>
            <a:spLocks noGrp="1" noChangeArrowheads="1"/>
          </p:cNvSpPr>
          <p:nvPr>
            <p:ph type="title"/>
          </p:nvPr>
        </p:nvSpPr>
        <p:spPr>
          <a:xfrm>
            <a:off x="0" y="0"/>
            <a:ext cx="9144000" cy="1143000"/>
          </a:xfrm>
          <a:effectLst>
            <a:outerShdw blurRad="63500" dist="35921" dir="2700000" algn="ctr" rotWithShape="0">
              <a:schemeClr val="tx1">
                <a:alpha val="74998"/>
              </a:schemeClr>
            </a:outerShdw>
          </a:effectLst>
        </p:spPr>
        <p:txBody>
          <a:bodyPr/>
          <a:lstStyle/>
          <a:p>
            <a:pPr eaLnBrk="1" hangingPunct="1">
              <a:defRPr/>
            </a:pPr>
            <a:r>
              <a:rPr lang="en-US">
                <a:solidFill>
                  <a:srgbClr val="020009"/>
                </a:solidFill>
                <a:latin typeface="Arial Black" charset="0"/>
                <a:ea typeface="ＭＳ Ｐゴシック" charset="0"/>
                <a:cs typeface="ＭＳ Ｐゴシック" charset="0"/>
              </a:rPr>
              <a:t>Westminster Abbey</a:t>
            </a:r>
            <a:endParaRPr lang="en-US" sz="1800" b="1" i="1">
              <a:solidFill>
                <a:srgbClr val="FFFF00"/>
              </a:solidFill>
              <a:latin typeface="Verdana" charset="0"/>
              <a:ea typeface="ＭＳ Ｐゴシック" charset="0"/>
              <a:cs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6" name="Rectangle 2"/>
          <p:cNvSpPr>
            <a:spLocks noGrp="1" noChangeArrowheads="1"/>
          </p:cNvSpPr>
          <p:nvPr>
            <p:ph type="title"/>
          </p:nvPr>
        </p:nvSpPr>
        <p:spPr>
          <a:xfrm>
            <a:off x="0" y="4572000"/>
            <a:ext cx="9144000" cy="1295400"/>
          </a:xfrm>
        </p:spPr>
        <p:txBody>
          <a:bodyPr/>
          <a:lstStyle/>
          <a:p>
            <a:pPr eaLnBrk="1" hangingPunct="1"/>
            <a:r>
              <a:rPr lang="en-US">
                <a:latin typeface="Arial Black" charset="0"/>
                <a:ea typeface="ＭＳ Ｐゴシック" charset="0"/>
                <a:cs typeface="ＭＳ Ｐゴシック" charset="0"/>
              </a:rPr>
              <a:t>The supposed </a:t>
            </a:r>
            <a:br>
              <a:rPr lang="en-US">
                <a:latin typeface="Arial Black" charset="0"/>
                <a:ea typeface="ＭＳ Ｐゴシック" charset="0"/>
                <a:cs typeface="ＭＳ Ｐゴシック" charset="0"/>
              </a:rPr>
            </a:br>
            <a:r>
              <a:rPr lang="en-US" altLang="ja-JP">
                <a:latin typeface="Arial Black" charset="0"/>
                <a:ea typeface="ＭＳ Ｐゴシック" charset="0"/>
                <a:cs typeface="ＭＳ Ｐゴシック" charset="0"/>
              </a:rPr>
              <a:t>"disembodied dagger"</a:t>
            </a:r>
            <a:endParaRPr lang="en-US">
              <a:latin typeface="Arial Black" charset="0"/>
              <a:ea typeface="ＭＳ Ｐゴシック" charset="0"/>
              <a:cs typeface="ＭＳ Ｐゴシック" charset="0"/>
            </a:endParaRPr>
          </a:p>
        </p:txBody>
      </p:sp>
      <p:pic>
        <p:nvPicPr>
          <p:cNvPr id="36454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405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1301508" name="Oval 4"/>
          <p:cNvSpPr>
            <a:spLocks noChangeArrowheads="1"/>
          </p:cNvSpPr>
          <p:nvPr/>
        </p:nvSpPr>
        <p:spPr bwMode="auto">
          <a:xfrm>
            <a:off x="1524000" y="2667000"/>
            <a:ext cx="685800" cy="7620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01509" name="Oval 5"/>
          <p:cNvSpPr>
            <a:spLocks noChangeArrowheads="1"/>
          </p:cNvSpPr>
          <p:nvPr/>
        </p:nvSpPr>
        <p:spPr bwMode="auto">
          <a:xfrm>
            <a:off x="3886200" y="1295400"/>
            <a:ext cx="685800" cy="7620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01510" name="Oval 6"/>
          <p:cNvSpPr>
            <a:spLocks noChangeArrowheads="1"/>
          </p:cNvSpPr>
          <p:nvPr/>
        </p:nvSpPr>
        <p:spPr bwMode="auto">
          <a:xfrm>
            <a:off x="2895600" y="2743200"/>
            <a:ext cx="685800" cy="762000"/>
          </a:xfrm>
          <a:prstGeom prst="ellipse">
            <a:avLst/>
          </a:prstGeom>
          <a:noFill/>
          <a:ln w="57150" cap="sq">
            <a:solidFill>
              <a:srgbClr val="F2ED24"/>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01511" name="Oval 7"/>
          <p:cNvSpPr>
            <a:spLocks noChangeArrowheads="1"/>
          </p:cNvSpPr>
          <p:nvPr/>
        </p:nvSpPr>
        <p:spPr bwMode="auto">
          <a:xfrm>
            <a:off x="4572000" y="2895600"/>
            <a:ext cx="685800" cy="762000"/>
          </a:xfrm>
          <a:prstGeom prst="ellipse">
            <a:avLst/>
          </a:prstGeom>
          <a:noFill/>
          <a:ln w="57150" cap="sq">
            <a:solidFill>
              <a:srgbClr val="F2ED24"/>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301512" name="Oval 8"/>
          <p:cNvSpPr>
            <a:spLocks noChangeArrowheads="1"/>
          </p:cNvSpPr>
          <p:nvPr/>
        </p:nvSpPr>
        <p:spPr bwMode="auto">
          <a:xfrm>
            <a:off x="685800" y="2438400"/>
            <a:ext cx="685800" cy="762000"/>
          </a:xfrm>
          <a:prstGeom prst="ellipse">
            <a:avLst/>
          </a:prstGeom>
          <a:noFill/>
          <a:ln w="57150" cap="sq">
            <a:solidFill>
              <a:schemeClr val="bg1"/>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364552" name="Text Box 9"/>
          <p:cNvSpPr txBox="1">
            <a:spLocks noChangeArrowheads="1"/>
          </p:cNvSpPr>
          <p:nvPr/>
        </p:nvSpPr>
        <p:spPr bwMode="auto">
          <a:xfrm>
            <a:off x="7562850" y="6400800"/>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Arial" charset="0"/>
              </a:rPr>
              <a:t>DVC, 209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01512"/>
                                        </p:tgtEl>
                                        <p:attrNameLst>
                                          <p:attrName>style.visibility</p:attrName>
                                        </p:attrNameLst>
                                      </p:cBhvr>
                                      <p:to>
                                        <p:strVal val="visible"/>
                                      </p:to>
                                    </p:set>
                                    <p:animEffect transition="in" filter="circle(in)">
                                      <p:cBhvr>
                                        <p:cTn id="7" dur="2000"/>
                                        <p:tgtEl>
                                          <p:spTgt spid="13015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01508"/>
                                        </p:tgtEl>
                                        <p:attrNameLst>
                                          <p:attrName>style.visibility</p:attrName>
                                        </p:attrNameLst>
                                      </p:cBhvr>
                                      <p:to>
                                        <p:strVal val="visible"/>
                                      </p:to>
                                    </p:set>
                                    <p:animEffect transition="in" filter="circle(in)">
                                      <p:cBhvr>
                                        <p:cTn id="12" dur="2000"/>
                                        <p:tgtEl>
                                          <p:spTgt spid="130150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01509"/>
                                        </p:tgtEl>
                                        <p:attrNameLst>
                                          <p:attrName>style.visibility</p:attrName>
                                        </p:attrNameLst>
                                      </p:cBhvr>
                                      <p:to>
                                        <p:strVal val="visible"/>
                                      </p:to>
                                    </p:set>
                                    <p:animEffect transition="in" filter="circle(in)">
                                      <p:cBhvr>
                                        <p:cTn id="17" dur="2000"/>
                                        <p:tgtEl>
                                          <p:spTgt spid="13015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01510"/>
                                        </p:tgtEl>
                                        <p:attrNameLst>
                                          <p:attrName>style.visibility</p:attrName>
                                        </p:attrNameLst>
                                      </p:cBhvr>
                                      <p:to>
                                        <p:strVal val="visible"/>
                                      </p:to>
                                    </p:set>
                                    <p:animEffect transition="in" filter="circle(in)">
                                      <p:cBhvr>
                                        <p:cTn id="22" dur="2000"/>
                                        <p:tgtEl>
                                          <p:spTgt spid="13015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01511"/>
                                        </p:tgtEl>
                                        <p:attrNameLst>
                                          <p:attrName>style.visibility</p:attrName>
                                        </p:attrNameLst>
                                      </p:cBhvr>
                                      <p:to>
                                        <p:strVal val="visible"/>
                                      </p:to>
                                    </p:set>
                                    <p:animEffect transition="in" filter="circle(in)">
                                      <p:cBhvr>
                                        <p:cTn id="27" dur="2000"/>
                                        <p:tgtEl>
                                          <p:spTgt spid="13015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01506"/>
                                        </p:tgtEl>
                                        <p:attrNameLst>
                                          <p:attrName>style.visibility</p:attrName>
                                        </p:attrNameLst>
                                      </p:cBhvr>
                                      <p:to>
                                        <p:strVal val="visible"/>
                                      </p:to>
                                    </p:set>
                                    <p:animEffect transition="in" filter="blinds(horizontal)">
                                      <p:cBhvr>
                                        <p:cTn id="32" dur="500"/>
                                        <p:tgtEl>
                                          <p:spTgt spid="130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1506" grpId="0"/>
      <p:bldP spid="1301508" grpId="0" animBg="1"/>
      <p:bldP spid="1301509" grpId="0" animBg="1"/>
      <p:bldP spid="1301510" grpId="0" animBg="1"/>
      <p:bldP spid="1301511" grpId="0" animBg="1"/>
      <p:bldP spid="13015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Grp="1" noChangeArrowheads="1"/>
          </p:cNvSpPr>
          <p:nvPr>
            <p:ph type="title"/>
          </p:nvPr>
        </p:nvSpPr>
        <p:spPr>
          <a:xfrm>
            <a:off x="0" y="609600"/>
            <a:ext cx="9144000" cy="1143000"/>
          </a:xfrm>
        </p:spPr>
        <p:txBody>
          <a:bodyPr/>
          <a:lstStyle/>
          <a:p>
            <a:pPr eaLnBrk="1" hangingPunct="1"/>
            <a:r>
              <a:rPr lang="en-US">
                <a:solidFill>
                  <a:schemeClr val="tx1"/>
                </a:solidFill>
                <a:latin typeface="Arial Black" charset="0"/>
                <a:ea typeface="ＭＳ Ｐゴシック" charset="0"/>
                <a:cs typeface="ＭＳ Ｐゴシック" charset="0"/>
              </a:rPr>
              <a:t>Another </a:t>
            </a:r>
            <a:r>
              <a:rPr lang="en-US" altLang="ja-JP">
                <a:solidFill>
                  <a:schemeClr val="tx1"/>
                </a:solidFill>
                <a:latin typeface="Arial Black" charset="0"/>
                <a:ea typeface="ＭＳ Ｐゴシック" charset="0"/>
                <a:cs typeface="ＭＳ Ｐゴシック" charset="0"/>
              </a:rPr>
              <a:t>"Clue"</a:t>
            </a:r>
            <a:endParaRPr lang="en-US">
              <a:latin typeface="Arial Black" charset="0"/>
              <a:ea typeface="ＭＳ Ｐゴシック" charset="0"/>
              <a:cs typeface="ＭＳ Ｐゴシック" charset="0"/>
            </a:endParaRPr>
          </a:p>
        </p:txBody>
      </p:sp>
      <p:pic>
        <p:nvPicPr>
          <p:cNvPr id="366594"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917700"/>
            <a:ext cx="9144000" cy="44831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p:cNvSpPr>
            <a:spLocks noGrp="1" noChangeArrowheads="1"/>
          </p:cNvSpPr>
          <p:nvPr>
            <p:ph type="title"/>
          </p:nvPr>
        </p:nvSpPr>
        <p:spPr>
          <a:xfrm>
            <a:off x="0" y="609600"/>
            <a:ext cx="9144000" cy="1143000"/>
          </a:xfrm>
        </p:spPr>
        <p:txBody>
          <a:bodyPr/>
          <a:lstStyle/>
          <a:p>
            <a:pPr eaLnBrk="1" hangingPunct="1"/>
            <a:r>
              <a:rPr lang="en-US">
                <a:solidFill>
                  <a:schemeClr val="tx1"/>
                </a:solidFill>
                <a:latin typeface="Arial Black" charset="0"/>
                <a:ea typeface="ＭＳ Ｐゴシック" charset="0"/>
                <a:cs typeface="ＭＳ Ｐゴシック" charset="0"/>
              </a:rPr>
              <a:t>The </a:t>
            </a:r>
            <a:r>
              <a:rPr lang="en-US" altLang="ja-JP">
                <a:solidFill>
                  <a:schemeClr val="tx1"/>
                </a:solidFill>
                <a:latin typeface="Arial Black" charset="0"/>
                <a:ea typeface="ＭＳ Ｐゴシック" charset="0"/>
                <a:cs typeface="ＭＳ Ｐゴシック" charset="0"/>
              </a:rPr>
              <a:t>"Solution"</a:t>
            </a:r>
            <a:endParaRPr lang="en-US">
              <a:latin typeface="Arial Black" charset="0"/>
              <a:ea typeface="ＭＳ Ｐゴシック" charset="0"/>
              <a:cs typeface="ＭＳ Ｐゴシック" charset="0"/>
            </a:endParaRPr>
          </a:p>
        </p:txBody>
      </p:sp>
      <p:pic>
        <p:nvPicPr>
          <p:cNvPr id="368642"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flipH="1">
            <a:off x="0" y="1917700"/>
            <a:ext cx="9144000" cy="4483100"/>
          </a:xfrm>
        </p:spPr>
      </p:pic>
      <p:sp>
        <p:nvSpPr>
          <p:cNvPr id="1305604" name="Text Box 4"/>
          <p:cNvSpPr txBox="1">
            <a:spLocks noChangeArrowheads="1"/>
          </p:cNvSpPr>
          <p:nvPr/>
        </p:nvSpPr>
        <p:spPr bwMode="auto">
          <a:xfrm>
            <a:off x="0" y="4124325"/>
            <a:ext cx="9144000" cy="2062163"/>
          </a:xfrm>
          <a:prstGeom prst="rect">
            <a:avLst/>
          </a:prstGeom>
          <a:gradFill rotWithShape="0">
            <a:gsLst>
              <a:gs pos="0">
                <a:srgbClr val="71000F"/>
              </a:gs>
              <a:gs pos="100000">
                <a:srgbClr val="340007"/>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3200">
                <a:latin typeface="26" charset="0"/>
              </a:rPr>
              <a:t>An ancient word of wisdom frees this scroll... </a:t>
            </a:r>
            <a:br>
              <a:rPr lang="en-US" sz="3200">
                <a:latin typeface="26" charset="0"/>
              </a:rPr>
            </a:br>
            <a:r>
              <a:rPr lang="en-US" sz="3200">
                <a:latin typeface="26" charset="0"/>
              </a:rPr>
              <a:t>and helps us keep her scatter</a:t>
            </a:r>
            <a:r>
              <a:rPr lang="fr-FR" sz="3200">
                <a:latin typeface="26" charset="0"/>
              </a:rPr>
              <a:t>'</a:t>
            </a:r>
            <a:r>
              <a:rPr lang="en-US" sz="3200">
                <a:latin typeface="26" charset="0"/>
              </a:rPr>
              <a:t>d family whole... </a:t>
            </a:r>
            <a:br>
              <a:rPr lang="en-US" sz="3200">
                <a:latin typeface="26" charset="0"/>
              </a:rPr>
            </a:br>
            <a:r>
              <a:rPr lang="en-US" sz="3200">
                <a:latin typeface="26" charset="0"/>
              </a:rPr>
              <a:t>a  headstone praised by templars is the key... </a:t>
            </a:r>
            <a:br>
              <a:rPr lang="en-US" sz="3200">
                <a:latin typeface="26" charset="0"/>
              </a:rPr>
            </a:br>
            <a:r>
              <a:rPr lang="en-US" sz="3200">
                <a:latin typeface="26" charset="0"/>
              </a:rPr>
              <a:t>and atbash will reveal the truth to thee.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05604"/>
                                        </p:tgtEl>
                                        <p:attrNameLst>
                                          <p:attrName>style.visibility</p:attrName>
                                        </p:attrNameLst>
                                      </p:cBhvr>
                                      <p:to>
                                        <p:strVal val="visible"/>
                                      </p:to>
                                    </p:set>
                                    <p:animEffect transition="in" filter="dissolve">
                                      <p:cBhvr>
                                        <p:cTn id="7" dur="2000"/>
                                        <p:tgtEl>
                                          <p:spTgt spid="130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560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ctrTitle"/>
          </p:nvPr>
        </p:nvSpPr>
        <p:spPr>
          <a:xfrm>
            <a:off x="0" y="0"/>
            <a:ext cx="9144000" cy="762000"/>
          </a:xfrm>
        </p:spPr>
        <p:txBody>
          <a:bodyPr/>
          <a:lstStyle/>
          <a:p>
            <a:pPr eaLnBrk="1" hangingPunct="1"/>
            <a:r>
              <a:rPr lang="en-US" sz="3200">
                <a:latin typeface="Arial Black" charset="0"/>
                <a:ea typeface="ＭＳ Ｐゴシック" charset="0"/>
                <a:cs typeface="ＭＳ Ｐゴシック" charset="0"/>
              </a:rPr>
              <a:t>Beginning the Dig for Gold</a:t>
            </a:r>
            <a:endParaRPr lang="en-US">
              <a:latin typeface="Arial Black" charset="0"/>
              <a:ea typeface="ＭＳ Ｐゴシック" charset="0"/>
              <a:cs typeface="ＭＳ Ｐゴシック" charset="0"/>
            </a:endParaRPr>
          </a:p>
        </p:txBody>
      </p:sp>
      <p:pic>
        <p:nvPicPr>
          <p:cNvPr id="296962" name="Picture 3" descr="image0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17563"/>
            <a:ext cx="9144000" cy="604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70690"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2"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en-US" sz="9600" b="1">
                <a:solidFill>
                  <a:schemeClr val="tx1"/>
                </a:solidFill>
                <a:latin typeface="Arial Black" charset="0"/>
                <a:ea typeface="ＭＳ Ｐゴシック" charset="0"/>
                <a:cs typeface="ＭＳ Ｐゴシック" charset="0"/>
              </a:rPr>
              <a:t>The Summary</a:t>
            </a:r>
            <a:endParaRPr lang="en-US" sz="4800" b="1">
              <a:solidFill>
                <a:schemeClr val="tx1"/>
              </a:solidFill>
              <a:latin typeface="Arial Black" charset="0"/>
              <a:ea typeface="ＭＳ Ｐゴシック" charset="0"/>
              <a:cs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1219200" y="304800"/>
            <a:ext cx="6858000" cy="1676400"/>
          </a:xfrm>
          <a:solidFill>
            <a:schemeClr val="bg1"/>
          </a:solidFill>
          <a:effectLst>
            <a:outerShdw blurRad="63500" dist="107763" dir="13500000" algn="ctr" rotWithShape="0">
              <a:srgbClr val="000000">
                <a:alpha val="74998"/>
              </a:srgbClr>
            </a:outerShdw>
          </a:effectLst>
        </p:spPr>
        <p:txBody>
          <a:bodyPr/>
          <a:lstStyle/>
          <a:p>
            <a:pPr eaLnBrk="1" hangingPunct="1">
              <a:defRPr/>
            </a:pPr>
            <a:r>
              <a:rPr lang="en-US" b="1">
                <a:solidFill>
                  <a:schemeClr val="tx1"/>
                </a:solidFill>
                <a:latin typeface="Arial Black" charset="0"/>
                <a:ea typeface="ＭＳ Ｐゴシック" charset="0"/>
                <a:cs typeface="ＭＳ Ｐゴシック" charset="0"/>
              </a:rPr>
              <a:t>The Gospel</a:t>
            </a:r>
            <a:br>
              <a:rPr lang="en-US" b="1">
                <a:solidFill>
                  <a:schemeClr val="tx1"/>
                </a:solidFill>
                <a:latin typeface="Arial Black" charset="0"/>
                <a:ea typeface="ＭＳ Ｐゴシック" charset="0"/>
                <a:cs typeface="ＭＳ Ｐゴシック" charset="0"/>
              </a:rPr>
            </a:br>
            <a:r>
              <a:rPr lang="en-US" b="1">
                <a:solidFill>
                  <a:schemeClr val="tx1"/>
                </a:solidFill>
                <a:latin typeface="Arial Black" charset="0"/>
                <a:ea typeface="ＭＳ Ｐゴシック" charset="0"/>
                <a:cs typeface="ＭＳ Ｐゴシック" charset="0"/>
              </a:rPr>
              <a:t>According to Brown</a:t>
            </a:r>
            <a:endParaRPr lang="en-US" sz="4800" b="1">
              <a:solidFill>
                <a:schemeClr val="tx1"/>
              </a:solidFill>
              <a:latin typeface="Arial Black" charset="0"/>
              <a:ea typeface="ＭＳ Ｐゴシック" charset="0"/>
              <a:cs typeface="ＭＳ Ｐゴシック" charset="0"/>
            </a:endParaRPr>
          </a:p>
        </p:txBody>
      </p:sp>
      <p:sp>
        <p:nvSpPr>
          <p:cNvPr id="272387" name="Rectangle 3"/>
          <p:cNvSpPr>
            <a:spLocks noGrp="1" noChangeArrowheads="1"/>
          </p:cNvSpPr>
          <p:nvPr>
            <p:ph type="body" idx="1"/>
          </p:nvPr>
        </p:nvSpPr>
        <p:spPr>
          <a:xfrm>
            <a:off x="0" y="1981200"/>
            <a:ext cx="9144000" cy="4495800"/>
          </a:xfrm>
          <a:effectLst>
            <a:outerShdw blurRad="63500" dist="107763" dir="13500000" algn="ctr" rotWithShape="0">
              <a:srgbClr val="000000">
                <a:alpha val="74998"/>
              </a:srgbClr>
            </a:outerShdw>
          </a:effectLst>
        </p:spPr>
        <p:txBody>
          <a:bodyPr/>
          <a:lstStyle/>
          <a:p>
            <a:pPr eaLnBrk="1" hangingPunct="1">
              <a:defRPr/>
            </a:pPr>
            <a:r>
              <a:rPr lang="en-US" b="1">
                <a:ea typeface="+mn-ea"/>
                <a:cs typeface="+mn-cs"/>
              </a:rPr>
              <a:t>Jesus married Mary Magdalene</a:t>
            </a:r>
          </a:p>
          <a:p>
            <a:pPr eaLnBrk="1" hangingPunct="1">
              <a:defRPr/>
            </a:pPr>
            <a:r>
              <a:rPr lang="en-US" b="1">
                <a:ea typeface="+mn-ea"/>
                <a:cs typeface="+mn-cs"/>
              </a:rPr>
              <a:t>His daughter Sarah grew up in France</a:t>
            </a:r>
          </a:p>
          <a:p>
            <a:pPr eaLnBrk="1" hangingPunct="1">
              <a:defRPr/>
            </a:pPr>
            <a:r>
              <a:rPr lang="en-US" b="1">
                <a:ea typeface="+mn-ea"/>
                <a:cs typeface="+mn-cs"/>
              </a:rPr>
              <a:t>His deity  was invented in AD 325</a:t>
            </a:r>
          </a:p>
          <a:p>
            <a:pPr eaLnBrk="1" hangingPunct="1">
              <a:defRPr/>
            </a:pPr>
            <a:r>
              <a:rPr lang="en-US" b="1">
                <a:ea typeface="+mn-ea"/>
                <a:cs typeface="+mn-cs"/>
              </a:rPr>
              <a:t>We have the wrong NT Gospels</a:t>
            </a:r>
          </a:p>
          <a:p>
            <a:pPr eaLnBrk="1" hangingPunct="1">
              <a:defRPr/>
            </a:pPr>
            <a:r>
              <a:rPr lang="en-US" b="1">
                <a:ea typeface="+mn-ea"/>
                <a:cs typeface="+mn-cs"/>
              </a:rPr>
              <a:t>Christianity = the Divine Feminine</a:t>
            </a:r>
          </a:p>
          <a:p>
            <a:pPr eaLnBrk="1" hangingPunct="1">
              <a:defRPr/>
            </a:pPr>
            <a:r>
              <a:rPr lang="en-US" b="1">
                <a:ea typeface="+mn-ea"/>
                <a:cs typeface="+mn-cs"/>
              </a:rPr>
              <a:t>Christians cover up this conspiracy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72387">
                                            <p:txEl>
                                              <p:pRg st="0" end="0"/>
                                            </p:txEl>
                                          </p:spTgt>
                                        </p:tgtEl>
                                        <p:attrNameLst>
                                          <p:attrName>style.visibility</p:attrName>
                                        </p:attrNameLst>
                                      </p:cBhvr>
                                      <p:to>
                                        <p:strVal val="visible"/>
                                      </p:to>
                                    </p:set>
                                    <p:animEffect transition="in" filter="strips(downLeft)">
                                      <p:cBhvr>
                                        <p:cTn id="7" dur="500"/>
                                        <p:tgtEl>
                                          <p:spTgt spid="272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72387">
                                            <p:txEl>
                                              <p:pRg st="1" end="1"/>
                                            </p:txEl>
                                          </p:spTgt>
                                        </p:tgtEl>
                                        <p:attrNameLst>
                                          <p:attrName>style.visibility</p:attrName>
                                        </p:attrNameLst>
                                      </p:cBhvr>
                                      <p:to>
                                        <p:strVal val="visible"/>
                                      </p:to>
                                    </p:set>
                                    <p:animEffect transition="in" filter="strips(downLeft)">
                                      <p:cBhvr>
                                        <p:cTn id="12" dur="500"/>
                                        <p:tgtEl>
                                          <p:spTgt spid="272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72387">
                                            <p:txEl>
                                              <p:pRg st="2" end="2"/>
                                            </p:txEl>
                                          </p:spTgt>
                                        </p:tgtEl>
                                        <p:attrNameLst>
                                          <p:attrName>style.visibility</p:attrName>
                                        </p:attrNameLst>
                                      </p:cBhvr>
                                      <p:to>
                                        <p:strVal val="visible"/>
                                      </p:to>
                                    </p:set>
                                    <p:animEffect transition="in" filter="strips(downLeft)">
                                      <p:cBhvr>
                                        <p:cTn id="17" dur="500"/>
                                        <p:tgtEl>
                                          <p:spTgt spid="2723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72387">
                                            <p:txEl>
                                              <p:pRg st="3" end="3"/>
                                            </p:txEl>
                                          </p:spTgt>
                                        </p:tgtEl>
                                        <p:attrNameLst>
                                          <p:attrName>style.visibility</p:attrName>
                                        </p:attrNameLst>
                                      </p:cBhvr>
                                      <p:to>
                                        <p:strVal val="visible"/>
                                      </p:to>
                                    </p:set>
                                    <p:animEffect transition="in" filter="strips(downLeft)">
                                      <p:cBhvr>
                                        <p:cTn id="22" dur="500"/>
                                        <p:tgtEl>
                                          <p:spTgt spid="27238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72387">
                                            <p:txEl>
                                              <p:pRg st="4" end="4"/>
                                            </p:txEl>
                                          </p:spTgt>
                                        </p:tgtEl>
                                        <p:attrNameLst>
                                          <p:attrName>style.visibility</p:attrName>
                                        </p:attrNameLst>
                                      </p:cBhvr>
                                      <p:to>
                                        <p:strVal val="visible"/>
                                      </p:to>
                                    </p:set>
                                    <p:animEffect transition="in" filter="strips(downLeft)">
                                      <p:cBhvr>
                                        <p:cTn id="27" dur="500"/>
                                        <p:tgtEl>
                                          <p:spTgt spid="27238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72387">
                                            <p:txEl>
                                              <p:pRg st="5" end="5"/>
                                            </p:txEl>
                                          </p:spTgt>
                                        </p:tgtEl>
                                        <p:attrNameLst>
                                          <p:attrName>style.visibility</p:attrName>
                                        </p:attrNameLst>
                                      </p:cBhvr>
                                      <p:to>
                                        <p:strVal val="visible"/>
                                      </p:to>
                                    </p:set>
                                    <p:animEffect transition="in" filter="strips(downLeft)">
                                      <p:cBhvr>
                                        <p:cTn id="32" dur="500"/>
                                        <p:tgtEl>
                                          <p:spTgt spid="272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Louvre Pyramid">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0363200" cy="6837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04874" name="Picture 10" descr="Lourv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 y="3484563"/>
            <a:ext cx="5257800" cy="337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87" name="Rectangle 3"/>
          <p:cNvSpPr>
            <a:spLocks noGrp="1" noChangeArrowheads="1"/>
          </p:cNvSpPr>
          <p:nvPr>
            <p:ph type="title"/>
          </p:nvPr>
        </p:nvSpPr>
        <p:spPr>
          <a:xfrm>
            <a:off x="0" y="76200"/>
            <a:ext cx="9144000" cy="914400"/>
          </a:xfrm>
        </p:spPr>
        <p:txBody>
          <a:bodyPr/>
          <a:lstStyle/>
          <a:p>
            <a:pPr eaLnBrk="1" hangingPunct="1"/>
            <a:r>
              <a:rPr lang="en-US">
                <a:solidFill>
                  <a:schemeClr val="accent1"/>
                </a:solidFill>
                <a:latin typeface="Arial Black" charset="0"/>
                <a:ea typeface="ＭＳ Ｐゴシック" charset="0"/>
                <a:cs typeface="ＭＳ Ｐゴシック" charset="0"/>
              </a:rPr>
              <a:t>Musee du Louvre, Paris</a:t>
            </a:r>
            <a:endParaRPr lang="en-US" sz="1800" b="1" i="1">
              <a:solidFill>
                <a:srgbClr val="FFFF00"/>
              </a:solidFill>
              <a:latin typeface="Verdana" charset="0"/>
              <a:ea typeface="ＭＳ Ｐゴシック" charset="0"/>
              <a:cs typeface="ＭＳ Ｐゴシック" charset="0"/>
            </a:endParaRPr>
          </a:p>
        </p:txBody>
      </p:sp>
      <p:sp>
        <p:nvSpPr>
          <p:cNvPr id="804868" name="Text Box 4"/>
          <p:cNvSpPr txBox="1">
            <a:spLocks noChangeArrowheads="1"/>
          </p:cNvSpPr>
          <p:nvPr/>
        </p:nvSpPr>
        <p:spPr bwMode="auto">
          <a:xfrm>
            <a:off x="304800" y="990600"/>
            <a:ext cx="8534400" cy="1570038"/>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u="sng">
                <a:latin typeface="26" charset="0"/>
              </a:rPr>
              <a:t>The $1 Billion Questions</a:t>
            </a:r>
            <a:r>
              <a:rPr lang="en-US" b="1">
                <a:latin typeface="26" charset="0"/>
              </a:rPr>
              <a:t>: </a:t>
            </a:r>
          </a:p>
          <a:p>
            <a:pPr>
              <a:buFont typeface="Arial" charset="0"/>
              <a:buAutoNum type="arabicPeriod"/>
            </a:pPr>
            <a:r>
              <a:rPr lang="en-US" b="1">
                <a:latin typeface="26" charset="0"/>
              </a:rPr>
              <a:t>So where are the </a:t>
            </a:r>
            <a:r>
              <a:rPr lang="en-US" b="1" i="1" u="sng">
                <a:latin typeface="26" charset="0"/>
              </a:rPr>
              <a:t>bones</a:t>
            </a:r>
            <a:r>
              <a:rPr lang="en-US" b="1">
                <a:latin typeface="26" charset="0"/>
              </a:rPr>
              <a:t> of Mary, </a:t>
            </a:r>
            <a:r>
              <a:rPr lang="en-US" altLang="ja-JP" b="1">
                <a:latin typeface="26" charset="0"/>
              </a:rPr>
              <a:t>"Jesus</a:t>
            </a:r>
            <a:r>
              <a:rPr lang="fr-FR" altLang="ja-JP" b="1">
                <a:latin typeface="26" charset="0"/>
              </a:rPr>
              <a:t>'</a:t>
            </a:r>
            <a:r>
              <a:rPr lang="en-US" altLang="ja-JP" b="1">
                <a:latin typeface="26" charset="0"/>
              </a:rPr>
              <a:t> wife"?  </a:t>
            </a:r>
          </a:p>
          <a:p>
            <a:pPr>
              <a:buFont typeface="Arial" charset="0"/>
              <a:buAutoNum type="arabicPeriod"/>
            </a:pPr>
            <a:r>
              <a:rPr lang="en-US" b="1">
                <a:latin typeface="26" charset="0"/>
              </a:rPr>
              <a:t>And where are the </a:t>
            </a:r>
            <a:r>
              <a:rPr lang="en-US" b="1" i="1" u="sng">
                <a:latin typeface="26" charset="0"/>
              </a:rPr>
              <a:t>documents</a:t>
            </a:r>
            <a:r>
              <a:rPr lang="en-US" b="1">
                <a:latin typeface="26" charset="0"/>
              </a:rPr>
              <a:t> </a:t>
            </a:r>
            <a:r>
              <a:rPr lang="en-US" altLang="ja-JP" b="1">
                <a:latin typeface="26" charset="0"/>
              </a:rPr>
              <a:t>"proving" all of Brown</a:t>
            </a:r>
            <a:r>
              <a:rPr lang="fr-FR" altLang="ja-JP" b="1">
                <a:latin typeface="26" charset="0"/>
              </a:rPr>
              <a:t>'</a:t>
            </a:r>
            <a:r>
              <a:rPr lang="en-US" altLang="ja-JP" b="1">
                <a:latin typeface="26" charset="0"/>
              </a:rPr>
              <a:t>s preposterous claims?</a:t>
            </a:r>
            <a:endParaRPr lang="en-US" b="1">
              <a:latin typeface="26" charset="0"/>
            </a:endParaRPr>
          </a:p>
        </p:txBody>
      </p:sp>
      <p:sp>
        <p:nvSpPr>
          <p:cNvPr id="804870" name="Text Box 6"/>
          <p:cNvSpPr txBox="1">
            <a:spLocks noChangeArrowheads="1"/>
          </p:cNvSpPr>
          <p:nvPr/>
        </p:nvSpPr>
        <p:spPr bwMode="auto">
          <a:xfrm>
            <a:off x="304800" y="2743200"/>
            <a:ext cx="8534400" cy="457200"/>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u="sng">
                <a:latin typeface="26" charset="0"/>
              </a:rPr>
              <a:t>Answer</a:t>
            </a:r>
            <a:r>
              <a:rPr lang="en-US" b="1">
                <a:latin typeface="26" charset="0"/>
              </a:rPr>
              <a:t>: </a:t>
            </a:r>
            <a:r>
              <a:rPr lang="en-US" altLang="ja-JP" b="1">
                <a:latin typeface="26" charset="0"/>
              </a:rPr>
              <a:t>"Right here," underneath the Louvre pyramid.</a:t>
            </a:r>
            <a:endParaRPr lang="en-US" b="1">
              <a:latin typeface="26" charset="0"/>
            </a:endParaRPr>
          </a:p>
        </p:txBody>
      </p:sp>
      <p:grpSp>
        <p:nvGrpSpPr>
          <p:cNvPr id="2" name="Group 7"/>
          <p:cNvGrpSpPr>
            <a:grpSpLocks/>
          </p:cNvGrpSpPr>
          <p:nvPr/>
        </p:nvGrpSpPr>
        <p:grpSpPr bwMode="auto">
          <a:xfrm>
            <a:off x="304800" y="3429000"/>
            <a:ext cx="2743200" cy="1828800"/>
            <a:chOff x="480" y="2448"/>
            <a:chExt cx="1728" cy="1152"/>
          </a:xfrm>
        </p:grpSpPr>
        <p:sp>
          <p:nvSpPr>
            <p:cNvPr id="374791" name="AutoShape 8">
              <a:hlinkClick r:id="rId3"/>
            </p:cNvPr>
            <p:cNvSpPr>
              <a:spLocks noChangeArrowheads="1"/>
            </p:cNvSpPr>
            <p:nvPr/>
          </p:nvSpPr>
          <p:spPr bwMode="auto">
            <a:xfrm>
              <a:off x="480" y="2448"/>
              <a:ext cx="1728" cy="1152"/>
            </a:xfrm>
            <a:prstGeom prst="downArrowCallout">
              <a:avLst>
                <a:gd name="adj1" fmla="val 37500"/>
                <a:gd name="adj2" fmla="val 37500"/>
                <a:gd name="adj3" fmla="val 16667"/>
                <a:gd name="adj4" fmla="val 66667"/>
              </a:avLst>
            </a:prstGeom>
            <a:solidFill>
              <a:srgbClr val="FA00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374792" name="Picture 9" descr="images"/>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57" y="2471"/>
              <a:ext cx="1259" cy="697"/>
            </a:xfrm>
            <a:prstGeom prst="rect">
              <a:avLst/>
            </a:prstGeom>
            <a:solidFill>
              <a:srgbClr val="FA0020"/>
            </a:solidFill>
            <a:ln>
              <a:noFill/>
            </a:ln>
            <a:extLs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04868"/>
                                        </p:tgtEl>
                                        <p:attrNameLst>
                                          <p:attrName>style.visibility</p:attrName>
                                        </p:attrNameLst>
                                      </p:cBhvr>
                                      <p:to>
                                        <p:strVal val="visible"/>
                                      </p:to>
                                    </p:set>
                                    <p:animEffect transition="in" filter="wipe(up)">
                                      <p:cBhvr>
                                        <p:cTn id="7" dur="500"/>
                                        <p:tgtEl>
                                          <p:spTgt spid="804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04870"/>
                                        </p:tgtEl>
                                        <p:attrNameLst>
                                          <p:attrName>style.visibility</p:attrName>
                                        </p:attrNameLst>
                                      </p:cBhvr>
                                      <p:to>
                                        <p:strVal val="visible"/>
                                      </p:to>
                                    </p:set>
                                    <p:animEffect transition="in" filter="wipe(up)">
                                      <p:cBhvr>
                                        <p:cTn id="12" dur="500"/>
                                        <p:tgtEl>
                                          <p:spTgt spid="804870"/>
                                        </p:tgtEl>
                                      </p:cBhvr>
                                    </p:animEffect>
                                  </p:childTnLst>
                                </p:cTn>
                              </p:par>
                            </p:childTnLst>
                          </p:cTn>
                        </p:par>
                        <p:par>
                          <p:cTn id="13" fill="hold" nodeType="afterGroup">
                            <p:stCondLst>
                              <p:cond delay="5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500"/>
                                        <p:tgtEl>
                                          <p:spTgt spid="2"/>
                                        </p:tgtEl>
                                      </p:cBhvr>
                                    </p:animEffect>
                                  </p:childTnLst>
                                </p:cTn>
                              </p:par>
                              <p:par>
                                <p:cTn id="17" presetID="9" presetClass="entr" presetSubtype="0" fill="hold" nodeType="withEffect">
                                  <p:stCondLst>
                                    <p:cond delay="0"/>
                                  </p:stCondLst>
                                  <p:childTnLst>
                                    <p:set>
                                      <p:cBhvr>
                                        <p:cTn id="18" dur="1" fill="hold">
                                          <p:stCondLst>
                                            <p:cond delay="0"/>
                                          </p:stCondLst>
                                        </p:cTn>
                                        <p:tgtEl>
                                          <p:spTgt spid="804874"/>
                                        </p:tgtEl>
                                        <p:attrNameLst>
                                          <p:attrName>style.visibility</p:attrName>
                                        </p:attrNameLst>
                                      </p:cBhvr>
                                      <p:to>
                                        <p:strVal val="visible"/>
                                      </p:to>
                                    </p:set>
                                    <p:animEffect transition="in" filter="dissolve">
                                      <p:cBhvr>
                                        <p:cTn id="19" dur="500"/>
                                        <p:tgtEl>
                                          <p:spTgt spid="804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4868" grpId="0" animBg="1"/>
      <p:bldP spid="80487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0" descr="Image-35009A92133111D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51438"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6834" name="Rectangle 3"/>
          <p:cNvSpPr>
            <a:spLocks noGrp="1" noChangeArrowheads="1"/>
          </p:cNvSpPr>
          <p:nvPr>
            <p:ph type="title"/>
          </p:nvPr>
        </p:nvSpPr>
        <p:spPr>
          <a:xfrm>
            <a:off x="1600200" y="304800"/>
            <a:ext cx="3733800" cy="2057400"/>
          </a:xfrm>
        </p:spPr>
        <p:txBody>
          <a:bodyPr/>
          <a:lstStyle/>
          <a:p>
            <a:pPr eaLnBrk="1" hangingPunct="1"/>
            <a:r>
              <a:rPr lang="en-US" sz="4000" b="1">
                <a:solidFill>
                  <a:srgbClr val="020009"/>
                </a:solidFill>
                <a:latin typeface="Arial" charset="0"/>
                <a:ea typeface="ＭＳ Ｐゴシック" charset="0"/>
                <a:cs typeface="ＭＳ Ｐゴシック" charset="0"/>
              </a:rPr>
              <a:t>la Pyramide invers</a:t>
            </a:r>
            <a:r>
              <a:rPr lang="en-US" altLang="ja-JP" sz="4000" b="1">
                <a:solidFill>
                  <a:srgbClr val="020009"/>
                </a:solidFill>
                <a:latin typeface="Arial" charset="0"/>
                <a:ea typeface="ヒラギノ角ゴ Pro W3" charset="0"/>
                <a:cs typeface="ヒラギノ角ゴ Pro W3" charset="0"/>
              </a:rPr>
              <a:t>ée</a:t>
            </a:r>
            <a:r>
              <a:rPr lang="en-US" sz="4000" b="1">
                <a:solidFill>
                  <a:srgbClr val="020009"/>
                </a:solidFill>
                <a:latin typeface="Arial" charset="0"/>
                <a:ea typeface="ＭＳ Ｐゴシック" charset="0"/>
                <a:cs typeface="ＭＳ Ｐゴシック" charset="0"/>
              </a:rPr>
              <a:t> Louvre, </a:t>
            </a:r>
            <a:br>
              <a:rPr lang="en-US" sz="4000" b="1">
                <a:solidFill>
                  <a:srgbClr val="020009"/>
                </a:solidFill>
                <a:latin typeface="Arial" charset="0"/>
                <a:ea typeface="ＭＳ Ｐゴシック" charset="0"/>
                <a:cs typeface="ＭＳ Ｐゴシック" charset="0"/>
              </a:rPr>
            </a:br>
            <a:r>
              <a:rPr lang="en-US" sz="4000" b="1">
                <a:solidFill>
                  <a:srgbClr val="020009"/>
                </a:solidFill>
                <a:latin typeface="Arial" charset="0"/>
                <a:ea typeface="ＭＳ Ｐゴシック" charset="0"/>
                <a:cs typeface="ＭＳ Ｐゴシック" charset="0"/>
              </a:rPr>
              <a:t>Paris</a:t>
            </a:r>
            <a:endParaRPr lang="en-US" b="1">
              <a:solidFill>
                <a:srgbClr val="020009"/>
              </a:solidFill>
              <a:latin typeface="Arial Black" charset="0"/>
              <a:ea typeface="ＭＳ Ｐゴシック" charset="0"/>
              <a:cs typeface="ＭＳ Ｐゴシック" charset="0"/>
            </a:endParaRPr>
          </a:p>
        </p:txBody>
      </p:sp>
      <p:sp>
        <p:nvSpPr>
          <p:cNvPr id="851973" name="Text Box 5"/>
          <p:cNvSpPr txBox="1">
            <a:spLocks noChangeArrowheads="1"/>
          </p:cNvSpPr>
          <p:nvPr/>
        </p:nvSpPr>
        <p:spPr bwMode="auto">
          <a:xfrm>
            <a:off x="5410200" y="609600"/>
            <a:ext cx="3429000" cy="4478338"/>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3200" b="1">
                <a:latin typeface="26" charset="0"/>
              </a:rPr>
              <a:t>This is how the paperback ends on page 593, with the characters only </a:t>
            </a:r>
            <a:r>
              <a:rPr lang="en-US" sz="3200" b="1" i="1">
                <a:latin typeface="26" charset="0"/>
              </a:rPr>
              <a:t>thinking</a:t>
            </a:r>
            <a:r>
              <a:rPr lang="en-US" sz="3200" b="1">
                <a:latin typeface="26" charset="0"/>
              </a:rPr>
              <a:t> that the evidence is beneath them!  No proof!</a:t>
            </a:r>
          </a:p>
        </p:txBody>
      </p:sp>
      <p:grpSp>
        <p:nvGrpSpPr>
          <p:cNvPr id="2" name="Group 7"/>
          <p:cNvGrpSpPr>
            <a:grpSpLocks/>
          </p:cNvGrpSpPr>
          <p:nvPr/>
        </p:nvGrpSpPr>
        <p:grpSpPr bwMode="auto">
          <a:xfrm>
            <a:off x="2057400" y="5181600"/>
            <a:ext cx="2514600" cy="1676400"/>
            <a:chOff x="480" y="2448"/>
            <a:chExt cx="1728" cy="1152"/>
          </a:xfrm>
        </p:grpSpPr>
        <p:sp>
          <p:nvSpPr>
            <p:cNvPr id="376838" name="AutoShape 8">
              <a:hlinkClick r:id="rId4"/>
            </p:cNvPr>
            <p:cNvSpPr>
              <a:spLocks noChangeArrowheads="1"/>
            </p:cNvSpPr>
            <p:nvPr/>
          </p:nvSpPr>
          <p:spPr bwMode="auto">
            <a:xfrm>
              <a:off x="480" y="2448"/>
              <a:ext cx="1728" cy="1152"/>
            </a:xfrm>
            <a:prstGeom prst="downArrowCallout">
              <a:avLst>
                <a:gd name="adj1" fmla="val 37500"/>
                <a:gd name="adj2" fmla="val 37500"/>
                <a:gd name="adj3" fmla="val 16667"/>
                <a:gd name="adj4" fmla="val 66667"/>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pic>
          <p:nvPicPr>
            <p:cNvPr id="376839" name="Picture 9" descr="imag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7" y="2471"/>
              <a:ext cx="1259" cy="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51981" name="WordArt 13" descr="Narrow vertical"/>
          <p:cNvSpPr>
            <a:spLocks noChangeArrowheads="1" noChangeShapeType="1" noTextEdit="1"/>
          </p:cNvSpPr>
          <p:nvPr/>
        </p:nvSpPr>
        <p:spPr bwMode="auto">
          <a:xfrm>
            <a:off x="3048000" y="4191000"/>
            <a:ext cx="2133600" cy="2209800"/>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51973"/>
                                        </p:tgtEl>
                                        <p:attrNameLst>
                                          <p:attrName>style.visibility</p:attrName>
                                        </p:attrNameLst>
                                      </p:cBhvr>
                                      <p:to>
                                        <p:strVal val="visible"/>
                                      </p:to>
                                    </p:set>
                                    <p:animEffect transition="in" filter="wipe(up)">
                                      <p:cBhvr>
                                        <p:cTn id="12" dur="500"/>
                                        <p:tgtEl>
                                          <p:spTgt spid="851973"/>
                                        </p:tgtEl>
                                      </p:cBhvr>
                                    </p:animEffect>
                                  </p:childTnLst>
                                </p:cTn>
                              </p:par>
                            </p:childTnLst>
                          </p:cTn>
                        </p:par>
                        <p:par>
                          <p:cTn id="13" fill="hold" nodeType="afterGroup">
                            <p:stCondLst>
                              <p:cond delay="500"/>
                            </p:stCondLst>
                            <p:childTnLst>
                              <p:par>
                                <p:cTn id="14" presetID="26" presetClass="entr" presetSubtype="0" fill="hold" grpId="0" nodeType="afterEffect">
                                  <p:stCondLst>
                                    <p:cond delay="0"/>
                                  </p:stCondLst>
                                  <p:childTnLst>
                                    <p:set>
                                      <p:cBhvr>
                                        <p:cTn id="15" dur="1" fill="hold">
                                          <p:stCondLst>
                                            <p:cond delay="0"/>
                                          </p:stCondLst>
                                        </p:cTn>
                                        <p:tgtEl>
                                          <p:spTgt spid="851981"/>
                                        </p:tgtEl>
                                        <p:attrNameLst>
                                          <p:attrName>style.visibility</p:attrName>
                                        </p:attrNameLst>
                                      </p:cBhvr>
                                      <p:to>
                                        <p:strVal val="visible"/>
                                      </p:to>
                                    </p:set>
                                    <p:animEffect transition="in" filter="wipe(down)">
                                      <p:cBhvr>
                                        <p:cTn id="16" dur="580">
                                          <p:stCondLst>
                                            <p:cond delay="0"/>
                                          </p:stCondLst>
                                        </p:cTn>
                                        <p:tgtEl>
                                          <p:spTgt spid="851981"/>
                                        </p:tgtEl>
                                      </p:cBhvr>
                                    </p:animEffect>
                                    <p:anim calcmode="lin" valueType="num">
                                      <p:cBhvr>
                                        <p:cTn id="17" dur="1822" tmFilter="0,0; 0.14,0.36; 0.43,0.73; 0.71,0.91; 1.0,1.0">
                                          <p:stCondLst>
                                            <p:cond delay="0"/>
                                          </p:stCondLst>
                                        </p:cTn>
                                        <p:tgtEl>
                                          <p:spTgt spid="851981"/>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851981"/>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851981"/>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851981"/>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851981"/>
                                        </p:tgtEl>
                                        <p:attrNameLst>
                                          <p:attrName>ppt_y</p:attrName>
                                        </p:attrNameLst>
                                      </p:cBhvr>
                                      <p:tavLst>
                                        <p:tav tm="0" fmla="#ppt_y-sin(pi*$)/81">
                                          <p:val>
                                            <p:fltVal val="0"/>
                                          </p:val>
                                        </p:tav>
                                        <p:tav tm="100000">
                                          <p:val>
                                            <p:fltVal val="1"/>
                                          </p:val>
                                        </p:tav>
                                      </p:tavLst>
                                    </p:anim>
                                    <p:animScale>
                                      <p:cBhvr>
                                        <p:cTn id="22" dur="26">
                                          <p:stCondLst>
                                            <p:cond delay="650"/>
                                          </p:stCondLst>
                                        </p:cTn>
                                        <p:tgtEl>
                                          <p:spTgt spid="851981"/>
                                        </p:tgtEl>
                                      </p:cBhvr>
                                      <p:to x="100000" y="60000"/>
                                    </p:animScale>
                                    <p:animScale>
                                      <p:cBhvr>
                                        <p:cTn id="23" dur="166" decel="50000">
                                          <p:stCondLst>
                                            <p:cond delay="676"/>
                                          </p:stCondLst>
                                        </p:cTn>
                                        <p:tgtEl>
                                          <p:spTgt spid="851981"/>
                                        </p:tgtEl>
                                      </p:cBhvr>
                                      <p:to x="100000" y="100000"/>
                                    </p:animScale>
                                    <p:animScale>
                                      <p:cBhvr>
                                        <p:cTn id="24" dur="26">
                                          <p:stCondLst>
                                            <p:cond delay="1312"/>
                                          </p:stCondLst>
                                        </p:cTn>
                                        <p:tgtEl>
                                          <p:spTgt spid="851981"/>
                                        </p:tgtEl>
                                      </p:cBhvr>
                                      <p:to x="100000" y="80000"/>
                                    </p:animScale>
                                    <p:animScale>
                                      <p:cBhvr>
                                        <p:cTn id="25" dur="166" decel="50000">
                                          <p:stCondLst>
                                            <p:cond delay="1338"/>
                                          </p:stCondLst>
                                        </p:cTn>
                                        <p:tgtEl>
                                          <p:spTgt spid="851981"/>
                                        </p:tgtEl>
                                      </p:cBhvr>
                                      <p:to x="100000" y="100000"/>
                                    </p:animScale>
                                    <p:animScale>
                                      <p:cBhvr>
                                        <p:cTn id="26" dur="26">
                                          <p:stCondLst>
                                            <p:cond delay="1642"/>
                                          </p:stCondLst>
                                        </p:cTn>
                                        <p:tgtEl>
                                          <p:spTgt spid="851981"/>
                                        </p:tgtEl>
                                      </p:cBhvr>
                                      <p:to x="100000" y="90000"/>
                                    </p:animScale>
                                    <p:animScale>
                                      <p:cBhvr>
                                        <p:cTn id="27" dur="166" decel="50000">
                                          <p:stCondLst>
                                            <p:cond delay="1668"/>
                                          </p:stCondLst>
                                        </p:cTn>
                                        <p:tgtEl>
                                          <p:spTgt spid="851981"/>
                                        </p:tgtEl>
                                      </p:cBhvr>
                                      <p:to x="100000" y="100000"/>
                                    </p:animScale>
                                    <p:animScale>
                                      <p:cBhvr>
                                        <p:cTn id="28" dur="26">
                                          <p:stCondLst>
                                            <p:cond delay="1808"/>
                                          </p:stCondLst>
                                        </p:cTn>
                                        <p:tgtEl>
                                          <p:spTgt spid="851981"/>
                                        </p:tgtEl>
                                      </p:cBhvr>
                                      <p:to x="100000" y="95000"/>
                                    </p:animScale>
                                    <p:animScale>
                                      <p:cBhvr>
                                        <p:cTn id="29" dur="166" decel="50000">
                                          <p:stCondLst>
                                            <p:cond delay="1834"/>
                                          </p:stCondLst>
                                        </p:cTn>
                                        <p:tgtEl>
                                          <p:spTgt spid="85198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3" grpId="0" animBg="1"/>
      <p:bldP spid="85198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4953000" y="381000"/>
            <a:ext cx="3962400" cy="3733800"/>
          </a:xfrm>
        </p:spPr>
        <p:txBody>
          <a:bodyPr/>
          <a:lstStyle/>
          <a:p>
            <a:pPr eaLnBrk="1" hangingPunct="1"/>
            <a:r>
              <a:rPr lang="en-US" sz="3600">
                <a:solidFill>
                  <a:schemeClr val="tx1"/>
                </a:solidFill>
                <a:latin typeface="Arial Black" charset="0"/>
                <a:ea typeface="ＭＳ Ｐゴシック" charset="0"/>
                <a:cs typeface="ＭＳ Ｐゴシック" charset="0"/>
              </a:rPr>
              <a:t>Langdon &amp; Nevue missed some important English works of art</a:t>
            </a:r>
            <a:endParaRPr lang="en-US">
              <a:solidFill>
                <a:schemeClr val="bg1"/>
              </a:solidFill>
              <a:latin typeface="Arial Black" charset="0"/>
              <a:ea typeface="ＭＳ Ｐゴシック" charset="0"/>
              <a:cs typeface="ＭＳ Ｐゴシック" charset="0"/>
            </a:endParaRPr>
          </a:p>
        </p:txBody>
      </p:sp>
      <p:pic>
        <p:nvPicPr>
          <p:cNvPr id="378882" name="Picture 3" descr="Beana Li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6958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883" name="Rectangle 4"/>
          <p:cNvSpPr>
            <a:spLocks noChangeArrowheads="1"/>
          </p:cNvSpPr>
          <p:nvPr/>
        </p:nvSpPr>
        <p:spPr bwMode="auto">
          <a:xfrm>
            <a:off x="4953000" y="5638800"/>
            <a:ext cx="396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3200" i="1">
                <a:latin typeface="Arial Black" charset="0"/>
              </a:rPr>
              <a:t>The Beana Lisa, 2006</a:t>
            </a:r>
            <a:endParaRPr lang="en-US" sz="3200" i="1">
              <a:solidFill>
                <a:schemeClr val="bg1"/>
              </a:solidFill>
              <a:latin typeface="Arial Black"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80930"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en-US" sz="9600" b="1">
                <a:solidFill>
                  <a:schemeClr val="tx1"/>
                </a:solidFill>
                <a:latin typeface="Arial Black" charset="0"/>
                <a:ea typeface="ＭＳ Ｐゴシック" charset="0"/>
                <a:cs typeface="ＭＳ Ｐゴシック" charset="0"/>
              </a:rPr>
              <a:t>The Sources</a:t>
            </a:r>
            <a:endParaRPr lang="en-US" sz="4800" b="1">
              <a:solidFill>
                <a:schemeClr val="tx1"/>
              </a:solidFill>
              <a:latin typeface="Arial Black" charset="0"/>
              <a:ea typeface="ＭＳ Ｐゴシック" charset="0"/>
              <a:cs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2978" name="Picture 2" descr="danbrown"/>
          <p:cNvPicPr>
            <a:picLocks noChangeAspect="1" noChangeArrowheads="1"/>
          </p:cNvPicPr>
          <p:nvPr/>
        </p:nvPicPr>
        <p:blipFill>
          <a:blip r:embed="rId3" cstate="screen">
            <a:extLst>
              <a:ext uri="{28A0092B-C50C-407E-A947-70E740481C1C}">
                <a14:useLocalDpi xmlns:a14="http://schemas.microsoft.com/office/drawing/2010/main"/>
              </a:ext>
            </a:extLst>
          </a:blip>
          <a:srcRect r="10448"/>
          <a:stretch>
            <a:fillRect/>
          </a:stretch>
        </p:blipFill>
        <p:spPr bwMode="auto">
          <a:xfrm>
            <a:off x="381000" y="15875"/>
            <a:ext cx="86868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1651" name="Rectangle 3"/>
          <p:cNvSpPr>
            <a:spLocks noGrp="1" noChangeArrowheads="1"/>
          </p:cNvSpPr>
          <p:nvPr>
            <p:ph type="title"/>
          </p:nvPr>
        </p:nvSpPr>
        <p:spPr>
          <a:xfrm rot="20979315">
            <a:off x="457200" y="1219200"/>
            <a:ext cx="7620000" cy="1143000"/>
          </a:xfrm>
          <a:solidFill>
            <a:schemeClr val="tx2"/>
          </a:solidFill>
        </p:spPr>
        <p:txBody>
          <a:bodyPr/>
          <a:lstStyle/>
          <a:p>
            <a:pPr eaLnBrk="1" hangingPunct="1"/>
            <a:r>
              <a:rPr lang="en-US" sz="6000">
                <a:solidFill>
                  <a:schemeClr val="bg1"/>
                </a:solidFill>
                <a:latin typeface="Arial" charset="0"/>
                <a:ea typeface="ＭＳ Ｐゴシック" charset="0"/>
                <a:cs typeface="ＭＳ Ｐゴシック" charset="0"/>
              </a:rPr>
              <a:t>danbrown.com</a:t>
            </a:r>
          </a:p>
        </p:txBody>
      </p:sp>
      <p:sp>
        <p:nvSpPr>
          <p:cNvPr id="1051653" name="Rectangle 5"/>
          <p:cNvSpPr>
            <a:spLocks noChangeArrowheads="1"/>
          </p:cNvSpPr>
          <p:nvPr/>
        </p:nvSpPr>
        <p:spPr bwMode="auto">
          <a:xfrm rot="-620685">
            <a:off x="433388" y="3121025"/>
            <a:ext cx="8455025" cy="28225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4800" b="1">
                <a:solidFill>
                  <a:schemeClr val="bg1"/>
                </a:solidFill>
                <a:latin typeface="Arial" charset="0"/>
              </a:rPr>
              <a:t>FAQs:</a:t>
            </a:r>
            <a:br>
              <a:rPr lang="en-US" sz="4800" b="1">
                <a:solidFill>
                  <a:schemeClr val="bg1"/>
                </a:solidFill>
                <a:latin typeface="Arial" charset="0"/>
              </a:rPr>
            </a:br>
            <a:r>
              <a:rPr lang="en-US" sz="4800" b="1">
                <a:solidFill>
                  <a:schemeClr val="bg1"/>
                </a:solidFill>
                <a:latin typeface="Arial" charset="0"/>
              </a:rPr>
              <a:t>Q: </a:t>
            </a:r>
            <a:r>
              <a:rPr lang="en-US" altLang="ja-JP" sz="4800" b="1">
                <a:solidFill>
                  <a:schemeClr val="bg1"/>
                </a:solidFill>
                <a:latin typeface="Arial" charset="0"/>
              </a:rPr>
              <a:t>"Are you a Christian?"</a:t>
            </a:r>
            <a:br>
              <a:rPr lang="en-US" altLang="ja-JP" sz="4800" b="1">
                <a:solidFill>
                  <a:schemeClr val="bg1"/>
                </a:solidFill>
                <a:latin typeface="Arial" charset="0"/>
              </a:rPr>
            </a:br>
            <a:r>
              <a:rPr lang="en-US" altLang="ja-JP" sz="4800" b="1">
                <a:solidFill>
                  <a:schemeClr val="bg1"/>
                </a:solidFill>
                <a:latin typeface="Arial" charset="0"/>
              </a:rPr>
              <a:t>A: "Yes…"</a:t>
            </a:r>
            <a:endParaRPr lang="en-US" sz="4800" b="1">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051651"/>
                                        </p:tgtEl>
                                        <p:attrNameLst>
                                          <p:attrName>style.visibility</p:attrName>
                                        </p:attrNameLst>
                                      </p:cBhvr>
                                      <p:to>
                                        <p:strVal val="visible"/>
                                      </p:to>
                                    </p:set>
                                    <p:anim calcmode="lin" valueType="num">
                                      <p:cBhvr>
                                        <p:cTn id="7" dur="500" fill="hold"/>
                                        <p:tgtEl>
                                          <p:spTgt spid="1051651"/>
                                        </p:tgtEl>
                                        <p:attrNameLst>
                                          <p:attrName>ppt_w</p:attrName>
                                        </p:attrNameLst>
                                      </p:cBhvr>
                                      <p:tavLst>
                                        <p:tav tm="0">
                                          <p:val>
                                            <p:fltVal val="0"/>
                                          </p:val>
                                        </p:tav>
                                        <p:tav tm="100000">
                                          <p:val>
                                            <p:strVal val="#ppt_w"/>
                                          </p:val>
                                        </p:tav>
                                      </p:tavLst>
                                    </p:anim>
                                    <p:anim calcmode="lin" valueType="num">
                                      <p:cBhvr>
                                        <p:cTn id="8" dur="500" fill="hold"/>
                                        <p:tgtEl>
                                          <p:spTgt spid="1051651"/>
                                        </p:tgtEl>
                                        <p:attrNameLst>
                                          <p:attrName>ppt_h</p:attrName>
                                        </p:attrNameLst>
                                      </p:cBhvr>
                                      <p:tavLst>
                                        <p:tav tm="0">
                                          <p:val>
                                            <p:fltVal val="0"/>
                                          </p:val>
                                        </p:tav>
                                        <p:tav tm="100000">
                                          <p:val>
                                            <p:strVal val="#ppt_h"/>
                                          </p:val>
                                        </p:tav>
                                      </p:tavLst>
                                    </p:anim>
                                    <p:anim calcmode="lin" valueType="num">
                                      <p:cBhvr>
                                        <p:cTn id="9" dur="500" fill="hold"/>
                                        <p:tgtEl>
                                          <p:spTgt spid="1051651"/>
                                        </p:tgtEl>
                                        <p:attrNameLst>
                                          <p:attrName>style.rotation</p:attrName>
                                        </p:attrNameLst>
                                      </p:cBhvr>
                                      <p:tavLst>
                                        <p:tav tm="0">
                                          <p:val>
                                            <p:fltVal val="360"/>
                                          </p:val>
                                        </p:tav>
                                        <p:tav tm="100000">
                                          <p:val>
                                            <p:fltVal val="0"/>
                                          </p:val>
                                        </p:tav>
                                      </p:tavLst>
                                    </p:anim>
                                    <p:animEffect transition="in" filter="fade">
                                      <p:cBhvr>
                                        <p:cTn id="10" dur="500"/>
                                        <p:tgtEl>
                                          <p:spTgt spid="105165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051653"/>
                                        </p:tgtEl>
                                        <p:attrNameLst>
                                          <p:attrName>style.visibility</p:attrName>
                                        </p:attrNameLst>
                                      </p:cBhvr>
                                      <p:to>
                                        <p:strVal val="visible"/>
                                      </p:to>
                                    </p:set>
                                    <p:anim calcmode="lin" valueType="num">
                                      <p:cBhvr>
                                        <p:cTn id="15" dur="500" fill="hold"/>
                                        <p:tgtEl>
                                          <p:spTgt spid="1051653"/>
                                        </p:tgtEl>
                                        <p:attrNameLst>
                                          <p:attrName>ppt_w</p:attrName>
                                        </p:attrNameLst>
                                      </p:cBhvr>
                                      <p:tavLst>
                                        <p:tav tm="0">
                                          <p:val>
                                            <p:fltVal val="0"/>
                                          </p:val>
                                        </p:tav>
                                        <p:tav tm="100000">
                                          <p:val>
                                            <p:strVal val="#ppt_w"/>
                                          </p:val>
                                        </p:tav>
                                      </p:tavLst>
                                    </p:anim>
                                    <p:anim calcmode="lin" valueType="num">
                                      <p:cBhvr>
                                        <p:cTn id="16" dur="500" fill="hold"/>
                                        <p:tgtEl>
                                          <p:spTgt spid="1051653"/>
                                        </p:tgtEl>
                                        <p:attrNameLst>
                                          <p:attrName>ppt_h</p:attrName>
                                        </p:attrNameLst>
                                      </p:cBhvr>
                                      <p:tavLst>
                                        <p:tav tm="0">
                                          <p:val>
                                            <p:fltVal val="0"/>
                                          </p:val>
                                        </p:tav>
                                        <p:tav tm="100000">
                                          <p:val>
                                            <p:strVal val="#ppt_h"/>
                                          </p:val>
                                        </p:tav>
                                      </p:tavLst>
                                    </p:anim>
                                    <p:anim calcmode="lin" valueType="num">
                                      <p:cBhvr>
                                        <p:cTn id="17" dur="500" fill="hold"/>
                                        <p:tgtEl>
                                          <p:spTgt spid="1051653"/>
                                        </p:tgtEl>
                                        <p:attrNameLst>
                                          <p:attrName>style.rotation</p:attrName>
                                        </p:attrNameLst>
                                      </p:cBhvr>
                                      <p:tavLst>
                                        <p:tav tm="0">
                                          <p:val>
                                            <p:fltVal val="360"/>
                                          </p:val>
                                        </p:tav>
                                        <p:tav tm="100000">
                                          <p:val>
                                            <p:fltVal val="0"/>
                                          </p:val>
                                        </p:tav>
                                      </p:tavLst>
                                    </p:anim>
                                    <p:animEffect transition="in" filter="fade">
                                      <p:cBhvr>
                                        <p:cTn id="18" dur="500"/>
                                        <p:tgtEl>
                                          <p:spTgt spid="1051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51" grpId="0" animBg="1"/>
      <p:bldP spid="105165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title"/>
          </p:nvPr>
        </p:nvSpPr>
        <p:spPr/>
        <p:txBody>
          <a:bodyPr/>
          <a:lstStyle/>
          <a:p>
            <a:pPr eaLnBrk="1" hangingPunct="1"/>
            <a:r>
              <a:rPr lang="en-US">
                <a:latin typeface="acme secret agent" charset="0"/>
                <a:ea typeface="ＭＳ Ｐゴシック" charset="0"/>
                <a:cs typeface="ＭＳ Ｐゴシック" charset="0"/>
              </a:rPr>
              <a:t>Does Brown </a:t>
            </a:r>
            <a:r>
              <a:rPr lang="en-US" i="1">
                <a:solidFill>
                  <a:srgbClr val="FFFF00"/>
                </a:solidFill>
                <a:latin typeface="acme secret agent" charset="0"/>
                <a:ea typeface="ＭＳ Ｐゴシック" charset="0"/>
                <a:cs typeface="ＭＳ Ｐゴシック" charset="0"/>
              </a:rPr>
              <a:t>Really</a:t>
            </a:r>
            <a:r>
              <a:rPr lang="en-US">
                <a:latin typeface="acme secret agent" charset="0"/>
                <a:ea typeface="ＭＳ Ｐゴシック" charset="0"/>
                <a:cs typeface="ＭＳ Ｐゴシック" charset="0"/>
              </a:rPr>
              <a:t> Believe All This Stuff?</a:t>
            </a:r>
            <a:endParaRPr lang="en-US">
              <a:latin typeface="Arial Black" charset="0"/>
              <a:ea typeface="ＭＳ Ｐゴシック" charset="0"/>
              <a:cs typeface="ＭＳ Ｐゴシック" charset="0"/>
            </a:endParaRPr>
          </a:p>
        </p:txBody>
      </p:sp>
      <p:sp>
        <p:nvSpPr>
          <p:cNvPr id="385026" name="Rectangle 3"/>
          <p:cNvSpPr>
            <a:spLocks noGrp="1" noChangeArrowheads="1"/>
          </p:cNvSpPr>
          <p:nvPr>
            <p:ph type="body" idx="1"/>
          </p:nvPr>
        </p:nvSpPr>
        <p:spPr>
          <a:xfrm>
            <a:off x="3429000" y="2362200"/>
            <a:ext cx="5410200" cy="3733800"/>
          </a:xfrm>
        </p:spPr>
        <p:txBody>
          <a:bodyPr/>
          <a:lstStyle/>
          <a:p>
            <a:pPr marL="111125" indent="-111125" eaLnBrk="1" hangingPunct="1">
              <a:lnSpc>
                <a:spcPct val="90000"/>
              </a:lnSpc>
              <a:buFontTx/>
              <a:buNone/>
            </a:pPr>
            <a:r>
              <a:rPr lang="en-US" altLang="ja-JP" b="1">
                <a:latin typeface="Arial" charset="0"/>
                <a:ea typeface="ＭＳ Ｐゴシック" charset="0"/>
                <a:cs typeface="ＭＳ Ｐゴシック" charset="0"/>
              </a:rPr>
              <a:t>"I began as a skeptic.  As I started researching </a:t>
            </a:r>
            <a:r>
              <a:rPr lang="en-US" altLang="ja-JP" b="1" i="1">
                <a:latin typeface="Arial" charset="0"/>
                <a:ea typeface="ＭＳ Ｐゴシック" charset="0"/>
                <a:cs typeface="ＭＳ Ｐゴシック" charset="0"/>
              </a:rPr>
              <a:t>The Da Vinci Code</a:t>
            </a:r>
            <a:r>
              <a:rPr lang="en-US" altLang="ja-JP" b="1">
                <a:latin typeface="Arial" charset="0"/>
                <a:ea typeface="ＭＳ Ｐゴシック" charset="0"/>
                <a:cs typeface="ＭＳ Ｐゴシック" charset="0"/>
              </a:rPr>
              <a:t>, I really thought I would disprove a lot of this theory about Mary Magdalene and Holy Blood and all of that.  I became a believer."</a:t>
            </a:r>
            <a:endParaRPr lang="en-US" b="1">
              <a:latin typeface="Arial" charset="0"/>
              <a:ea typeface="ＭＳ Ｐゴシック" charset="0"/>
              <a:cs typeface="ＭＳ Ｐゴシック" charset="0"/>
            </a:endParaRPr>
          </a:p>
        </p:txBody>
      </p:sp>
      <p:pic>
        <p:nvPicPr>
          <p:cNvPr id="38502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2362200"/>
            <a:ext cx="243840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85028" name="Text Box 5"/>
          <p:cNvSpPr txBox="1">
            <a:spLocks noChangeArrowheads="1"/>
          </p:cNvSpPr>
          <p:nvPr/>
        </p:nvSpPr>
        <p:spPr bwMode="auto">
          <a:xfrm>
            <a:off x="669925" y="6324600"/>
            <a:ext cx="78946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Arial Narrow" charset="0"/>
              </a:rPr>
              <a:t>ABC News Special </a:t>
            </a:r>
            <a:r>
              <a:rPr lang="en-US" altLang="ja-JP" b="1">
                <a:latin typeface="Arial Narrow" charset="0"/>
              </a:rPr>
              <a:t>"Jesus, Mary, and Da Vinci," aired 3 Nov 2003</a:t>
            </a:r>
            <a:endParaRPr lang="en-US" b="1">
              <a:latin typeface="26"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p:cNvSpPr>
            <a:spLocks noGrp="1" noChangeArrowheads="1"/>
          </p:cNvSpPr>
          <p:nvPr>
            <p:ph type="title"/>
          </p:nvPr>
        </p:nvSpPr>
        <p:spPr>
          <a:xfrm>
            <a:off x="0" y="76200"/>
            <a:ext cx="9144000" cy="1143000"/>
          </a:xfrm>
        </p:spPr>
        <p:txBody>
          <a:bodyPr/>
          <a:lstStyle/>
          <a:p>
            <a:pPr eaLnBrk="1" hangingPunct="1"/>
            <a:r>
              <a:rPr lang="en-US">
                <a:latin typeface="Arial Black" charset="0"/>
                <a:ea typeface="ＭＳ Ｐゴシック" charset="0"/>
                <a:cs typeface="ＭＳ Ｐゴシック" charset="0"/>
              </a:rPr>
              <a:t>The Claims in the Preface</a:t>
            </a:r>
          </a:p>
        </p:txBody>
      </p:sp>
      <p:pic>
        <p:nvPicPr>
          <p:cNvPr id="387074" name="Picture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486400" y="1905000"/>
            <a:ext cx="3097213" cy="4114800"/>
          </a:xfrm>
        </p:spPr>
      </p:pic>
      <p:sp>
        <p:nvSpPr>
          <p:cNvPr id="387075" name="Text Box 4"/>
          <p:cNvSpPr txBox="1">
            <a:spLocks noChangeArrowheads="1"/>
          </p:cNvSpPr>
          <p:nvPr/>
        </p:nvSpPr>
        <p:spPr bwMode="auto">
          <a:xfrm>
            <a:off x="685800" y="2098675"/>
            <a:ext cx="4648200" cy="3387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altLang="ja-JP" sz="3600" b="1">
                <a:latin typeface="Arial" charset="0"/>
              </a:rPr>
              <a:t>"All descriptions of artwork, architecture, documents, and secret rituals in this novel are accurate."</a:t>
            </a:r>
            <a:endParaRPr lang="en-US" sz="3600" b="1">
              <a:latin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2" name="Picture 6" descr="SB Paris Louvre pyramids"/>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2" name="Rectangle 2"/>
          <p:cNvSpPr>
            <a:spLocks noGrp="1" noChangeArrowheads="1"/>
          </p:cNvSpPr>
          <p:nvPr>
            <p:ph type="title"/>
          </p:nvPr>
        </p:nvSpPr>
        <p:spPr>
          <a:xfrm>
            <a:off x="76200" y="76200"/>
            <a:ext cx="8991600" cy="1143000"/>
          </a:xfrm>
        </p:spPr>
        <p:txBody>
          <a:bodyPr/>
          <a:lstStyle/>
          <a:p>
            <a:pPr eaLnBrk="1" hangingPunct="1"/>
            <a:r>
              <a:rPr lang="en-US" altLang="ja-JP" sz="3600" b="1">
                <a:solidFill>
                  <a:schemeClr val="bg1"/>
                </a:solidFill>
                <a:latin typeface="Arial" charset="0"/>
                <a:ea typeface="ＭＳ Ｐゴシック" charset="0"/>
                <a:cs typeface="ＭＳ Ｐゴシック" charset="0"/>
              </a:rPr>
              <a:t>"All descriptions of… architecture… </a:t>
            </a:r>
            <a:br>
              <a:rPr lang="en-US" altLang="ja-JP" sz="3600" b="1">
                <a:solidFill>
                  <a:schemeClr val="bg1"/>
                </a:solidFill>
                <a:latin typeface="Arial" charset="0"/>
                <a:ea typeface="ＭＳ Ｐゴシック" charset="0"/>
                <a:cs typeface="ＭＳ Ｐゴシック" charset="0"/>
              </a:rPr>
            </a:br>
            <a:r>
              <a:rPr lang="en-US" altLang="ja-JP" sz="3600" b="1">
                <a:solidFill>
                  <a:schemeClr val="bg1"/>
                </a:solidFill>
                <a:latin typeface="Arial" charset="0"/>
                <a:ea typeface="ＭＳ Ｐゴシック" charset="0"/>
                <a:cs typeface="ＭＳ Ｐゴシック" charset="0"/>
              </a:rPr>
              <a:t>are accurate."  Really?</a:t>
            </a:r>
            <a:endParaRPr lang="en-US" sz="3600" b="1">
              <a:solidFill>
                <a:schemeClr val="tx1"/>
              </a:solidFill>
              <a:latin typeface="Arial" charset="0"/>
              <a:ea typeface="ＭＳ Ｐゴシック" charset="0"/>
              <a:cs typeface="ＭＳ Ｐゴシック" charset="0"/>
            </a:endParaRPr>
          </a:p>
        </p:txBody>
      </p:sp>
      <p:sp>
        <p:nvSpPr>
          <p:cNvPr id="91140" name="Text Box 4"/>
          <p:cNvSpPr txBox="1">
            <a:spLocks noChangeArrowheads="1"/>
          </p:cNvSpPr>
          <p:nvPr/>
        </p:nvSpPr>
        <p:spPr bwMode="auto">
          <a:xfrm>
            <a:off x="228600" y="3810000"/>
            <a:ext cx="4876800" cy="3046413"/>
          </a:xfrm>
          <a:prstGeom prst="rect">
            <a:avLst/>
          </a:prstGeom>
          <a:solidFill>
            <a:srgbClr val="020009"/>
          </a:solidFill>
          <a:ln w="9525">
            <a:noFill/>
            <a:miter lim="800000"/>
            <a:headEnd/>
            <a:tailEnd/>
          </a:ln>
          <a:effectLst>
            <a:outerShdw blurRad="63500" dist="35921" dir="2700000" algn="ctr" rotWithShape="0">
              <a:srgbClr val="020009">
                <a:alpha val="74998"/>
              </a:srgbClr>
            </a:outerShdw>
          </a:effectLst>
        </p:spPr>
        <p:txBody>
          <a:bodyPr>
            <a:spAutoFit/>
          </a:bodyPr>
          <a:lstStyle/>
          <a:p>
            <a:pPr>
              <a:defRPr/>
            </a:pPr>
            <a:r>
              <a:rPr lang="en-US" sz="3200" b="1" dirty="0">
                <a:latin typeface="Arial" pitchFamily="-105" charset="0"/>
                <a:ea typeface="+mn-ea"/>
                <a:cs typeface="+mn-cs"/>
              </a:rPr>
              <a:t>…this pyramid, at President Mitterrand</a:t>
            </a:r>
            <a:r>
              <a:rPr lang="fr-FR" sz="3200" b="1" dirty="0">
                <a:latin typeface="Arial" pitchFamily="-105" charset="0"/>
                <a:ea typeface="+mn-ea"/>
                <a:cs typeface="+mn-cs"/>
              </a:rPr>
              <a:t>'</a:t>
            </a:r>
            <a:r>
              <a:rPr lang="en-US" sz="3200" b="1" dirty="0">
                <a:latin typeface="Arial" pitchFamily="-105" charset="0"/>
                <a:ea typeface="+mn-ea"/>
                <a:cs typeface="+mn-cs"/>
              </a:rPr>
              <a:t>s explicit demand, had been constructed of exactly 666 panes of glass" (DVC, 18).</a:t>
            </a:r>
          </a:p>
        </p:txBody>
      </p:sp>
      <p:sp>
        <p:nvSpPr>
          <p:cNvPr id="91143" name="Text Box 7"/>
          <p:cNvSpPr txBox="1">
            <a:spLocks noChangeArrowheads="1"/>
          </p:cNvSpPr>
          <p:nvPr/>
        </p:nvSpPr>
        <p:spPr bwMode="auto">
          <a:xfrm>
            <a:off x="5410200" y="3810000"/>
            <a:ext cx="3733800" cy="1077913"/>
          </a:xfrm>
          <a:prstGeom prst="rect">
            <a:avLst/>
          </a:prstGeom>
          <a:solidFill>
            <a:srgbClr val="020009"/>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a:defRPr/>
            </a:pPr>
            <a:r>
              <a:rPr lang="en-US" altLang="ja-JP" sz="3200" b="1" dirty="0">
                <a:latin typeface="Arial" charset="0"/>
              </a:rPr>
              <a:t>"</a:t>
            </a:r>
            <a:r>
              <a:rPr lang="en-US" sz="3200" b="1" dirty="0">
                <a:latin typeface="Arial" charset="0"/>
              </a:rPr>
              <a:t>673 panes </a:t>
            </a:r>
            <a:br>
              <a:rPr lang="en-US" sz="3200" b="1" dirty="0">
                <a:latin typeface="Arial" charset="0"/>
              </a:rPr>
            </a:br>
            <a:r>
              <a:rPr lang="en-US" sz="3200" b="1" dirty="0">
                <a:latin typeface="Arial" charset="0"/>
              </a:rPr>
              <a:t>of glass</a:t>
            </a:r>
            <a:r>
              <a:rPr lang="en-US" altLang="ja-JP" sz="3200" b="1" dirty="0">
                <a:latin typeface="Arial" charset="0"/>
              </a:rPr>
              <a:t>"</a:t>
            </a:r>
            <a:endParaRPr lang="en-US" sz="3200" b="1" dirty="0">
              <a:latin typeface="Arial" charset="0"/>
            </a:endParaRPr>
          </a:p>
        </p:txBody>
      </p:sp>
      <p:sp>
        <p:nvSpPr>
          <p:cNvPr id="91144" name="WordArt 8" descr="Narrow vertical"/>
          <p:cNvSpPr>
            <a:spLocks noChangeArrowheads="1" noChangeShapeType="1" noTextEdit="1"/>
          </p:cNvSpPr>
          <p:nvPr/>
        </p:nvSpPr>
        <p:spPr bwMode="auto">
          <a:xfrm>
            <a:off x="381000" y="2514600"/>
            <a:ext cx="35052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Da Vinci Con</a:t>
            </a:r>
          </a:p>
        </p:txBody>
      </p:sp>
      <p:sp>
        <p:nvSpPr>
          <p:cNvPr id="91145" name="WordArt 9" descr="Narrow vertical"/>
          <p:cNvSpPr>
            <a:spLocks noChangeArrowheads="1" noChangeShapeType="1" noTextEdit="1"/>
          </p:cNvSpPr>
          <p:nvPr/>
        </p:nvSpPr>
        <p:spPr bwMode="auto">
          <a:xfrm>
            <a:off x="5257800" y="2514600"/>
            <a:ext cx="35052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Louvre website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diamond(in)">
                                      <p:cBhvr>
                                        <p:cTn id="7" dur="2000"/>
                                        <p:tgtEl>
                                          <p:spTgt spid="91142"/>
                                        </p:tgtEl>
                                      </p:cBhvr>
                                    </p:animEffect>
                                  </p:childTnLst>
                                </p:cTn>
                              </p:par>
                            </p:childTnLst>
                          </p:cTn>
                        </p:par>
                        <p:par>
                          <p:cTn id="8" fill="hold" nodeType="afterGroup">
                            <p:stCondLst>
                              <p:cond delay="2000"/>
                            </p:stCondLst>
                            <p:childTnLst>
                              <p:par>
                                <p:cTn id="9" presetID="3" presetClass="entr" presetSubtype="0" fill="hold" grpId="0" nodeType="afterEffect">
                                  <p:stCondLst>
                                    <p:cond delay="0"/>
                                  </p:stCondLst>
                                  <p:childTnLst>
                                    <p:set>
                                      <p:cBhvr>
                                        <p:cTn id="10" dur="1" fill="hold">
                                          <p:stCondLst>
                                            <p:cond delay="0"/>
                                          </p:stCondLst>
                                        </p:cTn>
                                        <p:tgtEl>
                                          <p:spTgt spid="91144"/>
                                        </p:tgtEl>
                                        <p:attrNameLst>
                                          <p:attrName>style.visibility</p:attrName>
                                        </p:attrNameLst>
                                      </p:cBhvr>
                                      <p:to>
                                        <p:strVal val="visible"/>
                                      </p:to>
                                    </p:set>
                                  </p:childTnLst>
                                </p:cTn>
                              </p:par>
                            </p:childTnLst>
                          </p:cTn>
                        </p:par>
                        <p:par>
                          <p:cTn id="11" fill="hold" nodeType="afterGroup">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91140"/>
                                        </p:tgtEl>
                                        <p:attrNameLst>
                                          <p:attrName>style.visibility</p:attrName>
                                        </p:attrNameLst>
                                      </p:cBhvr>
                                      <p:to>
                                        <p:strVal val="visible"/>
                                      </p:to>
                                    </p:set>
                                  </p:childTnLst>
                                </p:cTn>
                              </p:par>
                            </p:childTnLst>
                          </p:cTn>
                        </p:par>
                        <p:par>
                          <p:cTn id="14" fill="hold" nodeType="afterGroup">
                            <p:stCondLst>
                              <p:cond delay="2000"/>
                            </p:stCondLst>
                            <p:childTnLst>
                              <p:par>
                                <p:cTn id="15" presetID="3" presetClass="entr" presetSubtype="0" fill="hold" grpId="0" nodeType="afterEffect">
                                  <p:stCondLst>
                                    <p:cond delay="0"/>
                                  </p:stCondLst>
                                  <p:childTnLst>
                                    <p:set>
                                      <p:cBhvr>
                                        <p:cTn id="16" dur="1" fill="hold">
                                          <p:stCondLst>
                                            <p:cond delay="0"/>
                                          </p:stCondLst>
                                        </p:cTn>
                                        <p:tgtEl>
                                          <p:spTgt spid="91145"/>
                                        </p:tgtEl>
                                        <p:attrNameLst>
                                          <p:attrName>style.visibility</p:attrName>
                                        </p:attrNameLst>
                                      </p:cBhvr>
                                      <p:to>
                                        <p:strVal val="visible"/>
                                      </p:to>
                                    </p:set>
                                  </p:childTnLst>
                                </p:cTn>
                              </p:par>
                            </p:childTnLst>
                          </p:cTn>
                        </p:par>
                        <p:par>
                          <p:cTn id="17" fill="hold" nodeType="afterGroup">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91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p:bldP spid="91143" grpId="0" animBg="1"/>
      <p:bldP spid="91144" grpId="0" animBg="1"/>
      <p:bldP spid="9114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3"/>
          <p:cNvSpPr>
            <a:spLocks noGrp="1" noChangeArrowheads="1"/>
          </p:cNvSpPr>
          <p:nvPr>
            <p:ph type="ctrTitle"/>
          </p:nvPr>
        </p:nvSpPr>
        <p:spPr>
          <a:xfrm>
            <a:off x="0" y="0"/>
            <a:ext cx="9144000" cy="762000"/>
          </a:xfrm>
        </p:spPr>
        <p:txBody>
          <a:bodyPr/>
          <a:lstStyle/>
          <a:p>
            <a:pPr eaLnBrk="1" hangingPunct="1"/>
            <a:r>
              <a:rPr lang="en-US" sz="3200">
                <a:latin typeface="Arial Black" charset="0"/>
                <a:ea typeface="ＭＳ Ｐゴシック" charset="0"/>
                <a:cs typeface="ＭＳ Ｐゴシック" charset="0"/>
              </a:rPr>
              <a:t>The Shovel is Fake Too</a:t>
            </a:r>
            <a:endParaRPr lang="en-US">
              <a:latin typeface="Arial Black" charset="0"/>
              <a:ea typeface="ＭＳ Ｐゴシック" charset="0"/>
              <a:cs typeface="ＭＳ Ｐゴシック" charset="0"/>
            </a:endParaRPr>
          </a:p>
        </p:txBody>
      </p:sp>
      <p:pic>
        <p:nvPicPr>
          <p:cNvPr id="299010" name="Picture 4" descr="image00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15975"/>
            <a:ext cx="9144000" cy="604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2" descr="holy_grai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68975" y="1143000"/>
            <a:ext cx="3375025"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1170" name="Rectangle 3"/>
          <p:cNvSpPr>
            <a:spLocks noGrp="1" noChangeArrowheads="1"/>
          </p:cNvSpPr>
          <p:nvPr>
            <p:ph type="title"/>
          </p:nvPr>
        </p:nvSpPr>
        <p:spPr>
          <a:xfrm>
            <a:off x="152400" y="457200"/>
            <a:ext cx="8991600" cy="1143000"/>
          </a:xfrm>
        </p:spPr>
        <p:txBody>
          <a:bodyPr/>
          <a:lstStyle/>
          <a:p>
            <a:pPr algn="l" eaLnBrk="1" hangingPunct="1"/>
            <a:r>
              <a:rPr lang="en-US">
                <a:latin typeface="Arial" charset="0"/>
                <a:ea typeface="ＭＳ Ｐゴシック" charset="0"/>
                <a:cs typeface="ＭＳ Ｐゴシック" charset="0"/>
              </a:rPr>
              <a:t>Where did Brown get this stuff?</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He notes four books:</a:t>
            </a:r>
            <a:endParaRPr lang="en-US">
              <a:latin typeface="Arial Black" charset="0"/>
              <a:ea typeface="ＭＳ Ｐゴシック" charset="0"/>
              <a:cs typeface="ＭＳ Ｐゴシック" charset="0"/>
            </a:endParaRPr>
          </a:p>
        </p:txBody>
      </p:sp>
      <p:sp>
        <p:nvSpPr>
          <p:cNvPr id="757764" name="Rectangle 4"/>
          <p:cNvSpPr>
            <a:spLocks noGrp="1" noChangeArrowheads="1"/>
          </p:cNvSpPr>
          <p:nvPr>
            <p:ph type="body" idx="1"/>
          </p:nvPr>
        </p:nvSpPr>
        <p:spPr>
          <a:xfrm>
            <a:off x="76200" y="2209800"/>
            <a:ext cx="5715000" cy="4114800"/>
          </a:xfrm>
        </p:spPr>
        <p:txBody>
          <a:bodyPr/>
          <a:lstStyle/>
          <a:p>
            <a:pPr marL="533400" indent="-533400" eaLnBrk="1" hangingPunct="1">
              <a:lnSpc>
                <a:spcPct val="90000"/>
              </a:lnSpc>
              <a:buFontTx/>
              <a:buAutoNum type="arabicPeriod"/>
            </a:pPr>
            <a:r>
              <a:rPr lang="en-US" sz="2000">
                <a:solidFill>
                  <a:schemeClr val="folHlink"/>
                </a:solidFill>
                <a:latin typeface="Arial Black" charset="0"/>
                <a:ea typeface="ＭＳ Ｐゴシック" charset="0"/>
                <a:cs typeface="ＭＳ Ｐゴシック" charset="0"/>
              </a:rPr>
              <a:t>THE TEMPLAR REVELATION (1997)</a:t>
            </a:r>
            <a:br>
              <a:rPr lang="en-US" sz="2000">
                <a:latin typeface="Arial Black" charset="0"/>
                <a:ea typeface="ＭＳ Ｐゴシック" charset="0"/>
                <a:cs typeface="ＭＳ Ｐゴシック" charset="0"/>
              </a:rPr>
            </a:br>
            <a:r>
              <a:rPr lang="en-US" sz="2000">
                <a:latin typeface="Arial Black" charset="0"/>
                <a:ea typeface="ＭＳ Ｐゴシック" charset="0"/>
                <a:cs typeface="ＭＳ Ｐゴシック" charset="0"/>
              </a:rPr>
              <a:t>Secret Guardians of the True Identity of Christ   </a:t>
            </a:r>
          </a:p>
          <a:p>
            <a:pPr marL="533400" indent="-533400" eaLnBrk="1" hangingPunct="1">
              <a:lnSpc>
                <a:spcPct val="90000"/>
              </a:lnSpc>
              <a:buFontTx/>
              <a:buAutoNum type="arabicPeriod"/>
            </a:pPr>
            <a:r>
              <a:rPr lang="en-US" sz="2000">
                <a:solidFill>
                  <a:schemeClr val="folHlink"/>
                </a:solidFill>
                <a:latin typeface="Arial Black" charset="0"/>
                <a:ea typeface="ＭＳ Ｐゴシック" charset="0"/>
                <a:cs typeface="ＭＳ Ｐゴシック" charset="0"/>
              </a:rPr>
              <a:t>THE WOMAN WITH THE ALABASTER JAR:</a:t>
            </a:r>
            <a:br>
              <a:rPr lang="en-US" sz="2000">
                <a:solidFill>
                  <a:schemeClr val="folHlink"/>
                </a:solidFill>
                <a:latin typeface="Arial Black" charset="0"/>
                <a:ea typeface="ＭＳ Ｐゴシック" charset="0"/>
                <a:cs typeface="ＭＳ Ｐゴシック" charset="0"/>
              </a:rPr>
            </a:br>
            <a:r>
              <a:rPr lang="en-US" sz="2000">
                <a:latin typeface="Arial Black" charset="0"/>
                <a:ea typeface="ＭＳ Ｐゴシック" charset="0"/>
                <a:cs typeface="ＭＳ Ｐゴシック" charset="0"/>
              </a:rPr>
              <a:t>Mary Magdalene and the Holy Grail   </a:t>
            </a:r>
          </a:p>
          <a:p>
            <a:pPr marL="533400" indent="-533400" eaLnBrk="1" hangingPunct="1">
              <a:lnSpc>
                <a:spcPct val="90000"/>
              </a:lnSpc>
              <a:buFontTx/>
              <a:buAutoNum type="arabicPeriod"/>
            </a:pPr>
            <a:r>
              <a:rPr lang="en-US" sz="2000">
                <a:solidFill>
                  <a:schemeClr val="folHlink"/>
                </a:solidFill>
                <a:latin typeface="Arial Black" charset="0"/>
                <a:ea typeface="ＭＳ Ｐゴシック" charset="0"/>
                <a:cs typeface="ＭＳ Ｐゴシック" charset="0"/>
              </a:rPr>
              <a:t>THE GODDESS IN THE GOSPELS:</a:t>
            </a:r>
            <a:br>
              <a:rPr lang="en-US" sz="2000">
                <a:solidFill>
                  <a:schemeClr val="folHlink"/>
                </a:solidFill>
                <a:latin typeface="Arial Black" charset="0"/>
                <a:ea typeface="ＭＳ Ｐゴシック" charset="0"/>
                <a:cs typeface="ＭＳ Ｐゴシック" charset="0"/>
              </a:rPr>
            </a:br>
            <a:r>
              <a:rPr lang="en-US" sz="2000">
                <a:latin typeface="Arial Black" charset="0"/>
                <a:ea typeface="ＭＳ Ｐゴシック" charset="0"/>
                <a:cs typeface="ＭＳ Ｐゴシック" charset="0"/>
              </a:rPr>
              <a:t>Reclaiming the Sacred Feminine </a:t>
            </a:r>
          </a:p>
          <a:p>
            <a:pPr marL="533400" indent="-533400" eaLnBrk="1" hangingPunct="1">
              <a:lnSpc>
                <a:spcPct val="90000"/>
              </a:lnSpc>
              <a:buFontTx/>
              <a:buAutoNum type="arabicPeriod"/>
            </a:pPr>
            <a:r>
              <a:rPr lang="en-US" sz="2000">
                <a:solidFill>
                  <a:schemeClr val="folHlink"/>
                </a:solidFill>
                <a:latin typeface="Arial Black" charset="0"/>
                <a:ea typeface="ＭＳ Ｐゴシック" charset="0"/>
                <a:cs typeface="ＭＳ Ｐゴシック" charset="0"/>
              </a:rPr>
              <a:t>HOLY BLOOD, HOLY GRAIL (1982)</a:t>
            </a:r>
            <a:br>
              <a:rPr lang="en-US" sz="2000">
                <a:solidFill>
                  <a:schemeClr val="folHlink"/>
                </a:solidFill>
                <a:latin typeface="Arial Black" charset="0"/>
                <a:ea typeface="ＭＳ Ｐゴシック" charset="0"/>
                <a:cs typeface="ＭＳ Ｐゴシック" charset="0"/>
              </a:rPr>
            </a:br>
            <a:r>
              <a:rPr lang="en-US" sz="2000">
                <a:latin typeface="Arial Black" charset="0"/>
                <a:ea typeface="ＭＳ Ｐゴシック" charset="0"/>
                <a:cs typeface="ＭＳ Ｐゴシック" charset="0"/>
              </a:rPr>
              <a:t>The Acclaimed International Bestseller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57764">
                                            <p:txEl>
                                              <p:pRg st="0" end="0"/>
                                            </p:txEl>
                                          </p:spTgt>
                                        </p:tgtEl>
                                        <p:attrNameLst>
                                          <p:attrName>style.visibility</p:attrName>
                                        </p:attrNameLst>
                                      </p:cBhvr>
                                      <p:to>
                                        <p:strVal val="visible"/>
                                      </p:to>
                                    </p:set>
                                    <p:animEffect transition="in" filter="barn(inHorizontal)">
                                      <p:cBhvr>
                                        <p:cTn id="7" dur="500"/>
                                        <p:tgtEl>
                                          <p:spTgt spid="757764">
                                            <p:txEl>
                                              <p:pRg st="0" end="0"/>
                                            </p:txEl>
                                          </p:spTgt>
                                        </p:tgtEl>
                                      </p:cBhvr>
                                    </p:animEffect>
                                  </p:childTnLst>
                                </p:cTn>
                              </p:par>
                            </p:childTnLst>
                          </p:cTn>
                        </p:par>
                        <p:par>
                          <p:cTn id="8" fill="hold" nodeType="afterGroup">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757764">
                                            <p:txEl>
                                              <p:pRg st="1" end="1"/>
                                            </p:txEl>
                                          </p:spTgt>
                                        </p:tgtEl>
                                        <p:attrNameLst>
                                          <p:attrName>style.visibility</p:attrName>
                                        </p:attrNameLst>
                                      </p:cBhvr>
                                      <p:to>
                                        <p:strVal val="visible"/>
                                      </p:to>
                                    </p:set>
                                    <p:animEffect transition="in" filter="barn(inHorizontal)">
                                      <p:cBhvr>
                                        <p:cTn id="11" dur="500"/>
                                        <p:tgtEl>
                                          <p:spTgt spid="757764">
                                            <p:txEl>
                                              <p:pRg st="1" end="1"/>
                                            </p:txEl>
                                          </p:spTgt>
                                        </p:tgtEl>
                                      </p:cBhvr>
                                    </p:animEffect>
                                  </p:childTnLst>
                                </p:cTn>
                              </p:par>
                            </p:childTnLst>
                          </p:cTn>
                        </p:par>
                        <p:par>
                          <p:cTn id="12" fill="hold" nodeType="afterGroup">
                            <p:stCondLst>
                              <p:cond delay="1000"/>
                            </p:stCondLst>
                            <p:childTnLst>
                              <p:par>
                                <p:cTn id="13" presetID="16" presetClass="entr" presetSubtype="26" fill="hold" grpId="0" nodeType="afterEffect">
                                  <p:stCondLst>
                                    <p:cond delay="0"/>
                                  </p:stCondLst>
                                  <p:childTnLst>
                                    <p:set>
                                      <p:cBhvr>
                                        <p:cTn id="14" dur="1" fill="hold">
                                          <p:stCondLst>
                                            <p:cond delay="0"/>
                                          </p:stCondLst>
                                        </p:cTn>
                                        <p:tgtEl>
                                          <p:spTgt spid="757764">
                                            <p:txEl>
                                              <p:pRg st="2" end="2"/>
                                            </p:txEl>
                                          </p:spTgt>
                                        </p:tgtEl>
                                        <p:attrNameLst>
                                          <p:attrName>style.visibility</p:attrName>
                                        </p:attrNameLst>
                                      </p:cBhvr>
                                      <p:to>
                                        <p:strVal val="visible"/>
                                      </p:to>
                                    </p:set>
                                    <p:animEffect transition="in" filter="barn(inHorizontal)">
                                      <p:cBhvr>
                                        <p:cTn id="15" dur="500"/>
                                        <p:tgtEl>
                                          <p:spTgt spid="757764">
                                            <p:txEl>
                                              <p:pRg st="2" end="2"/>
                                            </p:txEl>
                                          </p:spTgt>
                                        </p:tgtEl>
                                      </p:cBhvr>
                                    </p:animEffect>
                                  </p:childTnLst>
                                </p:cTn>
                              </p:par>
                            </p:childTnLst>
                          </p:cTn>
                        </p:par>
                        <p:par>
                          <p:cTn id="16" fill="hold" nodeType="afterGroup">
                            <p:stCondLst>
                              <p:cond delay="1500"/>
                            </p:stCondLst>
                            <p:childTnLst>
                              <p:par>
                                <p:cTn id="17" presetID="16" presetClass="entr" presetSubtype="26" fill="hold" grpId="0" nodeType="afterEffect">
                                  <p:stCondLst>
                                    <p:cond delay="0"/>
                                  </p:stCondLst>
                                  <p:childTnLst>
                                    <p:set>
                                      <p:cBhvr>
                                        <p:cTn id="18" dur="1" fill="hold">
                                          <p:stCondLst>
                                            <p:cond delay="0"/>
                                          </p:stCondLst>
                                        </p:cTn>
                                        <p:tgtEl>
                                          <p:spTgt spid="757764">
                                            <p:txEl>
                                              <p:pRg st="3" end="3"/>
                                            </p:txEl>
                                          </p:spTgt>
                                        </p:tgtEl>
                                        <p:attrNameLst>
                                          <p:attrName>style.visibility</p:attrName>
                                        </p:attrNameLst>
                                      </p:cBhvr>
                                      <p:to>
                                        <p:strVal val="visible"/>
                                      </p:to>
                                    </p:set>
                                    <p:animEffect transition="in" filter="barn(inHorizontal)">
                                      <p:cBhvr>
                                        <p:cTn id="19" dur="500"/>
                                        <p:tgtEl>
                                          <p:spTgt spid="75776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4"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a:xfrm>
            <a:off x="2362200" y="1219200"/>
            <a:ext cx="6096000" cy="1143000"/>
          </a:xfrm>
        </p:spPr>
        <p:txBody>
          <a:bodyPr/>
          <a:lstStyle/>
          <a:p>
            <a:pPr algn="r" eaLnBrk="1" hangingPunct="1"/>
            <a:r>
              <a:rPr lang="en-US" sz="3600" i="1" u="sng">
                <a:latin typeface="Arial Black" charset="0"/>
                <a:ea typeface="ＭＳ Ｐゴシック" charset="0"/>
                <a:cs typeface="ＭＳ Ｐゴシック" charset="0"/>
              </a:rPr>
              <a:t>Holy Blood, Holy Grail</a:t>
            </a:r>
            <a:r>
              <a:rPr lang="en-US" sz="3600">
                <a:latin typeface="Arial Black" charset="0"/>
                <a:ea typeface="ＭＳ Ｐゴシック" charset="0"/>
                <a:cs typeface="ＭＳ Ｐゴシック" charset="0"/>
              </a:rPr>
              <a:t> Authors (1982)</a:t>
            </a:r>
            <a:endParaRPr lang="en-US">
              <a:latin typeface="Arial Black" charset="0"/>
              <a:ea typeface="ＭＳ Ｐゴシック" charset="0"/>
              <a:cs typeface="ＭＳ Ｐゴシック" charset="0"/>
            </a:endParaRPr>
          </a:p>
        </p:txBody>
      </p:sp>
      <p:sp>
        <p:nvSpPr>
          <p:cNvPr id="759811" name="Rectangle 3"/>
          <p:cNvSpPr>
            <a:spLocks noGrp="1" noChangeArrowheads="1"/>
          </p:cNvSpPr>
          <p:nvPr>
            <p:ph type="body" idx="1"/>
          </p:nvPr>
        </p:nvSpPr>
        <p:spPr>
          <a:xfrm>
            <a:off x="0" y="4724400"/>
            <a:ext cx="4267200" cy="2057400"/>
          </a:xfrm>
        </p:spPr>
        <p:txBody>
          <a:bodyPr/>
          <a:lstStyle/>
          <a:p>
            <a:pPr eaLnBrk="1" hangingPunct="1"/>
            <a:r>
              <a:rPr lang="en-US">
                <a:latin typeface="Arial Black" charset="0"/>
                <a:ea typeface="ＭＳ Ｐゴシック" charset="0"/>
                <a:cs typeface="ＭＳ Ｐゴシック" charset="0"/>
              </a:rPr>
              <a:t>Michael </a:t>
            </a:r>
            <a:r>
              <a:rPr lang="en-US">
                <a:solidFill>
                  <a:schemeClr val="folHlink"/>
                </a:solidFill>
                <a:latin typeface="Arial Black" charset="0"/>
                <a:ea typeface="ＭＳ Ｐゴシック" charset="0"/>
                <a:cs typeface="ＭＳ Ｐゴシック" charset="0"/>
              </a:rPr>
              <a:t>Baigent</a:t>
            </a:r>
            <a:endParaRPr lang="en-US">
              <a:latin typeface="Arial Black" charset="0"/>
              <a:ea typeface="ＭＳ Ｐゴシック" charset="0"/>
              <a:cs typeface="ＭＳ Ｐゴシック" charset="0"/>
            </a:endParaRPr>
          </a:p>
          <a:p>
            <a:pPr eaLnBrk="1" hangingPunct="1"/>
            <a:r>
              <a:rPr lang="en-US">
                <a:latin typeface="Arial Black" charset="0"/>
                <a:ea typeface="ＭＳ Ｐゴシック" charset="0"/>
                <a:cs typeface="ＭＳ Ｐゴシック" charset="0"/>
              </a:rPr>
              <a:t>Richard </a:t>
            </a:r>
            <a:r>
              <a:rPr lang="en-US">
                <a:solidFill>
                  <a:srgbClr val="DAA6DC"/>
                </a:solidFill>
                <a:latin typeface="Arial Black" charset="0"/>
                <a:ea typeface="ＭＳ Ｐゴシック" charset="0"/>
                <a:cs typeface="ＭＳ Ｐゴシック" charset="0"/>
              </a:rPr>
              <a:t>Leigh</a:t>
            </a:r>
            <a:endParaRPr lang="en-US">
              <a:latin typeface="Arial Black" charset="0"/>
              <a:ea typeface="ＭＳ Ｐゴシック" charset="0"/>
              <a:cs typeface="ＭＳ Ｐゴシック" charset="0"/>
            </a:endParaRPr>
          </a:p>
          <a:p>
            <a:pPr eaLnBrk="1" hangingPunct="1"/>
            <a:r>
              <a:rPr lang="en-US">
                <a:latin typeface="Arial Black" charset="0"/>
                <a:ea typeface="ＭＳ Ｐゴシック" charset="0"/>
                <a:cs typeface="ＭＳ Ｐゴシック" charset="0"/>
              </a:rPr>
              <a:t>Henry Lincoln</a:t>
            </a:r>
          </a:p>
        </p:txBody>
      </p:sp>
      <p:sp>
        <p:nvSpPr>
          <p:cNvPr id="759812" name="Rectangle 4"/>
          <p:cNvSpPr>
            <a:spLocks noChangeArrowheads="1"/>
          </p:cNvSpPr>
          <p:nvPr/>
        </p:nvSpPr>
        <p:spPr bwMode="auto">
          <a:xfrm>
            <a:off x="4953000" y="5257800"/>
            <a:ext cx="1905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buFontTx/>
              <a:buChar char="•"/>
            </a:pPr>
            <a:r>
              <a:rPr lang="en-US" sz="3200">
                <a:solidFill>
                  <a:srgbClr val="DAA6DC"/>
                </a:solidFill>
                <a:latin typeface="Arial Black" charset="0"/>
              </a:rPr>
              <a:t>Leigh</a:t>
            </a:r>
            <a:endParaRPr lang="en-US" sz="3200">
              <a:latin typeface="Arial Black" charset="0"/>
            </a:endParaRPr>
          </a:p>
          <a:p>
            <a:pPr marL="342900" indent="-342900" eaLnBrk="1" hangingPunct="1">
              <a:spcBef>
                <a:spcPct val="20000"/>
              </a:spcBef>
            </a:pPr>
            <a:endParaRPr lang="en-US" sz="3200">
              <a:latin typeface="Arial Black" charset="0"/>
            </a:endParaRPr>
          </a:p>
        </p:txBody>
      </p:sp>
      <p:sp>
        <p:nvSpPr>
          <p:cNvPr id="759813" name="AutoShape 5"/>
          <p:cNvSpPr>
            <a:spLocks noChangeArrowheads="1"/>
          </p:cNvSpPr>
          <p:nvPr/>
        </p:nvSpPr>
        <p:spPr bwMode="auto">
          <a:xfrm>
            <a:off x="3657600" y="5334000"/>
            <a:ext cx="1295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759814" name="Rectangle 6"/>
          <p:cNvSpPr>
            <a:spLocks noChangeArrowheads="1"/>
          </p:cNvSpPr>
          <p:nvPr/>
        </p:nvSpPr>
        <p:spPr bwMode="auto">
          <a:xfrm>
            <a:off x="6705600" y="5257800"/>
            <a:ext cx="2438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eaLnBrk="1" hangingPunct="1">
              <a:spcBef>
                <a:spcPct val="20000"/>
              </a:spcBef>
            </a:pPr>
            <a:r>
              <a:rPr lang="en-US" sz="3200">
                <a:solidFill>
                  <a:schemeClr val="folHlink"/>
                </a:solidFill>
                <a:latin typeface="Arial Black" charset="0"/>
              </a:rPr>
              <a:t>Teabing</a:t>
            </a:r>
            <a:endParaRPr lang="en-US" sz="3200">
              <a:latin typeface="Arial Black" charset="0"/>
            </a:endParaRPr>
          </a:p>
          <a:p>
            <a:pPr marL="342900" indent="-342900" eaLnBrk="1" hangingPunct="1">
              <a:spcBef>
                <a:spcPct val="20000"/>
              </a:spcBef>
            </a:pPr>
            <a:endParaRPr lang="en-US" sz="3200">
              <a:latin typeface="Arial Black" charset="0"/>
            </a:endParaRPr>
          </a:p>
        </p:txBody>
      </p:sp>
      <p:sp>
        <p:nvSpPr>
          <p:cNvPr id="759815" name="AutoShape 7"/>
          <p:cNvSpPr>
            <a:spLocks noChangeArrowheads="1"/>
          </p:cNvSpPr>
          <p:nvPr/>
        </p:nvSpPr>
        <p:spPr bwMode="auto">
          <a:xfrm>
            <a:off x="3124200" y="3581400"/>
            <a:ext cx="838200" cy="1066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759816" name="AutoShape 8"/>
          <p:cNvSpPr>
            <a:spLocks noChangeArrowheads="1"/>
          </p:cNvSpPr>
          <p:nvPr/>
        </p:nvSpPr>
        <p:spPr bwMode="auto">
          <a:xfrm rot="5400000">
            <a:off x="6515100" y="3886200"/>
            <a:ext cx="1524000" cy="10668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759817" name="Rectangle 9"/>
          <p:cNvSpPr>
            <a:spLocks noChangeArrowheads="1"/>
          </p:cNvSpPr>
          <p:nvPr/>
        </p:nvSpPr>
        <p:spPr bwMode="auto">
          <a:xfrm>
            <a:off x="4191000" y="3429000"/>
            <a:ext cx="24384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eaLnBrk="1" hangingPunct="1">
              <a:spcBef>
                <a:spcPct val="20000"/>
              </a:spcBef>
            </a:pPr>
            <a:r>
              <a:rPr lang="en-US" sz="3200">
                <a:solidFill>
                  <a:schemeClr val="folHlink"/>
                </a:solidFill>
                <a:latin typeface="Arial Black" charset="0"/>
              </a:rPr>
              <a:t>ngaibte</a:t>
            </a:r>
            <a:endParaRPr lang="en-US" sz="3200">
              <a:latin typeface="Arial Black" charset="0"/>
            </a:endParaRPr>
          </a:p>
          <a:p>
            <a:pPr marL="342900" indent="-342900" algn="ctr" eaLnBrk="1" hangingPunct="1">
              <a:spcBef>
                <a:spcPct val="20000"/>
              </a:spcBef>
            </a:pPr>
            <a:endParaRPr lang="en-US" sz="3200">
              <a:latin typeface="Arial Black" charset="0"/>
            </a:endParaRPr>
          </a:p>
        </p:txBody>
      </p:sp>
      <p:pic>
        <p:nvPicPr>
          <p:cNvPr id="393225" name="Picture 11" descr="HolyBloodBotto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60600"/>
            <a:ext cx="2590800" cy="220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3226" name="Picture 12" descr="HolyBloodTop"/>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586038" cy="226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59811">
                                            <p:txEl>
                                              <p:pRg st="0" end="0"/>
                                            </p:txEl>
                                          </p:spTgt>
                                        </p:tgtEl>
                                        <p:attrNameLst>
                                          <p:attrName>style.visibility</p:attrName>
                                        </p:attrNameLst>
                                      </p:cBhvr>
                                      <p:to>
                                        <p:strVal val="visible"/>
                                      </p:to>
                                    </p:set>
                                    <p:animEffect transition="in" filter="wipe(left)">
                                      <p:cBhvr>
                                        <p:cTn id="7" dur="1000"/>
                                        <p:tgtEl>
                                          <p:spTgt spid="759811">
                                            <p:txEl>
                                              <p:pRg st="0" end="0"/>
                                            </p:txEl>
                                          </p:spTgt>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59811">
                                            <p:txEl>
                                              <p:pRg st="1" end="1"/>
                                            </p:txEl>
                                          </p:spTgt>
                                        </p:tgtEl>
                                        <p:attrNameLst>
                                          <p:attrName>style.visibility</p:attrName>
                                        </p:attrNameLst>
                                      </p:cBhvr>
                                      <p:to>
                                        <p:strVal val="visible"/>
                                      </p:to>
                                    </p:set>
                                    <p:animEffect transition="in" filter="wipe(left)">
                                      <p:cBhvr>
                                        <p:cTn id="11" dur="1000"/>
                                        <p:tgtEl>
                                          <p:spTgt spid="759811">
                                            <p:txEl>
                                              <p:pRg st="1" end="1"/>
                                            </p:txEl>
                                          </p:spTgt>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759811">
                                            <p:txEl>
                                              <p:pRg st="2" end="2"/>
                                            </p:txEl>
                                          </p:spTgt>
                                        </p:tgtEl>
                                        <p:attrNameLst>
                                          <p:attrName>style.visibility</p:attrName>
                                        </p:attrNameLst>
                                      </p:cBhvr>
                                      <p:to>
                                        <p:strVal val="visible"/>
                                      </p:to>
                                    </p:set>
                                    <p:animEffect transition="in" filter="wipe(left)">
                                      <p:cBhvr>
                                        <p:cTn id="15" dur="1000"/>
                                        <p:tgtEl>
                                          <p:spTgt spid="759811">
                                            <p:txEl>
                                              <p:pRg st="2" end="2"/>
                                            </p:txEl>
                                          </p:spTgt>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759813"/>
                                        </p:tgtEl>
                                        <p:attrNameLst>
                                          <p:attrName>style.visibility</p:attrName>
                                        </p:attrNameLst>
                                      </p:cBhvr>
                                      <p:to>
                                        <p:strVal val="visible"/>
                                      </p:to>
                                    </p:set>
                                    <p:animEffect transition="in" filter="wipe(left)">
                                      <p:cBhvr>
                                        <p:cTn id="19" dur="1000"/>
                                        <p:tgtEl>
                                          <p:spTgt spid="759813"/>
                                        </p:tgtEl>
                                      </p:cBhvr>
                                    </p:animEffect>
                                  </p:childTnLst>
                                </p:cTn>
                              </p:par>
                            </p:childTnLst>
                          </p:cTn>
                        </p:par>
                        <p:par>
                          <p:cTn id="20" fill="hold" nodeType="afterGroup">
                            <p:stCondLst>
                              <p:cond delay="4000"/>
                            </p:stCondLst>
                            <p:childTnLst>
                              <p:par>
                                <p:cTn id="21" presetID="22" presetClass="entr" presetSubtype="8" fill="hold" grpId="0" nodeType="afterEffect">
                                  <p:stCondLst>
                                    <p:cond delay="0"/>
                                  </p:stCondLst>
                                  <p:childTnLst>
                                    <p:set>
                                      <p:cBhvr>
                                        <p:cTn id="22" dur="1" fill="hold">
                                          <p:stCondLst>
                                            <p:cond delay="0"/>
                                          </p:stCondLst>
                                        </p:cTn>
                                        <p:tgtEl>
                                          <p:spTgt spid="759812"/>
                                        </p:tgtEl>
                                        <p:attrNameLst>
                                          <p:attrName>style.visibility</p:attrName>
                                        </p:attrNameLst>
                                      </p:cBhvr>
                                      <p:to>
                                        <p:strVal val="visible"/>
                                      </p:to>
                                    </p:set>
                                    <p:animEffect transition="in" filter="wipe(left)">
                                      <p:cBhvr>
                                        <p:cTn id="23" dur="1000"/>
                                        <p:tgtEl>
                                          <p:spTgt spid="759812"/>
                                        </p:tgtEl>
                                      </p:cBhvr>
                                    </p:animEffect>
                                  </p:childTnLst>
                                </p:cTn>
                              </p:par>
                            </p:childTnLst>
                          </p:cTn>
                        </p:par>
                        <p:par>
                          <p:cTn id="24" fill="hold" nodeType="afterGroup">
                            <p:stCondLst>
                              <p:cond delay="5000"/>
                            </p:stCondLst>
                            <p:childTnLst>
                              <p:par>
                                <p:cTn id="25" presetID="22" presetClass="entr" presetSubtype="8" fill="hold" grpId="0" nodeType="afterEffect">
                                  <p:stCondLst>
                                    <p:cond delay="0"/>
                                  </p:stCondLst>
                                  <p:childTnLst>
                                    <p:set>
                                      <p:cBhvr>
                                        <p:cTn id="26" dur="1" fill="hold">
                                          <p:stCondLst>
                                            <p:cond delay="0"/>
                                          </p:stCondLst>
                                        </p:cTn>
                                        <p:tgtEl>
                                          <p:spTgt spid="759815"/>
                                        </p:tgtEl>
                                        <p:attrNameLst>
                                          <p:attrName>style.visibility</p:attrName>
                                        </p:attrNameLst>
                                      </p:cBhvr>
                                      <p:to>
                                        <p:strVal val="visible"/>
                                      </p:to>
                                    </p:set>
                                    <p:animEffect transition="in" filter="wipe(left)">
                                      <p:cBhvr>
                                        <p:cTn id="27" dur="1000"/>
                                        <p:tgtEl>
                                          <p:spTgt spid="759815"/>
                                        </p:tgtEl>
                                      </p:cBhvr>
                                    </p:animEffect>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759817"/>
                                        </p:tgtEl>
                                        <p:attrNameLst>
                                          <p:attrName>style.visibility</p:attrName>
                                        </p:attrNameLst>
                                      </p:cBhvr>
                                      <p:to>
                                        <p:strVal val="visible"/>
                                      </p:to>
                                    </p:set>
                                    <p:animEffect transition="in" filter="wipe(left)">
                                      <p:cBhvr>
                                        <p:cTn id="31" dur="1000"/>
                                        <p:tgtEl>
                                          <p:spTgt spid="759817"/>
                                        </p:tgtEl>
                                      </p:cBhvr>
                                    </p:animEffect>
                                  </p:childTnLst>
                                </p:cTn>
                              </p:par>
                            </p:childTnLst>
                          </p:cTn>
                        </p:par>
                        <p:par>
                          <p:cTn id="32" fill="hold" nodeType="afterGroup">
                            <p:stCondLst>
                              <p:cond delay="7000"/>
                            </p:stCondLst>
                            <p:childTnLst>
                              <p:par>
                                <p:cTn id="33" presetID="22" presetClass="entr" presetSubtype="8" fill="hold" grpId="0" nodeType="afterEffect">
                                  <p:stCondLst>
                                    <p:cond delay="0"/>
                                  </p:stCondLst>
                                  <p:childTnLst>
                                    <p:set>
                                      <p:cBhvr>
                                        <p:cTn id="34" dur="1" fill="hold">
                                          <p:stCondLst>
                                            <p:cond delay="0"/>
                                          </p:stCondLst>
                                        </p:cTn>
                                        <p:tgtEl>
                                          <p:spTgt spid="759816"/>
                                        </p:tgtEl>
                                        <p:attrNameLst>
                                          <p:attrName>style.visibility</p:attrName>
                                        </p:attrNameLst>
                                      </p:cBhvr>
                                      <p:to>
                                        <p:strVal val="visible"/>
                                      </p:to>
                                    </p:set>
                                    <p:animEffect transition="in" filter="wipe(left)">
                                      <p:cBhvr>
                                        <p:cTn id="35" dur="1000"/>
                                        <p:tgtEl>
                                          <p:spTgt spid="759816"/>
                                        </p:tgtEl>
                                      </p:cBhvr>
                                    </p:animEffect>
                                  </p:childTnLst>
                                </p:cTn>
                              </p:par>
                            </p:childTnLst>
                          </p:cTn>
                        </p:par>
                        <p:par>
                          <p:cTn id="36" fill="hold" nodeType="afterGroup">
                            <p:stCondLst>
                              <p:cond delay="8000"/>
                            </p:stCondLst>
                            <p:childTnLst>
                              <p:par>
                                <p:cTn id="37" presetID="22" presetClass="entr" presetSubtype="8" fill="hold" grpId="0" nodeType="afterEffect">
                                  <p:stCondLst>
                                    <p:cond delay="0"/>
                                  </p:stCondLst>
                                  <p:childTnLst>
                                    <p:set>
                                      <p:cBhvr>
                                        <p:cTn id="38" dur="1" fill="hold">
                                          <p:stCondLst>
                                            <p:cond delay="0"/>
                                          </p:stCondLst>
                                        </p:cTn>
                                        <p:tgtEl>
                                          <p:spTgt spid="759814"/>
                                        </p:tgtEl>
                                        <p:attrNameLst>
                                          <p:attrName>style.visibility</p:attrName>
                                        </p:attrNameLst>
                                      </p:cBhvr>
                                      <p:to>
                                        <p:strVal val="visible"/>
                                      </p:to>
                                    </p:set>
                                    <p:animEffect transition="in" filter="wipe(left)">
                                      <p:cBhvr>
                                        <p:cTn id="39" dur="1000"/>
                                        <p:tgtEl>
                                          <p:spTgt spid="759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9811" grpId="0" build="p"/>
      <p:bldP spid="759812" grpId="0"/>
      <p:bldP spid="759813" grpId="0" animBg="1"/>
      <p:bldP spid="759814" grpId="0"/>
      <p:bldP spid="759815" grpId="0" animBg="1"/>
      <p:bldP spid="759816" grpId="0" animBg="1"/>
      <p:bldP spid="7598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a:xfrm>
            <a:off x="4495800" y="0"/>
            <a:ext cx="4648200" cy="1828800"/>
          </a:xfrm>
          <a:solidFill>
            <a:srgbClr val="FA0020"/>
          </a:solidFill>
        </p:spPr>
        <p:txBody>
          <a:bodyPr/>
          <a:lstStyle/>
          <a:p>
            <a:pPr eaLnBrk="1" hangingPunct="1"/>
            <a:r>
              <a:rPr lang="en-US" sz="3600">
                <a:latin typeface="Arial Black" charset="0"/>
                <a:ea typeface="ＭＳ Ｐゴシック" charset="0"/>
                <a:cs typeface="ＭＳ Ｐゴシック" charset="0"/>
              </a:rPr>
              <a:t>Some Liberal Scholars Back Brown Too</a:t>
            </a:r>
            <a:endParaRPr lang="en-US">
              <a:latin typeface="Arial Black" charset="0"/>
              <a:ea typeface="ＭＳ Ｐゴシック" charset="0"/>
              <a:cs typeface="ＭＳ Ｐゴシック" charset="0"/>
            </a:endParaRPr>
          </a:p>
        </p:txBody>
      </p:sp>
      <p:sp>
        <p:nvSpPr>
          <p:cNvPr id="2635779" name="Rectangle 3"/>
          <p:cNvSpPr>
            <a:spLocks noGrp="1" noChangeArrowheads="1"/>
          </p:cNvSpPr>
          <p:nvPr>
            <p:ph type="body" idx="1"/>
          </p:nvPr>
        </p:nvSpPr>
        <p:spPr>
          <a:xfrm>
            <a:off x="4648200" y="2133600"/>
            <a:ext cx="4419600" cy="3886200"/>
          </a:xfrm>
        </p:spPr>
        <p:txBody>
          <a:bodyPr/>
          <a:lstStyle/>
          <a:p>
            <a:pPr algn="ctr" eaLnBrk="1" hangingPunct="1">
              <a:buFontTx/>
              <a:buNone/>
            </a:pPr>
            <a:r>
              <a:rPr lang="en-US" i="1">
                <a:latin typeface="Arial Black" charset="0"/>
                <a:ea typeface="ＭＳ Ｐゴシック" charset="0"/>
                <a:cs typeface="ＭＳ Ｐゴシック" charset="0"/>
              </a:rPr>
              <a:t>Elaine Pagels teaches at Princeton that first century Christianity was also Gnostic!</a:t>
            </a:r>
          </a:p>
        </p:txBody>
      </p:sp>
      <p:pic>
        <p:nvPicPr>
          <p:cNvPr id="2635781" name="Picture 5" descr="ElainePagels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085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5783" name="Picture 7" descr="gnos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3363913"/>
            <a:ext cx="2236788" cy="334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5782" name="Picture 6" descr="PagelsGnosticPau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82201">
            <a:off x="474663" y="3476625"/>
            <a:ext cx="217805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635781"/>
                                        </p:tgtEl>
                                        <p:attrNameLst>
                                          <p:attrName>style.visibility</p:attrName>
                                        </p:attrNameLst>
                                      </p:cBhvr>
                                      <p:to>
                                        <p:strVal val="visible"/>
                                      </p:to>
                                    </p:set>
                                    <p:animEffect transition="in" filter="blinds(horizontal)">
                                      <p:cBhvr>
                                        <p:cTn id="7" dur="500"/>
                                        <p:tgtEl>
                                          <p:spTgt spid="263578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35779">
                                            <p:txEl>
                                              <p:pRg st="0" end="0"/>
                                            </p:txEl>
                                          </p:spTgt>
                                        </p:tgtEl>
                                        <p:attrNameLst>
                                          <p:attrName>style.visibility</p:attrName>
                                        </p:attrNameLst>
                                      </p:cBhvr>
                                      <p:to>
                                        <p:strVal val="visible"/>
                                      </p:to>
                                    </p:set>
                                    <p:animEffect transition="in" filter="blinds(horizontal)">
                                      <p:cBhvr>
                                        <p:cTn id="11" dur="500"/>
                                        <p:tgtEl>
                                          <p:spTgt spid="2635779">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635783"/>
                                        </p:tgtEl>
                                        <p:attrNameLst>
                                          <p:attrName>style.visibility</p:attrName>
                                        </p:attrNameLst>
                                      </p:cBhvr>
                                      <p:to>
                                        <p:strVal val="visible"/>
                                      </p:to>
                                    </p:set>
                                    <p:animEffect transition="in" filter="blinds(horizontal)">
                                      <p:cBhvr>
                                        <p:cTn id="15" dur="500"/>
                                        <p:tgtEl>
                                          <p:spTgt spid="2635783"/>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635782"/>
                                        </p:tgtEl>
                                        <p:attrNameLst>
                                          <p:attrName>style.visibility</p:attrName>
                                        </p:attrNameLst>
                                      </p:cBhvr>
                                      <p:to>
                                        <p:strVal val="visible"/>
                                      </p:to>
                                    </p:set>
                                    <p:animEffect transition="in" filter="blinds(horizontal)">
                                      <p:cBhvr>
                                        <p:cTn id="19" dur="500"/>
                                        <p:tgtEl>
                                          <p:spTgt spid="263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77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4"/>
          <p:cNvGrpSpPr>
            <a:grpSpLocks/>
          </p:cNvGrpSpPr>
          <p:nvPr/>
        </p:nvGrpSpPr>
        <p:grpSpPr bwMode="auto">
          <a:xfrm>
            <a:off x="-69850" y="4114800"/>
            <a:ext cx="3194050" cy="2422525"/>
            <a:chOff x="-44" y="2592"/>
            <a:chExt cx="2012" cy="1526"/>
          </a:xfrm>
        </p:grpSpPr>
        <p:pic>
          <p:nvPicPr>
            <p:cNvPr id="397336" name="Picture 40" descr="Angrosa"/>
            <p:cNvPicPr>
              <a:picLocks noChangeAspect="1" noChangeArrowheads="1"/>
            </p:cNvPicPr>
            <p:nvPr/>
          </p:nvPicPr>
          <p:blipFill>
            <a:blip r:embed="rId2" cstate="screen">
              <a:lum bright="-6000"/>
              <a:extLst>
                <a:ext uri="{28A0092B-C50C-407E-A947-70E740481C1C}">
                  <a14:useLocalDpi xmlns:a14="http://schemas.microsoft.com/office/drawing/2010/main"/>
                </a:ext>
              </a:extLst>
            </a:blip>
            <a:srcRect t="-79"/>
            <a:stretch>
              <a:fillRect/>
            </a:stretch>
          </p:blipFill>
          <p:spPr bwMode="auto">
            <a:xfrm rot="-796722">
              <a:off x="0" y="2592"/>
              <a:ext cx="1968" cy="1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41" name="Rectangle 41"/>
            <p:cNvSpPr>
              <a:spLocks noChangeArrowheads="1"/>
            </p:cNvSpPr>
            <p:nvPr/>
          </p:nvSpPr>
          <p:spPr bwMode="auto">
            <a:xfrm rot="-942017">
              <a:off x="-44" y="3158"/>
              <a:ext cx="1872" cy="96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en-US" sz="3200">
                  <a:latin typeface="Arial Black" pitchFamily="-105" charset="0"/>
                  <a:ea typeface="+mn-ea"/>
                  <a:cs typeface="+mn-cs"/>
                </a:rPr>
                <a:t>Conspiracy</a:t>
              </a:r>
              <a:br>
                <a:rPr lang="en-US" sz="3200">
                  <a:latin typeface="Arial Black" pitchFamily="-105" charset="0"/>
                  <a:ea typeface="+mn-ea"/>
                  <a:cs typeface="+mn-cs"/>
                </a:rPr>
              </a:br>
              <a:r>
                <a:rPr lang="en-US" sz="3200">
                  <a:latin typeface="Arial Black" pitchFamily="-105" charset="0"/>
                  <a:ea typeface="+mn-ea"/>
                  <a:cs typeface="+mn-cs"/>
                </a:rPr>
                <a:t>Theories</a:t>
              </a:r>
            </a:p>
          </p:txBody>
        </p:sp>
      </p:grpSp>
      <p:grpSp>
        <p:nvGrpSpPr>
          <p:cNvPr id="3" name="Group 34"/>
          <p:cNvGrpSpPr>
            <a:grpSpLocks/>
          </p:cNvGrpSpPr>
          <p:nvPr/>
        </p:nvGrpSpPr>
        <p:grpSpPr bwMode="auto">
          <a:xfrm>
            <a:off x="4724400" y="3352800"/>
            <a:ext cx="2667000" cy="3505200"/>
            <a:chOff x="2160" y="2112"/>
            <a:chExt cx="1680" cy="2208"/>
          </a:xfrm>
        </p:grpSpPr>
        <p:pic>
          <p:nvPicPr>
            <p:cNvPr id="397334" name="Picture 31" descr="EmpConstantine"/>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2304" y="2112"/>
              <a:ext cx="1494"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33" name="Rectangle 33"/>
            <p:cNvSpPr>
              <a:spLocks noChangeArrowheads="1"/>
            </p:cNvSpPr>
            <p:nvPr/>
          </p:nvSpPr>
          <p:spPr bwMode="auto">
            <a:xfrm>
              <a:off x="2160" y="2784"/>
              <a:ext cx="1680" cy="1056"/>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en-US" sz="3200">
                  <a:latin typeface="Arial Black" pitchFamily="-105" charset="0"/>
                  <a:ea typeface="+mn-ea"/>
                  <a:cs typeface="+mn-cs"/>
                </a:rPr>
                <a:t>Early church history</a:t>
              </a:r>
            </a:p>
          </p:txBody>
        </p:sp>
      </p:grpSp>
      <p:grpSp>
        <p:nvGrpSpPr>
          <p:cNvPr id="4" name="Group 6"/>
          <p:cNvGrpSpPr>
            <a:grpSpLocks/>
          </p:cNvGrpSpPr>
          <p:nvPr/>
        </p:nvGrpSpPr>
        <p:grpSpPr bwMode="auto">
          <a:xfrm>
            <a:off x="533400" y="228600"/>
            <a:ext cx="1371600" cy="1417638"/>
            <a:chOff x="1152" y="0"/>
            <a:chExt cx="864" cy="893"/>
          </a:xfrm>
        </p:grpSpPr>
        <p:pic>
          <p:nvPicPr>
            <p:cNvPr id="397332"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00" y="0"/>
              <a:ext cx="816" cy="8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
          <p:nvSpPr>
            <p:cNvPr id="3200005" name="Rectangle 5"/>
            <p:cNvSpPr>
              <a:spLocks noChangeArrowheads="1"/>
            </p:cNvSpPr>
            <p:nvPr/>
          </p:nvSpPr>
          <p:spPr bwMode="auto">
            <a:xfrm>
              <a:off x="1152" y="144"/>
              <a:ext cx="864" cy="48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en-US" sz="3600">
                  <a:latin typeface="Arial Black" charset="0"/>
                </a:rPr>
                <a:t>Art</a:t>
              </a:r>
              <a:endParaRPr lang="en-US" sz="4800">
                <a:latin typeface="Arial Black" charset="0"/>
              </a:endParaRPr>
            </a:p>
          </p:txBody>
        </p:sp>
      </p:grpSp>
      <p:grpSp>
        <p:nvGrpSpPr>
          <p:cNvPr id="5" name="Group 9"/>
          <p:cNvGrpSpPr>
            <a:grpSpLocks/>
          </p:cNvGrpSpPr>
          <p:nvPr/>
        </p:nvGrpSpPr>
        <p:grpSpPr bwMode="auto">
          <a:xfrm rot="-723423">
            <a:off x="1981200" y="304800"/>
            <a:ext cx="3124200" cy="1798638"/>
            <a:chOff x="1248" y="19"/>
            <a:chExt cx="1968" cy="1133"/>
          </a:xfrm>
        </p:grpSpPr>
        <p:pic>
          <p:nvPicPr>
            <p:cNvPr id="397330" name="Picture 7" descr="septuagint"/>
            <p:cNvPicPr>
              <a:picLocks noChangeAspect="1" noChangeArrowheads="1"/>
            </p:cNvPicPr>
            <p:nvPr/>
          </p:nvPicPr>
          <p:blipFill>
            <a:blip r:embed="rId5" cstate="screen">
              <a:extLst>
                <a:ext uri="{28A0092B-C50C-407E-A947-70E740481C1C}">
                  <a14:useLocalDpi xmlns:a14="http://schemas.microsoft.com/office/drawing/2010/main"/>
                </a:ext>
              </a:extLst>
            </a:blip>
            <a:srcRect r="11505" b="36986"/>
            <a:stretch>
              <a:fillRect/>
            </a:stretch>
          </p:blipFill>
          <p:spPr bwMode="auto">
            <a:xfrm>
              <a:off x="1584" y="19"/>
              <a:ext cx="1200" cy="1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08" name="Rectangle 8"/>
            <p:cNvSpPr>
              <a:spLocks noChangeArrowheads="1"/>
            </p:cNvSpPr>
            <p:nvPr/>
          </p:nvSpPr>
          <p:spPr bwMode="auto">
            <a:xfrm>
              <a:off x="1243" y="189"/>
              <a:ext cx="1968" cy="96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en-US" sz="3200">
                  <a:latin typeface="Arial Black" pitchFamily="-105" charset="0"/>
                  <a:ea typeface="+mn-ea"/>
                  <a:cs typeface="+mn-cs"/>
                </a:rPr>
                <a:t>Ancient documents</a:t>
              </a:r>
            </a:p>
          </p:txBody>
        </p:sp>
      </p:grpSp>
      <p:grpSp>
        <p:nvGrpSpPr>
          <p:cNvPr id="6" name="Group 43"/>
          <p:cNvGrpSpPr>
            <a:grpSpLocks/>
          </p:cNvGrpSpPr>
          <p:nvPr/>
        </p:nvGrpSpPr>
        <p:grpSpPr bwMode="auto">
          <a:xfrm>
            <a:off x="6629400" y="3946525"/>
            <a:ext cx="2514600" cy="2911475"/>
            <a:chOff x="4176" y="2486"/>
            <a:chExt cx="1584" cy="1834"/>
          </a:xfrm>
        </p:grpSpPr>
        <p:pic>
          <p:nvPicPr>
            <p:cNvPr id="397328" name="Picture 10" descr="097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rot="667450">
              <a:off x="4525" y="2486"/>
              <a:ext cx="1188" cy="16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14" name="Rectangle 14"/>
            <p:cNvSpPr>
              <a:spLocks noChangeArrowheads="1"/>
            </p:cNvSpPr>
            <p:nvPr/>
          </p:nvSpPr>
          <p:spPr bwMode="auto">
            <a:xfrm rot="667450">
              <a:off x="4176" y="3360"/>
              <a:ext cx="1584" cy="96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en-US" sz="3200">
                  <a:latin typeface="Arial Black" pitchFamily="-105" charset="0"/>
                  <a:ea typeface="+mn-ea"/>
                  <a:cs typeface="+mn-cs"/>
                </a:rPr>
                <a:t>Knights Templar</a:t>
              </a:r>
            </a:p>
          </p:txBody>
        </p:sp>
      </p:grpSp>
      <p:grpSp>
        <p:nvGrpSpPr>
          <p:cNvPr id="7" name="Group 16"/>
          <p:cNvGrpSpPr>
            <a:grpSpLocks/>
          </p:cNvGrpSpPr>
          <p:nvPr/>
        </p:nvGrpSpPr>
        <p:grpSpPr bwMode="auto">
          <a:xfrm>
            <a:off x="5029200" y="0"/>
            <a:ext cx="2514600" cy="2133600"/>
            <a:chOff x="2880" y="192"/>
            <a:chExt cx="1584" cy="1344"/>
          </a:xfrm>
        </p:grpSpPr>
        <p:pic>
          <p:nvPicPr>
            <p:cNvPr id="397326" name="Picture 13" descr="Jupiter-God"/>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16" y="192"/>
              <a:ext cx="871" cy="10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15" name="Rectangle 15"/>
            <p:cNvSpPr>
              <a:spLocks noChangeArrowheads="1"/>
            </p:cNvSpPr>
            <p:nvPr/>
          </p:nvSpPr>
          <p:spPr bwMode="auto">
            <a:xfrm>
              <a:off x="2880" y="576"/>
              <a:ext cx="1584" cy="96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en-US" sz="3200">
                  <a:latin typeface="Arial Black" pitchFamily="-105" charset="0"/>
                  <a:ea typeface="+mn-ea"/>
                  <a:cs typeface="+mn-cs"/>
                </a:rPr>
                <a:t>Pagan Religions</a:t>
              </a:r>
            </a:p>
          </p:txBody>
        </p:sp>
      </p:grpSp>
      <p:grpSp>
        <p:nvGrpSpPr>
          <p:cNvPr id="8" name="Group 30"/>
          <p:cNvGrpSpPr>
            <a:grpSpLocks/>
          </p:cNvGrpSpPr>
          <p:nvPr/>
        </p:nvGrpSpPr>
        <p:grpSpPr bwMode="auto">
          <a:xfrm>
            <a:off x="7467600" y="76200"/>
            <a:ext cx="1905000" cy="2438400"/>
            <a:chOff x="4704" y="48"/>
            <a:chExt cx="1200" cy="1536"/>
          </a:xfrm>
        </p:grpSpPr>
        <p:pic>
          <p:nvPicPr>
            <p:cNvPr id="397324" name="Picture 12" descr="Grail"/>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088" y="48"/>
              <a:ext cx="503" cy="8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29" name="Rectangle 29"/>
            <p:cNvSpPr>
              <a:spLocks noChangeArrowheads="1"/>
            </p:cNvSpPr>
            <p:nvPr/>
          </p:nvSpPr>
          <p:spPr bwMode="auto">
            <a:xfrm>
              <a:off x="4704" y="864"/>
              <a:ext cx="1200" cy="720"/>
            </a:xfrm>
            <a:prstGeom prst="rect">
              <a:avLst/>
            </a:prstGeom>
            <a:noFill/>
            <a:ln w="9525">
              <a:noFill/>
              <a:miter lim="800000"/>
              <a:headEnd/>
              <a:tailEnd/>
            </a:ln>
            <a:effectLst>
              <a:outerShdw blurRad="63500" dist="35921" dir="2700000" algn="ctr" rotWithShape="0">
                <a:srgbClr val="020009">
                  <a:alpha val="74998"/>
                </a:srgbClr>
              </a:outerShdw>
            </a:effectLst>
          </p:spPr>
          <p:txBody>
            <a:bodyPr/>
            <a:lstStyle/>
            <a:p>
              <a:pPr algn="ctr" eaLnBrk="1" hangingPunct="1">
                <a:spcBef>
                  <a:spcPct val="20000"/>
                </a:spcBef>
                <a:defRPr/>
              </a:pPr>
              <a:r>
                <a:rPr lang="en-US" sz="3200">
                  <a:latin typeface="Arial Black" pitchFamily="-105" charset="0"/>
                  <a:ea typeface="+mn-ea"/>
                  <a:cs typeface="+mn-cs"/>
                </a:rPr>
                <a:t>The Grail</a:t>
              </a:r>
            </a:p>
          </p:txBody>
        </p:sp>
      </p:grpSp>
      <p:sp>
        <p:nvSpPr>
          <p:cNvPr id="3200002" name="Rectangle 2"/>
          <p:cNvSpPr>
            <a:spLocks noGrp="1" noChangeArrowheads="1"/>
          </p:cNvSpPr>
          <p:nvPr>
            <p:ph type="ctrTitle"/>
          </p:nvPr>
        </p:nvSpPr>
        <p:spPr>
          <a:xfrm>
            <a:off x="0" y="2209800"/>
            <a:ext cx="9144000" cy="1676400"/>
          </a:xfrm>
          <a:effectLst>
            <a:outerShdw blurRad="63500" dist="35921" dir="2700000" algn="ctr" rotWithShape="0">
              <a:srgbClr val="020009">
                <a:alpha val="74998"/>
              </a:srgbClr>
            </a:outerShdw>
          </a:effectLst>
        </p:spPr>
        <p:txBody>
          <a:bodyPr/>
          <a:lstStyle/>
          <a:p>
            <a:pPr eaLnBrk="1" hangingPunct="1">
              <a:defRPr/>
            </a:pPr>
            <a:r>
              <a:rPr lang="en-US" sz="4000">
                <a:latin typeface="Arial Black" charset="0"/>
                <a:ea typeface="ＭＳ Ｐゴシック" charset="0"/>
                <a:cs typeface="ＭＳ Ｐゴシック" charset="0"/>
              </a:rPr>
              <a:t>Brown hits on many subjects where people know little…</a:t>
            </a:r>
            <a:endParaRPr lang="en-US">
              <a:latin typeface="Arial Black" charset="0"/>
              <a:ea typeface="ＭＳ Ｐゴシック" charset="0"/>
              <a:cs typeface="ＭＳ Ｐゴシック" charset="0"/>
            </a:endParaRPr>
          </a:p>
        </p:txBody>
      </p:sp>
      <p:grpSp>
        <p:nvGrpSpPr>
          <p:cNvPr id="9" name="Group 38"/>
          <p:cNvGrpSpPr>
            <a:grpSpLocks/>
          </p:cNvGrpSpPr>
          <p:nvPr/>
        </p:nvGrpSpPr>
        <p:grpSpPr bwMode="auto">
          <a:xfrm>
            <a:off x="2286000" y="3810000"/>
            <a:ext cx="3200400" cy="2895600"/>
            <a:chOff x="1248" y="2400"/>
            <a:chExt cx="2016" cy="1824"/>
          </a:xfrm>
        </p:grpSpPr>
        <p:pic>
          <p:nvPicPr>
            <p:cNvPr id="397322" name="Picture 36" descr="st_gatien_west_doorway_2_lge"/>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591" y="2400"/>
              <a:ext cx="1350" cy="1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37" name="Rectangle 37"/>
            <p:cNvSpPr>
              <a:spLocks noChangeArrowheads="1"/>
            </p:cNvSpPr>
            <p:nvPr/>
          </p:nvSpPr>
          <p:spPr bwMode="auto">
            <a:xfrm>
              <a:off x="1248" y="2640"/>
              <a:ext cx="2016" cy="96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algn="ctr" eaLnBrk="1" hangingPunct="1">
                <a:spcBef>
                  <a:spcPct val="20000"/>
                </a:spcBef>
                <a:defRPr/>
              </a:pPr>
              <a:r>
                <a:rPr lang="en-US" sz="3200">
                  <a:solidFill>
                    <a:schemeClr val="bg1"/>
                  </a:solidFill>
                  <a:latin typeface="Arial Black" pitchFamily="-105" charset="0"/>
                  <a:ea typeface="+mn-ea"/>
                  <a:cs typeface="+mn-cs"/>
                </a:rPr>
                <a:t>Church Architecture</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833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57150"/>
            <a:ext cx="9525000" cy="714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179" name="Rectangle 3"/>
          <p:cNvSpPr>
            <a:spLocks noGrp="1" noChangeArrowheads="1"/>
          </p:cNvSpPr>
          <p:nvPr>
            <p:ph type="title"/>
          </p:nvPr>
        </p:nvSpPr>
        <p:spPr>
          <a:xfrm>
            <a:off x="-381000" y="609600"/>
            <a:ext cx="9525000" cy="1143000"/>
          </a:xfrm>
          <a:effectLst>
            <a:outerShdw blurRad="63500" dist="107763" dir="8100000" algn="ctr" rotWithShape="0">
              <a:schemeClr val="bg1">
                <a:alpha val="74998"/>
              </a:schemeClr>
            </a:outerShdw>
          </a:effectLst>
        </p:spPr>
        <p:txBody>
          <a:bodyPr/>
          <a:lstStyle/>
          <a:p>
            <a:pPr eaLnBrk="1" hangingPunct="1">
              <a:defRPr/>
            </a:pPr>
            <a:r>
              <a:rPr lang="en-US" sz="6600">
                <a:latin typeface="Arial Black" charset="0"/>
                <a:ea typeface="ＭＳ Ｐゴシック" charset="0"/>
                <a:cs typeface="ＭＳ Ｐゴシック" charset="0"/>
              </a:rPr>
              <a:t>Our Evaluation…</a:t>
            </a:r>
          </a:p>
        </p:txBody>
      </p:sp>
      <p:sp>
        <p:nvSpPr>
          <p:cNvPr id="306181" name="Rectangle 5"/>
          <p:cNvSpPr>
            <a:spLocks noGrp="1" noChangeArrowheads="1"/>
          </p:cNvSpPr>
          <p:nvPr>
            <p:ph idx="1"/>
          </p:nvPr>
        </p:nvSpPr>
        <p:spPr>
          <a:xfrm>
            <a:off x="304800" y="1981200"/>
            <a:ext cx="8610600" cy="4114800"/>
          </a:xfrm>
          <a:effectLst>
            <a:outerShdw blurRad="63500" dist="107763" dir="8100000" algn="ctr" rotWithShape="0">
              <a:schemeClr val="bg1">
                <a:alpha val="74998"/>
              </a:schemeClr>
            </a:outerShdw>
          </a:effectLst>
        </p:spPr>
        <p:txBody>
          <a:bodyPr/>
          <a:lstStyle/>
          <a:p>
            <a:pPr eaLnBrk="1" hangingPunct="1">
              <a:defRPr/>
            </a:pPr>
            <a:r>
              <a:rPr lang="en-US" sz="4400">
                <a:ea typeface="+mn-ea"/>
                <a:cs typeface="+mn-cs"/>
              </a:rPr>
              <a:t>Historical Errors</a:t>
            </a:r>
          </a:p>
          <a:p>
            <a:pPr eaLnBrk="1" hangingPunct="1">
              <a:defRPr/>
            </a:pPr>
            <a:r>
              <a:rPr lang="en-US" sz="4400">
                <a:ea typeface="+mn-ea"/>
                <a:cs typeface="+mn-cs"/>
              </a:rPr>
              <a:t>Art Errors</a:t>
            </a:r>
          </a:p>
          <a:p>
            <a:pPr eaLnBrk="1" hangingPunct="1">
              <a:defRPr/>
            </a:pPr>
            <a:r>
              <a:rPr lang="en-US" sz="4400">
                <a:ea typeface="+mn-ea"/>
                <a:cs typeface="+mn-cs"/>
              </a:rPr>
              <a:t>Bible Interpretation Errors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00386"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2978"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en-US" sz="9600" b="1">
                <a:solidFill>
                  <a:schemeClr val="tx1"/>
                </a:solidFill>
                <a:latin typeface="Arial Black" charset="0"/>
                <a:ea typeface="ＭＳ Ｐゴシック" charset="0"/>
                <a:cs typeface="ＭＳ Ｐゴシック" charset="0"/>
              </a:rPr>
              <a:t>Historical Errors</a:t>
            </a:r>
            <a:endParaRPr lang="en-US" sz="4800" b="1">
              <a:solidFill>
                <a:schemeClr val="tx1"/>
              </a:solidFill>
              <a:latin typeface="Arial Black" charset="0"/>
              <a:ea typeface="ＭＳ Ｐゴシック" charset="0"/>
              <a:cs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0610" name="Rectangle 2"/>
          <p:cNvSpPr>
            <a:spLocks noGrp="1" noChangeArrowheads="1"/>
          </p:cNvSpPr>
          <p:nvPr>
            <p:ph type="title"/>
          </p:nvPr>
        </p:nvSpPr>
        <p:spPr>
          <a:xfrm>
            <a:off x="0" y="457200"/>
            <a:ext cx="9144000" cy="990600"/>
          </a:xfrm>
          <a:solidFill>
            <a:srgbClr val="FA0020"/>
          </a:solidFill>
        </p:spPr>
        <p:txBody>
          <a:bodyPr/>
          <a:lstStyle/>
          <a:p>
            <a:pPr eaLnBrk="1" hangingPunct="1">
              <a:defRPr/>
            </a:pPr>
            <a:r>
              <a:rPr lang="en-US" sz="4000" dirty="0">
                <a:effectLst>
                  <a:outerShdw blurRad="38100" dist="38100" dir="2700000" algn="tl">
                    <a:srgbClr val="000000"/>
                  </a:outerShdw>
                </a:effectLst>
                <a:latin typeface="Arial Black" charset="0"/>
                <a:ea typeface="ＭＳ Ｐゴシック" charset="0"/>
                <a:cs typeface="ＭＳ Ｐゴシック" charset="0"/>
              </a:rPr>
              <a:t>Brown</a:t>
            </a:r>
            <a:r>
              <a:rPr lang="fr-FR" altLang="ja-JP" sz="4000" dirty="0">
                <a:effectLst>
                  <a:outerShdw blurRad="38100" dist="38100" dir="2700000" algn="tl">
                    <a:srgbClr val="000000"/>
                  </a:outerShdw>
                </a:effectLst>
                <a:latin typeface="Arial Black" charset="0"/>
                <a:ea typeface="ＭＳ Ｐゴシック" charset="0"/>
                <a:cs typeface="ＭＳ Ｐゴシック" charset="0"/>
              </a:rPr>
              <a:t>'</a:t>
            </a:r>
            <a:r>
              <a:rPr lang="en-US" sz="4000" dirty="0">
                <a:effectLst>
                  <a:outerShdw blurRad="38100" dist="38100" dir="2700000" algn="tl">
                    <a:srgbClr val="000000"/>
                  </a:outerShdw>
                </a:effectLst>
                <a:latin typeface="Arial Black" charset="0"/>
                <a:ea typeface="ＭＳ Ｐゴシック" charset="0"/>
                <a:cs typeface="ＭＳ Ｐゴシック" charset="0"/>
              </a:rPr>
              <a:t>s </a:t>
            </a:r>
            <a:r>
              <a:rPr lang="en-US" altLang="ja-JP" sz="4000" dirty="0">
                <a:effectLst>
                  <a:outerShdw blurRad="38100" dist="38100" dir="2700000" algn="tl">
                    <a:srgbClr val="000000"/>
                  </a:outerShdw>
                </a:effectLst>
                <a:latin typeface="Arial Black" charset="0"/>
                <a:ea typeface="ＭＳ Ｐゴシック" charset="0"/>
                <a:cs typeface="ＭＳ Ｐゴシック" charset="0"/>
              </a:rPr>
              <a:t>"</a:t>
            </a:r>
            <a:r>
              <a:rPr lang="en-US" sz="4000" dirty="0">
                <a:effectLst>
                  <a:outerShdw blurRad="38100" dist="38100" dir="2700000" algn="tl">
                    <a:srgbClr val="000000"/>
                  </a:outerShdw>
                </a:effectLst>
                <a:latin typeface="Arial Black" charset="0"/>
                <a:ea typeface="ＭＳ Ｐゴシック" charset="0"/>
                <a:cs typeface="ＭＳ Ｐゴシック" charset="0"/>
              </a:rPr>
              <a:t>Winner</a:t>
            </a:r>
            <a:r>
              <a:rPr lang="en-US" altLang="ja-JP" sz="4000" dirty="0">
                <a:effectLst>
                  <a:outerShdw blurRad="38100" dist="38100" dir="2700000" algn="tl">
                    <a:srgbClr val="000000"/>
                  </a:outerShdw>
                </a:effectLst>
                <a:latin typeface="Arial Black" charset="0"/>
                <a:ea typeface="ＭＳ Ｐゴシック" charset="0"/>
                <a:cs typeface="ＭＳ Ｐゴシック" charset="0"/>
              </a:rPr>
              <a:t>"</a:t>
            </a:r>
            <a:r>
              <a:rPr lang="en-US" sz="4000" dirty="0">
                <a:effectLst>
                  <a:outerShdw blurRad="38100" dist="38100" dir="2700000" algn="tl">
                    <a:srgbClr val="000000"/>
                  </a:outerShdw>
                </a:effectLst>
                <a:latin typeface="Arial Black" charset="0"/>
                <a:ea typeface="ＭＳ Ｐゴシック" charset="0"/>
                <a:cs typeface="ＭＳ Ｐゴシック" charset="0"/>
              </a:rPr>
              <a:t> Idea</a:t>
            </a:r>
            <a:endParaRPr lang="en-US" dirty="0">
              <a:latin typeface="Arial Black" charset="0"/>
              <a:ea typeface="ＭＳ Ｐゴシック" charset="0"/>
              <a:cs typeface="ＭＳ Ｐゴシック" charset="0"/>
            </a:endParaRPr>
          </a:p>
        </p:txBody>
      </p:sp>
      <p:sp>
        <p:nvSpPr>
          <p:cNvPr id="402434" name="Rectangle 3"/>
          <p:cNvSpPr>
            <a:spLocks noGrp="1" noChangeArrowheads="1"/>
          </p:cNvSpPr>
          <p:nvPr>
            <p:ph type="body" idx="1"/>
          </p:nvPr>
        </p:nvSpPr>
        <p:spPr>
          <a:xfrm>
            <a:off x="2971800" y="1752600"/>
            <a:ext cx="5867400" cy="4114800"/>
          </a:xfrm>
        </p:spPr>
        <p:txBody>
          <a:bodyPr/>
          <a:lstStyle/>
          <a:p>
            <a:pPr marL="0" indent="0" eaLnBrk="1" hangingPunct="1">
              <a:buFontTx/>
              <a:buNone/>
            </a:pPr>
            <a:r>
              <a:rPr lang="en-US" altLang="ja-JP" sz="2800" b="1">
                <a:latin typeface="Arial Black" charset="0"/>
                <a:ea typeface="ＭＳ Ｐゴシック" charset="0"/>
                <a:cs typeface="ＭＳ Ｐゴシック" charset="0"/>
              </a:rPr>
              <a:t>"History is always written by the winners. When two cultures clash, the loser is obliterated, and the winner writes the history books—books which glorify their own cause" (DVC, 215)</a:t>
            </a:r>
            <a:endParaRPr lang="en-US" sz="2800" b="1">
              <a:latin typeface="Times" charset="0"/>
              <a:ea typeface="ＭＳ Ｐゴシック" charset="0"/>
              <a:cs typeface="ＭＳ Ｐゴシック" charset="0"/>
            </a:endParaRPr>
          </a:p>
        </p:txBody>
      </p:sp>
      <p:pic>
        <p:nvPicPr>
          <p:cNvPr id="402435" name="Picture 4" descr="danbrow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460500"/>
            <a:ext cx="2540000" cy="440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40613" name="WordArt 5"/>
          <p:cNvSpPr>
            <a:spLocks noChangeArrowheads="1" noChangeShapeType="1" noTextEdit="1"/>
          </p:cNvSpPr>
          <p:nvPr/>
        </p:nvSpPr>
        <p:spPr bwMode="auto">
          <a:xfrm>
            <a:off x="5715000" y="5867400"/>
            <a:ext cx="29972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Is this true?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40613"/>
                                        </p:tgtEl>
                                        <p:attrNameLst>
                                          <p:attrName>style.visibility</p:attrName>
                                        </p:attrNameLst>
                                      </p:cBhvr>
                                      <p:to>
                                        <p:strVal val="visible"/>
                                      </p:to>
                                    </p:set>
                                    <p:anim calcmode="lin" valueType="num">
                                      <p:cBhvr additive="base">
                                        <p:cTn id="7" dur="500" fill="hold"/>
                                        <p:tgtEl>
                                          <p:spTgt spid="3140613"/>
                                        </p:tgtEl>
                                        <p:attrNameLst>
                                          <p:attrName>ppt_x</p:attrName>
                                        </p:attrNameLst>
                                      </p:cBhvr>
                                      <p:tavLst>
                                        <p:tav tm="0">
                                          <p:val>
                                            <p:strVal val="0-#ppt_w/2"/>
                                          </p:val>
                                        </p:tav>
                                        <p:tav tm="100000">
                                          <p:val>
                                            <p:strVal val="#ppt_x"/>
                                          </p:val>
                                        </p:tav>
                                      </p:tavLst>
                                    </p:anim>
                                    <p:anim calcmode="lin" valueType="num">
                                      <p:cBhvr additive="base">
                                        <p:cTn id="8" dur="500" fill="hold"/>
                                        <p:tgtEl>
                                          <p:spTgt spid="31406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0613"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3457" name="Rectangle 2"/>
          <p:cNvSpPr>
            <a:spLocks noGrp="1" noChangeArrowheads="1"/>
          </p:cNvSpPr>
          <p:nvPr>
            <p:ph type="title"/>
          </p:nvPr>
        </p:nvSpPr>
        <p:spPr>
          <a:xfrm>
            <a:off x="0" y="304800"/>
            <a:ext cx="9144000" cy="990600"/>
          </a:xfrm>
          <a:solidFill>
            <a:schemeClr val="accent1"/>
          </a:solidFill>
        </p:spPr>
        <p:txBody>
          <a:bodyPr/>
          <a:lstStyle/>
          <a:p>
            <a:pPr algn="r" eaLnBrk="1" hangingPunct="1"/>
            <a:r>
              <a:rPr lang="en-US" sz="4000">
                <a:latin typeface="Arial Black" charset="0"/>
                <a:ea typeface="ＭＳ Ｐゴシック" charset="0"/>
                <a:cs typeface="ＭＳ Ｐゴシック" charset="0"/>
              </a:rPr>
              <a:t>Who were the </a:t>
            </a:r>
            <a:r>
              <a:rPr lang="en-US" altLang="ja-JP" sz="4000">
                <a:latin typeface="Arial Black" charset="0"/>
                <a:ea typeface="ＭＳ Ｐゴシック" charset="0"/>
                <a:cs typeface="ＭＳ Ｐゴシック" charset="0"/>
              </a:rPr>
              <a:t>"Winners"?</a:t>
            </a:r>
            <a:endParaRPr lang="en-US">
              <a:latin typeface="Arial Black" charset="0"/>
              <a:ea typeface="ＭＳ Ｐゴシック" charset="0"/>
              <a:cs typeface="ＭＳ Ｐゴシック" charset="0"/>
            </a:endParaRPr>
          </a:p>
        </p:txBody>
      </p:sp>
      <p:pic>
        <p:nvPicPr>
          <p:cNvPr id="403458" name="Picture 4" descr="figh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778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41635" name="Rectangle 3"/>
          <p:cNvSpPr>
            <a:spLocks noGrp="1" noChangeArrowheads="1"/>
          </p:cNvSpPr>
          <p:nvPr>
            <p:ph type="body" idx="1"/>
          </p:nvPr>
        </p:nvSpPr>
        <p:spPr>
          <a:xfrm>
            <a:off x="1828800" y="1981200"/>
            <a:ext cx="7239000" cy="4267200"/>
          </a:xfrm>
        </p:spPr>
        <p:txBody>
          <a:bodyPr/>
          <a:lstStyle/>
          <a:p>
            <a:pPr eaLnBrk="1" hangingPunct="1"/>
            <a:r>
              <a:rPr lang="en-US">
                <a:latin typeface="Arial Black" charset="0"/>
                <a:ea typeface="ＭＳ Ｐゴシック" charset="0"/>
                <a:cs typeface="ＭＳ Ｐゴシック" charset="0"/>
              </a:rPr>
              <a:t>Romans </a:t>
            </a:r>
            <a:r>
              <a:rPr lang="en-US" altLang="ja-JP">
                <a:latin typeface="Arial Black" charset="0"/>
                <a:ea typeface="ＭＳ Ｐゴシック" charset="0"/>
                <a:cs typeface="ＭＳ Ｐゴシック" charset="0"/>
              </a:rPr>
              <a:t>"beat" Christians but the NT books still survived</a:t>
            </a:r>
          </a:p>
          <a:p>
            <a:pPr eaLnBrk="1" hangingPunct="1"/>
            <a:r>
              <a:rPr lang="en-US">
                <a:latin typeface="Arial Black" charset="0"/>
                <a:ea typeface="ＭＳ Ｐゴシック" charset="0"/>
                <a:cs typeface="ＭＳ Ｐゴシック" charset="0"/>
              </a:rPr>
              <a:t>Competing views of history often coexist</a:t>
            </a:r>
          </a:p>
          <a:p>
            <a:pPr eaLnBrk="1" hangingPunct="1"/>
            <a:r>
              <a:rPr lang="en-US">
                <a:latin typeface="Arial Black" charset="0"/>
                <a:ea typeface="ＭＳ Ｐゴシック" charset="0"/>
                <a:cs typeface="ＭＳ Ｐゴシック" charset="0"/>
              </a:rPr>
              <a:t>History is still revised by losers (e.g., Japanese)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41635">
                                            <p:txEl>
                                              <p:pRg st="0" end="0"/>
                                            </p:txEl>
                                          </p:spTgt>
                                        </p:tgtEl>
                                        <p:attrNameLst>
                                          <p:attrName>style.visibility</p:attrName>
                                        </p:attrNameLst>
                                      </p:cBhvr>
                                      <p:to>
                                        <p:strVal val="visible"/>
                                      </p:to>
                                    </p:set>
                                    <p:animEffect transition="in" filter="dissolve">
                                      <p:cBhvr>
                                        <p:cTn id="7" dur="500"/>
                                        <p:tgtEl>
                                          <p:spTgt spid="3141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41635">
                                            <p:txEl>
                                              <p:pRg st="1" end="1"/>
                                            </p:txEl>
                                          </p:spTgt>
                                        </p:tgtEl>
                                        <p:attrNameLst>
                                          <p:attrName>style.visibility</p:attrName>
                                        </p:attrNameLst>
                                      </p:cBhvr>
                                      <p:to>
                                        <p:strVal val="visible"/>
                                      </p:to>
                                    </p:set>
                                    <p:animEffect transition="in" filter="dissolve">
                                      <p:cBhvr>
                                        <p:cTn id="12" dur="500"/>
                                        <p:tgtEl>
                                          <p:spTgt spid="31416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141635">
                                            <p:txEl>
                                              <p:pRg st="2" end="2"/>
                                            </p:txEl>
                                          </p:spTgt>
                                        </p:tgtEl>
                                        <p:attrNameLst>
                                          <p:attrName>style.visibility</p:attrName>
                                        </p:attrNameLst>
                                      </p:cBhvr>
                                      <p:to>
                                        <p:strVal val="visible"/>
                                      </p:to>
                                    </p:set>
                                    <p:animEffect transition="in" filter="dissolve">
                                      <p:cBhvr>
                                        <p:cTn id="17" dur="500"/>
                                        <p:tgtEl>
                                          <p:spTgt spid="314163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1635"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5506" name="Picture 3"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5507" name="Picture 4"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5508" name="Picture 5"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550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05510" name="Text Box 7"/>
          <p:cNvSpPr txBox="1">
            <a:spLocks noChangeArrowheads="1"/>
          </p:cNvSpPr>
          <p:nvPr/>
        </p:nvSpPr>
        <p:spPr bwMode="auto">
          <a:xfrm>
            <a:off x="1665288"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1st Cent.</a:t>
            </a:r>
          </a:p>
        </p:txBody>
      </p:sp>
      <p:sp>
        <p:nvSpPr>
          <p:cNvPr id="405511" name="Text Box 8"/>
          <p:cNvSpPr txBox="1">
            <a:spLocks noChangeArrowheads="1"/>
          </p:cNvSpPr>
          <p:nvPr/>
        </p:nvSpPr>
        <p:spPr bwMode="auto">
          <a:xfrm>
            <a:off x="52498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AD 325</a:t>
            </a:r>
          </a:p>
        </p:txBody>
      </p:sp>
      <p:sp>
        <p:nvSpPr>
          <p:cNvPr id="405512" name="Rectangle 9"/>
          <p:cNvSpPr>
            <a:spLocks noGrp="1" noChangeArrowheads="1"/>
          </p:cNvSpPr>
          <p:nvPr>
            <p:ph type="ctrTitle"/>
          </p:nvPr>
        </p:nvSpPr>
        <p:spPr>
          <a:xfrm>
            <a:off x="762000" y="-76200"/>
            <a:ext cx="7772400" cy="914400"/>
          </a:xfrm>
        </p:spPr>
        <p:txBody>
          <a:bodyPr/>
          <a:lstStyle/>
          <a:p>
            <a:pPr algn="r" eaLnBrk="1" hangingPunct="1"/>
            <a:r>
              <a:rPr lang="en-US">
                <a:latin typeface="Arial Black" charset="0"/>
                <a:ea typeface="ＭＳ Ｐゴシック" charset="0"/>
                <a:cs typeface="ＭＳ Ｐゴシック" charset="0"/>
              </a:rPr>
              <a:t>Smearing History</a:t>
            </a:r>
          </a:p>
        </p:txBody>
      </p:sp>
      <p:sp>
        <p:nvSpPr>
          <p:cNvPr id="407562" name="Freeform 10"/>
          <p:cNvSpPr>
            <a:spLocks/>
          </p:cNvSpPr>
          <p:nvPr/>
        </p:nvSpPr>
        <p:spPr bwMode="auto">
          <a:xfrm>
            <a:off x="263525" y="193675"/>
            <a:ext cx="1473200" cy="1566863"/>
          </a:xfrm>
          <a:custGeom>
            <a:avLst/>
            <a:gdLst>
              <a:gd name="T0" fmla="*/ 0 w 928"/>
              <a:gd name="T1" fmla="*/ 2147483647 h 987"/>
              <a:gd name="T2" fmla="*/ 2147483647 w 928"/>
              <a:gd name="T3" fmla="*/ 2147483647 h 987"/>
              <a:gd name="T4" fmla="*/ 2147483647 w 928"/>
              <a:gd name="T5" fmla="*/ 2147483647 h 987"/>
              <a:gd name="T6" fmla="*/ 2147483647 w 928"/>
              <a:gd name="T7" fmla="*/ 2147483647 h 987"/>
              <a:gd name="T8" fmla="*/ 2147483647 w 928"/>
              <a:gd name="T9" fmla="*/ 2147483647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7563" name="Freeform 11"/>
          <p:cNvSpPr>
            <a:spLocks/>
          </p:cNvSpPr>
          <p:nvPr/>
        </p:nvSpPr>
        <p:spPr bwMode="auto">
          <a:xfrm>
            <a:off x="407988" y="-152400"/>
            <a:ext cx="1884362" cy="2351088"/>
          </a:xfrm>
          <a:custGeom>
            <a:avLst/>
            <a:gdLst>
              <a:gd name="T0" fmla="*/ 0 w 1187"/>
              <a:gd name="T1" fmla="*/ 2147483647 h 1481"/>
              <a:gd name="T2" fmla="*/ 2147483647 w 1187"/>
              <a:gd name="T3" fmla="*/ 2147483647 h 1481"/>
              <a:gd name="T4" fmla="*/ 2147483647 w 1187"/>
              <a:gd name="T5" fmla="*/ 2147483647 h 1481"/>
              <a:gd name="T6" fmla="*/ 2147483647 w 1187"/>
              <a:gd name="T7" fmla="*/ 2147483647 h 1481"/>
              <a:gd name="T8" fmla="*/ 2147483647 w 1187"/>
              <a:gd name="T9" fmla="*/ 2147483647 h 1481"/>
              <a:gd name="T10" fmla="*/ 2147483647 w 1187"/>
              <a:gd name="T11" fmla="*/ 2147483647 h 1481"/>
              <a:gd name="T12" fmla="*/ 2147483647 w 1187"/>
              <a:gd name="T13" fmla="*/ 2147483647 h 1481"/>
              <a:gd name="T14" fmla="*/ 2147483647 w 1187"/>
              <a:gd name="T15" fmla="*/ 2147483647 h 1481"/>
              <a:gd name="T16" fmla="*/ 2147483647 w 1187"/>
              <a:gd name="T17" fmla="*/ 2147483647 h 1481"/>
              <a:gd name="T18" fmla="*/ 2147483647 w 1187"/>
              <a:gd name="T19" fmla="*/ 2147483647 h 1481"/>
              <a:gd name="T20" fmla="*/ 2147483647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7564" name="Text Box 12"/>
          <p:cNvSpPr txBox="1">
            <a:spLocks noChangeArrowheads="1"/>
          </p:cNvSpPr>
          <p:nvPr/>
        </p:nvSpPr>
        <p:spPr bwMode="auto">
          <a:xfrm>
            <a:off x="1709738" y="3810000"/>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405516" name="Text Box 13"/>
          <p:cNvSpPr txBox="1">
            <a:spLocks noChangeArrowheads="1"/>
          </p:cNvSpPr>
          <p:nvPr/>
        </p:nvSpPr>
        <p:spPr bwMode="auto">
          <a:xfrm>
            <a:off x="4572000" y="6248400"/>
            <a:ext cx="335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Council of Nicaea</a:t>
            </a:r>
          </a:p>
        </p:txBody>
      </p:sp>
      <p:sp>
        <p:nvSpPr>
          <p:cNvPr id="407566" name="Text Box 14"/>
          <p:cNvSpPr txBox="1">
            <a:spLocks noChangeArrowheads="1"/>
          </p:cNvSpPr>
          <p:nvPr/>
        </p:nvSpPr>
        <p:spPr bwMode="auto">
          <a:xfrm rot="-709062">
            <a:off x="3581400" y="3994150"/>
            <a:ext cx="2132013" cy="1187450"/>
          </a:xfrm>
          <a:prstGeom prst="rect">
            <a:avLst/>
          </a:prstGeom>
          <a:solidFill>
            <a:srgbClr val="C700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18 Heretical Gospels Written</a:t>
            </a:r>
          </a:p>
        </p:txBody>
      </p:sp>
      <p:sp>
        <p:nvSpPr>
          <p:cNvPr id="407567" name="Text Box 15"/>
          <p:cNvSpPr txBox="1">
            <a:spLocks noChangeArrowheads="1"/>
          </p:cNvSpPr>
          <p:nvPr/>
        </p:nvSpPr>
        <p:spPr bwMode="auto">
          <a:xfrm>
            <a:off x="1824038" y="2201863"/>
            <a:ext cx="17526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Supposed 80 Gospels!</a:t>
            </a:r>
          </a:p>
        </p:txBody>
      </p:sp>
      <p:sp>
        <p:nvSpPr>
          <p:cNvPr id="407568" name="Text Box 16"/>
          <p:cNvSpPr txBox="1">
            <a:spLocks noChangeArrowheads="1"/>
          </p:cNvSpPr>
          <p:nvPr/>
        </p:nvSpPr>
        <p:spPr bwMode="auto">
          <a:xfrm>
            <a:off x="5295900" y="2019300"/>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405520" name="Line 17"/>
          <p:cNvSpPr>
            <a:spLocks noChangeShapeType="1"/>
          </p:cNvSpPr>
          <p:nvPr/>
        </p:nvSpPr>
        <p:spPr bwMode="auto">
          <a:xfrm>
            <a:off x="-304800" y="3733800"/>
            <a:ext cx="9677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5521" name="WordArt 18" descr="Narrow vertical"/>
          <p:cNvSpPr>
            <a:spLocks noChangeArrowheads="1" noChangeShapeType="1" noTextEdit="1"/>
          </p:cNvSpPr>
          <p:nvPr/>
        </p:nvSpPr>
        <p:spPr bwMode="auto">
          <a:xfrm>
            <a:off x="0" y="1828800"/>
            <a:ext cx="1625600" cy="1711325"/>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Brown</a:t>
            </a:r>
          </a:p>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"Gospel"</a:t>
            </a:r>
          </a:p>
        </p:txBody>
      </p:sp>
      <p:sp>
        <p:nvSpPr>
          <p:cNvPr id="405522" name="WordArt 19"/>
          <p:cNvSpPr>
            <a:spLocks noChangeArrowheads="1" noChangeShapeType="1" noTextEdit="1"/>
          </p:cNvSpPr>
          <p:nvPr/>
        </p:nvSpPr>
        <p:spPr bwMode="auto">
          <a:xfrm>
            <a:off x="0" y="3962400"/>
            <a:ext cx="1295400" cy="12954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Gospel</a:t>
            </a:r>
          </a:p>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Truth</a:t>
            </a:r>
          </a:p>
        </p:txBody>
      </p:sp>
      <p:grpSp>
        <p:nvGrpSpPr>
          <p:cNvPr id="2" name="Group 20"/>
          <p:cNvGrpSpPr>
            <a:grpSpLocks/>
          </p:cNvGrpSpPr>
          <p:nvPr/>
        </p:nvGrpSpPr>
        <p:grpSpPr bwMode="auto">
          <a:xfrm>
            <a:off x="6781800" y="1981200"/>
            <a:ext cx="2209800" cy="1646238"/>
            <a:chOff x="4272" y="1344"/>
            <a:chExt cx="1392" cy="1037"/>
          </a:xfrm>
        </p:grpSpPr>
        <p:sp>
          <p:nvSpPr>
            <p:cNvPr id="405524" name="Text Box 21"/>
            <p:cNvSpPr txBox="1">
              <a:spLocks noChangeArrowheads="1"/>
            </p:cNvSpPr>
            <p:nvPr/>
          </p:nvSpPr>
          <p:spPr bwMode="auto">
            <a:xfrm>
              <a:off x="4512" y="1392"/>
              <a:ext cx="1152" cy="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Selected for their </a:t>
              </a:r>
              <a:r>
                <a:rPr lang="en-US" altLang="ja-JP" b="1">
                  <a:latin typeface="Arial" charset="0"/>
                </a:rPr>
                <a:t>"Male Bias"</a:t>
              </a:r>
              <a:endParaRPr lang="en-US" b="1">
                <a:latin typeface="Arial" charset="0"/>
              </a:endParaRPr>
            </a:p>
          </p:txBody>
        </p:sp>
        <p:sp>
          <p:nvSpPr>
            <p:cNvPr id="405525" name="AutoShape 22"/>
            <p:cNvSpPr>
              <a:spLocks/>
            </p:cNvSpPr>
            <p:nvPr/>
          </p:nvSpPr>
          <p:spPr bwMode="auto">
            <a:xfrm>
              <a:off x="4272" y="1344"/>
              <a:ext cx="384" cy="1008"/>
            </a:xfrm>
            <a:prstGeom prst="rightBrace">
              <a:avLst>
                <a:gd name="adj1" fmla="val 21875"/>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7563"/>
                                        </p:tgtEl>
                                        <p:attrNameLst>
                                          <p:attrName>style.visibility</p:attrName>
                                        </p:attrNameLst>
                                      </p:cBhvr>
                                      <p:to>
                                        <p:strVal val="visible"/>
                                      </p:to>
                                    </p:set>
                                    <p:animEffect transition="in" filter="wipe(down)">
                                      <p:cBhvr>
                                        <p:cTn id="7" dur="500"/>
                                        <p:tgtEl>
                                          <p:spTgt spid="407563"/>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07562"/>
                                        </p:tgtEl>
                                        <p:attrNameLst>
                                          <p:attrName>style.visibility</p:attrName>
                                        </p:attrNameLst>
                                      </p:cBhvr>
                                      <p:to>
                                        <p:strVal val="visible"/>
                                      </p:to>
                                    </p:set>
                                    <p:animEffect transition="in" filter="wipe(down)">
                                      <p:cBhvr>
                                        <p:cTn id="11" dur="500"/>
                                        <p:tgtEl>
                                          <p:spTgt spid="4075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7567"/>
                                        </p:tgtEl>
                                        <p:attrNameLst>
                                          <p:attrName>style.visibility</p:attrName>
                                        </p:attrNameLst>
                                      </p:cBhvr>
                                      <p:to>
                                        <p:strVal val="visible"/>
                                      </p:to>
                                    </p:set>
                                    <p:animEffect transition="in" filter="fade">
                                      <p:cBhvr>
                                        <p:cTn id="16" dur="1000"/>
                                        <p:tgtEl>
                                          <p:spTgt spid="407567"/>
                                        </p:tgtEl>
                                      </p:cBhvr>
                                    </p:animEffect>
                                    <p:anim calcmode="lin" valueType="num">
                                      <p:cBhvr>
                                        <p:cTn id="17" dur="1000" fill="hold"/>
                                        <p:tgtEl>
                                          <p:spTgt spid="407567"/>
                                        </p:tgtEl>
                                        <p:attrNameLst>
                                          <p:attrName>ppt_x</p:attrName>
                                        </p:attrNameLst>
                                      </p:cBhvr>
                                      <p:tavLst>
                                        <p:tav tm="0">
                                          <p:val>
                                            <p:strVal val="#ppt_x"/>
                                          </p:val>
                                        </p:tav>
                                        <p:tav tm="100000">
                                          <p:val>
                                            <p:strVal val="#ppt_x"/>
                                          </p:val>
                                        </p:tav>
                                      </p:tavLst>
                                    </p:anim>
                                    <p:anim calcmode="lin" valueType="num">
                                      <p:cBhvr>
                                        <p:cTn id="18" dur="1000" fill="hold"/>
                                        <p:tgtEl>
                                          <p:spTgt spid="407567"/>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07568"/>
                                        </p:tgtEl>
                                        <p:attrNameLst>
                                          <p:attrName>style.visibility</p:attrName>
                                        </p:attrNameLst>
                                      </p:cBhvr>
                                      <p:to>
                                        <p:strVal val="visible"/>
                                      </p:to>
                                    </p:set>
                                    <p:animEffect transition="in" filter="fade">
                                      <p:cBhvr>
                                        <p:cTn id="23" dur="1000"/>
                                        <p:tgtEl>
                                          <p:spTgt spid="407568"/>
                                        </p:tgtEl>
                                      </p:cBhvr>
                                    </p:animEffect>
                                    <p:anim calcmode="lin" valueType="num">
                                      <p:cBhvr>
                                        <p:cTn id="24" dur="1000" fill="hold"/>
                                        <p:tgtEl>
                                          <p:spTgt spid="407568"/>
                                        </p:tgtEl>
                                        <p:attrNameLst>
                                          <p:attrName>ppt_x</p:attrName>
                                        </p:attrNameLst>
                                      </p:cBhvr>
                                      <p:tavLst>
                                        <p:tav tm="0">
                                          <p:val>
                                            <p:strVal val="#ppt_x"/>
                                          </p:val>
                                        </p:tav>
                                        <p:tav tm="100000">
                                          <p:val>
                                            <p:strVal val="#ppt_x"/>
                                          </p:val>
                                        </p:tav>
                                      </p:tavLst>
                                    </p:anim>
                                    <p:anim calcmode="lin" valueType="num">
                                      <p:cBhvr>
                                        <p:cTn id="25" dur="1000" fill="hold"/>
                                        <p:tgtEl>
                                          <p:spTgt spid="40756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07564"/>
                                        </p:tgtEl>
                                        <p:attrNameLst>
                                          <p:attrName>style.visibility</p:attrName>
                                        </p:attrNameLst>
                                      </p:cBhvr>
                                      <p:to>
                                        <p:strVal val="visible"/>
                                      </p:to>
                                    </p:set>
                                    <p:animEffect transition="in" filter="fade">
                                      <p:cBhvr>
                                        <p:cTn id="34" dur="1000"/>
                                        <p:tgtEl>
                                          <p:spTgt spid="407564"/>
                                        </p:tgtEl>
                                      </p:cBhvr>
                                    </p:animEffect>
                                    <p:anim calcmode="lin" valueType="num">
                                      <p:cBhvr>
                                        <p:cTn id="35" dur="1000" fill="hold"/>
                                        <p:tgtEl>
                                          <p:spTgt spid="407564"/>
                                        </p:tgtEl>
                                        <p:attrNameLst>
                                          <p:attrName>ppt_x</p:attrName>
                                        </p:attrNameLst>
                                      </p:cBhvr>
                                      <p:tavLst>
                                        <p:tav tm="0">
                                          <p:val>
                                            <p:strVal val="#ppt_x"/>
                                          </p:val>
                                        </p:tav>
                                        <p:tav tm="100000">
                                          <p:val>
                                            <p:strVal val="#ppt_x"/>
                                          </p:val>
                                        </p:tav>
                                      </p:tavLst>
                                    </p:anim>
                                    <p:anim calcmode="lin" valueType="num">
                                      <p:cBhvr>
                                        <p:cTn id="36" dur="1000" fill="hold"/>
                                        <p:tgtEl>
                                          <p:spTgt spid="40756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407566"/>
                                        </p:tgtEl>
                                        <p:attrNameLst>
                                          <p:attrName>style.visibility</p:attrName>
                                        </p:attrNameLst>
                                      </p:cBhvr>
                                      <p:to>
                                        <p:strVal val="visible"/>
                                      </p:to>
                                    </p:set>
                                    <p:animEffect transition="in" filter="wipe(down)">
                                      <p:cBhvr>
                                        <p:cTn id="40" dur="500"/>
                                        <p:tgtEl>
                                          <p:spTgt spid="407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62" grpId="0" animBg="1"/>
      <p:bldP spid="407563" grpId="0" animBg="1"/>
      <p:bldP spid="407564" grpId="0"/>
      <p:bldP spid="407566" grpId="0" animBg="1"/>
      <p:bldP spid="407567" grpId="0"/>
      <p:bldP spid="40756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7554"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7555"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7556"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7557"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07558"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1st Cent.</a:t>
            </a:r>
          </a:p>
        </p:txBody>
      </p:sp>
      <p:sp>
        <p:nvSpPr>
          <p:cNvPr id="407559"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AD 325</a:t>
            </a:r>
          </a:p>
        </p:txBody>
      </p:sp>
      <p:sp>
        <p:nvSpPr>
          <p:cNvPr id="407560" name="Rectangle 9"/>
          <p:cNvSpPr>
            <a:spLocks noGrp="1" noChangeArrowheads="1"/>
          </p:cNvSpPr>
          <p:nvPr>
            <p:ph type="ctrTitle"/>
          </p:nvPr>
        </p:nvSpPr>
        <p:spPr>
          <a:xfrm>
            <a:off x="762000" y="-76200"/>
            <a:ext cx="7772400" cy="838200"/>
          </a:xfrm>
        </p:spPr>
        <p:txBody>
          <a:bodyPr/>
          <a:lstStyle/>
          <a:p>
            <a:pPr algn="r" eaLnBrk="1" hangingPunct="1"/>
            <a:r>
              <a:rPr lang="en-US">
                <a:latin typeface="Arial Black" charset="0"/>
                <a:ea typeface="ＭＳ Ｐゴシック" charset="0"/>
                <a:cs typeface="ＭＳ Ｐゴシック" charset="0"/>
              </a:rPr>
              <a:t>Clearing History</a:t>
            </a:r>
          </a:p>
        </p:txBody>
      </p:sp>
      <p:sp>
        <p:nvSpPr>
          <p:cNvPr id="407561" name="Text Box 12"/>
          <p:cNvSpPr txBox="1">
            <a:spLocks noChangeArrowheads="1"/>
          </p:cNvSpPr>
          <p:nvPr/>
        </p:nvSpPr>
        <p:spPr bwMode="auto">
          <a:xfrm>
            <a:off x="-304800" y="4010025"/>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407562" name="Text Box 13"/>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Council of Nicaea</a:t>
            </a:r>
          </a:p>
        </p:txBody>
      </p:sp>
      <p:sp>
        <p:nvSpPr>
          <p:cNvPr id="407563" name="Line 17"/>
          <p:cNvSpPr>
            <a:spLocks noChangeShapeType="1"/>
          </p:cNvSpPr>
          <p:nvPr/>
        </p:nvSpPr>
        <p:spPr bwMode="auto">
          <a:xfrm>
            <a:off x="-304800" y="3933825"/>
            <a:ext cx="9677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6087" name="Text Box 2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Individuals</a:t>
            </a:r>
          </a:p>
        </p:txBody>
      </p:sp>
      <p:sp>
        <p:nvSpPr>
          <p:cNvPr id="856088" name="Text Box 24"/>
          <p:cNvSpPr txBox="1">
            <a:spLocks noChangeArrowheads="1"/>
          </p:cNvSpPr>
          <p:nvPr/>
        </p:nvSpPr>
        <p:spPr bwMode="auto">
          <a:xfrm rot="-2783676">
            <a:off x="1057276" y="19113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Pseudo-Barnabas (70-130)</a:t>
            </a:r>
          </a:p>
        </p:txBody>
      </p:sp>
      <p:sp>
        <p:nvSpPr>
          <p:cNvPr id="407566" name="Text Box 25"/>
          <p:cNvSpPr txBox="1">
            <a:spLocks noChangeArrowheads="1"/>
          </p:cNvSpPr>
          <p:nvPr/>
        </p:nvSpPr>
        <p:spPr bwMode="auto">
          <a:xfrm>
            <a:off x="76200" y="22860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X= Citation </a:t>
            </a:r>
            <a:br>
              <a:rPr lang="en-US" sz="1800" b="1">
                <a:latin typeface="Arial" charset="0"/>
              </a:rPr>
            </a:br>
            <a:r>
              <a:rPr lang="en-US" sz="1800" b="1">
                <a:latin typeface="Arial" charset="0"/>
              </a:rPr>
              <a:t>or allusion</a:t>
            </a:r>
          </a:p>
        </p:txBody>
      </p:sp>
      <p:sp>
        <p:nvSpPr>
          <p:cNvPr id="407567" name="Text Box 26"/>
          <p:cNvSpPr txBox="1">
            <a:spLocks noChangeArrowheads="1"/>
          </p:cNvSpPr>
          <p:nvPr/>
        </p:nvSpPr>
        <p:spPr bwMode="auto">
          <a:xfrm>
            <a:off x="76200" y="29718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O= Named </a:t>
            </a:r>
            <a:br>
              <a:rPr lang="en-US" sz="1800" b="1">
                <a:latin typeface="Arial" charset="0"/>
              </a:rPr>
            </a:br>
            <a:r>
              <a:rPr lang="en-US" sz="1800" b="1">
                <a:latin typeface="Arial" charset="0"/>
              </a:rPr>
              <a:t>as authentic</a:t>
            </a:r>
          </a:p>
        </p:txBody>
      </p:sp>
      <p:sp>
        <p:nvSpPr>
          <p:cNvPr id="856091" name="Text Box 2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094" name="Text Box 30"/>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095" name="Text Box 31"/>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2" name="Text Box 38"/>
          <p:cNvSpPr txBox="1">
            <a:spLocks noChangeArrowheads="1"/>
          </p:cNvSpPr>
          <p:nvPr/>
        </p:nvSpPr>
        <p:spPr bwMode="auto">
          <a:xfrm rot="-2783676">
            <a:off x="1408113" y="19113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Clement of Rome (95-97)</a:t>
            </a:r>
          </a:p>
        </p:txBody>
      </p:sp>
      <p:sp>
        <p:nvSpPr>
          <p:cNvPr id="856103" name="Text Box 39"/>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6" name="Text Box 4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7" name="Text Box 43"/>
          <p:cNvSpPr txBox="1">
            <a:spLocks noChangeArrowheads="1"/>
          </p:cNvSpPr>
          <p:nvPr/>
        </p:nvSpPr>
        <p:spPr bwMode="auto">
          <a:xfrm rot="-2783676">
            <a:off x="1757363" y="19113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Polycarp (110-150)</a:t>
            </a:r>
          </a:p>
        </p:txBody>
      </p:sp>
      <p:sp>
        <p:nvSpPr>
          <p:cNvPr id="856108" name="Text Box 4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9" name="Text Box 4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0" name="Text Box 4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1" name="Text Box 4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2" name="Text Box 4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Hermas (115-140)</a:t>
            </a:r>
          </a:p>
        </p:txBody>
      </p:sp>
      <p:sp>
        <p:nvSpPr>
          <p:cNvPr id="856113" name="Text Box 4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4" name="Text Box 5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7" name="Text Box 53"/>
          <p:cNvSpPr txBox="1">
            <a:spLocks noChangeArrowheads="1"/>
          </p:cNvSpPr>
          <p:nvPr/>
        </p:nvSpPr>
        <p:spPr bwMode="auto">
          <a:xfrm rot="-2783676">
            <a:off x="2455863" y="19050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Didache (120-150)</a:t>
            </a:r>
          </a:p>
        </p:txBody>
      </p:sp>
      <p:sp>
        <p:nvSpPr>
          <p:cNvPr id="856118" name="Text Box 54"/>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20" name="Text Box 56"/>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22" name="Text Box 58"/>
          <p:cNvSpPr txBox="1">
            <a:spLocks noChangeArrowheads="1"/>
          </p:cNvSpPr>
          <p:nvPr/>
        </p:nvSpPr>
        <p:spPr bwMode="auto">
          <a:xfrm rot="-2783676">
            <a:off x="2867026" y="19081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Papias (130-140)</a:t>
            </a:r>
          </a:p>
        </p:txBody>
      </p:sp>
      <p:sp>
        <p:nvSpPr>
          <p:cNvPr id="856126" name="Text Box 62"/>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27" name="Text Box 63"/>
          <p:cNvSpPr txBox="1">
            <a:spLocks noChangeArrowheads="1"/>
          </p:cNvSpPr>
          <p:nvPr/>
        </p:nvSpPr>
        <p:spPr bwMode="auto">
          <a:xfrm rot="-2783676">
            <a:off x="3238501" y="19351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Irenaeus (130-202)</a:t>
            </a:r>
          </a:p>
        </p:txBody>
      </p:sp>
      <p:sp>
        <p:nvSpPr>
          <p:cNvPr id="856128" name="Text Box 64"/>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129" name="Text Box 65"/>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130" name="Text Box 66"/>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131" name="Text Box 67"/>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211" name="Text Box 147"/>
          <p:cNvSpPr txBox="1">
            <a:spLocks noChangeArrowheads="1"/>
          </p:cNvSpPr>
          <p:nvPr/>
        </p:nvSpPr>
        <p:spPr bwMode="auto">
          <a:xfrm>
            <a:off x="0" y="180975"/>
            <a:ext cx="2667000" cy="180022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2800" b="1">
                <a:latin typeface="Arial" pitchFamily="-105" charset="0"/>
                <a:ea typeface="+mn-ea"/>
                <a:cs typeface="+mn-cs"/>
              </a:rPr>
              <a:t>Acceptance of the Four Gospels Before Nicaea</a:t>
            </a:r>
          </a:p>
        </p:txBody>
      </p:sp>
      <p:sp>
        <p:nvSpPr>
          <p:cNvPr id="407593" name="Text Box 148"/>
          <p:cNvSpPr txBox="1">
            <a:spLocks noChangeArrowheads="1"/>
          </p:cNvSpPr>
          <p:nvPr/>
        </p:nvSpPr>
        <p:spPr bwMode="auto">
          <a:xfrm>
            <a:off x="76200" y="6477000"/>
            <a:ext cx="6096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400" b="1">
                <a:latin typeface="Arial" charset="0"/>
              </a:rPr>
              <a:t>Geisler &amp; Nix, </a:t>
            </a:r>
            <a:r>
              <a:rPr lang="en-US" sz="1400" b="1" i="1">
                <a:latin typeface="Arial" charset="0"/>
              </a:rPr>
              <a:t>Introduction to the Bible </a:t>
            </a:r>
            <a:r>
              <a:rPr lang="en-US" sz="1400" b="1">
                <a:latin typeface="Arial" charset="0"/>
              </a:rPr>
              <a:t>(Chicago: Moody, 1968) </a:t>
            </a:r>
          </a:p>
        </p:txBody>
      </p:sp>
      <p:grpSp>
        <p:nvGrpSpPr>
          <p:cNvPr id="2" name="Group 157"/>
          <p:cNvGrpSpPr>
            <a:grpSpLocks/>
          </p:cNvGrpSpPr>
          <p:nvPr/>
        </p:nvGrpSpPr>
        <p:grpSpPr bwMode="auto">
          <a:xfrm>
            <a:off x="990600" y="4995863"/>
            <a:ext cx="1600200" cy="1481137"/>
            <a:chOff x="720" y="3168"/>
            <a:chExt cx="1008" cy="933"/>
          </a:xfrm>
          <a:solidFill>
            <a:schemeClr val="accent6">
              <a:lumMod val="50000"/>
            </a:schemeClr>
          </a:solidFill>
        </p:grpSpPr>
        <p:sp>
          <p:nvSpPr>
            <p:cNvPr id="418863" name="AutoShape 150"/>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chemeClr val="tx1"/>
              </a:solidFill>
              <a:miter lim="800000"/>
              <a:headEnd/>
              <a:tailEnd/>
            </a:ln>
          </p:spPr>
          <p:txBody>
            <a:bodyPr wrap="none" anchor="ctr"/>
            <a:lstStyle/>
            <a:p>
              <a:pPr>
                <a:defRPr/>
              </a:pPr>
              <a:endParaRPr lang="en-US">
                <a:latin typeface="BONES" pitchFamily="-105" charset="0"/>
                <a:ea typeface="+mn-ea"/>
                <a:cs typeface="+mn-cs"/>
              </a:endParaRPr>
            </a:p>
          </p:txBody>
        </p:sp>
        <p:sp>
          <p:nvSpPr>
            <p:cNvPr id="856213" name="Text Box 149"/>
            <p:cNvSpPr txBox="1">
              <a:spLocks noChangeArrowheads="1"/>
            </p:cNvSpPr>
            <p:nvPr/>
          </p:nvSpPr>
          <p:spPr bwMode="auto">
            <a:xfrm>
              <a:off x="720" y="3524"/>
              <a:ext cx="1008" cy="577"/>
            </a:xfrm>
            <a:prstGeom prst="rect">
              <a:avLst/>
            </a:prstGeom>
            <a:grp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Thomas </a:t>
              </a:r>
              <a:br>
                <a:rPr lang="en-US" sz="1800">
                  <a:latin typeface="Arial" pitchFamily="-105" charset="0"/>
                  <a:ea typeface="+mn-ea"/>
                  <a:cs typeface="+mn-cs"/>
                </a:rPr>
              </a:br>
              <a:r>
                <a:rPr lang="en-US" sz="1800">
                  <a:latin typeface="Arial" pitchFamily="-105" charset="0"/>
                  <a:ea typeface="+mn-ea"/>
                  <a:cs typeface="+mn-cs"/>
                </a:rPr>
                <a:t>AD 50-140</a:t>
              </a:r>
            </a:p>
          </p:txBody>
        </p:sp>
      </p:grpSp>
      <p:grpSp>
        <p:nvGrpSpPr>
          <p:cNvPr id="3" name="Group 156"/>
          <p:cNvGrpSpPr>
            <a:grpSpLocks/>
          </p:cNvGrpSpPr>
          <p:nvPr/>
        </p:nvGrpSpPr>
        <p:grpSpPr bwMode="auto">
          <a:xfrm>
            <a:off x="2590800" y="4995863"/>
            <a:ext cx="1600200" cy="1481137"/>
            <a:chOff x="1728" y="3195"/>
            <a:chExt cx="1008" cy="933"/>
          </a:xfrm>
        </p:grpSpPr>
        <p:sp>
          <p:nvSpPr>
            <p:cNvPr id="407596" name="AutoShape 153"/>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a:p>
          </p:txBody>
        </p:sp>
        <p:sp>
          <p:nvSpPr>
            <p:cNvPr id="856218" name="Text Box 154"/>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Judas </a:t>
              </a:r>
              <a:br>
                <a:rPr lang="en-US" sz="1800">
                  <a:latin typeface="Arial" pitchFamily="-105" charset="0"/>
                  <a:ea typeface="+mn-ea"/>
                  <a:cs typeface="+mn-cs"/>
                </a:rPr>
              </a:br>
              <a:r>
                <a:rPr lang="en-US" sz="1800">
                  <a:latin typeface="Arial" pitchFamily="-105" charset="0"/>
                  <a:ea typeface="+mn-ea"/>
                  <a:cs typeface="+mn-cs"/>
                </a:rPr>
                <a:t>AD 170?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6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56088"/>
                                        </p:tgtEl>
                                        <p:attrNameLst>
                                          <p:attrName>style.visibility</p:attrName>
                                        </p:attrNameLst>
                                      </p:cBhvr>
                                      <p:to>
                                        <p:strVal val="visible"/>
                                      </p:to>
                                    </p:set>
                                    <p:animEffect transition="in" filter="wipe(down)">
                                      <p:cBhvr>
                                        <p:cTn id="11" dur="500"/>
                                        <p:tgtEl>
                                          <p:spTgt spid="85608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856091"/>
                                        </p:tgtEl>
                                        <p:attrNameLst>
                                          <p:attrName>style.visibility</p:attrName>
                                        </p:attrNameLst>
                                      </p:cBhvr>
                                      <p:to>
                                        <p:strVal val="visible"/>
                                      </p:to>
                                    </p:set>
                                    <p:animEffect transition="in" filter="wipe(down)">
                                      <p:cBhvr>
                                        <p:cTn id="14" dur="500"/>
                                        <p:tgtEl>
                                          <p:spTgt spid="85609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56094"/>
                                        </p:tgtEl>
                                        <p:attrNameLst>
                                          <p:attrName>style.visibility</p:attrName>
                                        </p:attrNameLst>
                                      </p:cBhvr>
                                      <p:to>
                                        <p:strVal val="visible"/>
                                      </p:to>
                                    </p:set>
                                    <p:animEffect transition="in" filter="wipe(down)">
                                      <p:cBhvr>
                                        <p:cTn id="17" dur="500"/>
                                        <p:tgtEl>
                                          <p:spTgt spid="85609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56095"/>
                                        </p:tgtEl>
                                        <p:attrNameLst>
                                          <p:attrName>style.visibility</p:attrName>
                                        </p:attrNameLst>
                                      </p:cBhvr>
                                      <p:to>
                                        <p:strVal val="visible"/>
                                      </p:to>
                                    </p:set>
                                    <p:animEffect transition="in" filter="wipe(down)">
                                      <p:cBhvr>
                                        <p:cTn id="20" dur="500"/>
                                        <p:tgtEl>
                                          <p:spTgt spid="85609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56102"/>
                                        </p:tgtEl>
                                        <p:attrNameLst>
                                          <p:attrName>style.visibility</p:attrName>
                                        </p:attrNameLst>
                                      </p:cBhvr>
                                      <p:to>
                                        <p:strVal val="visible"/>
                                      </p:to>
                                    </p:set>
                                    <p:animEffect transition="in" filter="wipe(down)">
                                      <p:cBhvr>
                                        <p:cTn id="25" dur="500"/>
                                        <p:tgtEl>
                                          <p:spTgt spid="85610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56103"/>
                                        </p:tgtEl>
                                        <p:attrNameLst>
                                          <p:attrName>style.visibility</p:attrName>
                                        </p:attrNameLst>
                                      </p:cBhvr>
                                      <p:to>
                                        <p:strVal val="visible"/>
                                      </p:to>
                                    </p:set>
                                    <p:animEffect transition="in" filter="wipe(down)">
                                      <p:cBhvr>
                                        <p:cTn id="28" dur="500"/>
                                        <p:tgtEl>
                                          <p:spTgt spid="85610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56106"/>
                                        </p:tgtEl>
                                        <p:attrNameLst>
                                          <p:attrName>style.visibility</p:attrName>
                                        </p:attrNameLst>
                                      </p:cBhvr>
                                      <p:to>
                                        <p:strVal val="visible"/>
                                      </p:to>
                                    </p:set>
                                    <p:animEffect transition="in" filter="wipe(down)">
                                      <p:cBhvr>
                                        <p:cTn id="31" dur="500"/>
                                        <p:tgtEl>
                                          <p:spTgt spid="8561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56107"/>
                                        </p:tgtEl>
                                        <p:attrNameLst>
                                          <p:attrName>style.visibility</p:attrName>
                                        </p:attrNameLst>
                                      </p:cBhvr>
                                      <p:to>
                                        <p:strVal val="visible"/>
                                      </p:to>
                                    </p:set>
                                    <p:animEffect transition="in" filter="wipe(down)">
                                      <p:cBhvr>
                                        <p:cTn id="36" dur="500"/>
                                        <p:tgtEl>
                                          <p:spTgt spid="8561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56108"/>
                                        </p:tgtEl>
                                        <p:attrNameLst>
                                          <p:attrName>style.visibility</p:attrName>
                                        </p:attrNameLst>
                                      </p:cBhvr>
                                      <p:to>
                                        <p:strVal val="visible"/>
                                      </p:to>
                                    </p:set>
                                    <p:animEffect transition="in" filter="wipe(down)">
                                      <p:cBhvr>
                                        <p:cTn id="39" dur="500"/>
                                        <p:tgtEl>
                                          <p:spTgt spid="8561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856109"/>
                                        </p:tgtEl>
                                        <p:attrNameLst>
                                          <p:attrName>style.visibility</p:attrName>
                                        </p:attrNameLst>
                                      </p:cBhvr>
                                      <p:to>
                                        <p:strVal val="visible"/>
                                      </p:to>
                                    </p:set>
                                    <p:animEffect transition="in" filter="wipe(down)">
                                      <p:cBhvr>
                                        <p:cTn id="42" dur="500"/>
                                        <p:tgtEl>
                                          <p:spTgt spid="8561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56110"/>
                                        </p:tgtEl>
                                        <p:attrNameLst>
                                          <p:attrName>style.visibility</p:attrName>
                                        </p:attrNameLst>
                                      </p:cBhvr>
                                      <p:to>
                                        <p:strVal val="visible"/>
                                      </p:to>
                                    </p:set>
                                    <p:animEffect transition="in" filter="wipe(down)">
                                      <p:cBhvr>
                                        <p:cTn id="45" dur="500"/>
                                        <p:tgtEl>
                                          <p:spTgt spid="8561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856111"/>
                                        </p:tgtEl>
                                        <p:attrNameLst>
                                          <p:attrName>style.visibility</p:attrName>
                                        </p:attrNameLst>
                                      </p:cBhvr>
                                      <p:to>
                                        <p:strVal val="visible"/>
                                      </p:to>
                                    </p:set>
                                    <p:animEffect transition="in" filter="wipe(down)">
                                      <p:cBhvr>
                                        <p:cTn id="48" dur="500"/>
                                        <p:tgtEl>
                                          <p:spTgt spid="8561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56112"/>
                                        </p:tgtEl>
                                        <p:attrNameLst>
                                          <p:attrName>style.visibility</p:attrName>
                                        </p:attrNameLst>
                                      </p:cBhvr>
                                      <p:to>
                                        <p:strVal val="visible"/>
                                      </p:to>
                                    </p:set>
                                    <p:animEffect transition="in" filter="wipe(down)">
                                      <p:cBhvr>
                                        <p:cTn id="53" dur="500"/>
                                        <p:tgtEl>
                                          <p:spTgt spid="8561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856113"/>
                                        </p:tgtEl>
                                        <p:attrNameLst>
                                          <p:attrName>style.visibility</p:attrName>
                                        </p:attrNameLst>
                                      </p:cBhvr>
                                      <p:to>
                                        <p:strVal val="visible"/>
                                      </p:to>
                                    </p:set>
                                    <p:animEffect transition="in" filter="wipe(down)">
                                      <p:cBhvr>
                                        <p:cTn id="56" dur="500"/>
                                        <p:tgtEl>
                                          <p:spTgt spid="8561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56114"/>
                                        </p:tgtEl>
                                        <p:attrNameLst>
                                          <p:attrName>style.visibility</p:attrName>
                                        </p:attrNameLst>
                                      </p:cBhvr>
                                      <p:to>
                                        <p:strVal val="visible"/>
                                      </p:to>
                                    </p:set>
                                    <p:animEffect transition="in" filter="wipe(down)">
                                      <p:cBhvr>
                                        <p:cTn id="59" dur="500"/>
                                        <p:tgtEl>
                                          <p:spTgt spid="8561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7"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1000"/>
                                        <p:tgtEl>
                                          <p:spTgt spid="2"/>
                                        </p:tgtEl>
                                      </p:cBhvr>
                                    </p:animEffect>
                                    <p:anim calcmode="lin" valueType="num">
                                      <p:cBhvr>
                                        <p:cTn id="65" dur="1000" fill="hold"/>
                                        <p:tgtEl>
                                          <p:spTgt spid="2"/>
                                        </p:tgtEl>
                                        <p:attrNameLst>
                                          <p:attrName>ppt_x</p:attrName>
                                        </p:attrNameLst>
                                      </p:cBhvr>
                                      <p:tavLst>
                                        <p:tav tm="0">
                                          <p:val>
                                            <p:strVal val="#ppt_x"/>
                                          </p:val>
                                        </p:tav>
                                        <p:tav tm="100000">
                                          <p:val>
                                            <p:strVal val="#ppt_x"/>
                                          </p:val>
                                        </p:tav>
                                      </p:tavLst>
                                    </p:anim>
                                    <p:anim calcmode="lin" valueType="num">
                                      <p:cBhvr>
                                        <p:cTn id="66" dur="900" decel="100000" fill="hold"/>
                                        <p:tgtEl>
                                          <p:spTgt spid="2"/>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56117"/>
                                        </p:tgtEl>
                                        <p:attrNameLst>
                                          <p:attrName>style.visibility</p:attrName>
                                        </p:attrNameLst>
                                      </p:cBhvr>
                                      <p:to>
                                        <p:strVal val="visible"/>
                                      </p:to>
                                    </p:set>
                                    <p:animEffect transition="in" filter="wipe(down)">
                                      <p:cBhvr>
                                        <p:cTn id="72" dur="500"/>
                                        <p:tgtEl>
                                          <p:spTgt spid="856117"/>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56118"/>
                                        </p:tgtEl>
                                        <p:attrNameLst>
                                          <p:attrName>style.visibility</p:attrName>
                                        </p:attrNameLst>
                                      </p:cBhvr>
                                      <p:to>
                                        <p:strVal val="visible"/>
                                      </p:to>
                                    </p:set>
                                    <p:animEffect transition="in" filter="wipe(down)">
                                      <p:cBhvr>
                                        <p:cTn id="75" dur="500"/>
                                        <p:tgtEl>
                                          <p:spTgt spid="8561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56120"/>
                                        </p:tgtEl>
                                        <p:attrNameLst>
                                          <p:attrName>style.visibility</p:attrName>
                                        </p:attrNameLst>
                                      </p:cBhvr>
                                      <p:to>
                                        <p:strVal val="visible"/>
                                      </p:to>
                                    </p:set>
                                    <p:animEffect transition="in" filter="wipe(down)">
                                      <p:cBhvr>
                                        <p:cTn id="78" dur="500"/>
                                        <p:tgtEl>
                                          <p:spTgt spid="85612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856122"/>
                                        </p:tgtEl>
                                        <p:attrNameLst>
                                          <p:attrName>style.visibility</p:attrName>
                                        </p:attrNameLst>
                                      </p:cBhvr>
                                      <p:to>
                                        <p:strVal val="visible"/>
                                      </p:to>
                                    </p:set>
                                    <p:animEffect transition="in" filter="wipe(down)">
                                      <p:cBhvr>
                                        <p:cTn id="83" dur="500"/>
                                        <p:tgtEl>
                                          <p:spTgt spid="85612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56126"/>
                                        </p:tgtEl>
                                        <p:attrNameLst>
                                          <p:attrName>style.visibility</p:attrName>
                                        </p:attrNameLst>
                                      </p:cBhvr>
                                      <p:to>
                                        <p:strVal val="visible"/>
                                      </p:to>
                                    </p:set>
                                    <p:animEffect transition="in" filter="wipe(down)">
                                      <p:cBhvr>
                                        <p:cTn id="86" dur="500"/>
                                        <p:tgtEl>
                                          <p:spTgt spid="856126"/>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37" presetClass="entr" presetSubtype="0"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1000"/>
                                        <p:tgtEl>
                                          <p:spTgt spid="3"/>
                                        </p:tgtEl>
                                      </p:cBhvr>
                                    </p:animEffect>
                                    <p:anim calcmode="lin" valueType="num">
                                      <p:cBhvr>
                                        <p:cTn id="92" dur="1000" fill="hold"/>
                                        <p:tgtEl>
                                          <p:spTgt spid="3"/>
                                        </p:tgtEl>
                                        <p:attrNameLst>
                                          <p:attrName>ppt_x</p:attrName>
                                        </p:attrNameLst>
                                      </p:cBhvr>
                                      <p:tavLst>
                                        <p:tav tm="0">
                                          <p:val>
                                            <p:strVal val="#ppt_x"/>
                                          </p:val>
                                        </p:tav>
                                        <p:tav tm="100000">
                                          <p:val>
                                            <p:strVal val="#ppt_x"/>
                                          </p:val>
                                        </p:tav>
                                      </p:tavLst>
                                    </p:anim>
                                    <p:anim calcmode="lin" valueType="num">
                                      <p:cBhvr>
                                        <p:cTn id="93" dur="900" decel="100000" fill="hold"/>
                                        <p:tgtEl>
                                          <p:spTgt spid="3"/>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856127"/>
                                        </p:tgtEl>
                                        <p:attrNameLst>
                                          <p:attrName>style.visibility</p:attrName>
                                        </p:attrNameLst>
                                      </p:cBhvr>
                                      <p:to>
                                        <p:strVal val="visible"/>
                                      </p:to>
                                    </p:set>
                                    <p:animEffect transition="in" filter="wipe(down)">
                                      <p:cBhvr>
                                        <p:cTn id="99" dur="500"/>
                                        <p:tgtEl>
                                          <p:spTgt spid="856127"/>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856128"/>
                                        </p:tgtEl>
                                        <p:attrNameLst>
                                          <p:attrName>style.visibility</p:attrName>
                                        </p:attrNameLst>
                                      </p:cBhvr>
                                      <p:to>
                                        <p:strVal val="visible"/>
                                      </p:to>
                                    </p:set>
                                    <p:animEffect transition="in" filter="wipe(down)">
                                      <p:cBhvr>
                                        <p:cTn id="102" dur="500"/>
                                        <p:tgtEl>
                                          <p:spTgt spid="856128"/>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856129"/>
                                        </p:tgtEl>
                                        <p:attrNameLst>
                                          <p:attrName>style.visibility</p:attrName>
                                        </p:attrNameLst>
                                      </p:cBhvr>
                                      <p:to>
                                        <p:strVal val="visible"/>
                                      </p:to>
                                    </p:set>
                                    <p:animEffect transition="in" filter="wipe(down)">
                                      <p:cBhvr>
                                        <p:cTn id="105" dur="500"/>
                                        <p:tgtEl>
                                          <p:spTgt spid="85612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856130"/>
                                        </p:tgtEl>
                                        <p:attrNameLst>
                                          <p:attrName>style.visibility</p:attrName>
                                        </p:attrNameLst>
                                      </p:cBhvr>
                                      <p:to>
                                        <p:strVal val="visible"/>
                                      </p:to>
                                    </p:set>
                                    <p:animEffect transition="in" filter="wipe(down)">
                                      <p:cBhvr>
                                        <p:cTn id="108" dur="500"/>
                                        <p:tgtEl>
                                          <p:spTgt spid="8561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856131"/>
                                        </p:tgtEl>
                                        <p:attrNameLst>
                                          <p:attrName>style.visibility</p:attrName>
                                        </p:attrNameLst>
                                      </p:cBhvr>
                                      <p:to>
                                        <p:strVal val="visible"/>
                                      </p:to>
                                    </p:set>
                                    <p:animEffect transition="in" filter="wipe(down)">
                                      <p:cBhvr>
                                        <p:cTn id="111" dur="500"/>
                                        <p:tgtEl>
                                          <p:spTgt spid="856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87" grpId="0"/>
      <p:bldP spid="856088" grpId="0"/>
      <p:bldP spid="856091" grpId="0"/>
      <p:bldP spid="856094" grpId="0"/>
      <p:bldP spid="856095" grpId="0"/>
      <p:bldP spid="856102" grpId="0"/>
      <p:bldP spid="856103" grpId="0"/>
      <p:bldP spid="856106" grpId="0"/>
      <p:bldP spid="856107" grpId="0"/>
      <p:bldP spid="856108" grpId="0"/>
      <p:bldP spid="856109" grpId="0"/>
      <p:bldP spid="856110" grpId="0"/>
      <p:bldP spid="856111" grpId="0"/>
      <p:bldP spid="856112" grpId="0"/>
      <p:bldP spid="856113" grpId="0"/>
      <p:bldP spid="856114" grpId="0"/>
      <p:bldP spid="856117" grpId="0"/>
      <p:bldP spid="856118" grpId="0"/>
      <p:bldP spid="856120" grpId="0"/>
      <p:bldP spid="856122" grpId="0"/>
      <p:bldP spid="856126" grpId="0"/>
      <p:bldP spid="856127" grpId="0"/>
      <p:bldP spid="856128" grpId="0"/>
      <p:bldP spid="856129" grpId="0"/>
      <p:bldP spid="856130" grpId="0"/>
      <p:bldP spid="8561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2"/>
          <p:cNvSpPr>
            <a:spLocks noGrp="1" noChangeArrowheads="1"/>
          </p:cNvSpPr>
          <p:nvPr>
            <p:ph type="ctrTitle"/>
          </p:nvPr>
        </p:nvSpPr>
        <p:spPr>
          <a:xfrm>
            <a:off x="0" y="0"/>
            <a:ext cx="9144000" cy="762000"/>
          </a:xfrm>
        </p:spPr>
        <p:txBody>
          <a:bodyPr/>
          <a:lstStyle/>
          <a:p>
            <a:pPr eaLnBrk="1" hangingPunct="1"/>
            <a:r>
              <a:rPr lang="en-US" sz="3200">
                <a:latin typeface="Arial Black" charset="0"/>
                <a:ea typeface="ＭＳ Ｐゴシック" charset="0"/>
                <a:cs typeface="ＭＳ Ｐゴシック" charset="0"/>
              </a:rPr>
              <a:t>Even More Gold…</a:t>
            </a:r>
            <a:endParaRPr lang="en-US">
              <a:latin typeface="Arial Black" charset="0"/>
              <a:ea typeface="ＭＳ Ｐゴシック" charset="0"/>
              <a:cs typeface="ＭＳ Ｐゴシック" charset="0"/>
            </a:endParaRPr>
          </a:p>
        </p:txBody>
      </p:sp>
      <p:pic>
        <p:nvPicPr>
          <p:cNvPr id="301058" name="Picture 3" descr="image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17563"/>
            <a:ext cx="9144000" cy="6040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4706" name="Rectangle 2"/>
          <p:cNvSpPr>
            <a:spLocks noGrp="1" noChangeArrowheads="1"/>
          </p:cNvSpPr>
          <p:nvPr>
            <p:ph type="ctrTitle"/>
          </p:nvPr>
        </p:nvSpPr>
        <p:spPr>
          <a:xfrm>
            <a:off x="0" y="0"/>
            <a:ext cx="9144000" cy="9144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latin typeface="Arial Black" charset="0"/>
                <a:ea typeface="ＭＳ Ｐゴシック" charset="0"/>
                <a:cs typeface="ＭＳ Ｐゴシック" charset="0"/>
              </a:rPr>
              <a:t>Irenaeus </a:t>
            </a:r>
            <a:r>
              <a:rPr lang="en-US" sz="36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409602" name="Rectangle 3"/>
          <p:cNvSpPr>
            <a:spLocks noGrp="1" noChangeArrowheads="1"/>
          </p:cNvSpPr>
          <p:nvPr>
            <p:ph type="subTitle" idx="1"/>
          </p:nvPr>
        </p:nvSpPr>
        <p:spPr>
          <a:xfrm>
            <a:off x="3352800" y="990600"/>
            <a:ext cx="5791200" cy="5257800"/>
          </a:xfrm>
        </p:spPr>
        <p:txBody>
          <a:bodyPr/>
          <a:lstStyle/>
          <a:p>
            <a:pPr algn="l" eaLnBrk="1" hangingPunct="1"/>
            <a:r>
              <a:rPr lang="en-US" altLang="ja-JP" sz="2800" b="1">
                <a:latin typeface="Arial" charset="0"/>
                <a:ea typeface="ＭＳ Ｐゴシック" charset="0"/>
                <a:cs typeface="ＭＳ Ｐゴシック" charset="0"/>
              </a:rPr>
              <a:t>"They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lang="en-US" altLang="ja-JP" sz="2800" b="1" i="1">
                <a:solidFill>
                  <a:schemeClr val="folHlink"/>
                </a:solidFill>
                <a:latin typeface="Arial" charset="0"/>
                <a:ea typeface="ＭＳ Ｐゴシック" charset="0"/>
                <a:cs typeface="ＭＳ Ｐゴシック" charset="0"/>
              </a:rPr>
              <a:t>Gospel of Judas</a:t>
            </a:r>
            <a:r>
              <a:rPr lang="en-US" altLang="ja-JP" sz="2800" b="1" i="1">
                <a:latin typeface="Arial" charset="0"/>
                <a:ea typeface="ＭＳ Ｐゴシック" charset="0"/>
                <a:cs typeface="ＭＳ Ｐゴシック" charset="0"/>
              </a:rPr>
              <a:t>."</a:t>
            </a:r>
            <a:endParaRPr lang="en-US" sz="2800" b="1">
              <a:latin typeface="Arial" charset="0"/>
              <a:ea typeface="ＭＳ Ｐゴシック" charset="0"/>
              <a:cs typeface="ＭＳ Ｐゴシック" charset="0"/>
            </a:endParaRPr>
          </a:p>
        </p:txBody>
      </p:sp>
      <p:sp>
        <p:nvSpPr>
          <p:cNvPr id="409603"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en-US" sz="2800" i="1">
                <a:latin typeface="Arial" charset="0"/>
              </a:rPr>
              <a:t>Against Heresies</a:t>
            </a:r>
            <a:r>
              <a:rPr lang="en-US" sz="2800">
                <a:latin typeface="Arial" charset="0"/>
              </a:rPr>
              <a:t> 1.31.1</a:t>
            </a:r>
          </a:p>
        </p:txBody>
      </p:sp>
      <p:pic>
        <p:nvPicPr>
          <p:cNvPr id="409604"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2"/>
          <p:cNvSpPr>
            <a:spLocks noGrp="1" noChangeArrowheads="1"/>
          </p:cNvSpPr>
          <p:nvPr>
            <p:ph type="ctrTitle"/>
          </p:nvPr>
        </p:nvSpPr>
        <p:spPr>
          <a:xfrm>
            <a:off x="609600" y="0"/>
            <a:ext cx="7772400" cy="1143000"/>
          </a:xfrm>
        </p:spPr>
        <p:txBody>
          <a:bodyPr/>
          <a:lstStyle/>
          <a:p>
            <a:pPr eaLnBrk="1" hangingPunct="1"/>
            <a:r>
              <a:rPr lang="en-US">
                <a:latin typeface="Arial Black" charset="0"/>
                <a:ea typeface="ＭＳ Ｐゴシック" charset="0"/>
                <a:cs typeface="ＭＳ Ｐゴシック" charset="0"/>
              </a:rPr>
              <a:t>Irenaeus </a:t>
            </a:r>
            <a:r>
              <a:rPr lang="en-US" sz="36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411650" name="Rectangle 3"/>
          <p:cNvSpPr>
            <a:spLocks noGrp="1" noChangeArrowheads="1"/>
          </p:cNvSpPr>
          <p:nvPr>
            <p:ph type="subTitle" idx="1"/>
          </p:nvPr>
        </p:nvSpPr>
        <p:spPr>
          <a:xfrm>
            <a:off x="3352800" y="1447800"/>
            <a:ext cx="5638800" cy="4495800"/>
          </a:xfrm>
        </p:spPr>
        <p:txBody>
          <a:bodyPr/>
          <a:lstStyle/>
          <a:p>
            <a:pPr eaLnBrk="1" hangingPunct="1"/>
            <a:r>
              <a:rPr lang="en-US" altLang="ja-JP">
                <a:latin typeface="Arial" charset="0"/>
                <a:ea typeface="ＭＳ Ｐゴシック" charset="0"/>
                <a:cs typeface="ＭＳ Ｐゴシック" charset="0"/>
              </a:rPr>
              <a:t>"It is not possible that the Gospels can be either more or fewer in number than they are. For, since there are four</a:t>
            </a:r>
            <a:r>
              <a:rPr lang="en-US" altLang="ja-JP">
                <a:solidFill>
                  <a:schemeClr val="folHlink"/>
                </a:solidFill>
                <a:latin typeface="Arial" charset="0"/>
                <a:ea typeface="ＭＳ Ｐゴシック" charset="0"/>
                <a:cs typeface="ＭＳ Ｐゴシック" charset="0"/>
              </a:rPr>
              <a:t> zones</a:t>
            </a:r>
            <a:r>
              <a:rPr lang="en-US" altLang="ja-JP">
                <a:latin typeface="Arial" charset="0"/>
                <a:ea typeface="ＭＳ Ｐゴシック" charset="0"/>
                <a:cs typeface="ＭＳ Ｐゴシック" charset="0"/>
              </a:rPr>
              <a:t> of the world… and four principal </a:t>
            </a:r>
            <a:r>
              <a:rPr lang="en-US" altLang="ja-JP">
                <a:solidFill>
                  <a:schemeClr val="folHlink"/>
                </a:solidFill>
                <a:latin typeface="Arial" charset="0"/>
                <a:ea typeface="ＭＳ Ｐゴシック" charset="0"/>
                <a:cs typeface="ＭＳ Ｐゴシック" charset="0"/>
              </a:rPr>
              <a:t>winds</a:t>
            </a:r>
            <a:r>
              <a:rPr lang="en-US" altLang="ja-JP">
                <a:latin typeface="Arial" charset="0"/>
                <a:ea typeface="ＭＳ Ｐゴシック" charset="0"/>
                <a:cs typeface="ＭＳ Ｐゴシック" charset="0"/>
              </a:rPr>
              <a:t>… it is fitting that [the Church] should have four </a:t>
            </a:r>
            <a:r>
              <a:rPr lang="en-US" altLang="ja-JP">
                <a:solidFill>
                  <a:schemeClr val="folHlink"/>
                </a:solidFill>
                <a:latin typeface="Arial" charset="0"/>
                <a:ea typeface="ＭＳ Ｐゴシック" charset="0"/>
                <a:cs typeface="ＭＳ Ｐゴシック" charset="0"/>
              </a:rPr>
              <a:t>pillars</a:t>
            </a:r>
            <a:r>
              <a:rPr lang="en-US" altLang="ja-JP">
                <a:latin typeface="Arial" charset="0"/>
                <a:ea typeface="ＭＳ Ｐゴシック" charset="0"/>
                <a:cs typeface="ＭＳ Ｐゴシック" charset="0"/>
              </a:rPr>
              <a:t>…." (then he lists Matthew, Mark, Luke &amp; John)</a:t>
            </a:r>
            <a:endParaRPr lang="en-US">
              <a:latin typeface="Arial" charset="0"/>
              <a:ea typeface="ＭＳ Ｐゴシック" charset="0"/>
              <a:cs typeface="ＭＳ Ｐゴシック" charset="0"/>
            </a:endParaRPr>
          </a:p>
        </p:txBody>
      </p:sp>
      <p:sp>
        <p:nvSpPr>
          <p:cNvPr id="411651"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en-US" sz="2800" i="1">
                <a:latin typeface="Arial" charset="0"/>
              </a:rPr>
              <a:t>Against Heresies</a:t>
            </a:r>
            <a:r>
              <a:rPr lang="en-US" sz="2800">
                <a:latin typeface="Arial" charset="0"/>
              </a:rPr>
              <a:t> 3.11.8</a:t>
            </a:r>
          </a:p>
        </p:txBody>
      </p:sp>
      <p:pic>
        <p:nvPicPr>
          <p:cNvPr id="411652"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2"/>
          <p:cNvSpPr>
            <a:spLocks noGrp="1" noChangeArrowheads="1"/>
          </p:cNvSpPr>
          <p:nvPr>
            <p:ph type="ctrTitle"/>
          </p:nvPr>
        </p:nvSpPr>
        <p:spPr>
          <a:xfrm>
            <a:off x="152400" y="228600"/>
            <a:ext cx="3124200" cy="106680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413698" name="Rectangle 3"/>
          <p:cNvSpPr>
            <a:spLocks noGrp="1" noChangeArrowheads="1"/>
          </p:cNvSpPr>
          <p:nvPr>
            <p:ph type="subTitle" idx="1"/>
          </p:nvPr>
        </p:nvSpPr>
        <p:spPr>
          <a:xfrm>
            <a:off x="3505200" y="381000"/>
            <a:ext cx="5410200" cy="6477000"/>
          </a:xfrm>
        </p:spPr>
        <p:txBody>
          <a:bodyPr/>
          <a:lstStyle/>
          <a:p>
            <a:pPr eaLnBrk="1" hangingPunct="1"/>
            <a:r>
              <a:rPr lang="en-US" altLang="ja-JP" sz="2400" b="1">
                <a:latin typeface="Arial" charset="0"/>
                <a:ea typeface="ＭＳ Ｐゴシック" charset="0"/>
                <a:cs typeface="ＭＳ Ｐゴシック" charset="0"/>
              </a:rPr>
              <a:t>"</a:t>
            </a:r>
            <a:r>
              <a:rPr lang="en-US" altLang="ja-JP" sz="2400" b="1">
                <a:solidFill>
                  <a:schemeClr val="folHlink"/>
                </a:solidFill>
                <a:latin typeface="Arial" charset="0"/>
                <a:ea typeface="ＭＳ Ｐゴシック" charset="0"/>
                <a:cs typeface="ＭＳ Ｐゴシック" charset="0"/>
              </a:rPr>
              <a:t>Matthew</a:t>
            </a:r>
            <a:r>
              <a:rPr lang="en-US" altLang="ja-JP" sz="2400" b="1">
                <a:latin typeface="Arial" charset="0"/>
                <a:ea typeface="ＭＳ Ｐゴシック" charset="0"/>
                <a:cs typeface="ＭＳ Ｐゴシック" charset="0"/>
              </a:rPr>
              <a:t> also issued a written Gospel among the Hebrews in their own dialect, while Peter and Paul were preaching at Rome, and laying the foundations of the Church. After their departure, </a:t>
            </a:r>
            <a:r>
              <a:rPr lang="en-US" altLang="ja-JP" sz="2400" b="1">
                <a:solidFill>
                  <a:schemeClr val="folHlink"/>
                </a:solidFill>
                <a:latin typeface="Arial" charset="0"/>
                <a:ea typeface="ＭＳ Ｐゴシック" charset="0"/>
                <a:cs typeface="ＭＳ Ｐゴシック" charset="0"/>
              </a:rPr>
              <a:t>Mark</a:t>
            </a:r>
            <a:r>
              <a:rPr lang="en-US" altLang="ja-JP" sz="2400" b="1">
                <a:latin typeface="Arial" charset="0"/>
                <a:ea typeface="ＭＳ Ｐゴシック" charset="0"/>
                <a:cs typeface="ＭＳ Ｐゴシック" charset="0"/>
              </a:rPr>
              <a:t>, the disciple and interpreter of Peter, did also hand down to us in writing what had been preached by Peter. </a:t>
            </a:r>
            <a:r>
              <a:rPr lang="en-US" altLang="ja-JP" sz="2400" b="1">
                <a:solidFill>
                  <a:schemeClr val="folHlink"/>
                </a:solidFill>
                <a:latin typeface="Arial" charset="0"/>
                <a:ea typeface="ＭＳ Ｐゴシック" charset="0"/>
                <a:cs typeface="ＭＳ Ｐゴシック" charset="0"/>
              </a:rPr>
              <a:t>Luke</a:t>
            </a:r>
            <a:r>
              <a:rPr lang="en-US" altLang="ja-JP" sz="2400" b="1">
                <a:latin typeface="Arial" charset="0"/>
                <a:ea typeface="ＭＳ Ｐゴシック" charset="0"/>
                <a:cs typeface="ＭＳ Ｐゴシック" charset="0"/>
              </a:rPr>
              <a:t> also, the companion of Paul, recorded in a book the Gospel preached by him. Afterwards, </a:t>
            </a:r>
            <a:r>
              <a:rPr lang="en-US" altLang="ja-JP" sz="2400" b="1">
                <a:solidFill>
                  <a:schemeClr val="folHlink"/>
                </a:solidFill>
                <a:latin typeface="Arial" charset="0"/>
                <a:ea typeface="ＭＳ Ｐゴシック" charset="0"/>
                <a:cs typeface="ＭＳ Ｐゴシック" charset="0"/>
              </a:rPr>
              <a:t>John</a:t>
            </a:r>
            <a:r>
              <a:rPr lang="en-US" altLang="ja-JP" sz="2400" b="1">
                <a:latin typeface="Arial" charset="0"/>
                <a:ea typeface="ＭＳ Ｐゴシック" charset="0"/>
                <a:cs typeface="ＭＳ Ｐゴシック" charset="0"/>
              </a:rPr>
              <a:t>, the disciple of the Lord, who also had leaned upon His breast, did himself publish a Gospel during his residence at Ephesus in Asia."</a:t>
            </a:r>
            <a:endParaRPr lang="en-US" sz="2400" b="1">
              <a:latin typeface="Arial" charset="0"/>
              <a:ea typeface="ＭＳ Ｐゴシック" charset="0"/>
              <a:cs typeface="ＭＳ Ｐゴシック" charset="0"/>
            </a:endParaRPr>
          </a:p>
        </p:txBody>
      </p:sp>
      <p:sp>
        <p:nvSpPr>
          <p:cNvPr id="413699" name="Rectangle 4"/>
          <p:cNvSpPr>
            <a:spLocks noChangeArrowheads="1"/>
          </p:cNvSpPr>
          <p:nvPr/>
        </p:nvSpPr>
        <p:spPr bwMode="auto">
          <a:xfrm>
            <a:off x="114300" y="5791200"/>
            <a:ext cx="3200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2000" b="1" i="1">
                <a:latin typeface="Arial" charset="0"/>
              </a:rPr>
              <a:t>Against Heresies</a:t>
            </a:r>
            <a:r>
              <a:rPr lang="en-US" sz="2000" b="1">
                <a:latin typeface="Arial" charset="0"/>
              </a:rPr>
              <a:t> 3.1</a:t>
            </a:r>
          </a:p>
        </p:txBody>
      </p:sp>
      <p:pic>
        <p:nvPicPr>
          <p:cNvPr id="413700"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25"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6"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7"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5748"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5749"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415750"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1st Cent.</a:t>
            </a:r>
          </a:p>
        </p:txBody>
      </p:sp>
      <p:sp>
        <p:nvSpPr>
          <p:cNvPr id="415751"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AD 325</a:t>
            </a:r>
          </a:p>
        </p:txBody>
      </p:sp>
      <p:sp>
        <p:nvSpPr>
          <p:cNvPr id="415752" name="Rectangle 9"/>
          <p:cNvSpPr>
            <a:spLocks noGrp="1" noChangeArrowheads="1"/>
          </p:cNvSpPr>
          <p:nvPr>
            <p:ph type="ctrTitle"/>
          </p:nvPr>
        </p:nvSpPr>
        <p:spPr>
          <a:xfrm>
            <a:off x="762000" y="-76200"/>
            <a:ext cx="7772400" cy="838200"/>
          </a:xfrm>
        </p:spPr>
        <p:txBody>
          <a:bodyPr/>
          <a:lstStyle/>
          <a:p>
            <a:pPr algn="r" eaLnBrk="1" hangingPunct="1"/>
            <a:r>
              <a:rPr lang="en-US">
                <a:latin typeface="Arial Black" charset="0"/>
                <a:ea typeface="ＭＳ Ｐゴシック" charset="0"/>
                <a:cs typeface="ＭＳ Ｐゴシック" charset="0"/>
              </a:rPr>
              <a:t>Clearing History</a:t>
            </a:r>
          </a:p>
        </p:txBody>
      </p:sp>
      <p:sp>
        <p:nvSpPr>
          <p:cNvPr id="415753" name="Text Box 10"/>
          <p:cNvSpPr txBox="1">
            <a:spLocks noChangeArrowheads="1"/>
          </p:cNvSpPr>
          <p:nvPr/>
        </p:nvSpPr>
        <p:spPr bwMode="auto">
          <a:xfrm>
            <a:off x="-304800" y="4010025"/>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415754"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Council of Nicaea</a:t>
            </a:r>
          </a:p>
        </p:txBody>
      </p:sp>
      <p:sp>
        <p:nvSpPr>
          <p:cNvPr id="415755"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5756"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Individuals</a:t>
            </a:r>
          </a:p>
        </p:txBody>
      </p:sp>
      <p:sp>
        <p:nvSpPr>
          <p:cNvPr id="415757"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Pseudo-Barnabas (70-130)</a:t>
            </a:r>
          </a:p>
        </p:txBody>
      </p:sp>
      <p:sp>
        <p:nvSpPr>
          <p:cNvPr id="415758"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X= Citation </a:t>
            </a:r>
            <a:br>
              <a:rPr lang="en-US" sz="1800" b="1">
                <a:latin typeface="Arial" charset="0"/>
              </a:rPr>
            </a:br>
            <a:r>
              <a:rPr lang="en-US" sz="1800" b="1">
                <a:latin typeface="Arial" charset="0"/>
              </a:rPr>
              <a:t>or allusion</a:t>
            </a:r>
          </a:p>
        </p:txBody>
      </p:sp>
      <p:sp>
        <p:nvSpPr>
          <p:cNvPr id="415759" name="Text Box 16"/>
          <p:cNvSpPr txBox="1">
            <a:spLocks noChangeArrowheads="1"/>
          </p:cNvSpPr>
          <p:nvPr/>
        </p:nvSpPr>
        <p:spPr bwMode="auto">
          <a:xfrm>
            <a:off x="76200" y="29718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O= Named </a:t>
            </a:r>
            <a:br>
              <a:rPr lang="en-US" sz="1800" b="1">
                <a:latin typeface="Arial" charset="0"/>
              </a:rPr>
            </a:br>
            <a:r>
              <a:rPr lang="en-US" sz="1800" b="1">
                <a:latin typeface="Arial" charset="0"/>
              </a:rPr>
              <a:t>as authentic</a:t>
            </a:r>
          </a:p>
        </p:txBody>
      </p:sp>
      <p:sp>
        <p:nvSpPr>
          <p:cNvPr id="415760"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61"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62"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63"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Clement of Rome (95-97)</a:t>
            </a:r>
          </a:p>
        </p:txBody>
      </p:sp>
      <p:sp>
        <p:nvSpPr>
          <p:cNvPr id="415764"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65"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66"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Polycarp (110-150)</a:t>
            </a:r>
          </a:p>
        </p:txBody>
      </p:sp>
      <p:sp>
        <p:nvSpPr>
          <p:cNvPr id="415767"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68"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69"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70"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71"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Hermas (115-140)</a:t>
            </a:r>
          </a:p>
        </p:txBody>
      </p:sp>
      <p:sp>
        <p:nvSpPr>
          <p:cNvPr id="415772"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73"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74"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Didache (120-150)</a:t>
            </a:r>
          </a:p>
        </p:txBody>
      </p:sp>
      <p:sp>
        <p:nvSpPr>
          <p:cNvPr id="415775"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76"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77"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Papias (130-140)</a:t>
            </a:r>
          </a:p>
        </p:txBody>
      </p:sp>
      <p:sp>
        <p:nvSpPr>
          <p:cNvPr id="415778"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415779"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Irenaeus (130-202)</a:t>
            </a:r>
          </a:p>
        </p:txBody>
      </p:sp>
      <p:sp>
        <p:nvSpPr>
          <p:cNvPr id="415780"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415781"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415782"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415783"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Justin Martyr (150-155)</a:t>
            </a:r>
          </a:p>
        </p:txBody>
      </p:sp>
      <p:sp>
        <p:nvSpPr>
          <p:cNvPr id="3146794"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795"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796"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797"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Origen (185-254)</a:t>
            </a:r>
          </a:p>
        </p:txBody>
      </p:sp>
      <p:sp>
        <p:nvSpPr>
          <p:cNvPr id="3146799"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0"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1"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2"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Cyril of Jerusalem (315-386)</a:t>
            </a:r>
          </a:p>
        </p:txBody>
      </p:sp>
      <p:sp>
        <p:nvSpPr>
          <p:cNvPr id="3146804"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5"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6"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7"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folHlink"/>
                </a:solidFill>
                <a:latin typeface="Arial" charset="0"/>
              </a:rPr>
              <a:t>Marcion (140)</a:t>
            </a:r>
          </a:p>
        </p:txBody>
      </p:sp>
      <p:sp>
        <p:nvSpPr>
          <p:cNvPr id="3146809"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dirty="0">
                <a:solidFill>
                  <a:schemeClr val="folHlink"/>
                </a:solidFill>
                <a:latin typeface="Arial" charset="0"/>
              </a:rPr>
              <a:t>Muratorian (170)</a:t>
            </a:r>
          </a:p>
        </p:txBody>
      </p:sp>
      <p:sp>
        <p:nvSpPr>
          <p:cNvPr id="3146811"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2"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3"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4"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folHlink"/>
                </a:solidFill>
                <a:latin typeface="Arial" charset="0"/>
              </a:rPr>
              <a:t>Barococcio (206)</a:t>
            </a:r>
          </a:p>
        </p:txBody>
      </p:sp>
      <p:sp>
        <p:nvSpPr>
          <p:cNvPr id="3146816"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7"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8"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9"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folHlink"/>
                </a:solidFill>
                <a:latin typeface="Arial" charset="0"/>
              </a:rPr>
              <a:t>Apostolic (300)</a:t>
            </a:r>
          </a:p>
        </p:txBody>
      </p:sp>
      <p:sp>
        <p:nvSpPr>
          <p:cNvPr id="3146821"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2"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3"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4"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hlink"/>
                </a:solidFill>
                <a:latin typeface="Arial" charset="0"/>
              </a:rPr>
              <a:t>Tatian Diatesseron (170)</a:t>
            </a:r>
          </a:p>
        </p:txBody>
      </p:sp>
      <p:sp>
        <p:nvSpPr>
          <p:cNvPr id="3146826"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27"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28"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29"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hlink"/>
                </a:solidFill>
                <a:latin typeface="Arial" charset="0"/>
              </a:rPr>
              <a:t>Old Latin (150-170)</a:t>
            </a:r>
          </a:p>
        </p:txBody>
      </p:sp>
      <p:sp>
        <p:nvSpPr>
          <p:cNvPr id="3146831"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2"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3"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4"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hlink"/>
                </a:solidFill>
                <a:latin typeface="Arial" charset="0"/>
              </a:rPr>
              <a:t>Old Syriac (200)</a:t>
            </a:r>
          </a:p>
        </p:txBody>
      </p:sp>
      <p:sp>
        <p:nvSpPr>
          <p:cNvPr id="3146836"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7"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8"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9"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chemeClr val="folHlink"/>
                </a:solidFill>
                <a:latin typeface="Arial" charset="0"/>
              </a:rPr>
              <a:t>Canons</a:t>
            </a:r>
            <a:endParaRPr lang="en-US" b="1">
              <a:latin typeface="Arial"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chemeClr val="hlink"/>
                </a:solidFill>
                <a:latin typeface="Arial" charset="0"/>
              </a:rPr>
              <a:t>Translations</a:t>
            </a:r>
          </a:p>
        </p:txBody>
      </p:sp>
      <p:sp>
        <p:nvSpPr>
          <p:cNvPr id="3146842" name="Text Box 90"/>
          <p:cNvSpPr txBox="1">
            <a:spLocks noChangeArrowheads="1"/>
          </p:cNvSpPr>
          <p:nvPr/>
        </p:nvSpPr>
        <p:spPr bwMode="auto">
          <a:xfrm>
            <a:off x="0" y="180975"/>
            <a:ext cx="2667000" cy="180022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2800" b="1">
                <a:latin typeface="Arial" pitchFamily="-105" charset="0"/>
                <a:ea typeface="+mn-ea"/>
                <a:cs typeface="+mn-cs"/>
              </a:rPr>
              <a:t>Acceptance of the Four Gospels Before Nicaea</a:t>
            </a:r>
          </a:p>
        </p:txBody>
      </p:sp>
      <p:sp>
        <p:nvSpPr>
          <p:cNvPr id="415834"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400" b="1">
                <a:latin typeface="Arial" charset="0"/>
              </a:rPr>
              <a:t>Geisler &amp; Nix, </a:t>
            </a:r>
            <a:r>
              <a:rPr lang="en-US" sz="1400" b="1" i="1">
                <a:latin typeface="Arial" charset="0"/>
              </a:rPr>
              <a:t>Introduction to the Bible </a:t>
            </a:r>
            <a:r>
              <a:rPr lang="en-US" sz="1400" b="1">
                <a:latin typeface="Arial" charset="0"/>
              </a:rPr>
              <a:t>(Chicago: Moody, 1968) </a:t>
            </a:r>
          </a:p>
        </p:txBody>
      </p:sp>
      <p:grpSp>
        <p:nvGrpSpPr>
          <p:cNvPr id="415835" name="Group 92"/>
          <p:cNvGrpSpPr>
            <a:grpSpLocks/>
          </p:cNvGrpSpPr>
          <p:nvPr/>
        </p:nvGrpSpPr>
        <p:grpSpPr bwMode="auto">
          <a:xfrm>
            <a:off x="990600" y="4995863"/>
            <a:ext cx="1600200" cy="1481137"/>
            <a:chOff x="720" y="3168"/>
            <a:chExt cx="1008" cy="933"/>
          </a:xfrm>
        </p:grpSpPr>
        <p:sp>
          <p:nvSpPr>
            <p:cNvPr id="415839"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endParaRPr lang="en-US"/>
            </a:p>
          </p:txBody>
        </p:sp>
        <p:sp>
          <p:nvSpPr>
            <p:cNvPr id="3146846" name="Text Box 94"/>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Thomas </a:t>
              </a:r>
              <a:br>
                <a:rPr lang="en-US" sz="1800">
                  <a:latin typeface="Arial" pitchFamily="-105" charset="0"/>
                  <a:ea typeface="+mn-ea"/>
                  <a:cs typeface="+mn-cs"/>
                </a:rPr>
              </a:br>
              <a:r>
                <a:rPr lang="en-US" sz="1800">
                  <a:latin typeface="Arial" pitchFamily="-105" charset="0"/>
                  <a:ea typeface="+mn-ea"/>
                  <a:cs typeface="+mn-cs"/>
                </a:rPr>
                <a:t>AD 50-140</a:t>
              </a:r>
            </a:p>
          </p:txBody>
        </p:sp>
      </p:grpSp>
      <p:grpSp>
        <p:nvGrpSpPr>
          <p:cNvPr id="415836" name="Group 95"/>
          <p:cNvGrpSpPr>
            <a:grpSpLocks/>
          </p:cNvGrpSpPr>
          <p:nvPr/>
        </p:nvGrpSpPr>
        <p:grpSpPr bwMode="auto">
          <a:xfrm>
            <a:off x="2590800" y="4995863"/>
            <a:ext cx="1600200" cy="1481137"/>
            <a:chOff x="1728" y="3195"/>
            <a:chExt cx="1008" cy="933"/>
          </a:xfrm>
        </p:grpSpPr>
        <p:sp>
          <p:nvSpPr>
            <p:cNvPr id="415837"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a:p>
          </p:txBody>
        </p:sp>
        <p:sp>
          <p:nvSpPr>
            <p:cNvPr id="3146849"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Judas </a:t>
              </a:r>
              <a:br>
                <a:rPr lang="en-US" sz="1800">
                  <a:latin typeface="Arial" pitchFamily="-105" charset="0"/>
                  <a:ea typeface="+mn-ea"/>
                  <a:cs typeface="+mn-cs"/>
                </a:rPr>
              </a:br>
              <a:r>
                <a:rPr lang="en-US" sz="1800">
                  <a:latin typeface="Arial" pitchFamily="-105" charset="0"/>
                  <a:ea typeface="+mn-ea"/>
                  <a:cs typeface="+mn-cs"/>
                </a:rPr>
                <a:t>AD 170?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779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latin typeface="Times New Roman" charset="0"/>
            </a:endParaRPr>
          </a:p>
        </p:txBody>
      </p:sp>
      <p:pic>
        <p:nvPicPr>
          <p:cNvPr id="417795"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7796" name="Text Box 5"/>
          <p:cNvSpPr txBox="1">
            <a:spLocks noChangeArrowheads="1"/>
          </p:cNvSpPr>
          <p:nvPr/>
        </p:nvSpPr>
        <p:spPr bwMode="auto">
          <a:xfrm>
            <a:off x="533400" y="654050"/>
            <a:ext cx="7924800" cy="7937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altLang="zh-CN" sz="2800" b="1">
                <a:solidFill>
                  <a:schemeClr val="bg1"/>
                </a:solidFill>
                <a:latin typeface="Arial" charset="0"/>
                <a:ea typeface="SimSun" charset="0"/>
                <a:cs typeface="SimSun" charset="0"/>
              </a:rPr>
              <a:t>The NT Canon in the First Four Centuries</a:t>
            </a:r>
          </a:p>
          <a:p>
            <a:pPr algn="ctr" eaLnBrk="1" hangingPunct="1"/>
            <a:r>
              <a:rPr lang="en-US" altLang="zh-CN" sz="1800">
                <a:solidFill>
                  <a:schemeClr val="bg1"/>
                </a:solidFill>
                <a:latin typeface="Arial" charset="0"/>
                <a:ea typeface="SimSun" charset="0"/>
                <a:cs typeface="SimSun" charset="0"/>
              </a:rPr>
              <a:t>H. Wayne House, </a:t>
            </a:r>
            <a:r>
              <a:rPr lang="en-US" altLang="zh-CN" sz="1800" i="1">
                <a:solidFill>
                  <a:schemeClr val="bg1"/>
                </a:solidFill>
                <a:latin typeface="Arial" charset="0"/>
                <a:ea typeface="SimSun" charset="0"/>
                <a:cs typeface="SimSun" charset="0"/>
              </a:rPr>
              <a:t>Chronological &amp; Background Charts to the NT</a:t>
            </a:r>
            <a:endParaRPr lang="en-US" sz="1800">
              <a:solidFill>
                <a:schemeClr val="bg1"/>
              </a:solidFill>
              <a:latin typeface="Arial" charset="0"/>
              <a:ea typeface="SimSun" charset="0"/>
              <a:cs typeface="SimSun" charset="0"/>
            </a:endParaRPr>
          </a:p>
        </p:txBody>
      </p:sp>
      <p:sp>
        <p:nvSpPr>
          <p:cNvPr id="417797" name="WordArt 8"/>
          <p:cNvSpPr>
            <a:spLocks noChangeArrowheads="1" noChangeShapeType="1" noTextEdit="1"/>
          </p:cNvSpPr>
          <p:nvPr/>
        </p:nvSpPr>
        <p:spPr bwMode="auto">
          <a:xfrm>
            <a:off x="0" y="152400"/>
            <a:ext cx="3276600" cy="53340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For Further Details see...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2"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600200" cy="131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7571" name="Rectangle 3"/>
          <p:cNvSpPr>
            <a:spLocks noGrp="1" noChangeArrowheads="1"/>
          </p:cNvSpPr>
          <p:nvPr>
            <p:ph type="title"/>
          </p:nvPr>
        </p:nvSpPr>
        <p:spPr>
          <a:xfrm>
            <a:off x="2209800" y="381000"/>
            <a:ext cx="4343400" cy="1246188"/>
          </a:xfrm>
          <a:effectLst>
            <a:outerShdw blurRad="63500" dist="35921" dir="2700000" algn="ctr" rotWithShape="0">
              <a:srgbClr val="020009">
                <a:alpha val="74998"/>
              </a:srgbClr>
            </a:outerShdw>
          </a:effectLst>
        </p:spPr>
        <p:txBody>
          <a:bodyPr/>
          <a:lstStyle/>
          <a:p>
            <a:pPr eaLnBrk="1" hangingPunct="1">
              <a:defRPr/>
            </a:pPr>
            <a:r>
              <a:rPr lang="en-US" sz="4000" b="1">
                <a:latin typeface="Arial" charset="0"/>
                <a:ea typeface="ＭＳ Ｐゴシック" charset="0"/>
                <a:cs typeface="ＭＳ Ｐゴシック" charset="0"/>
              </a:rPr>
              <a:t>NT Canonicity</a:t>
            </a:r>
            <a:br>
              <a:rPr lang="en-US" sz="4000" b="1">
                <a:latin typeface="Arial" charset="0"/>
                <a:ea typeface="ＭＳ Ｐゴシック" charset="0"/>
                <a:cs typeface="ＭＳ Ｐゴシック" charset="0"/>
              </a:rPr>
            </a:br>
            <a:r>
              <a:rPr lang="en-US" sz="4000" b="1">
                <a:latin typeface="Arial" charset="0"/>
                <a:ea typeface="ＭＳ Ｐゴシック" charset="0"/>
                <a:cs typeface="ＭＳ Ｐゴシック" charset="0"/>
              </a:rPr>
              <a:t> Requirements</a:t>
            </a:r>
          </a:p>
        </p:txBody>
      </p:sp>
      <p:sp>
        <p:nvSpPr>
          <p:cNvPr id="877572" name="Rectangle 4"/>
          <p:cNvSpPr>
            <a:spLocks noGrp="1" noChangeArrowheads="1"/>
          </p:cNvSpPr>
          <p:nvPr>
            <p:ph type="body" idx="1"/>
          </p:nvPr>
        </p:nvSpPr>
        <p:spPr>
          <a:xfrm>
            <a:off x="304800" y="3200400"/>
            <a:ext cx="8610600" cy="1676400"/>
          </a:xfrm>
          <a:effectLst>
            <a:outerShdw blurRad="63500" dist="35921" dir="2700000" algn="ctr" rotWithShape="0">
              <a:srgbClr val="020009">
                <a:alpha val="74998"/>
              </a:srgbClr>
            </a:outerShdw>
          </a:effectLst>
        </p:spPr>
        <p:txBody>
          <a:bodyPr/>
          <a:lstStyle/>
          <a:p>
            <a:pPr eaLnBrk="1" hangingPunct="1">
              <a:defRPr/>
            </a:pPr>
            <a:r>
              <a:rPr lang="en-US" sz="2800" b="1">
                <a:latin typeface="Arial" charset="0"/>
                <a:ea typeface="ＭＳ Ｐゴシック" charset="0"/>
                <a:cs typeface="ＭＳ Ｐゴシック" charset="0"/>
              </a:rPr>
              <a:t>Written by Apostle (or under an Apostle)</a:t>
            </a:r>
          </a:p>
          <a:p>
            <a:pPr eaLnBrk="1" hangingPunct="1">
              <a:defRPr/>
            </a:pPr>
            <a:r>
              <a:rPr lang="en-US" sz="2800" b="1">
                <a:latin typeface="Arial" charset="0"/>
                <a:ea typeface="ＭＳ Ｐゴシック" charset="0"/>
                <a:cs typeface="ＭＳ Ｐゴシック" charset="0"/>
              </a:rPr>
              <a:t>Widely Accepted (used by churches)</a:t>
            </a:r>
          </a:p>
          <a:p>
            <a:pPr eaLnBrk="1" hangingPunct="1">
              <a:defRPr/>
            </a:pPr>
            <a:r>
              <a:rPr lang="en-US" sz="2800" b="1">
                <a:latin typeface="Arial" charset="0"/>
                <a:ea typeface="ＭＳ Ｐゴシック" charset="0"/>
                <a:cs typeface="ＭＳ Ｐゴシック" charset="0"/>
              </a:rPr>
              <a:t>Theologically Sound (no false doctrine)</a:t>
            </a:r>
          </a:p>
        </p:txBody>
      </p:sp>
      <p:sp>
        <p:nvSpPr>
          <p:cNvPr id="877583" name="Rectangle 15"/>
          <p:cNvSpPr>
            <a:spLocks noChangeArrowheads="1"/>
          </p:cNvSpPr>
          <p:nvPr/>
        </p:nvSpPr>
        <p:spPr bwMode="auto">
          <a:xfrm>
            <a:off x="304800" y="1905000"/>
            <a:ext cx="8343900" cy="1219200"/>
          </a:xfrm>
          <a:prstGeom prst="rect">
            <a:avLst/>
          </a:prstGeom>
          <a:noFill/>
          <a:ln w="9525">
            <a:noFill/>
            <a:miter lim="800000"/>
            <a:headEnd/>
            <a:tailEnd/>
          </a:ln>
          <a:effectLst>
            <a:outerShdw blurRad="63500" dist="38099" dir="2700000" algn="ctr" rotWithShape="0">
              <a:srgbClr val="020009">
                <a:alpha val="74998"/>
              </a:srgbClr>
            </a:outerShdw>
          </a:effectLst>
        </p:spPr>
        <p:txBody>
          <a:bodyPr/>
          <a:lstStyle/>
          <a:p>
            <a:pPr eaLnBrk="1" hangingPunct="1">
              <a:spcBef>
                <a:spcPct val="20000"/>
              </a:spcBef>
              <a:buClr>
                <a:schemeClr val="hlink"/>
              </a:buClr>
              <a:buSzPct val="90000"/>
              <a:buFont typeface="Wingdings" pitchFamily="-105" charset="2"/>
              <a:buNone/>
              <a:defRPr/>
            </a:pPr>
            <a:r>
              <a:rPr lang="en-US" sz="3200" b="1">
                <a:latin typeface="Arial" pitchFamily="-105" charset="0"/>
                <a:ea typeface="+mn-ea"/>
                <a:cs typeface="+mn-cs"/>
              </a:rPr>
              <a:t>What did it take for early documents to be considered Scripture?</a:t>
            </a:r>
          </a:p>
        </p:txBody>
      </p:sp>
      <p:sp>
        <p:nvSpPr>
          <p:cNvPr id="877584" name="Rectangle 16"/>
          <p:cNvSpPr>
            <a:spLocks noChangeArrowheads="1"/>
          </p:cNvSpPr>
          <p:nvPr/>
        </p:nvSpPr>
        <p:spPr bwMode="auto">
          <a:xfrm>
            <a:off x="266700" y="5105400"/>
            <a:ext cx="8610600" cy="1447800"/>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lstStyle/>
          <a:p>
            <a:pPr>
              <a:defRPr/>
            </a:pPr>
            <a:r>
              <a:rPr lang="en-US" sz="2800" b="1" dirty="0">
                <a:latin typeface="Arial" charset="0"/>
              </a:rPr>
              <a:t>None of these applied to the books Dan Brown says were the </a:t>
            </a:r>
            <a:r>
              <a:rPr lang="en-US" altLang="ja-JP" sz="2800" b="1" dirty="0">
                <a:latin typeface="Arial" charset="0"/>
              </a:rPr>
              <a:t>"</a:t>
            </a:r>
            <a:r>
              <a:rPr lang="en-US" sz="2800" b="1" dirty="0">
                <a:latin typeface="Arial" charset="0"/>
              </a:rPr>
              <a:t>real Scripture,</a:t>
            </a:r>
            <a:r>
              <a:rPr lang="en-US" altLang="ja-JP" sz="2800" b="1" dirty="0">
                <a:latin typeface="Arial" charset="0"/>
              </a:rPr>
              <a:t>"</a:t>
            </a:r>
            <a:r>
              <a:rPr lang="en-US" sz="2800" b="1" dirty="0">
                <a:latin typeface="Arial" charset="0"/>
              </a:rPr>
              <a:t> such as the </a:t>
            </a:r>
            <a:r>
              <a:rPr lang="en-US" sz="2800" b="1" i="1" dirty="0">
                <a:latin typeface="Arial" charset="0"/>
              </a:rPr>
              <a:t>Gospel of Philip &amp; Gospel of Thomas</a:t>
            </a:r>
            <a:endParaRPr lang="en-US" sz="2800" b="1" dirty="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7583">
                                            <p:txEl>
                                              <p:pRg st="0" end="0"/>
                                            </p:txEl>
                                          </p:spTgt>
                                        </p:tgtEl>
                                        <p:attrNameLst>
                                          <p:attrName>style.visibility</p:attrName>
                                        </p:attrNameLst>
                                      </p:cBhvr>
                                      <p:to>
                                        <p:strVal val="visible"/>
                                      </p:to>
                                    </p:set>
                                    <p:animEffect transition="in" filter="dissolve">
                                      <p:cBhvr>
                                        <p:cTn id="7" dur="500"/>
                                        <p:tgtEl>
                                          <p:spTgt spid="8775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7572">
                                            <p:txEl>
                                              <p:pRg st="0" end="0"/>
                                            </p:txEl>
                                          </p:spTgt>
                                        </p:tgtEl>
                                        <p:attrNameLst>
                                          <p:attrName>style.visibility</p:attrName>
                                        </p:attrNameLst>
                                      </p:cBhvr>
                                      <p:to>
                                        <p:strVal val="visible"/>
                                      </p:to>
                                    </p:set>
                                    <p:animEffect transition="in" filter="dissolve">
                                      <p:cBhvr>
                                        <p:cTn id="12" dur="500"/>
                                        <p:tgtEl>
                                          <p:spTgt spid="8775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77572">
                                            <p:txEl>
                                              <p:pRg st="1" end="1"/>
                                            </p:txEl>
                                          </p:spTgt>
                                        </p:tgtEl>
                                        <p:attrNameLst>
                                          <p:attrName>style.visibility</p:attrName>
                                        </p:attrNameLst>
                                      </p:cBhvr>
                                      <p:to>
                                        <p:strVal val="visible"/>
                                      </p:to>
                                    </p:set>
                                    <p:animEffect transition="in" filter="dissolve">
                                      <p:cBhvr>
                                        <p:cTn id="17" dur="500"/>
                                        <p:tgtEl>
                                          <p:spTgt spid="8775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7572">
                                            <p:txEl>
                                              <p:pRg st="2" end="2"/>
                                            </p:txEl>
                                          </p:spTgt>
                                        </p:tgtEl>
                                        <p:attrNameLst>
                                          <p:attrName>style.visibility</p:attrName>
                                        </p:attrNameLst>
                                      </p:cBhvr>
                                      <p:to>
                                        <p:strVal val="visible"/>
                                      </p:to>
                                    </p:set>
                                    <p:animEffect transition="in" filter="dissolve">
                                      <p:cBhvr>
                                        <p:cTn id="22" dur="500"/>
                                        <p:tgtEl>
                                          <p:spTgt spid="8775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77584">
                                            <p:bg/>
                                          </p:spTgt>
                                        </p:tgtEl>
                                        <p:attrNameLst>
                                          <p:attrName>style.visibility</p:attrName>
                                        </p:attrNameLst>
                                      </p:cBhvr>
                                      <p:to>
                                        <p:strVal val="visible"/>
                                      </p:to>
                                    </p:set>
                                    <p:animEffect transition="in" filter="dissolve">
                                      <p:cBhvr>
                                        <p:cTn id="27" dur="500"/>
                                        <p:tgtEl>
                                          <p:spTgt spid="877584">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77584">
                                            <p:txEl>
                                              <p:pRg st="0" end="0"/>
                                            </p:txEl>
                                          </p:spTgt>
                                        </p:tgtEl>
                                        <p:attrNameLst>
                                          <p:attrName>style.visibility</p:attrName>
                                        </p:attrNameLst>
                                      </p:cBhvr>
                                      <p:to>
                                        <p:strVal val="visible"/>
                                      </p:to>
                                    </p:set>
                                    <p:animEffect transition="in" filter="dissolve">
                                      <p:cBhvr>
                                        <p:cTn id="30" dur="500"/>
                                        <p:tgtEl>
                                          <p:spTgt spid="8775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build="p"/>
      <p:bldP spid="877583" grpId="0" build="p"/>
      <p:bldP spid="877584" grpId="0"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5497" name="Oval 41"/>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BONES" pitchFamily="-105" charset="0"/>
              <a:ea typeface="+mn-ea"/>
              <a:cs typeface="+mn-cs"/>
            </a:endParaRPr>
          </a:p>
        </p:txBody>
      </p:sp>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BONES" pitchFamily="-105" charset="0"/>
              <a:ea typeface="+mn-ea"/>
              <a:cs typeface="+mn-cs"/>
            </a:endParaRPr>
          </a:p>
        </p:txBody>
      </p:sp>
      <p:sp>
        <p:nvSpPr>
          <p:cNvPr id="1555532" name="Text Box 76"/>
          <p:cNvSpPr txBox="1">
            <a:spLocks noChangeArrowheads="1"/>
          </p:cNvSpPr>
          <p:nvPr/>
        </p:nvSpPr>
        <p:spPr bwMode="auto">
          <a:xfrm>
            <a:off x="6858000" y="2971800"/>
            <a:ext cx="2030413"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defRPr/>
            </a:pPr>
            <a:r>
              <a:rPr lang="en-US" b="1">
                <a:effectLst>
                  <a:outerShdw blurRad="38100" dist="38100" dir="2700000" algn="tl">
                    <a:srgbClr val="000000"/>
                  </a:outerShdw>
                </a:effectLst>
                <a:latin typeface="26" charset="0"/>
              </a:rPr>
              <a:t>Caesarea</a:t>
            </a:r>
          </a:p>
          <a:p>
            <a:pPr>
              <a:defRPr/>
            </a:pPr>
            <a:r>
              <a:rPr lang="en-US" b="1">
                <a:effectLst>
                  <a:outerShdw blurRad="38100" dist="38100" dir="2700000" algn="tl">
                    <a:srgbClr val="000000"/>
                  </a:outerShdw>
                </a:effectLst>
                <a:latin typeface="26" charset="0"/>
              </a:rPr>
              <a:t>Luke Written</a:t>
            </a:r>
          </a:p>
          <a:p>
            <a:pPr>
              <a:defRPr/>
            </a:pPr>
            <a:r>
              <a:rPr lang="en-US" b="1">
                <a:effectLst>
                  <a:outerShdw blurRad="38100" dist="38100" dir="2700000" algn="tl">
                    <a:srgbClr val="000000"/>
                  </a:outerShdw>
                </a:effectLst>
                <a:latin typeface="26" charset="0"/>
              </a:rPr>
              <a:t>AD 57-59</a:t>
            </a:r>
            <a:endParaRPr lang="en-US">
              <a:effectLst>
                <a:outerShdw blurRad="38100" dist="38100" dir="2700000" algn="tl">
                  <a:srgbClr val="000000"/>
                </a:outerShdw>
              </a:effectLst>
              <a:latin typeface="26" charset="0"/>
            </a:endParaRPr>
          </a:p>
        </p:txBody>
      </p:sp>
      <p:sp>
        <p:nvSpPr>
          <p:cNvPr id="1555533" name="Text Box 77"/>
          <p:cNvSpPr txBox="1">
            <a:spLocks noChangeArrowheads="1"/>
          </p:cNvSpPr>
          <p:nvPr/>
        </p:nvSpPr>
        <p:spPr bwMode="auto">
          <a:xfrm>
            <a:off x="914400" y="609600"/>
            <a:ext cx="3300413"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r">
              <a:defRPr/>
            </a:pPr>
            <a:r>
              <a:rPr lang="en-US" b="1">
                <a:effectLst>
                  <a:outerShdw blurRad="38100" dist="38100" dir="2700000" algn="tl">
                    <a:srgbClr val="000000"/>
                  </a:outerShdw>
                </a:effectLst>
                <a:latin typeface="26" charset="0"/>
              </a:rPr>
              <a:t>Macedonia</a:t>
            </a:r>
          </a:p>
          <a:p>
            <a:pPr algn="r">
              <a:defRPr/>
            </a:pPr>
            <a:r>
              <a:rPr lang="en-US" b="1">
                <a:effectLst>
                  <a:outerShdw blurRad="38100" dist="38100" dir="2700000" algn="tl">
                    <a:srgbClr val="000000"/>
                  </a:outerShdw>
                </a:effectLst>
                <a:latin typeface="26" charset="0"/>
              </a:rPr>
              <a:t>Paul Wrote 1 Timothy</a:t>
            </a:r>
          </a:p>
          <a:p>
            <a:pPr algn="r">
              <a:defRPr/>
            </a:pPr>
            <a:r>
              <a:rPr lang="en-US" b="1">
                <a:effectLst>
                  <a:outerShdw blurRad="38100" dist="38100" dir="2700000" algn="tl">
                    <a:srgbClr val="000000"/>
                  </a:outerShdw>
                </a:effectLst>
                <a:latin typeface="26" charset="0"/>
              </a:rPr>
              <a:t>AD 62</a:t>
            </a:r>
            <a:endParaRPr lang="en-US">
              <a:effectLst>
                <a:outerShdw blurRad="38100" dist="38100" dir="2700000" algn="tl">
                  <a:srgbClr val="000000"/>
                </a:outerShdw>
              </a:effectLst>
              <a:latin typeface="26" charset="0"/>
            </a:endParaRPr>
          </a:p>
        </p:txBody>
      </p:sp>
      <p:sp>
        <p:nvSpPr>
          <p:cNvPr id="1555536" name="Text Box 80"/>
          <p:cNvSpPr txBox="1">
            <a:spLocks noChangeArrowheads="1"/>
          </p:cNvSpPr>
          <p:nvPr/>
        </p:nvSpPr>
        <p:spPr bwMode="auto">
          <a:xfrm>
            <a:off x="4495800" y="4724400"/>
            <a:ext cx="4495800" cy="1917700"/>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defRPr/>
            </a:pPr>
            <a:r>
              <a:rPr lang="en-US" b="1">
                <a:effectLst>
                  <a:outerShdw blurRad="38100" dist="38100" dir="2700000" algn="tl">
                    <a:srgbClr val="000000"/>
                  </a:outerShdw>
                </a:effectLst>
                <a:latin typeface="26" charset="0"/>
              </a:rPr>
              <a:t>Stay in that house, eating and drinking whatever </a:t>
            </a:r>
            <a:br>
              <a:rPr lang="en-US" b="1">
                <a:effectLst>
                  <a:outerShdw blurRad="38100" dist="38100" dir="2700000" algn="tl">
                    <a:srgbClr val="000000"/>
                  </a:outerShdw>
                </a:effectLst>
                <a:latin typeface="26" charset="0"/>
              </a:rPr>
            </a:br>
            <a:r>
              <a:rPr lang="en-US" b="1">
                <a:effectLst>
                  <a:outerShdw blurRad="38100" dist="38100" dir="2700000" algn="tl">
                    <a:srgbClr val="000000"/>
                  </a:outerShdw>
                </a:effectLst>
                <a:latin typeface="26" charset="0"/>
              </a:rPr>
              <a:t>they give you, for </a:t>
            </a:r>
            <a:br>
              <a:rPr lang="en-US" b="1">
                <a:effectLst>
                  <a:outerShdw blurRad="38100" dist="38100" dir="2700000" algn="tl">
                    <a:srgbClr val="000000"/>
                  </a:outerShdw>
                </a:effectLst>
                <a:latin typeface="26" charset="0"/>
              </a:rPr>
            </a:br>
            <a:r>
              <a:rPr lang="en-US" b="1">
                <a:solidFill>
                  <a:srgbClr val="F6FF28"/>
                </a:solidFill>
                <a:effectLst>
                  <a:outerShdw blurRad="38100" dist="38100" dir="2700000" algn="tl">
                    <a:srgbClr val="000000"/>
                  </a:outerShdw>
                </a:effectLst>
                <a:latin typeface="26" charset="0"/>
              </a:rPr>
              <a:t>the worker deserves his wages</a:t>
            </a:r>
            <a:r>
              <a:rPr lang="en-US" b="1">
                <a:effectLst>
                  <a:outerShdw blurRad="38100" dist="38100" dir="2700000" algn="tl">
                    <a:srgbClr val="000000"/>
                  </a:outerShdw>
                </a:effectLst>
                <a:latin typeface="26" charset="0"/>
              </a:rPr>
              <a:t>… (Luke 10:7)</a:t>
            </a:r>
          </a:p>
        </p:txBody>
      </p:sp>
      <p:sp>
        <p:nvSpPr>
          <p:cNvPr id="1555537" name="Text Box 81"/>
          <p:cNvSpPr txBox="1">
            <a:spLocks noChangeArrowheads="1"/>
          </p:cNvSpPr>
          <p:nvPr/>
        </p:nvSpPr>
        <p:spPr bwMode="auto">
          <a:xfrm>
            <a:off x="4495800" y="136525"/>
            <a:ext cx="4495800" cy="1938338"/>
          </a:xfrm>
          <a:prstGeom prst="rect">
            <a:avLst/>
          </a:prstGeom>
          <a:solidFill>
            <a:schemeClr val="hlink"/>
          </a:solidFill>
          <a:ln w="9525">
            <a:noFill/>
            <a:miter lim="800000"/>
            <a:headEnd/>
            <a:tailEnd/>
          </a:ln>
          <a:effectLst>
            <a:outerShdw blurRad="63500" dist="38099"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defRPr/>
            </a:pPr>
            <a:r>
              <a:rPr lang="en-US" b="1" dirty="0">
                <a:effectLst>
                  <a:outerShdw blurRad="38100" dist="38100" dir="2700000" algn="tl">
                    <a:srgbClr val="000000"/>
                  </a:outerShdw>
                </a:effectLst>
                <a:latin typeface="26" charset="0"/>
              </a:rPr>
              <a:t>For the Scripture says, </a:t>
            </a:r>
            <a:r>
              <a:rPr lang="en-US" altLang="ja-JP" b="1" dirty="0">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Do not muzzle the ox  while it is treading out the grain,</a:t>
            </a:r>
            <a:r>
              <a:rPr lang="en-US" altLang="ja-JP" b="1" dirty="0">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 and </a:t>
            </a:r>
            <a:r>
              <a:rPr lang="en-US" altLang="ja-JP" b="1" dirty="0">
                <a:solidFill>
                  <a:srgbClr val="F6FF28"/>
                </a:solidFill>
                <a:effectLst>
                  <a:outerShdw blurRad="38100" dist="38100" dir="2700000" algn="tl">
                    <a:srgbClr val="000000"/>
                  </a:outerShdw>
                </a:effectLst>
                <a:latin typeface="26" charset="0"/>
              </a:rPr>
              <a:t>"</a:t>
            </a:r>
            <a:r>
              <a:rPr lang="en-US" b="1" dirty="0">
                <a:solidFill>
                  <a:srgbClr val="F6FF28"/>
                </a:solidFill>
                <a:effectLst>
                  <a:outerShdw blurRad="38100" dist="38100" dir="2700000" algn="tl">
                    <a:srgbClr val="000000"/>
                  </a:outerShdw>
                </a:effectLst>
                <a:latin typeface="26" charset="0"/>
              </a:rPr>
              <a:t>The worker deserves his wages</a:t>
            </a:r>
            <a:r>
              <a:rPr lang="en-US" altLang="ja-JP" b="1" dirty="0">
                <a:solidFill>
                  <a:srgbClr val="F6FF28"/>
                </a:solidFill>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 (1 Timothy 5:18).</a:t>
            </a:r>
          </a:p>
        </p:txBody>
      </p:sp>
      <p:sp>
        <p:nvSpPr>
          <p:cNvPr id="421896" name="Oval 83"/>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55531" name="Rectangle 75"/>
          <p:cNvSpPr>
            <a:spLocks noGrp="1" noChangeArrowheads="1"/>
          </p:cNvSpPr>
          <p:nvPr>
            <p:ph type="title" idx="4294967295"/>
          </p:nvPr>
        </p:nvSpPr>
        <p:spPr>
          <a:xfrm>
            <a:off x="152400" y="2590800"/>
            <a:ext cx="4191000" cy="2474913"/>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pitchFamily="-105" charset="0"/>
                <a:ea typeface="+mj-ea"/>
                <a:cs typeface="+mj-cs"/>
              </a:rPr>
              <a:t>Paul Called Luke</a:t>
            </a:r>
            <a:r>
              <a:rPr lang="fr-FR" sz="3900" b="1" dirty="0">
                <a:solidFill>
                  <a:srgbClr val="FFEA18"/>
                </a:solidFill>
                <a:latin typeface="Comic Sans MS" pitchFamily="-105" charset="0"/>
                <a:ea typeface="+mj-ea"/>
                <a:cs typeface="+mj-cs"/>
              </a:rPr>
              <a:t>'</a:t>
            </a:r>
            <a:r>
              <a:rPr lang="en-US" sz="3900" b="1" dirty="0">
                <a:solidFill>
                  <a:srgbClr val="FFEA18"/>
                </a:solidFill>
                <a:latin typeface="Comic Sans MS" pitchFamily="-105" charset="0"/>
                <a:ea typeface="+mj-ea"/>
                <a:cs typeface="+mj-cs"/>
              </a:rPr>
              <a:t>s Gospel "Scripture" within 5 years!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555497"/>
                                        </p:tgtEl>
                                        <p:attrNameLst>
                                          <p:attrName>style.visibility</p:attrName>
                                        </p:attrNameLst>
                                      </p:cBhvr>
                                      <p:to>
                                        <p:strVal val="visible"/>
                                      </p:to>
                                    </p:set>
                                    <p:anim calcmode="lin" valueType="num">
                                      <p:cBhvr>
                                        <p:cTn id="7" dur="500" fill="hold"/>
                                        <p:tgtEl>
                                          <p:spTgt spid="1555497"/>
                                        </p:tgtEl>
                                        <p:attrNameLst>
                                          <p:attrName>ppt_w</p:attrName>
                                        </p:attrNameLst>
                                      </p:cBhvr>
                                      <p:tavLst>
                                        <p:tav tm="0">
                                          <p:val>
                                            <p:strVal val="(6*min(max(#ppt_w*#ppt_h,.3),1)-7.4)/-.7*#ppt_w"/>
                                          </p:val>
                                        </p:tav>
                                        <p:tav tm="100000">
                                          <p:val>
                                            <p:strVal val="#ppt_w"/>
                                          </p:val>
                                        </p:tav>
                                      </p:tavLst>
                                    </p:anim>
                                    <p:anim calcmode="lin" valueType="num">
                                      <p:cBhvr>
                                        <p:cTn id="8" dur="500" fill="hold"/>
                                        <p:tgtEl>
                                          <p:spTgt spid="1555497"/>
                                        </p:tgtEl>
                                        <p:attrNameLst>
                                          <p:attrName>ppt_h</p:attrName>
                                        </p:attrNameLst>
                                      </p:cBhvr>
                                      <p:tavLst>
                                        <p:tav tm="0">
                                          <p:val>
                                            <p:strVal val="(6*min(max(#ppt_w*#ppt_h,.3),1)-7.4)/-.7*#ppt_h"/>
                                          </p:val>
                                        </p:tav>
                                        <p:tav tm="100000">
                                          <p:val>
                                            <p:strVal val="#ppt_h"/>
                                          </p:val>
                                        </p:tav>
                                      </p:tavLst>
                                    </p:anim>
                                    <p:anim calcmode="lin" valueType="num">
                                      <p:cBhvr>
                                        <p:cTn id="9" dur="500" fill="hold"/>
                                        <p:tgtEl>
                                          <p:spTgt spid="1555497"/>
                                        </p:tgtEl>
                                        <p:attrNameLst>
                                          <p:attrName>ppt_x</p:attrName>
                                        </p:attrNameLst>
                                      </p:cBhvr>
                                      <p:tavLst>
                                        <p:tav tm="0">
                                          <p:val>
                                            <p:fltVal val="0.5"/>
                                          </p:val>
                                        </p:tav>
                                        <p:tav tm="100000">
                                          <p:val>
                                            <p:strVal val="#ppt_x"/>
                                          </p:val>
                                        </p:tav>
                                      </p:tavLst>
                                    </p:anim>
                                    <p:anim calcmode="lin" valueType="num">
                                      <p:cBhvr>
                                        <p:cTn id="10" dur="500" fill="hold"/>
                                        <p:tgtEl>
                                          <p:spTgt spid="1555497"/>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55553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555537"/>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36" fill="hold" grpId="0" nodeType="clickEffect">
                                  <p:stCondLst>
                                    <p:cond delay="0"/>
                                  </p:stCondLst>
                                  <p:childTnLst>
                                    <p:set>
                                      <p:cBhvr>
                                        <p:cTn id="21" dur="1" fill="hold">
                                          <p:stCondLst>
                                            <p:cond delay="0"/>
                                          </p:stCondLst>
                                        </p:cTn>
                                        <p:tgtEl>
                                          <p:spTgt spid="1555514"/>
                                        </p:tgtEl>
                                        <p:attrNameLst>
                                          <p:attrName>style.visibility</p:attrName>
                                        </p:attrNameLst>
                                      </p:cBhvr>
                                      <p:to>
                                        <p:strVal val="visible"/>
                                      </p:to>
                                    </p:set>
                                    <p:anim calcmode="lin" valueType="num">
                                      <p:cBhvr>
                                        <p:cTn id="22" dur="500" fill="hold"/>
                                        <p:tgtEl>
                                          <p:spTgt spid="1555514"/>
                                        </p:tgtEl>
                                        <p:attrNameLst>
                                          <p:attrName>ppt_w</p:attrName>
                                        </p:attrNameLst>
                                      </p:cBhvr>
                                      <p:tavLst>
                                        <p:tav tm="0">
                                          <p:val>
                                            <p:strVal val="(6*min(max(#ppt_w*#ppt_h,.3),1)-7.4)/-.7*#ppt_w"/>
                                          </p:val>
                                        </p:tav>
                                        <p:tav tm="100000">
                                          <p:val>
                                            <p:strVal val="#ppt_w"/>
                                          </p:val>
                                        </p:tav>
                                      </p:tavLst>
                                    </p:anim>
                                    <p:anim calcmode="lin" valueType="num">
                                      <p:cBhvr>
                                        <p:cTn id="23" dur="500" fill="hold"/>
                                        <p:tgtEl>
                                          <p:spTgt spid="1555514"/>
                                        </p:tgtEl>
                                        <p:attrNameLst>
                                          <p:attrName>ppt_h</p:attrName>
                                        </p:attrNameLst>
                                      </p:cBhvr>
                                      <p:tavLst>
                                        <p:tav tm="0">
                                          <p:val>
                                            <p:strVal val="(6*min(max(#ppt_w*#ppt_h,.3),1)-7.4)/-.7*#ppt_h"/>
                                          </p:val>
                                        </p:tav>
                                        <p:tav tm="100000">
                                          <p:val>
                                            <p:strVal val="#ppt_h"/>
                                          </p:val>
                                        </p:tav>
                                      </p:tavLst>
                                    </p:anim>
                                    <p:anim calcmode="lin" valueType="num">
                                      <p:cBhvr>
                                        <p:cTn id="24" dur="500" fill="hold"/>
                                        <p:tgtEl>
                                          <p:spTgt spid="1555514"/>
                                        </p:tgtEl>
                                        <p:attrNameLst>
                                          <p:attrName>ppt_x</p:attrName>
                                        </p:attrNameLst>
                                      </p:cBhvr>
                                      <p:tavLst>
                                        <p:tav tm="0">
                                          <p:val>
                                            <p:fltVal val="0.5"/>
                                          </p:val>
                                        </p:tav>
                                        <p:tav tm="100000">
                                          <p:val>
                                            <p:strVal val="#ppt_x"/>
                                          </p:val>
                                        </p:tav>
                                      </p:tavLst>
                                    </p:anim>
                                    <p:anim calcmode="lin" valueType="num">
                                      <p:cBhvr>
                                        <p:cTn id="25" dur="500" fill="hold"/>
                                        <p:tgtEl>
                                          <p:spTgt spid="1555514"/>
                                        </p:tgtEl>
                                        <p:attrNameLst>
                                          <p:attrName>ppt_y</p:attrName>
                                        </p:attrNameLst>
                                      </p:cBhvr>
                                      <p:tavLst>
                                        <p:tav tm="0">
                                          <p:val>
                                            <p:strVal val="1+(6*min(max(#ppt_w*#ppt_h,.3),1)-7.4)/-.7*#ppt_h/2"/>
                                          </p:val>
                                        </p:tav>
                                        <p:tav tm="100000">
                                          <p:val>
                                            <p:strVal val="#ppt_y"/>
                                          </p:val>
                                        </p:tav>
                                      </p:tavLst>
                                    </p:anim>
                                  </p:childTnLst>
                                </p:cTn>
                              </p:par>
                              <p:par>
                                <p:cTn id="26" presetID="1" presetClass="entr" presetSubtype="0" fill="hold" grpId="0" nodeType="withEffect">
                                  <p:stCondLst>
                                    <p:cond delay="0"/>
                                  </p:stCondLst>
                                  <p:childTnLst>
                                    <p:set>
                                      <p:cBhvr>
                                        <p:cTn id="27" dur="1" fill="hold">
                                          <p:stCondLst>
                                            <p:cond delay="0"/>
                                          </p:stCondLst>
                                        </p:cTn>
                                        <p:tgtEl>
                                          <p:spTgt spid="1555532"/>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55536"/>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555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5497" grpId="0" animBg="1"/>
      <p:bldP spid="1555514" grpId="0" animBg="1"/>
      <p:bldP spid="1555532" grpId="0"/>
      <p:bldP spid="1555533" grpId="0"/>
      <p:bldP spid="1555536" grpId="0" animBg="1"/>
      <p:bldP spid="1555537" grpId="0" animBg="1"/>
      <p:bldP spid="155553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7508" name="Oval 4"/>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BONES" pitchFamily="-105" charset="0"/>
              <a:ea typeface="+mn-ea"/>
              <a:cs typeface="+mn-cs"/>
            </a:endParaRPr>
          </a:p>
        </p:txBody>
      </p:sp>
      <p:sp>
        <p:nvSpPr>
          <p:cNvPr id="1557510" name="Text Box 6"/>
          <p:cNvSpPr txBox="1">
            <a:spLocks noChangeArrowheads="1"/>
          </p:cNvSpPr>
          <p:nvPr/>
        </p:nvSpPr>
        <p:spPr bwMode="auto">
          <a:xfrm>
            <a:off x="5665788" y="228600"/>
            <a:ext cx="3478212" cy="830263"/>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defRPr/>
            </a:pPr>
            <a:r>
              <a:rPr lang="en-US" b="1" dirty="0">
                <a:effectLst>
                  <a:outerShdw blurRad="38100" dist="38100" dir="2700000" algn="tl">
                    <a:srgbClr val="000000"/>
                  </a:outerShdw>
                </a:effectLst>
                <a:latin typeface="26" charset="0"/>
              </a:rPr>
              <a:t>Paul</a:t>
            </a:r>
            <a:r>
              <a:rPr lang="fr-FR" altLang="ja-JP" b="1" dirty="0">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s Letters Written</a:t>
            </a:r>
          </a:p>
          <a:p>
            <a:pPr>
              <a:defRPr/>
            </a:pPr>
            <a:r>
              <a:rPr lang="en-US" b="1" dirty="0">
                <a:effectLst>
                  <a:outerShdw blurRad="38100" dist="38100" dir="2700000" algn="tl">
                    <a:srgbClr val="000000"/>
                  </a:outerShdw>
                </a:effectLst>
                <a:latin typeface="26" charset="0"/>
              </a:rPr>
              <a:t>AD 49-62</a:t>
            </a:r>
            <a:endParaRPr lang="en-US" dirty="0">
              <a:effectLst>
                <a:outerShdw blurRad="38100" dist="38100" dir="2700000" algn="tl">
                  <a:srgbClr val="000000"/>
                </a:outerShdw>
              </a:effectLst>
              <a:latin typeface="26" charset="0"/>
            </a:endParaRPr>
          </a:p>
        </p:txBody>
      </p:sp>
      <p:sp>
        <p:nvSpPr>
          <p:cNvPr id="1557511" name="Text Box 7"/>
          <p:cNvSpPr txBox="1">
            <a:spLocks noChangeArrowheads="1"/>
          </p:cNvSpPr>
          <p:nvPr/>
        </p:nvSpPr>
        <p:spPr bwMode="auto">
          <a:xfrm>
            <a:off x="609600" y="685800"/>
            <a:ext cx="2995613" cy="1187450"/>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defRPr/>
            </a:pPr>
            <a:r>
              <a:rPr lang="en-US" b="1">
                <a:effectLst>
                  <a:outerShdw blurRad="38100" dist="38100" dir="2700000" algn="tl">
                    <a:srgbClr val="000000"/>
                  </a:outerShdw>
                </a:effectLst>
                <a:latin typeface="26" charset="0"/>
              </a:rPr>
              <a:t>Rome</a:t>
            </a:r>
          </a:p>
          <a:p>
            <a:pPr>
              <a:defRPr/>
            </a:pPr>
            <a:r>
              <a:rPr lang="en-US" b="1">
                <a:effectLst>
                  <a:outerShdw blurRad="38100" dist="38100" dir="2700000" algn="tl">
                    <a:srgbClr val="000000"/>
                  </a:outerShdw>
                </a:effectLst>
                <a:latin typeface="26" charset="0"/>
              </a:rPr>
              <a:t>Peter Wrote 2 Peter</a:t>
            </a:r>
          </a:p>
          <a:p>
            <a:pPr>
              <a:defRPr/>
            </a:pPr>
            <a:r>
              <a:rPr lang="en-US" b="1">
                <a:effectLst>
                  <a:outerShdw blurRad="38100" dist="38100" dir="2700000" algn="tl">
                    <a:srgbClr val="000000"/>
                  </a:outerShdw>
                </a:effectLst>
                <a:latin typeface="26" charset="0"/>
              </a:rPr>
              <a:t>AD 64</a:t>
            </a:r>
            <a:endParaRPr lang="en-US">
              <a:effectLst>
                <a:outerShdw blurRad="38100" dist="38100" dir="2700000" algn="tl">
                  <a:srgbClr val="000000"/>
                </a:outerShdw>
              </a:effectLst>
              <a:latin typeface="26" charset="0"/>
            </a:endParaRPr>
          </a:p>
        </p:txBody>
      </p:sp>
      <p:sp>
        <p:nvSpPr>
          <p:cNvPr id="1557514" name="Oval 10"/>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BONES" pitchFamily="-105" charset="0"/>
              <a:ea typeface="+mn-ea"/>
              <a:cs typeface="+mn-cs"/>
            </a:endParaRPr>
          </a:p>
        </p:txBody>
      </p:sp>
      <p:sp>
        <p:nvSpPr>
          <p:cNvPr id="1557515" name="Oval 11"/>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BONES" pitchFamily="-105" charset="0"/>
              <a:ea typeface="+mn-ea"/>
              <a:cs typeface="+mn-cs"/>
            </a:endParaRPr>
          </a:p>
        </p:txBody>
      </p:sp>
      <p:sp>
        <p:nvSpPr>
          <p:cNvPr id="1557516" name="Oval 12"/>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BONES" pitchFamily="-105" charset="0"/>
              <a:ea typeface="+mn-ea"/>
              <a:cs typeface="+mn-cs"/>
            </a:endParaRPr>
          </a:p>
        </p:txBody>
      </p:sp>
      <p:sp>
        <p:nvSpPr>
          <p:cNvPr id="1557517" name="Oval 13"/>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BONES" pitchFamily="-105" charset="0"/>
              <a:ea typeface="+mn-ea"/>
              <a:cs typeface="+mn-cs"/>
            </a:endParaRPr>
          </a:p>
        </p:txBody>
      </p:sp>
      <p:sp>
        <p:nvSpPr>
          <p:cNvPr id="1557518" name="Oval 14"/>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BONES" pitchFamily="-105" charset="0"/>
              <a:ea typeface="+mn-ea"/>
              <a:cs typeface="+mn-cs"/>
            </a:endParaRPr>
          </a:p>
        </p:txBody>
      </p:sp>
      <p:sp>
        <p:nvSpPr>
          <p:cNvPr id="1557519" name="Oval 15"/>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BONES" pitchFamily="-105" charset="0"/>
              <a:ea typeface="+mn-ea"/>
              <a:cs typeface="+mn-cs"/>
            </a:endParaRPr>
          </a:p>
        </p:txBody>
      </p:sp>
      <p:sp>
        <p:nvSpPr>
          <p:cNvPr id="1557520" name="Oval 16"/>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latin typeface="BONES" pitchFamily="-105" charset="0"/>
              <a:ea typeface="+mn-ea"/>
              <a:cs typeface="+mn-cs"/>
            </a:endParaRPr>
          </a:p>
        </p:txBody>
      </p:sp>
      <p:sp>
        <p:nvSpPr>
          <p:cNvPr id="1557509" name="Rectangle 5"/>
          <p:cNvSpPr>
            <a:spLocks noGrp="1" noChangeArrowheads="1"/>
          </p:cNvSpPr>
          <p:nvPr>
            <p:ph type="title" idx="4294967295"/>
          </p:nvPr>
        </p:nvSpPr>
        <p:spPr>
          <a:xfrm>
            <a:off x="5638800" y="3124200"/>
            <a:ext cx="3276600" cy="2474913"/>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pitchFamily="-105" charset="0"/>
                <a:ea typeface="+mj-ea"/>
                <a:cs typeface="+mj-cs"/>
              </a:rPr>
              <a:t>Peter Also Called Paul</a:t>
            </a:r>
            <a:r>
              <a:rPr lang="fr-FR" sz="3900" b="1" dirty="0">
                <a:solidFill>
                  <a:srgbClr val="FFEA18"/>
                </a:solidFill>
                <a:latin typeface="Comic Sans MS" pitchFamily="-105" charset="0"/>
                <a:ea typeface="+mj-ea"/>
                <a:cs typeface="+mj-cs"/>
              </a:rPr>
              <a:t>'</a:t>
            </a:r>
            <a:r>
              <a:rPr lang="en-US" sz="3900" b="1" dirty="0">
                <a:solidFill>
                  <a:srgbClr val="FFEA18"/>
                </a:solidFill>
                <a:latin typeface="Comic Sans MS" pitchFamily="-105" charset="0"/>
                <a:ea typeface="+mj-ea"/>
                <a:cs typeface="+mj-cs"/>
              </a:rPr>
              <a:t>s Letters "Scripture"!</a:t>
            </a:r>
          </a:p>
        </p:txBody>
      </p:sp>
      <p:sp>
        <p:nvSpPr>
          <p:cNvPr id="423949" name="Oval 17"/>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57513" name="Text Box 9"/>
          <p:cNvSpPr txBox="1">
            <a:spLocks noChangeArrowheads="1"/>
          </p:cNvSpPr>
          <p:nvPr/>
        </p:nvSpPr>
        <p:spPr bwMode="auto">
          <a:xfrm>
            <a:off x="152400" y="2286000"/>
            <a:ext cx="5410200" cy="3786188"/>
          </a:xfrm>
          <a:prstGeom prst="rect">
            <a:avLst/>
          </a:prstGeom>
          <a:solidFill>
            <a:srgbClr val="380000"/>
          </a:solidFill>
          <a:ln w="9525">
            <a:noFill/>
            <a:miter lim="800000"/>
            <a:headEnd/>
            <a:tailEnd/>
          </a:ln>
          <a:effectLst>
            <a:outerShdw blurRad="63500" dist="38099" dir="2700000" algn="ctr" rotWithShape="0">
              <a:srgbClr val="020009">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defRPr/>
            </a:pPr>
            <a:r>
              <a:rPr lang="en-US" altLang="ja-JP" b="1" dirty="0">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…Our dear brother </a:t>
            </a:r>
            <a:r>
              <a:rPr lang="en-US" b="1" dirty="0">
                <a:solidFill>
                  <a:srgbClr val="F6FF28"/>
                </a:solidFill>
                <a:effectLst>
                  <a:outerShdw blurRad="38100" dist="38100" dir="2700000" algn="tl">
                    <a:srgbClr val="000000"/>
                  </a:outerShdw>
                </a:effectLst>
                <a:latin typeface="26" charset="0"/>
              </a:rPr>
              <a:t>Paul also wrote to you</a:t>
            </a:r>
            <a:r>
              <a:rPr lang="en-US" b="1" dirty="0">
                <a:effectLst>
                  <a:outerShdw blurRad="38100" dist="38100" dir="2700000" algn="tl">
                    <a:srgbClr val="000000"/>
                  </a:outerShdw>
                </a:effectLst>
                <a:latin typeface="26" charset="0"/>
              </a:rPr>
              <a:t> with the wisdom God gave him.  He writes the same way in all his letters, speaking in them of these matters.  His letters contain some things that are hard to understand, which ignorant and unstable people distort, </a:t>
            </a:r>
            <a:r>
              <a:rPr lang="en-US" b="1" dirty="0">
                <a:solidFill>
                  <a:srgbClr val="F6FF28"/>
                </a:solidFill>
                <a:effectLst>
                  <a:outerShdw blurRad="38100" dist="38100" dir="2700000" algn="tl">
                    <a:srgbClr val="000000"/>
                  </a:outerShdw>
                </a:effectLst>
                <a:latin typeface="26" charset="0"/>
              </a:rPr>
              <a:t>as they do the other Scriptures</a:t>
            </a:r>
            <a:r>
              <a:rPr lang="en-US" b="1" dirty="0">
                <a:effectLst>
                  <a:outerShdw blurRad="38100" dist="38100" dir="2700000" algn="tl">
                    <a:srgbClr val="000000"/>
                  </a:outerShdw>
                </a:effectLst>
                <a:latin typeface="26" charset="0"/>
              </a:rPr>
              <a:t>, to their own destruction</a:t>
            </a:r>
            <a:r>
              <a:rPr lang="en-US" altLang="ja-JP" b="1" dirty="0">
                <a:effectLst>
                  <a:outerShdw blurRad="38100" dist="38100" dir="2700000" algn="tl">
                    <a:srgbClr val="000000"/>
                  </a:outerShdw>
                </a:effectLst>
                <a:latin typeface="26" charset="0"/>
              </a:rPr>
              <a:t>"</a:t>
            </a:r>
            <a:r>
              <a:rPr lang="en-US" b="1" dirty="0">
                <a:effectLst>
                  <a:outerShdw blurRad="38100" dist="38100" dir="2700000" algn="tl">
                    <a:srgbClr val="000000"/>
                  </a:outerShdw>
                </a:effectLst>
                <a:latin typeface="26" charset="0"/>
              </a:rPr>
              <a:t> (2 Peter 3:15-16)</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751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1557508"/>
                                        </p:tgtEl>
                                        <p:attrNameLst>
                                          <p:attrName>style.visibility</p:attrName>
                                        </p:attrNameLst>
                                      </p:cBhvr>
                                      <p:to>
                                        <p:strVal val="visible"/>
                                      </p:to>
                                    </p:set>
                                    <p:anim calcmode="lin" valueType="num">
                                      <p:cBhvr>
                                        <p:cTn id="10" dur="500" fill="hold"/>
                                        <p:tgtEl>
                                          <p:spTgt spid="1557508"/>
                                        </p:tgtEl>
                                        <p:attrNameLst>
                                          <p:attrName>ppt_w</p:attrName>
                                        </p:attrNameLst>
                                      </p:cBhvr>
                                      <p:tavLst>
                                        <p:tav tm="0">
                                          <p:val>
                                            <p:strVal val="(6*min(max(#ppt_w*#ppt_h,.3),1)-7.4)/-.7*#ppt_w"/>
                                          </p:val>
                                        </p:tav>
                                        <p:tav tm="100000">
                                          <p:val>
                                            <p:strVal val="#ppt_w"/>
                                          </p:val>
                                        </p:tav>
                                      </p:tavLst>
                                    </p:anim>
                                    <p:anim calcmode="lin" valueType="num">
                                      <p:cBhvr>
                                        <p:cTn id="11" dur="500" fill="hold"/>
                                        <p:tgtEl>
                                          <p:spTgt spid="1557508"/>
                                        </p:tgtEl>
                                        <p:attrNameLst>
                                          <p:attrName>ppt_h</p:attrName>
                                        </p:attrNameLst>
                                      </p:cBhvr>
                                      <p:tavLst>
                                        <p:tav tm="0">
                                          <p:val>
                                            <p:strVal val="(6*min(max(#ppt_w*#ppt_h,.3),1)-7.4)/-.7*#ppt_h"/>
                                          </p:val>
                                        </p:tav>
                                        <p:tav tm="100000">
                                          <p:val>
                                            <p:strVal val="#ppt_h"/>
                                          </p:val>
                                        </p:tav>
                                      </p:tavLst>
                                    </p:anim>
                                    <p:anim calcmode="lin" valueType="num">
                                      <p:cBhvr>
                                        <p:cTn id="12" dur="500" fill="hold"/>
                                        <p:tgtEl>
                                          <p:spTgt spid="1557508"/>
                                        </p:tgtEl>
                                        <p:attrNameLst>
                                          <p:attrName>ppt_x</p:attrName>
                                        </p:attrNameLst>
                                      </p:cBhvr>
                                      <p:tavLst>
                                        <p:tav tm="0">
                                          <p:val>
                                            <p:fltVal val="0.5"/>
                                          </p:val>
                                        </p:tav>
                                        <p:tav tm="100000">
                                          <p:val>
                                            <p:strVal val="#ppt_x"/>
                                          </p:val>
                                        </p:tav>
                                      </p:tavLst>
                                    </p:anim>
                                    <p:anim calcmode="lin" valueType="num">
                                      <p:cBhvr>
                                        <p:cTn id="13" dur="500" fill="hold"/>
                                        <p:tgtEl>
                                          <p:spTgt spid="1557508"/>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1557514"/>
                                        </p:tgtEl>
                                        <p:attrNameLst>
                                          <p:attrName>style.visibility</p:attrName>
                                        </p:attrNameLst>
                                      </p:cBhvr>
                                      <p:to>
                                        <p:strVal val="visible"/>
                                      </p:to>
                                    </p:set>
                                    <p:anim calcmode="lin" valueType="num">
                                      <p:cBhvr>
                                        <p:cTn id="17" dur="500" fill="hold"/>
                                        <p:tgtEl>
                                          <p:spTgt spid="1557514"/>
                                        </p:tgtEl>
                                        <p:attrNameLst>
                                          <p:attrName>ppt_w</p:attrName>
                                        </p:attrNameLst>
                                      </p:cBhvr>
                                      <p:tavLst>
                                        <p:tav tm="0">
                                          <p:val>
                                            <p:strVal val="(6*min(max(#ppt_w*#ppt_h,.3),1)-7.4)/-.7*#ppt_w"/>
                                          </p:val>
                                        </p:tav>
                                        <p:tav tm="100000">
                                          <p:val>
                                            <p:strVal val="#ppt_w"/>
                                          </p:val>
                                        </p:tav>
                                      </p:tavLst>
                                    </p:anim>
                                    <p:anim calcmode="lin" valueType="num">
                                      <p:cBhvr>
                                        <p:cTn id="18" dur="500" fill="hold"/>
                                        <p:tgtEl>
                                          <p:spTgt spid="1557514"/>
                                        </p:tgtEl>
                                        <p:attrNameLst>
                                          <p:attrName>ppt_h</p:attrName>
                                        </p:attrNameLst>
                                      </p:cBhvr>
                                      <p:tavLst>
                                        <p:tav tm="0">
                                          <p:val>
                                            <p:strVal val="(6*min(max(#ppt_w*#ppt_h,.3),1)-7.4)/-.7*#ppt_h"/>
                                          </p:val>
                                        </p:tav>
                                        <p:tav tm="100000">
                                          <p:val>
                                            <p:strVal val="#ppt_h"/>
                                          </p:val>
                                        </p:tav>
                                      </p:tavLst>
                                    </p:anim>
                                    <p:anim calcmode="lin" valueType="num">
                                      <p:cBhvr>
                                        <p:cTn id="19" dur="500" fill="hold"/>
                                        <p:tgtEl>
                                          <p:spTgt spid="1557514"/>
                                        </p:tgtEl>
                                        <p:attrNameLst>
                                          <p:attrName>ppt_x</p:attrName>
                                        </p:attrNameLst>
                                      </p:cBhvr>
                                      <p:tavLst>
                                        <p:tav tm="0">
                                          <p:val>
                                            <p:fltVal val="0.5"/>
                                          </p:val>
                                        </p:tav>
                                        <p:tav tm="100000">
                                          <p:val>
                                            <p:strVal val="#ppt_x"/>
                                          </p:val>
                                        </p:tav>
                                      </p:tavLst>
                                    </p:anim>
                                    <p:anim calcmode="lin" valueType="num">
                                      <p:cBhvr>
                                        <p:cTn id="20" dur="500" fill="hold"/>
                                        <p:tgtEl>
                                          <p:spTgt spid="1557514"/>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1557515"/>
                                        </p:tgtEl>
                                        <p:attrNameLst>
                                          <p:attrName>style.visibility</p:attrName>
                                        </p:attrNameLst>
                                      </p:cBhvr>
                                      <p:to>
                                        <p:strVal val="visible"/>
                                      </p:to>
                                    </p:set>
                                    <p:anim calcmode="lin" valueType="num">
                                      <p:cBhvr>
                                        <p:cTn id="24" dur="500" fill="hold"/>
                                        <p:tgtEl>
                                          <p:spTgt spid="1557515"/>
                                        </p:tgtEl>
                                        <p:attrNameLst>
                                          <p:attrName>ppt_w</p:attrName>
                                        </p:attrNameLst>
                                      </p:cBhvr>
                                      <p:tavLst>
                                        <p:tav tm="0">
                                          <p:val>
                                            <p:strVal val="(6*min(max(#ppt_w*#ppt_h,.3),1)-7.4)/-.7*#ppt_w"/>
                                          </p:val>
                                        </p:tav>
                                        <p:tav tm="100000">
                                          <p:val>
                                            <p:strVal val="#ppt_w"/>
                                          </p:val>
                                        </p:tav>
                                      </p:tavLst>
                                    </p:anim>
                                    <p:anim calcmode="lin" valueType="num">
                                      <p:cBhvr>
                                        <p:cTn id="25" dur="500" fill="hold"/>
                                        <p:tgtEl>
                                          <p:spTgt spid="1557515"/>
                                        </p:tgtEl>
                                        <p:attrNameLst>
                                          <p:attrName>ppt_h</p:attrName>
                                        </p:attrNameLst>
                                      </p:cBhvr>
                                      <p:tavLst>
                                        <p:tav tm="0">
                                          <p:val>
                                            <p:strVal val="(6*min(max(#ppt_w*#ppt_h,.3),1)-7.4)/-.7*#ppt_h"/>
                                          </p:val>
                                        </p:tav>
                                        <p:tav tm="100000">
                                          <p:val>
                                            <p:strVal val="#ppt_h"/>
                                          </p:val>
                                        </p:tav>
                                      </p:tavLst>
                                    </p:anim>
                                    <p:anim calcmode="lin" valueType="num">
                                      <p:cBhvr>
                                        <p:cTn id="26" dur="500" fill="hold"/>
                                        <p:tgtEl>
                                          <p:spTgt spid="1557515"/>
                                        </p:tgtEl>
                                        <p:attrNameLst>
                                          <p:attrName>ppt_x</p:attrName>
                                        </p:attrNameLst>
                                      </p:cBhvr>
                                      <p:tavLst>
                                        <p:tav tm="0">
                                          <p:val>
                                            <p:fltVal val="0.5"/>
                                          </p:val>
                                        </p:tav>
                                        <p:tav tm="100000">
                                          <p:val>
                                            <p:strVal val="#ppt_x"/>
                                          </p:val>
                                        </p:tav>
                                      </p:tavLst>
                                    </p:anim>
                                    <p:anim calcmode="lin" valueType="num">
                                      <p:cBhvr>
                                        <p:cTn id="27" dur="500" fill="hold"/>
                                        <p:tgtEl>
                                          <p:spTgt spid="1557515"/>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1557516"/>
                                        </p:tgtEl>
                                        <p:attrNameLst>
                                          <p:attrName>style.visibility</p:attrName>
                                        </p:attrNameLst>
                                      </p:cBhvr>
                                      <p:to>
                                        <p:strVal val="visible"/>
                                      </p:to>
                                    </p:set>
                                    <p:anim calcmode="lin" valueType="num">
                                      <p:cBhvr>
                                        <p:cTn id="31" dur="500" fill="hold"/>
                                        <p:tgtEl>
                                          <p:spTgt spid="1557516"/>
                                        </p:tgtEl>
                                        <p:attrNameLst>
                                          <p:attrName>ppt_w</p:attrName>
                                        </p:attrNameLst>
                                      </p:cBhvr>
                                      <p:tavLst>
                                        <p:tav tm="0">
                                          <p:val>
                                            <p:strVal val="(6*min(max(#ppt_w*#ppt_h,.3),1)-7.4)/-.7*#ppt_w"/>
                                          </p:val>
                                        </p:tav>
                                        <p:tav tm="100000">
                                          <p:val>
                                            <p:strVal val="#ppt_w"/>
                                          </p:val>
                                        </p:tav>
                                      </p:tavLst>
                                    </p:anim>
                                    <p:anim calcmode="lin" valueType="num">
                                      <p:cBhvr>
                                        <p:cTn id="32" dur="500" fill="hold"/>
                                        <p:tgtEl>
                                          <p:spTgt spid="1557516"/>
                                        </p:tgtEl>
                                        <p:attrNameLst>
                                          <p:attrName>ppt_h</p:attrName>
                                        </p:attrNameLst>
                                      </p:cBhvr>
                                      <p:tavLst>
                                        <p:tav tm="0">
                                          <p:val>
                                            <p:strVal val="(6*min(max(#ppt_w*#ppt_h,.3),1)-7.4)/-.7*#ppt_h"/>
                                          </p:val>
                                        </p:tav>
                                        <p:tav tm="100000">
                                          <p:val>
                                            <p:strVal val="#ppt_h"/>
                                          </p:val>
                                        </p:tav>
                                      </p:tavLst>
                                    </p:anim>
                                    <p:anim calcmode="lin" valueType="num">
                                      <p:cBhvr>
                                        <p:cTn id="33" dur="500" fill="hold"/>
                                        <p:tgtEl>
                                          <p:spTgt spid="1557516"/>
                                        </p:tgtEl>
                                        <p:attrNameLst>
                                          <p:attrName>ppt_x</p:attrName>
                                        </p:attrNameLst>
                                      </p:cBhvr>
                                      <p:tavLst>
                                        <p:tav tm="0">
                                          <p:val>
                                            <p:fltVal val="0.5"/>
                                          </p:val>
                                        </p:tav>
                                        <p:tav tm="100000">
                                          <p:val>
                                            <p:strVal val="#ppt_x"/>
                                          </p:val>
                                        </p:tav>
                                      </p:tavLst>
                                    </p:anim>
                                    <p:anim calcmode="lin" valueType="num">
                                      <p:cBhvr>
                                        <p:cTn id="34" dur="500" fill="hold"/>
                                        <p:tgtEl>
                                          <p:spTgt spid="1557516"/>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1557517"/>
                                        </p:tgtEl>
                                        <p:attrNameLst>
                                          <p:attrName>style.visibility</p:attrName>
                                        </p:attrNameLst>
                                      </p:cBhvr>
                                      <p:to>
                                        <p:strVal val="visible"/>
                                      </p:to>
                                    </p:set>
                                    <p:anim calcmode="lin" valueType="num">
                                      <p:cBhvr>
                                        <p:cTn id="38" dur="500" fill="hold"/>
                                        <p:tgtEl>
                                          <p:spTgt spid="1557517"/>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57517"/>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57517"/>
                                        </p:tgtEl>
                                        <p:attrNameLst>
                                          <p:attrName>ppt_x</p:attrName>
                                        </p:attrNameLst>
                                      </p:cBhvr>
                                      <p:tavLst>
                                        <p:tav tm="0">
                                          <p:val>
                                            <p:fltVal val="0.5"/>
                                          </p:val>
                                        </p:tav>
                                        <p:tav tm="100000">
                                          <p:val>
                                            <p:strVal val="#ppt_x"/>
                                          </p:val>
                                        </p:tav>
                                      </p:tavLst>
                                    </p:anim>
                                    <p:anim calcmode="lin" valueType="num">
                                      <p:cBhvr>
                                        <p:cTn id="41" dur="500" fill="hold"/>
                                        <p:tgtEl>
                                          <p:spTgt spid="1557517"/>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1557518"/>
                                        </p:tgtEl>
                                        <p:attrNameLst>
                                          <p:attrName>style.visibility</p:attrName>
                                        </p:attrNameLst>
                                      </p:cBhvr>
                                      <p:to>
                                        <p:strVal val="visible"/>
                                      </p:to>
                                    </p:set>
                                    <p:anim calcmode="lin" valueType="num">
                                      <p:cBhvr>
                                        <p:cTn id="45" dur="500" fill="hold"/>
                                        <p:tgtEl>
                                          <p:spTgt spid="1557518"/>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57518"/>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57518"/>
                                        </p:tgtEl>
                                        <p:attrNameLst>
                                          <p:attrName>ppt_x</p:attrName>
                                        </p:attrNameLst>
                                      </p:cBhvr>
                                      <p:tavLst>
                                        <p:tav tm="0">
                                          <p:val>
                                            <p:fltVal val="0.5"/>
                                          </p:val>
                                        </p:tav>
                                        <p:tav tm="100000">
                                          <p:val>
                                            <p:strVal val="#ppt_x"/>
                                          </p:val>
                                        </p:tav>
                                      </p:tavLst>
                                    </p:anim>
                                    <p:anim calcmode="lin" valueType="num">
                                      <p:cBhvr>
                                        <p:cTn id="48" dur="500" fill="hold"/>
                                        <p:tgtEl>
                                          <p:spTgt spid="1557518"/>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1557519"/>
                                        </p:tgtEl>
                                        <p:attrNameLst>
                                          <p:attrName>style.visibility</p:attrName>
                                        </p:attrNameLst>
                                      </p:cBhvr>
                                      <p:to>
                                        <p:strVal val="visible"/>
                                      </p:to>
                                    </p:set>
                                    <p:anim calcmode="lin" valueType="num">
                                      <p:cBhvr>
                                        <p:cTn id="52" dur="500" fill="hold"/>
                                        <p:tgtEl>
                                          <p:spTgt spid="1557519"/>
                                        </p:tgtEl>
                                        <p:attrNameLst>
                                          <p:attrName>ppt_w</p:attrName>
                                        </p:attrNameLst>
                                      </p:cBhvr>
                                      <p:tavLst>
                                        <p:tav tm="0">
                                          <p:val>
                                            <p:strVal val="(6*min(max(#ppt_w*#ppt_h,.3),1)-7.4)/-.7*#ppt_w"/>
                                          </p:val>
                                        </p:tav>
                                        <p:tav tm="100000">
                                          <p:val>
                                            <p:strVal val="#ppt_w"/>
                                          </p:val>
                                        </p:tav>
                                      </p:tavLst>
                                    </p:anim>
                                    <p:anim calcmode="lin" valueType="num">
                                      <p:cBhvr>
                                        <p:cTn id="53" dur="500" fill="hold"/>
                                        <p:tgtEl>
                                          <p:spTgt spid="1557519"/>
                                        </p:tgtEl>
                                        <p:attrNameLst>
                                          <p:attrName>ppt_h</p:attrName>
                                        </p:attrNameLst>
                                      </p:cBhvr>
                                      <p:tavLst>
                                        <p:tav tm="0">
                                          <p:val>
                                            <p:strVal val="(6*min(max(#ppt_w*#ppt_h,.3),1)-7.4)/-.7*#ppt_h"/>
                                          </p:val>
                                        </p:tav>
                                        <p:tav tm="100000">
                                          <p:val>
                                            <p:strVal val="#ppt_h"/>
                                          </p:val>
                                        </p:tav>
                                      </p:tavLst>
                                    </p:anim>
                                    <p:anim calcmode="lin" valueType="num">
                                      <p:cBhvr>
                                        <p:cTn id="54" dur="500" fill="hold"/>
                                        <p:tgtEl>
                                          <p:spTgt spid="1557519"/>
                                        </p:tgtEl>
                                        <p:attrNameLst>
                                          <p:attrName>ppt_x</p:attrName>
                                        </p:attrNameLst>
                                      </p:cBhvr>
                                      <p:tavLst>
                                        <p:tav tm="0">
                                          <p:val>
                                            <p:fltVal val="0.5"/>
                                          </p:val>
                                        </p:tav>
                                        <p:tav tm="100000">
                                          <p:val>
                                            <p:strVal val="#ppt_x"/>
                                          </p:val>
                                        </p:tav>
                                      </p:tavLst>
                                    </p:anim>
                                    <p:anim calcmode="lin" valueType="num">
                                      <p:cBhvr>
                                        <p:cTn id="55" dur="500" fill="hold"/>
                                        <p:tgtEl>
                                          <p:spTgt spid="1557519"/>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1557520"/>
                                        </p:tgtEl>
                                        <p:attrNameLst>
                                          <p:attrName>style.visibility</p:attrName>
                                        </p:attrNameLst>
                                      </p:cBhvr>
                                      <p:to>
                                        <p:strVal val="visible"/>
                                      </p:to>
                                    </p:set>
                                    <p:anim calcmode="lin" valueType="num">
                                      <p:cBhvr>
                                        <p:cTn id="59" dur="500" fill="hold"/>
                                        <p:tgtEl>
                                          <p:spTgt spid="1557520"/>
                                        </p:tgtEl>
                                        <p:attrNameLst>
                                          <p:attrName>ppt_w</p:attrName>
                                        </p:attrNameLst>
                                      </p:cBhvr>
                                      <p:tavLst>
                                        <p:tav tm="0">
                                          <p:val>
                                            <p:strVal val="(6*min(max(#ppt_w*#ppt_h,.3),1)-7.4)/-.7*#ppt_w"/>
                                          </p:val>
                                        </p:tav>
                                        <p:tav tm="100000">
                                          <p:val>
                                            <p:strVal val="#ppt_w"/>
                                          </p:val>
                                        </p:tav>
                                      </p:tavLst>
                                    </p:anim>
                                    <p:anim calcmode="lin" valueType="num">
                                      <p:cBhvr>
                                        <p:cTn id="60" dur="500" fill="hold"/>
                                        <p:tgtEl>
                                          <p:spTgt spid="1557520"/>
                                        </p:tgtEl>
                                        <p:attrNameLst>
                                          <p:attrName>ppt_h</p:attrName>
                                        </p:attrNameLst>
                                      </p:cBhvr>
                                      <p:tavLst>
                                        <p:tav tm="0">
                                          <p:val>
                                            <p:strVal val="(6*min(max(#ppt_w*#ppt_h,.3),1)-7.4)/-.7*#ppt_h"/>
                                          </p:val>
                                        </p:tav>
                                        <p:tav tm="100000">
                                          <p:val>
                                            <p:strVal val="#ppt_h"/>
                                          </p:val>
                                        </p:tav>
                                      </p:tavLst>
                                    </p:anim>
                                    <p:anim calcmode="lin" valueType="num">
                                      <p:cBhvr>
                                        <p:cTn id="61" dur="500" fill="hold"/>
                                        <p:tgtEl>
                                          <p:spTgt spid="1557520"/>
                                        </p:tgtEl>
                                        <p:attrNameLst>
                                          <p:attrName>ppt_x</p:attrName>
                                        </p:attrNameLst>
                                      </p:cBhvr>
                                      <p:tavLst>
                                        <p:tav tm="0">
                                          <p:val>
                                            <p:fltVal val="0.5"/>
                                          </p:val>
                                        </p:tav>
                                        <p:tav tm="100000">
                                          <p:val>
                                            <p:strVal val="#ppt_x"/>
                                          </p:val>
                                        </p:tav>
                                      </p:tavLst>
                                    </p:anim>
                                    <p:anim calcmode="lin" valueType="num">
                                      <p:cBhvr>
                                        <p:cTn id="62" dur="500" fill="hold"/>
                                        <p:tgtEl>
                                          <p:spTgt spid="1557520"/>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5751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5751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57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508" grpId="0" animBg="1"/>
      <p:bldP spid="1557510" grpId="0"/>
      <p:bldP spid="1557511" grpId="0"/>
      <p:bldP spid="1557514" grpId="0" animBg="1"/>
      <p:bldP spid="1557515" grpId="0" animBg="1"/>
      <p:bldP spid="1557516" grpId="0" animBg="1"/>
      <p:bldP spid="1557517" grpId="0" animBg="1"/>
      <p:bldP spid="1557518" grpId="0" animBg="1"/>
      <p:bldP spid="1557519" grpId="0" animBg="1"/>
      <p:bldP spid="1557520" grpId="0" animBg="1"/>
      <p:bldP spid="1557509" grpId="0" animBg="1"/>
      <p:bldP spid="155751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5"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endParaRPr lang="en-US"/>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en-US" sz="5400">
                <a:solidFill>
                  <a:srgbClr val="CC3300"/>
                </a:solidFill>
                <a:latin typeface="Arial" charset="0"/>
                <a:ea typeface="ＭＳ Ｐゴシック" charset="0"/>
                <a:cs typeface="ＭＳ Ｐゴシック" charset="0"/>
              </a:rPr>
              <a:t>Who is Jesus Christ… really?</a:t>
            </a:r>
            <a:endParaRPr lang="en-US">
              <a:solidFill>
                <a:srgbClr val="CC66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5957" name="WordArt 5"/>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Only human</a:t>
            </a:r>
          </a:p>
        </p:txBody>
      </p:sp>
      <p:sp>
        <p:nvSpPr>
          <p:cNvPr id="765958" name="WordArt 6"/>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God-Man</a:t>
            </a:r>
          </a:p>
        </p:txBody>
      </p:sp>
      <p:sp>
        <p:nvSpPr>
          <p:cNvPr id="765959" name="Text Box 7"/>
          <p:cNvSpPr txBox="1">
            <a:spLocks noChangeArrowheads="1"/>
          </p:cNvSpPr>
          <p:nvPr/>
        </p:nvSpPr>
        <p:spPr bwMode="auto">
          <a:xfrm>
            <a:off x="533400" y="381000"/>
            <a:ext cx="1933575"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a:defRPr/>
            </a:pPr>
            <a:r>
              <a:rPr lang="en-US" sz="4000" b="1">
                <a:latin typeface="26" charset="0"/>
                <a:ea typeface="+mn-ea"/>
                <a:cs typeface="+mn-cs"/>
              </a:rPr>
              <a:t>Brown:</a:t>
            </a:r>
          </a:p>
        </p:txBody>
      </p:sp>
      <p:sp>
        <p:nvSpPr>
          <p:cNvPr id="765960" name="Text Box 8"/>
          <p:cNvSpPr txBox="1">
            <a:spLocks noChangeArrowheads="1"/>
          </p:cNvSpPr>
          <p:nvPr/>
        </p:nvSpPr>
        <p:spPr bwMode="auto">
          <a:xfrm>
            <a:off x="4572000" y="381000"/>
            <a:ext cx="1595438"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a:defRPr/>
            </a:pPr>
            <a:r>
              <a:rPr lang="en-US" sz="4000" b="1">
                <a:latin typeface="26" charset="0"/>
                <a:ea typeface="+mn-ea"/>
                <a:cs typeface="+mn-cs"/>
              </a:rPr>
              <a:t>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7" grpId="0" animBg="1"/>
      <p:bldP spid="765958" grpId="0" animBg="1"/>
      <p:bldP spid="765959" grpId="0"/>
      <p:bldP spid="765960"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986"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0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8034" name="Rectangle 4"/>
          <p:cNvSpPr>
            <a:spLocks noGrp="1" noChangeArrowheads="1"/>
          </p:cNvSpPr>
          <p:nvPr>
            <p:ph type="ctrTitle"/>
          </p:nvPr>
        </p:nvSpPr>
        <p:spPr>
          <a:xfrm>
            <a:off x="2133600" y="0"/>
            <a:ext cx="6934200" cy="1295400"/>
          </a:xfrm>
          <a:noFill/>
        </p:spPr>
        <p:txBody>
          <a:bodyPr/>
          <a:lstStyle/>
          <a:p>
            <a:pPr eaLnBrk="1" hangingPunct="1"/>
            <a:r>
              <a:rPr lang="en-US" sz="2800" i="1">
                <a:latin typeface="Arial Black" charset="0"/>
                <a:ea typeface="ＭＳ Ｐゴシック" charset="0"/>
                <a:cs typeface="ＭＳ Ｐゴシック" charset="0"/>
              </a:rPr>
              <a:t>Brown</a:t>
            </a:r>
            <a:r>
              <a:rPr lang="fr-FR" altLang="ja-JP" sz="2800" i="1">
                <a:latin typeface="Arial Black" charset="0"/>
                <a:ea typeface="ＭＳ Ｐゴシック" charset="0"/>
                <a:cs typeface="ＭＳ Ｐゴシック" charset="0"/>
              </a:rPr>
              <a:t>'</a:t>
            </a:r>
            <a:r>
              <a:rPr lang="en-US" altLang="ja-JP" sz="2800" i="1">
                <a:latin typeface="Arial Black" charset="0"/>
                <a:ea typeface="ＭＳ Ｐゴシック" charset="0"/>
                <a:cs typeface="ＭＳ Ｐゴシック" charset="0"/>
              </a:rPr>
              <a:t>s view of Jesus through "historian" Leigh Teabing…</a:t>
            </a:r>
            <a:endParaRPr lang="en-US" sz="3600">
              <a:latin typeface="Arial Black" charset="0"/>
              <a:ea typeface="ＭＳ Ｐゴシック" charset="0"/>
              <a:cs typeface="ＭＳ Ｐゴシック" charset="0"/>
            </a:endParaRPr>
          </a:p>
        </p:txBody>
      </p:sp>
      <p:sp>
        <p:nvSpPr>
          <p:cNvPr id="2089989"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a:endParaRPr lang="en-US">
              <a:latin typeface="26" charset="0"/>
            </a:endParaRPr>
          </a:p>
        </p:txBody>
      </p:sp>
      <p:sp>
        <p:nvSpPr>
          <p:cNvPr id="2089990" name="Rectangle 6"/>
          <p:cNvSpPr>
            <a:spLocks noChangeArrowheads="1"/>
          </p:cNvSpPr>
          <p:nvPr/>
        </p:nvSpPr>
        <p:spPr bwMode="auto">
          <a:xfrm>
            <a:off x="3429000" y="1447800"/>
            <a:ext cx="5715000" cy="54102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eaLnBrk="1" hangingPunct="1">
              <a:spcBef>
                <a:spcPct val="20000"/>
              </a:spcBef>
              <a:defRPr/>
            </a:pPr>
            <a:r>
              <a:rPr lang="en-US" dirty="0">
                <a:latin typeface="Arial Black" charset="0"/>
              </a:rPr>
              <a:t>"My dear," </a:t>
            </a:r>
            <a:r>
              <a:rPr lang="en-US" dirty="0" err="1">
                <a:latin typeface="Arial Black" charset="0"/>
              </a:rPr>
              <a:t>Teabing</a:t>
            </a:r>
            <a:r>
              <a:rPr lang="en-US" dirty="0">
                <a:latin typeface="Arial Black" charset="0"/>
              </a:rPr>
              <a:t> declared, "until [AD 325], Jesus was viewed by His followers as a mortal prophet... a great and powerful man, but a </a:t>
            </a:r>
            <a:r>
              <a:rPr lang="en-US" i="1" dirty="0">
                <a:latin typeface="Arial Black" charset="0"/>
              </a:rPr>
              <a:t>man</a:t>
            </a:r>
            <a:r>
              <a:rPr lang="en-US" dirty="0">
                <a:latin typeface="Arial Black" charset="0"/>
              </a:rPr>
              <a:t> nonetheless. A mortal." </a:t>
            </a:r>
            <a:br>
              <a:rPr lang="en-US" dirty="0">
                <a:latin typeface="Arial Black" charset="0"/>
              </a:rPr>
            </a:br>
            <a:r>
              <a:rPr lang="en-US" dirty="0">
                <a:latin typeface="Arial Black" charset="0"/>
              </a:rPr>
              <a:t>[Sophie:] "Not the Son of God?" </a:t>
            </a:r>
            <a:br>
              <a:rPr lang="en-US" dirty="0">
                <a:latin typeface="Arial Black" charset="0"/>
              </a:rPr>
            </a:br>
            <a:r>
              <a:rPr lang="en-US" dirty="0">
                <a:latin typeface="Arial Black" charset="0"/>
              </a:rPr>
              <a:t>"Right," </a:t>
            </a:r>
            <a:r>
              <a:rPr lang="en-US" dirty="0" err="1">
                <a:latin typeface="Arial Black" charset="0"/>
              </a:rPr>
              <a:t>Teabing</a:t>
            </a:r>
            <a:r>
              <a:rPr lang="en-US" dirty="0">
                <a:latin typeface="Arial Black" charset="0"/>
              </a:rPr>
              <a:t> said. "Jesus</a:t>
            </a:r>
            <a:r>
              <a:rPr lang="fr-FR" dirty="0">
                <a:latin typeface="Arial Black" charset="0"/>
              </a:rPr>
              <a:t>'</a:t>
            </a:r>
            <a:r>
              <a:rPr lang="en-US" dirty="0">
                <a:latin typeface="Arial Black" charset="0"/>
              </a:rPr>
              <a:t> establishment as </a:t>
            </a:r>
            <a:r>
              <a:rPr lang="fr-FR" dirty="0">
                <a:latin typeface="Arial Black" charset="0"/>
              </a:rPr>
              <a:t>'</a:t>
            </a:r>
            <a:r>
              <a:rPr lang="en-US" dirty="0">
                <a:latin typeface="Arial Black" charset="0"/>
              </a:rPr>
              <a:t>the Son of God</a:t>
            </a:r>
            <a:r>
              <a:rPr lang="fr-FR" dirty="0">
                <a:latin typeface="Arial Black" charset="0"/>
              </a:rPr>
              <a:t>'</a:t>
            </a:r>
            <a:r>
              <a:rPr lang="en-US" dirty="0">
                <a:latin typeface="Arial Black" charset="0"/>
              </a:rPr>
              <a:t> was officially proposed and voted on by the Council of Nicaea."</a:t>
            </a:r>
            <a:endParaRPr lang="en-US" sz="1800" dirty="0">
              <a:latin typeface="Arial Black" charset="0"/>
            </a:endParaRPr>
          </a:p>
        </p:txBody>
      </p:sp>
      <p:sp>
        <p:nvSpPr>
          <p:cNvPr id="428037" name="Text Box 7"/>
          <p:cNvSpPr txBox="1">
            <a:spLocks noChangeArrowheads="1"/>
          </p:cNvSpPr>
          <p:nvPr/>
        </p:nvSpPr>
        <p:spPr bwMode="auto">
          <a:xfrm>
            <a:off x="76200" y="6308725"/>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26" charset="0"/>
              </a:rPr>
              <a:t>DVC, 197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ctrTitle"/>
          </p:nvPr>
        </p:nvSpPr>
        <p:spPr>
          <a:xfrm>
            <a:off x="0" y="0"/>
            <a:ext cx="9144000" cy="762000"/>
          </a:xfrm>
        </p:spPr>
        <p:txBody>
          <a:bodyPr/>
          <a:lstStyle/>
          <a:p>
            <a:pPr eaLnBrk="1" hangingPunct="1"/>
            <a:r>
              <a:rPr lang="en-US" sz="3200">
                <a:latin typeface="Arial Black" charset="0"/>
                <a:ea typeface="ＭＳ Ｐゴシック" charset="0"/>
                <a:cs typeface="ＭＳ Ｐゴシック" charset="0"/>
              </a:rPr>
              <a:t>The Gold Digger Hits It Big Time!</a:t>
            </a:r>
            <a:endParaRPr lang="en-US">
              <a:latin typeface="Arial Black" charset="0"/>
              <a:ea typeface="ＭＳ Ｐゴシック" charset="0"/>
              <a:cs typeface="ＭＳ Ｐゴシック" charset="0"/>
            </a:endParaRPr>
          </a:p>
        </p:txBody>
      </p:sp>
      <p:pic>
        <p:nvPicPr>
          <p:cNvPr id="303106" name="Picture 4" descr="image0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77875"/>
            <a:ext cx="9144000" cy="608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082"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3"/>
            <a:ext cx="9144000"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5651" name="Rectangle 3"/>
          <p:cNvSpPr>
            <a:spLocks noGrp="1" noChangeArrowheads="1"/>
          </p:cNvSpPr>
          <p:nvPr>
            <p:ph type="ctrTitle"/>
          </p:nvPr>
        </p:nvSpPr>
        <p:spPr>
          <a:xfrm>
            <a:off x="457200" y="609600"/>
            <a:ext cx="8305800" cy="5867400"/>
          </a:xfrm>
          <a:effectLst>
            <a:outerShdw blurRad="63500" dist="35921" dir="2700000" algn="ctr" rotWithShape="0">
              <a:srgbClr val="020009">
                <a:alpha val="74998"/>
              </a:srgbClr>
            </a:outerShdw>
          </a:effectLst>
        </p:spPr>
        <p:txBody>
          <a:bodyPr/>
          <a:lstStyle/>
          <a:p>
            <a:pPr eaLnBrk="1" hangingPunct="1">
              <a:defRPr/>
            </a:pPr>
            <a:r>
              <a:rPr lang="en-US" sz="7200">
                <a:solidFill>
                  <a:schemeClr val="tx1"/>
                </a:solidFill>
                <a:latin typeface="Arial Black" charset="0"/>
                <a:ea typeface="ＭＳ Ｐゴシック" charset="0"/>
                <a:cs typeface="ＭＳ Ｐゴシック" charset="0"/>
              </a:rPr>
              <a:t>So what did the early Church </a:t>
            </a:r>
            <a:r>
              <a:rPr lang="en-US" sz="7200" i="1" u="sng">
                <a:solidFill>
                  <a:schemeClr val="tx1"/>
                </a:solidFill>
                <a:latin typeface="Arial Black" charset="0"/>
                <a:ea typeface="ＭＳ Ｐゴシック" charset="0"/>
                <a:cs typeface="ＭＳ Ｐゴシック" charset="0"/>
              </a:rPr>
              <a:t>really</a:t>
            </a:r>
            <a:r>
              <a:rPr lang="en-US" sz="7200">
                <a:solidFill>
                  <a:schemeClr val="tx1"/>
                </a:solidFill>
                <a:latin typeface="Arial Black" charset="0"/>
                <a:ea typeface="ＭＳ Ｐゴシック" charset="0"/>
                <a:cs typeface="ＭＳ Ｐゴシック" charset="0"/>
              </a:rPr>
              <a:t> believe about Jesus?</a:t>
            </a:r>
            <a:endParaRPr lang="en-US">
              <a:solidFill>
                <a:schemeClr val="tx1"/>
              </a:solidFill>
              <a:latin typeface="Arial Black" charset="0"/>
              <a:ea typeface="ＭＳ Ｐゴシック" charset="0"/>
              <a:cs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2130"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5668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2131" name="Rectangle 3"/>
          <p:cNvSpPr>
            <a:spLocks noGrp="1" noChangeArrowheads="1"/>
          </p:cNvSpPr>
          <p:nvPr>
            <p:ph type="ctrTitle"/>
          </p:nvPr>
        </p:nvSpPr>
        <p:spPr>
          <a:xfrm>
            <a:off x="0" y="228600"/>
            <a:ext cx="9144000" cy="1143000"/>
          </a:xfrm>
        </p:spPr>
        <p:txBody>
          <a:bodyPr/>
          <a:lstStyle/>
          <a:p>
            <a:pPr eaLnBrk="1" hangingPunct="1"/>
            <a:r>
              <a:rPr lang="en-US" sz="2800">
                <a:solidFill>
                  <a:schemeClr val="tx1"/>
                </a:solidFill>
                <a:latin typeface="Arial Black" charset="0"/>
                <a:ea typeface="ＭＳ Ｐゴシック" charset="0"/>
                <a:cs typeface="ＭＳ Ｐゴシック" charset="0"/>
              </a:rPr>
              <a:t>Would Christians who </a:t>
            </a:r>
            <a:r>
              <a:rPr lang="en-US" altLang="ja-JP" sz="2800">
                <a:solidFill>
                  <a:schemeClr val="tx1"/>
                </a:solidFill>
                <a:latin typeface="Arial Black" charset="0"/>
                <a:ea typeface="ＭＳ Ｐゴシック" charset="0"/>
                <a:cs typeface="ＭＳ Ｐゴシック" charset="0"/>
              </a:rPr>
              <a:t>"believed that Jesus was only a man" really need to worship secretly in the catacombs?  Nonsense!</a:t>
            </a:r>
            <a:endParaRPr lang="en-US">
              <a:solidFill>
                <a:schemeClr val="bg1"/>
              </a:solidFill>
              <a:latin typeface="Arial Black" charset="0"/>
              <a:ea typeface="ＭＳ Ｐゴシック" charset="0"/>
              <a:cs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177" name="Picture 2" descr="Ignat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9139" name="Rectangle 3"/>
          <p:cNvSpPr>
            <a:spLocks noGrp="1" noChangeArrowheads="1"/>
          </p:cNvSpPr>
          <p:nvPr>
            <p:ph type="ctrTitle"/>
          </p:nvPr>
        </p:nvSpPr>
        <p:spPr>
          <a:xfrm>
            <a:off x="0" y="0"/>
            <a:ext cx="9144000" cy="1371600"/>
          </a:xfrm>
          <a:solidFill>
            <a:srgbClr val="020009"/>
          </a:solidFill>
        </p:spPr>
        <p:txBody>
          <a:bodyPr/>
          <a:lstStyle/>
          <a:p>
            <a:pPr eaLnBrk="1" hangingPunct="1">
              <a:defRPr/>
            </a:pPr>
            <a:r>
              <a:rPr lang="en-US"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Would Christians who </a:t>
            </a:r>
            <a:r>
              <a:rPr lang="en-US" altLang="ja-JP"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a:t>
            </a:r>
            <a:r>
              <a:rPr lang="en-US"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believed that Jesus was only a man</a:t>
            </a:r>
            <a:r>
              <a:rPr lang="en-US" altLang="ja-JP"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a:t>
            </a:r>
            <a:r>
              <a:rPr lang="en-US"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 die as martyrs?  Hardly!</a:t>
            </a:r>
          </a:p>
        </p:txBody>
      </p:sp>
      <p:sp>
        <p:nvSpPr>
          <p:cNvPr id="2139140" name="Rectangle 4"/>
          <p:cNvSpPr>
            <a:spLocks noGrp="1" noChangeArrowheads="1"/>
          </p:cNvSpPr>
          <p:nvPr>
            <p:ph type="subTitle" idx="1"/>
          </p:nvPr>
        </p:nvSpPr>
        <p:spPr>
          <a:xfrm>
            <a:off x="1066800" y="5486400"/>
            <a:ext cx="8077200" cy="1371600"/>
          </a:xfrm>
          <a:gradFill rotWithShape="1">
            <a:gsLst>
              <a:gs pos="0">
                <a:schemeClr val="bg1"/>
              </a:gs>
              <a:gs pos="100000">
                <a:schemeClr val="bg1">
                  <a:gamma/>
                  <a:shade val="46275"/>
                  <a:invGamma/>
                </a:schemeClr>
              </a:gs>
            </a:gsLst>
            <a:lin ang="5400000" scaled="1"/>
          </a:gradFill>
        </p:spPr>
        <p:txBody>
          <a:bodyPr/>
          <a:lstStyle/>
          <a:p>
            <a:pPr eaLnBrk="1" hangingPunct="1">
              <a:lnSpc>
                <a:spcPct val="80000"/>
              </a:lnSpc>
              <a:buFont typeface="Arial" charset="0"/>
              <a:buNone/>
              <a:defRPr/>
            </a:pPr>
            <a:r>
              <a:rPr lang="en-US" i="1">
                <a:latin typeface="Tahoma" charset="0"/>
                <a:ea typeface="ＭＳ Ｐゴシック" charset="0"/>
                <a:cs typeface="ＭＳ Ｐゴシック" charset="0"/>
              </a:rPr>
              <a:t>Ignatius, Bishop of Antioch, refused emperor worship and was brought to Rome to be fed to wild beasts.</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6226"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6227" name="Rectangle 3"/>
          <p:cNvSpPr>
            <a:spLocks noGrp="1" noChangeArrowheads="1"/>
          </p:cNvSpPr>
          <p:nvPr>
            <p:ph type="ctrTitle"/>
          </p:nvPr>
        </p:nvSpPr>
        <p:spPr>
          <a:xfrm>
            <a:off x="0" y="5715000"/>
            <a:ext cx="9144000" cy="990600"/>
          </a:xfrm>
          <a:noFill/>
        </p:spPr>
        <p:txBody>
          <a:bodyPr/>
          <a:lstStyle/>
          <a:p>
            <a:pPr eaLnBrk="1" hangingPunct="1"/>
            <a:r>
              <a:rPr lang="en-US" sz="3600">
                <a:solidFill>
                  <a:schemeClr val="tx1"/>
                </a:solidFill>
                <a:latin typeface="Arial Black" charset="0"/>
                <a:ea typeface="ＭＳ Ｐゴシック" charset="0"/>
                <a:cs typeface="ＭＳ Ｐゴシック" charset="0"/>
              </a:rPr>
              <a:t>Perpetua</a:t>
            </a:r>
            <a:r>
              <a:rPr lang="fr-FR" altLang="ja-JP" sz="3600">
                <a:solidFill>
                  <a:schemeClr val="tx1"/>
                </a:solidFill>
                <a:latin typeface="Arial Black" charset="0"/>
                <a:ea typeface="ＭＳ Ｐゴシック" charset="0"/>
                <a:cs typeface="ＭＳ Ｐゴシック" charset="0"/>
              </a:rPr>
              <a:t>'</a:t>
            </a:r>
            <a:r>
              <a:rPr lang="en-US" altLang="ja-JP" sz="3600">
                <a:solidFill>
                  <a:schemeClr val="tx1"/>
                </a:solidFill>
                <a:latin typeface="Arial Black" charset="0"/>
                <a:ea typeface="ＭＳ Ｐゴシック" charset="0"/>
                <a:cs typeface="ＭＳ Ｐゴシック" charset="0"/>
              </a:rPr>
              <a:t>s Martyrdom (</a:t>
            </a:r>
            <a:r>
              <a:rPr lang="en-US" altLang="ja-JP" sz="2800">
                <a:solidFill>
                  <a:schemeClr val="tx1"/>
                </a:solidFill>
                <a:latin typeface="Arial Black" charset="0"/>
                <a:ea typeface="ＭＳ Ｐゴシック" charset="0"/>
                <a:cs typeface="ＭＳ Ｐゴシック" charset="0"/>
              </a:rPr>
              <a:t>AD</a:t>
            </a:r>
            <a:r>
              <a:rPr lang="en-US" altLang="ja-JP" sz="3600">
                <a:solidFill>
                  <a:schemeClr val="tx1"/>
                </a:solidFill>
                <a:latin typeface="Arial Black" charset="0"/>
                <a:ea typeface="ＭＳ Ｐゴシック" charset="0"/>
                <a:cs typeface="ＭＳ Ｐゴシック" charset="0"/>
              </a:rPr>
              <a:t> 203)</a:t>
            </a:r>
            <a:endParaRPr lang="en-US">
              <a:solidFill>
                <a:schemeClr val="bg1"/>
              </a:solidFill>
              <a:latin typeface="Arial Black" charset="0"/>
              <a:ea typeface="ＭＳ Ｐゴシック" charset="0"/>
              <a:cs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en-US" altLang="en-US" sz="4000" dirty="0">
                <a:solidFill>
                  <a:schemeClr val="bg1"/>
                </a:solidFill>
              </a:rPr>
              <a:t>Alexander versus the Heretic Arius</a:t>
            </a: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grpSp>
        <p:nvGrpSpPr>
          <p:cNvPr id="17"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5"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grpSp>
    </p:spTree>
    <p:extLst>
      <p:ext uri="{BB962C8B-B14F-4D97-AF65-F5344CB8AC3E}">
        <p14:creationId xmlns:p14="http://schemas.microsoft.com/office/powerpoint/2010/main" val="295626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en-US" altLang="en-US" sz="4800" b="1">
                <a:solidFill>
                  <a:schemeClr val="bg1"/>
                </a:solidFill>
              </a:rPr>
              <a:t>What About Nicea </a:t>
            </a:r>
            <a:br>
              <a:rPr lang="en-US" altLang="en-US" sz="4800" b="1">
                <a:solidFill>
                  <a:schemeClr val="bg1"/>
                </a:solidFill>
              </a:rPr>
            </a:br>
            <a:r>
              <a:rPr lang="en-US" altLang="en-US" sz="4000" b="1">
                <a:solidFill>
                  <a:schemeClr val="bg1"/>
                </a:solidFill>
              </a:rPr>
              <a:t>(AD 325)?</a:t>
            </a:r>
            <a:endParaRPr lang="en-US" altLang="en-US" sz="4800" b="1">
              <a:solidFill>
                <a:schemeClr val="bg1"/>
              </a:solidFill>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Bishops throughout the Eastern Empire gathered &amp; excommunicated Arius of Alexandria</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The Atlas of the Bible and the History of Christianity</a:t>
            </a: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Alexander</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Arius</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Nicea</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753775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AD 325</a:t>
            </a:r>
          </a:p>
        </p:txBody>
      </p:sp>
      <p:sp>
        <p:nvSpPr>
          <p:cNvPr id="493572" name="Rectangle 9"/>
          <p:cNvSpPr>
            <a:spLocks noGrp="1" noChangeArrowheads="1"/>
          </p:cNvSpPr>
          <p:nvPr>
            <p:ph type="ctrTitle"/>
          </p:nvPr>
        </p:nvSpPr>
        <p:spPr>
          <a:xfrm>
            <a:off x="762000" y="304800"/>
            <a:ext cx="7772400" cy="914400"/>
          </a:xfrm>
        </p:spPr>
        <p:txBody>
          <a:bodyPr/>
          <a:lstStyle/>
          <a:p>
            <a:pPr algn="l" eaLnBrk="1" hangingPunct="1"/>
            <a:r>
              <a:rPr lang="en-US">
                <a:latin typeface="Arial Black" charset="0"/>
                <a:ea typeface="ＭＳ Ｐゴシック" charset="0"/>
                <a:cs typeface="ＭＳ Ｐゴシック" charset="0"/>
              </a:rPr>
              <a:t>What About Nicaea?</a:t>
            </a: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Council of Nicaea</a:t>
            </a: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Fiction</a:t>
            </a: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7" name="Text Box 35"/>
          <p:cNvSpPr txBox="1">
            <a:spLocks noChangeArrowheads="1"/>
          </p:cNvSpPr>
          <p:nvPr/>
        </p:nvSpPr>
        <p:spPr bwMode="auto">
          <a:xfrm>
            <a:off x="6858001" y="4724427"/>
            <a:ext cx="2057400" cy="768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 votes</a:t>
            </a: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 votes</a:t>
            </a: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Fact</a:t>
            </a:r>
          </a:p>
        </p:txBody>
      </p:sp>
    </p:spTree>
    <p:extLst>
      <p:ext uri="{BB962C8B-B14F-4D97-AF65-F5344CB8AC3E}">
        <p14:creationId xmlns:p14="http://schemas.microsoft.com/office/powerpoint/2010/main" val="18722815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68007" name="Text Box 7"/>
          <p:cNvSpPr txBox="1">
            <a:spLocks noChangeArrowheads="1"/>
          </p:cNvSpPr>
          <p:nvPr/>
        </p:nvSpPr>
        <p:spPr bwMode="auto">
          <a:xfrm>
            <a:off x="4876800" y="4098963"/>
            <a:ext cx="42672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Jesus:</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"I and the Father are one"</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John 10:30</a:t>
            </a: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latin typeface="Arial"/>
                <a:ea typeface="+mj-ea"/>
                <a:cs typeface="Arial"/>
              </a:rPr>
              <a:t>1st century belief in Deity</a:t>
            </a: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Peter:</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"God and Savior Jesus Christ"</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2 Pet. 1:1</a:t>
            </a:r>
          </a:p>
        </p:txBody>
      </p:sp>
      <p:sp>
        <p:nvSpPr>
          <p:cNvPr id="768011" name="Text Box 11"/>
          <p:cNvSpPr txBox="1">
            <a:spLocks noChangeArrowheads="1"/>
          </p:cNvSpPr>
          <p:nvPr/>
        </p:nvSpPr>
        <p:spPr bwMode="auto">
          <a:xfrm>
            <a:off x="1" y="4098963"/>
            <a:ext cx="45720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 Father: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"About the Son He says, </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Your throne, O God…</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 Heb. 1:8</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68012" name="Text Box 12"/>
          <p:cNvSpPr txBox="1">
            <a:spLocks noChangeArrowheads="1"/>
          </p:cNvSpPr>
          <p:nvPr/>
        </p:nvSpPr>
        <p:spPr bwMode="auto">
          <a:xfrm>
            <a:off x="0" y="288963"/>
            <a:ext cx="36576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Paul: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"Christ, who is God over all"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Rom. 9:5</a:t>
            </a:r>
          </a:p>
        </p:txBody>
      </p:sp>
    </p:spTree>
    <p:extLst>
      <p:ext uri="{BB962C8B-B14F-4D97-AF65-F5344CB8AC3E}">
        <p14:creationId xmlns:p14="http://schemas.microsoft.com/office/powerpoint/2010/main" val="4810185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1"/>
            <a:ext cx="9144000" cy="838200"/>
          </a:xfrm>
          <a:solidFill>
            <a:schemeClr val="bg2"/>
          </a:solidFill>
          <a:effectLst>
            <a:outerShdw blurRad="63500" dist="35921" dir="2700000" algn="ctr" rotWithShape="0">
              <a:srgbClr val="000000"/>
            </a:outerShdw>
          </a:effectLst>
        </p:spPr>
        <p:txBody>
          <a:bodyPr/>
          <a:lstStyle/>
          <a:p>
            <a:pPr algn="ctr">
              <a:defRPr/>
            </a:pP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Belief in Christ</a:t>
            </a:r>
            <a:r>
              <a:rPr lang="fr-FR"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lang="en-US"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 Deity Before Nicaea</a:t>
            </a:r>
            <a:endParaRPr lang="en-US" dirty="0">
              <a:effectLst>
                <a:outerShdw blurRad="38100" dist="38100" dir="2700000" algn="tl">
                  <a:srgbClr val="FFFFFF"/>
                </a:outerShdw>
              </a:effectLst>
              <a:latin typeface="Arial" charset="0"/>
              <a:ea typeface="ＭＳ Ｐゴシック" charset="0"/>
              <a:cs typeface="ＭＳ Ｐゴシック"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7"/>
              </a:srgbClr>
            </a:outerShdw>
          </a:effectLst>
        </p:spPr>
        <p:txBody>
          <a:bodyPr lIns="90043" tIns="44238" rIns="90043" bIns="44238" anchor="ctr"/>
          <a:lstStyle/>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Ignatius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"God Himself was manifest in human form" (AD 105)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Clement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"It is fitting that you should think of Jesus Christ as of God" (AD 150)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Irenaeus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"He is God, for the name Emmanuel indicates this" (AD 180)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Tertullian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 Christ our God" (AD 200)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Origen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"No one should be offended that the Savior is also God" (AD 225)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Lactantius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"We believe Him to be God" </a:t>
            </a:r>
            <a:b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b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(AD 304)</a:t>
            </a:r>
            <a:endParaRPr kumimoji="0" lang="en-US" sz="4000" b="1" i="0" u="none" strike="noStrike" kern="1200" cap="none" spc="0" normalizeH="0" baseline="0" noProof="0" dirty="0">
              <a:ln>
                <a:noFill/>
              </a:ln>
              <a:solidFill>
                <a:srgbClr val="8CF4EA"/>
              </a:solidFill>
              <a:effectLst>
                <a:outerShdw blurRad="38100" dist="38100" dir="2700000" algn="tl">
                  <a:srgbClr val="000000"/>
                </a:outerShdw>
              </a:effectLst>
              <a:uLnTx/>
              <a:uFillTx/>
              <a:latin typeface="Arial" charset="0"/>
              <a:ea typeface="ＭＳ Ｐゴシック" charset="0"/>
              <a:cs typeface="+mn-cs"/>
            </a:endParaRPr>
          </a:p>
        </p:txBody>
      </p:sp>
      <p:sp>
        <p:nvSpPr>
          <p:cNvPr id="1297413" name="Text Box 5"/>
          <p:cNvSpPr txBox="1">
            <a:spLocks noChangeArrowheads="1"/>
          </p:cNvSpPr>
          <p:nvPr/>
        </p:nvSpPr>
        <p:spPr bwMode="auto">
          <a:xfrm>
            <a:off x="4191001" y="6405565"/>
            <a:ext cx="4737385" cy="40010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26" charset="0"/>
                <a:ea typeface="ＭＳ Ｐゴシック" charset="0"/>
                <a:cs typeface="+mn-cs"/>
              </a:rPr>
              <a:t>Bercot, 93-100 in Garlow &amp; Jones, 94</a:t>
            </a:r>
          </a:p>
        </p:txBody>
      </p:sp>
    </p:spTree>
    <p:extLst>
      <p:ext uri="{BB962C8B-B14F-4D97-AF65-F5344CB8AC3E}">
        <p14:creationId xmlns:p14="http://schemas.microsoft.com/office/powerpoint/2010/main" val="1386448728"/>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9483D363-477E-E94B-BFDD-1248B9E11F04}"/>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292100" y="411163"/>
            <a:ext cx="5378450" cy="579437"/>
          </a:xfrm>
          <a:noFill/>
          <a:effectLst>
            <a:outerShdw blurRad="63500" dist="35921" dir="2700000" algn="ctr" rotWithShape="0">
              <a:srgbClr val="000000">
                <a:alpha val="74997"/>
              </a:srgbClr>
            </a:outerShdw>
          </a:effectLst>
        </p:spPr>
        <p:txBody>
          <a:bodyPr wrap="none" anchor="t">
            <a:spAutoFit/>
          </a:bodyPr>
          <a:lstStyle/>
          <a:p>
            <a:r>
              <a:rPr lang="en-US" altLang="en-US" sz="3200" u="sng" dirty="0">
                <a:solidFill>
                  <a:schemeClr val="bg1"/>
                </a:solidFill>
              </a:rPr>
              <a:t>The Nicene Creed (AD 325)</a:t>
            </a: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23671" y="1447800"/>
            <a:ext cx="601158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We believe in one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Father All Governing,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Creator of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visible and invisible;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in one Lord Jesus Christ,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Son of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Light from Light,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true God from true God</a:t>
            </a: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9371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ctrTitle"/>
          </p:nvPr>
        </p:nvSpPr>
        <p:spPr>
          <a:xfrm>
            <a:off x="0" y="0"/>
            <a:ext cx="9144000" cy="990600"/>
          </a:xfrm>
        </p:spPr>
        <p:txBody>
          <a:bodyPr/>
          <a:lstStyle/>
          <a:p>
            <a:pPr eaLnBrk="1" hangingPunct="1"/>
            <a:r>
              <a:rPr lang="en-US" sz="3200">
                <a:latin typeface="Arial Black" charset="0"/>
                <a:ea typeface="ＭＳ Ｐゴシック" charset="0"/>
                <a:cs typeface="ＭＳ Ｐゴシック" charset="0"/>
              </a:rPr>
              <a:t>Nice Legs!</a:t>
            </a:r>
            <a:endParaRPr lang="en-US">
              <a:latin typeface="Arial Black" charset="0"/>
              <a:ea typeface="ＭＳ Ｐゴシック" charset="0"/>
              <a:cs typeface="ＭＳ Ｐゴシック" charset="0"/>
            </a:endParaRPr>
          </a:p>
        </p:txBody>
      </p:sp>
      <p:pic>
        <p:nvPicPr>
          <p:cNvPr id="305154" name="Picture 4" descr="image0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54088"/>
            <a:ext cx="9144000" cy="590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BC3D43D9-E5BA-D54F-BE21-9A6109D17C1D}"/>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304800" y="3048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6051" y="1617663"/>
            <a:ext cx="7446269"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begotten not created,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of the same essence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as the Father,</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through whom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into being,</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in heaven and on earth;</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Who for us men and for our salvation</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down and was incarnate,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becoming human.</a:t>
            </a:r>
          </a:p>
        </p:txBody>
      </p:sp>
    </p:spTree>
    <p:extLst>
      <p:ext uri="{BB962C8B-B14F-4D97-AF65-F5344CB8AC3E}">
        <p14:creationId xmlns:p14="http://schemas.microsoft.com/office/powerpoint/2010/main" val="5057209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54BE3CF1-796B-6948-AF51-F3CD31B792A2}"/>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533400" y="4572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9071" y="1906588"/>
            <a:ext cx="6627134" cy="403187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He suffered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the third day he rose,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ascended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into the heavens.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he will come to judge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the living and the dead.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we believe in the Holy Spirit.</a:t>
            </a:r>
          </a:p>
        </p:txBody>
      </p:sp>
    </p:spTree>
    <p:extLst>
      <p:ext uri="{BB962C8B-B14F-4D97-AF65-F5344CB8AC3E}">
        <p14:creationId xmlns:p14="http://schemas.microsoft.com/office/powerpoint/2010/main" val="24122408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9473"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pic>
        <p:nvPicPr>
          <p:cNvPr id="489474" name="Picture 4" descr="64 cop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2500" y="5715001"/>
            <a:ext cx="78867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sz="3600" b="0" i="1">
                <a:solidFill>
                  <a:schemeClr val="bg1"/>
                </a:solidFill>
                <a:latin typeface="Arial" charset="0"/>
                <a:ea typeface="ＭＳ Ｐゴシック" charset="0"/>
                <a:cs typeface="ＭＳ Ｐゴシック" charset="0"/>
              </a:rPr>
              <a:t>The Arian Controversy and Trinitarianism</a:t>
            </a:r>
          </a:p>
        </p:txBody>
      </p:sp>
    </p:spTree>
    <p:extLst>
      <p:ext uri="{BB962C8B-B14F-4D97-AF65-F5344CB8AC3E}">
        <p14:creationId xmlns:p14="http://schemas.microsoft.com/office/powerpoint/2010/main" val="40779319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The Resurgence of Arianism</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431809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Gods"/>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152400"/>
            <a:ext cx="9144000" cy="709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63" name="Rectangle 3"/>
          <p:cNvSpPr>
            <a:spLocks noGrp="1" noRot="1" noChangeArrowheads="1"/>
          </p:cNvSpPr>
          <p:nvPr>
            <p:ph type="title"/>
          </p:nvPr>
        </p:nvSpPr>
        <p:spPr>
          <a:xfrm>
            <a:off x="0" y="4267200"/>
            <a:ext cx="9144000" cy="2667000"/>
          </a:xfrm>
          <a:solidFill>
            <a:srgbClr val="000000"/>
          </a:solidFill>
        </p:spPr>
        <p:txBody>
          <a:bodyPr/>
          <a:lstStyle/>
          <a:p>
            <a:pPr eaLnBrk="1" hangingPunct="1">
              <a:defRPr/>
            </a:pPr>
            <a:r>
              <a:rPr lang="en-US" sz="4000" b="1">
                <a:effectLst>
                  <a:outerShdw blurRad="38100" dist="38100" dir="2700000" algn="tl">
                    <a:srgbClr val="FFFFFF"/>
                  </a:outerShdw>
                </a:effectLst>
                <a:latin typeface="Tahoma" charset="0"/>
                <a:ea typeface="ＭＳ Ｐゴシック" charset="0"/>
                <a:cs typeface="ＭＳ Ｐゴシック" charset="0"/>
              </a:rPr>
              <a:t>Romans worshipped many gods and goddesses, but the high God Jupiter was male.</a:t>
            </a:r>
            <a:endParaRPr lang="en-US" sz="4000">
              <a:effectLst>
                <a:outerShdw blurRad="38100" dist="38100" dir="2700000" algn="tl">
                  <a:srgbClr val="FFFFFF"/>
                </a:outerShdw>
              </a:effectLst>
              <a:latin typeface="Tahoma" charset="0"/>
              <a:ea typeface="ＭＳ Ｐゴシック" charset="0"/>
              <a:cs typeface="ＭＳ Ｐゴシック" charset="0"/>
            </a:endParaRPr>
          </a:p>
        </p:txBody>
      </p:sp>
      <p:pic>
        <p:nvPicPr>
          <p:cNvPr id="399364" name="Picture 4" descr="Jupiter-Go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8113" y="381000"/>
            <a:ext cx="351948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399364"/>
                                        </p:tgtEl>
                                        <p:attrNameLst>
                                          <p:attrName>style.visibility</p:attrName>
                                        </p:attrNameLst>
                                      </p:cBhvr>
                                      <p:to>
                                        <p:strVal val="visible"/>
                                      </p:to>
                                    </p:set>
                                    <p:animEffect transition="in" filter="dissolve">
                                      <p:cBhvr>
                                        <p:cTn id="7" dur="500"/>
                                        <p:tgtEl>
                                          <p:spTgt spid="399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9698" name="Rectangle 2" descr="Green marble"/>
          <p:cNvSpPr>
            <a:spLocks noGrp="1" noChangeArrowheads="1"/>
          </p:cNvSpPr>
          <p:nvPr>
            <p:ph type="title"/>
          </p:nvPr>
        </p:nvSpPr>
        <p:spPr>
          <a:xfrm>
            <a:off x="152400" y="152400"/>
            <a:ext cx="8763000" cy="914400"/>
          </a:xfrm>
          <a:blipFill dpi="0" rotWithShape="0">
            <a:blip r:embed="rId3"/>
            <a:srcRect/>
            <a:tile tx="0" ty="0" sx="100000" sy="100000" flip="none" algn="tl"/>
          </a:blipFill>
        </p:spPr>
        <p:txBody>
          <a:bodyPr/>
          <a:lstStyle/>
          <a:p>
            <a:pPr eaLnBrk="1" hangingPunct="1">
              <a:defRPr/>
            </a:pPr>
            <a:r>
              <a:rPr lang="en-US" sz="4000" b="1">
                <a:solidFill>
                  <a:schemeClr val="hlink"/>
                </a:solidFill>
                <a:effectLst>
                  <a:outerShdw blurRad="38100" dist="38100" dir="2700000" algn="tl">
                    <a:srgbClr val="DDDDDD"/>
                  </a:outerShdw>
                </a:effectLst>
                <a:latin typeface="Copperplate Gothic Light" charset="0"/>
                <a:ea typeface="MS Pゴシック" charset="0"/>
                <a:cs typeface="MS Pゴシック" charset="0"/>
              </a:rPr>
              <a:t>Gnostics Favored Men Anyway</a:t>
            </a:r>
            <a:endParaRPr lang="en-US">
              <a:latin typeface="Copperplate Gothic Light" charset="0"/>
              <a:ea typeface="MS Pゴシック" charset="0"/>
              <a:cs typeface="MS Pゴシック" charset="0"/>
            </a:endParaRPr>
          </a:p>
        </p:txBody>
      </p:sp>
      <p:sp>
        <p:nvSpPr>
          <p:cNvPr id="1309699" name="Rectangle 3"/>
          <p:cNvSpPr>
            <a:spLocks noGrp="1" noChangeArrowheads="1"/>
          </p:cNvSpPr>
          <p:nvPr>
            <p:ph type="body" idx="1"/>
          </p:nvPr>
        </p:nvSpPr>
        <p:spPr>
          <a:xfrm>
            <a:off x="3124200" y="1219200"/>
            <a:ext cx="5791200" cy="5638800"/>
          </a:xfrm>
          <a:solidFill>
            <a:schemeClr val="bg1"/>
          </a:solidFill>
        </p:spPr>
        <p:txBody>
          <a:bodyPr/>
          <a:lstStyle/>
          <a:p>
            <a:pPr marL="0" indent="0" eaLnBrk="1" hangingPunct="1">
              <a:lnSpc>
                <a:spcPct val="90000"/>
              </a:lnSpc>
              <a:buFont typeface="Wingdings" charset="0"/>
              <a:buNone/>
              <a:defRPr/>
            </a:pPr>
            <a:r>
              <a:rPr lang="en-US" b="1" dirty="0">
                <a:latin typeface="Copperplate Gothic Light" charset="0"/>
                <a:ea typeface="MS Pゴシック" charset="0"/>
                <a:cs typeface="MS Pゴシック" charset="0"/>
              </a:rPr>
              <a:t>Simon Peter said to them, "Make Mary leave us, for females don</a:t>
            </a:r>
            <a:r>
              <a:rPr lang="fr-FR" b="1" dirty="0">
                <a:latin typeface="Copperplate Gothic Light" charset="0"/>
                <a:ea typeface="MS Pゴシック" charset="0"/>
                <a:cs typeface="MS Pゴシック" charset="0"/>
              </a:rPr>
              <a:t>'</a:t>
            </a:r>
            <a:r>
              <a:rPr lang="en-US" b="1" dirty="0">
                <a:latin typeface="Copperplate Gothic Light" charset="0"/>
                <a:ea typeface="MS Pゴシック" charset="0"/>
                <a:cs typeface="MS Pゴシック" charset="0"/>
              </a:rPr>
              <a:t>t deserve  </a:t>
            </a:r>
            <a:r>
              <a:rPr lang="en-US" b="1" dirty="0" err="1">
                <a:latin typeface="Copperplate Gothic Light" charset="0"/>
                <a:ea typeface="MS Pゴシック" charset="0"/>
                <a:cs typeface="MS Pゴシック" charset="0"/>
              </a:rPr>
              <a:t>life."Jesus</a:t>
            </a:r>
            <a:r>
              <a:rPr lang="en-US" b="1" dirty="0">
                <a:latin typeface="Copperplate Gothic Light" charset="0"/>
                <a:ea typeface="MS Pゴシック" charset="0"/>
                <a:cs typeface="MS Pゴシック" charset="0"/>
              </a:rPr>
              <a:t> said, "Look, I will guide her to make her male, so that she too may become a  living spirit resembling you males. For </a:t>
            </a:r>
            <a:r>
              <a:rPr lang="en-US" b="1" u="sng" dirty="0">
                <a:latin typeface="Copperplate Gothic Light" charset="0"/>
                <a:ea typeface="MS Pゴシック" charset="0"/>
                <a:cs typeface="MS Pゴシック" charset="0"/>
              </a:rPr>
              <a:t>every female who makes herself male will enter the  kingdom of Heaven</a:t>
            </a:r>
            <a:r>
              <a:rPr lang="en-US" b="1" dirty="0">
                <a:latin typeface="Copperplate Gothic Light" charset="0"/>
                <a:ea typeface="MS Pゴシック" charset="0"/>
                <a:cs typeface="MS Pゴシック" charset="0"/>
              </a:rPr>
              <a:t>."</a:t>
            </a:r>
            <a:endParaRPr lang="en-US" sz="2400" b="1" i="1" u="sng" dirty="0">
              <a:latin typeface="Times" charset="0"/>
              <a:ea typeface="MS Pゴシック" charset="0"/>
              <a:cs typeface="MS Pゴシック" charset="0"/>
            </a:endParaRPr>
          </a:p>
        </p:txBody>
      </p:sp>
      <p:sp>
        <p:nvSpPr>
          <p:cNvPr id="458755" name="Text Box 4"/>
          <p:cNvSpPr txBox="1">
            <a:spLocks noChangeArrowheads="1"/>
          </p:cNvSpPr>
          <p:nvPr/>
        </p:nvSpPr>
        <p:spPr bwMode="auto">
          <a:xfrm>
            <a:off x="114300" y="5410200"/>
            <a:ext cx="2819400" cy="118745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spcBef>
                <a:spcPct val="50000"/>
              </a:spcBef>
            </a:pPr>
            <a:r>
              <a:rPr lang="en-US" b="1" i="1">
                <a:latin typeface="Times" charset="0"/>
                <a:ea typeface="MS Pゴシック" charset="0"/>
                <a:cs typeface="MS Pゴシック" charset="0"/>
              </a:rPr>
              <a:t>Gospel of Thomas </a:t>
            </a:r>
            <a:br>
              <a:rPr lang="en-US" b="1" i="1">
                <a:latin typeface="Times" charset="0"/>
                <a:ea typeface="MS Pゴシック" charset="0"/>
                <a:cs typeface="MS Pゴシック" charset="0"/>
              </a:rPr>
            </a:br>
            <a:r>
              <a:rPr lang="en-US" b="1">
                <a:latin typeface="Times" charset="0"/>
                <a:ea typeface="MS Pゴシック" charset="0"/>
                <a:cs typeface="MS Pゴシック" charset="0"/>
              </a:rPr>
              <a:t>Saying 114 </a:t>
            </a:r>
            <a:br>
              <a:rPr lang="en-US" b="1">
                <a:latin typeface="Times" charset="0"/>
                <a:ea typeface="MS Pゴシック" charset="0"/>
                <a:cs typeface="MS Pゴシック" charset="0"/>
              </a:rPr>
            </a:br>
            <a:r>
              <a:rPr lang="en-US" b="1">
                <a:latin typeface="Times" charset="0"/>
                <a:ea typeface="MS Pゴシック" charset="0"/>
                <a:cs typeface="MS Pゴシック" charset="0"/>
              </a:rPr>
              <a:t>(final verse)</a:t>
            </a:r>
          </a:p>
        </p:txBody>
      </p:sp>
      <p:pic>
        <p:nvPicPr>
          <p:cNvPr id="458756" name="Picture 5" descr="cop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725" y="1143000"/>
            <a:ext cx="2895600" cy="41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2"/>
          <p:cNvSpPr>
            <a:spLocks noGrp="1" noChangeArrowheads="1"/>
          </p:cNvSpPr>
          <p:nvPr>
            <p:ph type="ctrTitle"/>
          </p:nvPr>
        </p:nvSpPr>
        <p:spPr>
          <a:xfrm>
            <a:off x="304800" y="228600"/>
            <a:ext cx="6096000" cy="1143000"/>
          </a:xfrm>
        </p:spPr>
        <p:txBody>
          <a:bodyPr/>
          <a:lstStyle/>
          <a:p>
            <a:pPr algn="l" eaLnBrk="1" hangingPunct="1"/>
            <a:r>
              <a:rPr lang="en-US">
                <a:latin typeface="Arial Black" charset="0"/>
                <a:ea typeface="ＭＳ Ｐゴシック" charset="0"/>
                <a:cs typeface="ＭＳ Ｐゴシック" charset="0"/>
              </a:rPr>
              <a:t>What is the Grail?</a:t>
            </a:r>
          </a:p>
        </p:txBody>
      </p:sp>
      <p:sp>
        <p:nvSpPr>
          <p:cNvPr id="325635" name="Rectangle 3"/>
          <p:cNvSpPr>
            <a:spLocks noGrp="1" noChangeArrowheads="1"/>
          </p:cNvSpPr>
          <p:nvPr>
            <p:ph type="subTitle" idx="1"/>
          </p:nvPr>
        </p:nvSpPr>
        <p:spPr>
          <a:xfrm>
            <a:off x="228600" y="1676400"/>
            <a:ext cx="6400800" cy="1447800"/>
          </a:xfrm>
        </p:spPr>
        <p:txBody>
          <a:bodyPr/>
          <a:lstStyle/>
          <a:p>
            <a:pPr eaLnBrk="1" hangingPunct="1"/>
            <a:r>
              <a:rPr lang="en-US">
                <a:latin typeface="Arial Black" charset="0"/>
                <a:ea typeface="ＭＳ Ｐゴシック" charset="0"/>
                <a:cs typeface="ＭＳ Ｐゴシック" charset="0"/>
              </a:rPr>
              <a:t>Tradition says it was the cup of the Last Supper</a:t>
            </a:r>
          </a:p>
        </p:txBody>
      </p:sp>
      <p:pic>
        <p:nvPicPr>
          <p:cNvPr id="325636" name="Picture 4" descr="Mary&amp;Grail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3124200"/>
            <a:ext cx="32004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5637" name="Picture 5" descr="Grai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26213" y="228600"/>
            <a:ext cx="2035175"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8" name="Rectangle 6"/>
          <p:cNvSpPr>
            <a:spLocks noChangeArrowheads="1"/>
          </p:cNvSpPr>
          <p:nvPr/>
        </p:nvSpPr>
        <p:spPr bwMode="auto">
          <a:xfrm>
            <a:off x="3810000" y="3886200"/>
            <a:ext cx="53340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3200">
                <a:latin typeface="Arial Black" charset="0"/>
              </a:rPr>
              <a:t>Brown says the Grail is the womb of Mary Magdalene that carried Jesus</a:t>
            </a:r>
            <a:r>
              <a:rPr lang="fr-FR" altLang="ja-JP" sz="3200">
                <a:latin typeface="Arial Black" charset="0"/>
              </a:rPr>
              <a:t>'</a:t>
            </a:r>
            <a:r>
              <a:rPr lang="en-US" altLang="ja-JP" sz="3200">
                <a:latin typeface="Arial Black" charset="0"/>
              </a:rPr>
              <a:t> bloodline!</a:t>
            </a:r>
            <a:endParaRPr lang="en-US" sz="3200">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5635">
                                            <p:txEl>
                                              <p:pRg st="0" end="0"/>
                                            </p:txEl>
                                          </p:spTgt>
                                        </p:tgtEl>
                                        <p:attrNameLst>
                                          <p:attrName>style.visibility</p:attrName>
                                        </p:attrNameLst>
                                      </p:cBhvr>
                                      <p:to>
                                        <p:strVal val="visible"/>
                                      </p:to>
                                    </p:set>
                                    <p:animEffect transition="in" filter="checkerboard(across)">
                                      <p:cBhvr>
                                        <p:cTn id="7" dur="500"/>
                                        <p:tgtEl>
                                          <p:spTgt spid="325635">
                                            <p:txEl>
                                              <p:pRg st="0" end="0"/>
                                            </p:txEl>
                                          </p:spTgt>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325637"/>
                                        </p:tgtEl>
                                        <p:attrNameLst>
                                          <p:attrName>style.visibility</p:attrName>
                                        </p:attrNameLst>
                                      </p:cBhvr>
                                      <p:to>
                                        <p:strVal val="visible"/>
                                      </p:to>
                                    </p:set>
                                    <p:animEffect transition="in" filter="checkerboard(across)">
                                      <p:cBhvr>
                                        <p:cTn id="11" dur="500"/>
                                        <p:tgtEl>
                                          <p:spTgt spid="32563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325638"/>
                                        </p:tgtEl>
                                        <p:attrNameLst>
                                          <p:attrName>style.visibility</p:attrName>
                                        </p:attrNameLst>
                                      </p:cBhvr>
                                      <p:to>
                                        <p:strVal val="visible"/>
                                      </p:to>
                                    </p:set>
                                    <p:animEffect transition="in" filter="checkerboard(across)">
                                      <p:cBhvr>
                                        <p:cTn id="16" dur="500"/>
                                        <p:tgtEl>
                                          <p:spTgt spid="325638"/>
                                        </p:tgtEl>
                                      </p:cBhvr>
                                    </p:animEffect>
                                  </p:childTnLst>
                                </p:cTn>
                              </p:par>
                            </p:childTnLst>
                          </p:cTn>
                        </p:par>
                        <p:par>
                          <p:cTn id="17" fill="hold" nodeType="afterGroup">
                            <p:stCondLst>
                              <p:cond delay="500"/>
                            </p:stCondLst>
                            <p:childTnLst>
                              <p:par>
                                <p:cTn id="18" presetID="5" presetClass="entr" presetSubtype="10" fill="hold" nodeType="afterEffect">
                                  <p:stCondLst>
                                    <p:cond delay="0"/>
                                  </p:stCondLst>
                                  <p:childTnLst>
                                    <p:set>
                                      <p:cBhvr>
                                        <p:cTn id="19" dur="1" fill="hold">
                                          <p:stCondLst>
                                            <p:cond delay="0"/>
                                          </p:stCondLst>
                                        </p:cTn>
                                        <p:tgtEl>
                                          <p:spTgt spid="325636"/>
                                        </p:tgtEl>
                                        <p:attrNameLst>
                                          <p:attrName>style.visibility</p:attrName>
                                        </p:attrNameLst>
                                      </p:cBhvr>
                                      <p:to>
                                        <p:strVal val="visible"/>
                                      </p:to>
                                    </p:set>
                                    <p:animEffect transition="in" filter="checkerboard(across)">
                                      <p:cBhvr>
                                        <p:cTn id="20" dur="500"/>
                                        <p:tgtEl>
                                          <p:spTgt spid="325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p:bldP spid="325638" grpId="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62849" name="Picture 2" descr="Galaha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5250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6195" name="Rectangle 3"/>
          <p:cNvSpPr>
            <a:spLocks noGrp="1" noChangeArrowheads="1"/>
          </p:cNvSpPr>
          <p:nvPr>
            <p:ph type="title"/>
          </p:nvPr>
        </p:nvSpPr>
        <p:spPr>
          <a:xfrm>
            <a:off x="-152400" y="3810000"/>
            <a:ext cx="9525000" cy="30480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en-US" sz="2800" u="sng">
                <a:ea typeface="Times" pitchFamily="-105" charset="0"/>
                <a:cs typeface="Times" pitchFamily="-105" charset="0"/>
              </a:rPr>
              <a:t>FACT</a:t>
            </a:r>
            <a:r>
              <a:rPr lang="en-US" sz="2800">
                <a:ea typeface="Times" pitchFamily="-105" charset="0"/>
                <a:cs typeface="Times" pitchFamily="-105" charset="0"/>
              </a:rPr>
              <a:t>: </a:t>
            </a:r>
            <a:br>
              <a:rPr lang="en-US" sz="2800">
                <a:ea typeface="Times" pitchFamily="-105" charset="0"/>
                <a:cs typeface="Times" pitchFamily="-105" charset="0"/>
              </a:rPr>
            </a:br>
            <a:r>
              <a:rPr lang="en-US" sz="2800">
                <a:ea typeface="Times" pitchFamily="-105" charset="0"/>
                <a:cs typeface="Times" pitchFamily="-105" charset="0"/>
              </a:rPr>
              <a:t>The Holy Grail legend first appeared in 1170 in </a:t>
            </a:r>
            <a:r>
              <a:rPr lang="en-US" sz="2800" i="1">
                <a:ea typeface="Times" pitchFamily="-105" charset="0"/>
                <a:cs typeface="Times" pitchFamily="-105" charset="0"/>
              </a:rPr>
              <a:t>Perceval</a:t>
            </a:r>
            <a:r>
              <a:rPr lang="en-US" sz="2800">
                <a:ea typeface="Times" pitchFamily="-105" charset="0"/>
                <a:cs typeface="Times" pitchFamily="-105" charset="0"/>
              </a:rPr>
              <a:t>, a romantic tale about a legendary King Arthur and his kingdom of Camelot.  The Grail was never linked to Mary Magdalene until </a:t>
            </a:r>
            <a:r>
              <a:rPr lang="en-US" sz="2800" i="1">
                <a:ea typeface="Times" pitchFamily="-105" charset="0"/>
                <a:cs typeface="Times" pitchFamily="-105" charset="0"/>
              </a:rPr>
              <a:t>Holy Blood, Holy Grail</a:t>
            </a:r>
            <a:r>
              <a:rPr lang="en-US" sz="2800">
                <a:ea typeface="Times" pitchFamily="-105" charset="0"/>
                <a:cs typeface="Times" pitchFamily="-105" charset="0"/>
              </a:rPr>
              <a:t> (1982).</a:t>
            </a:r>
            <a:r>
              <a:rPr lang="en-US" sz="2800">
                <a:ea typeface="+mj-ea"/>
                <a:cs typeface="+mj-cs"/>
              </a:rPr>
              <a:t> </a:t>
            </a:r>
          </a:p>
        </p:txBody>
      </p:sp>
      <p:sp>
        <p:nvSpPr>
          <p:cNvPr id="776196" name="Rectangle 4"/>
          <p:cNvSpPr>
            <a:spLocks noGrp="1" noChangeArrowheads="1"/>
          </p:cNvSpPr>
          <p:nvPr>
            <p:ph type="body" idx="1"/>
          </p:nvPr>
        </p:nvSpPr>
        <p:spPr>
          <a:xfrm>
            <a:off x="-152400" y="2133600"/>
            <a:ext cx="9525000" cy="1752600"/>
          </a:xfrm>
          <a:solidFill>
            <a:srgbClr val="020009"/>
          </a:solidFill>
          <a:effectLst>
            <a:outerShdw blurRad="63500" dist="35921" dir="2700000" algn="ctr" rotWithShape="0">
              <a:srgbClr val="020009"/>
            </a:outerShdw>
          </a:effectLst>
        </p:spPr>
        <p:txBody>
          <a:bodyPr anchor="ctr"/>
          <a:lstStyle/>
          <a:p>
            <a:pPr marL="0" indent="0" algn="ctr" eaLnBrk="1" hangingPunct="1">
              <a:spcBef>
                <a:spcPct val="0"/>
              </a:spcBef>
              <a:buFontTx/>
              <a:buNone/>
              <a:defRPr/>
            </a:pPr>
            <a:r>
              <a:rPr lang="en-US" sz="2800" u="sng" dirty="0">
                <a:solidFill>
                  <a:schemeClr val="tx2"/>
                </a:solidFill>
                <a:ea typeface="Times" pitchFamily="-105" charset="0"/>
                <a:cs typeface="Times" pitchFamily="-105" charset="0"/>
              </a:rPr>
              <a:t>FICTION</a:t>
            </a:r>
            <a:r>
              <a:rPr lang="en-US" sz="2800" dirty="0">
                <a:solidFill>
                  <a:schemeClr val="tx2"/>
                </a:solidFill>
                <a:ea typeface="Times" pitchFamily="-105" charset="0"/>
                <a:cs typeface="Times" pitchFamily="-105" charset="0"/>
              </a:rPr>
              <a:t>: </a:t>
            </a:r>
          </a:p>
          <a:p>
            <a:pPr marL="0" indent="0" algn="ctr" eaLnBrk="1" hangingPunct="1">
              <a:spcBef>
                <a:spcPct val="0"/>
              </a:spcBef>
              <a:buFontTx/>
              <a:buNone/>
              <a:defRPr/>
            </a:pPr>
            <a:r>
              <a:rPr lang="en-US" sz="2800" dirty="0">
                <a:solidFill>
                  <a:schemeClr val="tx2"/>
                </a:solidFill>
                <a:ea typeface="Times" pitchFamily="-105" charset="0"/>
                <a:cs typeface="Times" pitchFamily="-105" charset="0"/>
              </a:rPr>
              <a:t>Supposedly the </a:t>
            </a:r>
            <a:br>
              <a:rPr lang="en-US" sz="2800" dirty="0">
                <a:solidFill>
                  <a:schemeClr val="tx2"/>
                </a:solidFill>
                <a:ea typeface="Times" pitchFamily="-105" charset="0"/>
                <a:cs typeface="Times" pitchFamily="-105" charset="0"/>
              </a:rPr>
            </a:br>
            <a:r>
              <a:rPr lang="en-US" sz="2800" dirty="0">
                <a:solidFill>
                  <a:schemeClr val="tx2"/>
                </a:solidFill>
                <a:ea typeface="Times" pitchFamily="-105" charset="0"/>
                <a:cs typeface="Times" pitchFamily="-105" charset="0"/>
              </a:rPr>
              <a:t>"V" shape of cup = "V" shape of Mary</a:t>
            </a:r>
            <a:r>
              <a:rPr lang="fr-FR" sz="2800" dirty="0">
                <a:solidFill>
                  <a:schemeClr val="tx2"/>
                </a:solidFill>
                <a:ea typeface="Times" pitchFamily="-105" charset="0"/>
                <a:cs typeface="Times" pitchFamily="-105" charset="0"/>
              </a:rPr>
              <a:t>'</a:t>
            </a:r>
            <a:r>
              <a:rPr lang="en-US" sz="2800" dirty="0">
                <a:solidFill>
                  <a:schemeClr val="tx2"/>
                </a:solidFill>
                <a:ea typeface="Times" pitchFamily="-105" charset="0"/>
                <a:cs typeface="Times" pitchFamily="-105" charset="0"/>
              </a:rPr>
              <a:t>s womb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76196"/>
                                        </p:tgtEl>
                                        <p:attrNameLst>
                                          <p:attrName>style.visibility</p:attrName>
                                        </p:attrNameLst>
                                      </p:cBhvr>
                                      <p:to>
                                        <p:strVal val="visible"/>
                                      </p:to>
                                    </p:set>
                                    <p:anim calcmode="lin" valueType="num">
                                      <p:cBhvr additive="base">
                                        <p:cTn id="7" dur="500" fill="hold"/>
                                        <p:tgtEl>
                                          <p:spTgt spid="776196"/>
                                        </p:tgtEl>
                                        <p:attrNameLst>
                                          <p:attrName>ppt_x</p:attrName>
                                        </p:attrNameLst>
                                      </p:cBhvr>
                                      <p:tavLst>
                                        <p:tav tm="0">
                                          <p:val>
                                            <p:strVal val="0-#ppt_w/2"/>
                                          </p:val>
                                        </p:tav>
                                        <p:tav tm="100000">
                                          <p:val>
                                            <p:strVal val="#ppt_x"/>
                                          </p:val>
                                        </p:tav>
                                      </p:tavLst>
                                    </p:anim>
                                    <p:anim calcmode="lin" valueType="num">
                                      <p:cBhvr additive="base">
                                        <p:cTn id="8" dur="500" fill="hold"/>
                                        <p:tgtEl>
                                          <p:spTgt spid="7761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76195"/>
                                        </p:tgtEl>
                                        <p:attrNameLst>
                                          <p:attrName>style.visibility</p:attrName>
                                        </p:attrNameLst>
                                      </p:cBhvr>
                                      <p:to>
                                        <p:strVal val="visible"/>
                                      </p:to>
                                    </p:set>
                                    <p:anim calcmode="lin" valueType="num">
                                      <p:cBhvr additive="base">
                                        <p:cTn id="13" dur="500" fill="hold"/>
                                        <p:tgtEl>
                                          <p:spTgt spid="776195"/>
                                        </p:tgtEl>
                                        <p:attrNameLst>
                                          <p:attrName>ppt_x</p:attrName>
                                        </p:attrNameLst>
                                      </p:cBhvr>
                                      <p:tavLst>
                                        <p:tav tm="0">
                                          <p:val>
                                            <p:strVal val="0-#ppt_w/2"/>
                                          </p:val>
                                        </p:tav>
                                        <p:tav tm="100000">
                                          <p:val>
                                            <p:strVal val="#ppt_x"/>
                                          </p:val>
                                        </p:tav>
                                      </p:tavLst>
                                    </p:anim>
                                    <p:anim calcmode="lin" valueType="num">
                                      <p:cBhvr additive="base">
                                        <p:cTn id="14" dur="500" fill="hold"/>
                                        <p:tgtEl>
                                          <p:spTgt spid="7761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6195" grpId="0" animBg="1" autoUpdateAnimBg="0"/>
      <p:bldP spid="776196"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
          <p:cNvSpPr>
            <a:spLocks noGrp="1" noChangeArrowheads="1"/>
          </p:cNvSpPr>
          <p:nvPr>
            <p:ph type="ctrTitle"/>
          </p:nvPr>
        </p:nvSpPr>
        <p:spPr>
          <a:xfrm>
            <a:off x="5486400" y="-228600"/>
            <a:ext cx="3657600" cy="3124200"/>
          </a:xfrm>
        </p:spPr>
        <p:txBody>
          <a:bodyPr/>
          <a:lstStyle/>
          <a:p>
            <a:pPr eaLnBrk="1" hangingPunct="1"/>
            <a:r>
              <a:rPr lang="en-US">
                <a:latin typeface="Arial Black" charset="0"/>
                <a:ea typeface="ＭＳ Ｐゴシック" charset="0"/>
                <a:cs typeface="ＭＳ Ｐゴシック" charset="0"/>
              </a:rPr>
              <a:t>Knights Templar</a:t>
            </a:r>
          </a:p>
        </p:txBody>
      </p:sp>
      <p:sp>
        <p:nvSpPr>
          <p:cNvPr id="464898" name="Rectangle 3"/>
          <p:cNvSpPr>
            <a:spLocks noGrp="1" noChangeArrowheads="1"/>
          </p:cNvSpPr>
          <p:nvPr>
            <p:ph type="subTitle" idx="1"/>
          </p:nvPr>
        </p:nvSpPr>
        <p:spPr>
          <a:xfrm>
            <a:off x="5486400" y="2514600"/>
            <a:ext cx="3657600" cy="3886200"/>
          </a:xfrm>
        </p:spPr>
        <p:txBody>
          <a:bodyPr/>
          <a:lstStyle/>
          <a:p>
            <a:pPr eaLnBrk="1" hangingPunct="1"/>
            <a:r>
              <a:rPr lang="en-US">
                <a:latin typeface="Arial Black" charset="0"/>
                <a:ea typeface="ＭＳ Ｐゴシック" charset="0"/>
                <a:cs typeface="ＭＳ Ｐゴシック" charset="0"/>
              </a:rPr>
              <a:t>Founded in</a:t>
            </a:r>
            <a:br>
              <a:rPr lang="en-US">
                <a:latin typeface="Arial Black" charset="0"/>
                <a:ea typeface="ＭＳ Ｐゴシック" charset="0"/>
                <a:cs typeface="ＭＳ Ｐゴシック" charset="0"/>
              </a:rPr>
            </a:br>
            <a:r>
              <a:rPr lang="en-US">
                <a:latin typeface="Arial Black" charset="0"/>
                <a:ea typeface="ＭＳ Ｐゴシック" charset="0"/>
                <a:cs typeface="ＭＳ Ｐゴシック" charset="0"/>
              </a:rPr>
              <a:t>AD 1118</a:t>
            </a:r>
            <a:br>
              <a:rPr lang="en-US">
                <a:latin typeface="Arial Black" charset="0"/>
                <a:ea typeface="ＭＳ Ｐゴシック" charset="0"/>
                <a:cs typeface="ＭＳ Ｐゴシック" charset="0"/>
              </a:rPr>
            </a:br>
            <a:r>
              <a:rPr lang="en-US">
                <a:latin typeface="Arial Black" charset="0"/>
                <a:ea typeface="ＭＳ Ｐゴシック" charset="0"/>
                <a:cs typeface="ＭＳ Ｐゴシック" charset="0"/>
              </a:rPr>
              <a:t>to guard pilgrims traveling to the Holy Land</a:t>
            </a:r>
          </a:p>
        </p:txBody>
      </p:sp>
      <p:pic>
        <p:nvPicPr>
          <p:cNvPr id="464899"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38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3"/>
          <p:cNvSpPr>
            <a:spLocks noGrp="1" noChangeArrowheads="1"/>
          </p:cNvSpPr>
          <p:nvPr>
            <p:ph type="body" idx="1"/>
          </p:nvPr>
        </p:nvSpPr>
        <p:spPr>
          <a:xfrm>
            <a:off x="4953000" y="1066800"/>
            <a:ext cx="4191000" cy="5791200"/>
          </a:xfrm>
        </p:spPr>
        <p:txBody>
          <a:bodyPr/>
          <a:lstStyle/>
          <a:p>
            <a:pPr eaLnBrk="1" hangingPunct="1">
              <a:lnSpc>
                <a:spcPct val="90000"/>
              </a:lnSpc>
            </a:pPr>
            <a:r>
              <a:rPr lang="en-US" sz="2800">
                <a:latin typeface="Arial Black" charset="0"/>
                <a:ea typeface="ＭＳ Ｐゴシック" charset="0"/>
                <a:cs typeface="Times" charset="0"/>
              </a:rPr>
              <a:t>Brown says no one knows what the Knights actually found beneath Temple Mount (p. 218 pb. ed.), then his entire book says they found evidence of Jesus and Mary as his wife (pp. 219ff.)</a:t>
            </a:r>
            <a:r>
              <a:rPr lang="en-US" sz="2800">
                <a:latin typeface="Arial Black" charset="0"/>
                <a:ea typeface="ＭＳ Ｐゴシック" charset="0"/>
                <a:cs typeface="ＭＳ Ｐゴシック" charset="0"/>
              </a:rPr>
              <a:t> </a:t>
            </a:r>
          </a:p>
        </p:txBody>
      </p:sp>
      <p:pic>
        <p:nvPicPr>
          <p:cNvPr id="466946" name="Picture 4" descr="Mary&amp;Grail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04800"/>
            <a:ext cx="42418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6947" name="Rectangle 2"/>
          <p:cNvSpPr>
            <a:spLocks noGrp="1" noChangeArrowheads="1"/>
          </p:cNvSpPr>
          <p:nvPr>
            <p:ph type="title"/>
          </p:nvPr>
        </p:nvSpPr>
        <p:spPr>
          <a:xfrm>
            <a:off x="2286000" y="76200"/>
            <a:ext cx="6858000" cy="838200"/>
          </a:xfrm>
          <a:solidFill>
            <a:srgbClr val="020009"/>
          </a:solidFill>
        </p:spPr>
        <p:txBody>
          <a:bodyPr/>
          <a:lstStyle/>
          <a:p>
            <a:pPr eaLnBrk="1" hangingPunct="1"/>
            <a:r>
              <a:rPr lang="en-US" sz="4000">
                <a:latin typeface="Arial Black" charset="0"/>
                <a:ea typeface="ＭＳ Ｐゴシック" charset="0"/>
                <a:cs typeface="ＭＳ Ｐゴシック" charset="0"/>
              </a:rPr>
              <a:t>Brown</a:t>
            </a:r>
            <a:r>
              <a:rPr lang="fr-FR" altLang="ja-JP" sz="4000">
                <a:latin typeface="Arial Black" charset="0"/>
                <a:ea typeface="ＭＳ Ｐゴシック" charset="0"/>
                <a:cs typeface="ＭＳ Ｐゴシック" charset="0"/>
              </a:rPr>
              <a:t>'</a:t>
            </a:r>
            <a:r>
              <a:rPr lang="en-US" altLang="ja-JP" sz="4000">
                <a:latin typeface="Arial Black" charset="0"/>
                <a:ea typeface="ＭＳ Ｐゴシック" charset="0"/>
                <a:cs typeface="ＭＳ Ｐゴシック" charset="0"/>
              </a:rPr>
              <a:t>s Inconsistency</a:t>
            </a:r>
            <a:endParaRPr lang="en-US" sz="4000">
              <a:latin typeface="Arial Black" charset="0"/>
              <a:ea typeface="ＭＳ Ｐゴシック" charset="0"/>
              <a:cs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2" descr="image0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1438"/>
            <a:ext cx="9144000" cy="6786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2805" name="Rectangle 5"/>
          <p:cNvSpPr>
            <a:spLocks noChangeArrowheads="1"/>
          </p:cNvSpPr>
          <p:nvPr/>
        </p:nvSpPr>
        <p:spPr bwMode="auto">
          <a:xfrm>
            <a:off x="3429000" y="0"/>
            <a:ext cx="5715000" cy="838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2800">
                <a:solidFill>
                  <a:schemeClr val="tx2"/>
                </a:solidFill>
                <a:latin typeface="Arial Black" charset="0"/>
              </a:rPr>
              <a:t>Tripod for previous picture</a:t>
            </a:r>
            <a:endParaRPr lang="en-US" sz="4000">
              <a:solidFill>
                <a:schemeClr val="tx2"/>
              </a:solidFill>
              <a:latin typeface="Arial Black" charset="0"/>
            </a:endParaRPr>
          </a:p>
        </p:txBody>
      </p:sp>
      <p:sp>
        <p:nvSpPr>
          <p:cNvPr id="1612803" name="Rectangle 3"/>
          <p:cNvSpPr>
            <a:spLocks noGrp="1" noChangeArrowheads="1"/>
          </p:cNvSpPr>
          <p:nvPr>
            <p:ph type="ctrTitle"/>
          </p:nvPr>
        </p:nvSpPr>
        <p:spPr>
          <a:xfrm>
            <a:off x="0" y="5410200"/>
            <a:ext cx="4800600" cy="1447800"/>
          </a:xfrm>
          <a:solidFill>
            <a:schemeClr val="bg1"/>
          </a:solidFill>
        </p:spPr>
        <p:txBody>
          <a:bodyPr/>
          <a:lstStyle/>
          <a:p>
            <a:pPr eaLnBrk="1" hangingPunct="1"/>
            <a:r>
              <a:rPr lang="en-US" sz="3200">
                <a:latin typeface="Arial Black" charset="0"/>
                <a:ea typeface="ＭＳ Ｐゴシック" charset="0"/>
                <a:cs typeface="ＭＳ Ｐゴシック" charset="0"/>
              </a:rPr>
              <a:t>Her Leg at the Wrong Angle…</a:t>
            </a:r>
            <a:endParaRPr lang="en-US">
              <a:latin typeface="Arial Black" charset="0"/>
              <a:ea typeface="ＭＳ Ｐゴシック" charset="0"/>
              <a:cs typeface="ＭＳ Ｐゴシック" charset="0"/>
            </a:endParaRPr>
          </a:p>
        </p:txBody>
      </p:sp>
      <p:sp>
        <p:nvSpPr>
          <p:cNvPr id="1612804" name="Oval 4"/>
          <p:cNvSpPr>
            <a:spLocks noChangeArrowheads="1"/>
          </p:cNvSpPr>
          <p:nvPr/>
        </p:nvSpPr>
        <p:spPr bwMode="auto">
          <a:xfrm>
            <a:off x="2971800" y="533400"/>
            <a:ext cx="838200" cy="838200"/>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612803"/>
                                        </p:tgtEl>
                                        <p:attrNameLst>
                                          <p:attrName>style.visibility</p:attrName>
                                        </p:attrNameLst>
                                      </p:cBhvr>
                                      <p:to>
                                        <p:strVal val="visible"/>
                                      </p:to>
                                    </p:set>
                                    <p:animEffect transition="in" filter="checkerboard(across)">
                                      <p:cBhvr>
                                        <p:cTn id="7" dur="500"/>
                                        <p:tgtEl>
                                          <p:spTgt spid="1612803"/>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612804"/>
                                        </p:tgtEl>
                                        <p:attrNameLst>
                                          <p:attrName>style.visibility</p:attrName>
                                        </p:attrNameLst>
                                      </p:cBhvr>
                                      <p:to>
                                        <p:strVal val="visible"/>
                                      </p:to>
                                    </p:set>
                                    <p:animEffect transition="in" filter="checkerboard(across)">
                                      <p:cBhvr>
                                        <p:cTn id="11" dur="500"/>
                                        <p:tgtEl>
                                          <p:spTgt spid="1612804"/>
                                        </p:tgtEl>
                                      </p:cBhvr>
                                    </p:animEffect>
                                  </p:childTnLst>
                                </p:cTn>
                              </p:par>
                            </p:childTnLst>
                          </p:cTn>
                        </p:par>
                        <p:par>
                          <p:cTn id="12" fill="hold" nodeType="afterGroup">
                            <p:stCondLst>
                              <p:cond delay="1000"/>
                            </p:stCondLst>
                            <p:childTnLst>
                              <p:par>
                                <p:cTn id="13" presetID="5" presetClass="entr" presetSubtype="10" fill="hold" grpId="0" nodeType="afterEffect">
                                  <p:stCondLst>
                                    <p:cond delay="0"/>
                                  </p:stCondLst>
                                  <p:childTnLst>
                                    <p:set>
                                      <p:cBhvr>
                                        <p:cTn id="14" dur="1" fill="hold">
                                          <p:stCondLst>
                                            <p:cond delay="0"/>
                                          </p:stCondLst>
                                        </p:cTn>
                                        <p:tgtEl>
                                          <p:spTgt spid="1612805"/>
                                        </p:tgtEl>
                                        <p:attrNameLst>
                                          <p:attrName>style.visibility</p:attrName>
                                        </p:attrNameLst>
                                      </p:cBhvr>
                                      <p:to>
                                        <p:strVal val="visible"/>
                                      </p:to>
                                    </p:set>
                                    <p:animEffect transition="in" filter="checkerboard(across)">
                                      <p:cBhvr>
                                        <p:cTn id="15" dur="500"/>
                                        <p:tgtEl>
                                          <p:spTgt spid="1612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805" grpId="0" animBg="1"/>
      <p:bldP spid="1612803" grpId="0" animBg="1"/>
      <p:bldP spid="1612804" grpId="0" animBg="1"/>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9635" name="Rectangle 3"/>
          <p:cNvSpPr>
            <a:spLocks noGrp="1" noChangeArrowheads="1"/>
          </p:cNvSpPr>
          <p:nvPr>
            <p:ph type="body" idx="1"/>
          </p:nvPr>
        </p:nvSpPr>
        <p:spPr>
          <a:xfrm>
            <a:off x="4800600" y="1219200"/>
            <a:ext cx="4343400" cy="5638800"/>
          </a:xfrm>
        </p:spPr>
        <p:txBody>
          <a:bodyPr/>
          <a:lstStyle/>
          <a:p>
            <a:pPr eaLnBrk="1" hangingPunct="1">
              <a:lnSpc>
                <a:spcPct val="90000"/>
              </a:lnSpc>
            </a:pPr>
            <a:r>
              <a:rPr lang="en-US" sz="2800">
                <a:latin typeface="Arial Black" charset="0"/>
                <a:ea typeface="ＭＳ Ｐゴシック" charset="0"/>
                <a:cs typeface="ＭＳ Ｐゴシック" charset="0"/>
              </a:rPr>
              <a:t>Brown says Templars got wealthy by protecting the </a:t>
            </a:r>
            <a:r>
              <a:rPr lang="en-US" altLang="ja-JP" sz="2800">
                <a:latin typeface="Arial Black" charset="0"/>
                <a:ea typeface="ＭＳ Ｐゴシック" charset="0"/>
                <a:cs typeface="ＭＳ Ｐゴシック" charset="0"/>
              </a:rPr>
              <a:t>"secret of Jesus</a:t>
            </a:r>
            <a:r>
              <a:rPr lang="fr-FR" altLang="ja-JP" sz="2800">
                <a:latin typeface="Arial Black" charset="0"/>
                <a:ea typeface="ＭＳ Ｐゴシック" charset="0"/>
                <a:cs typeface="ＭＳ Ｐゴシック" charset="0"/>
              </a:rPr>
              <a:t>'</a:t>
            </a:r>
            <a:r>
              <a:rPr lang="en-US" altLang="ja-JP" sz="2800">
                <a:latin typeface="Arial Black" charset="0"/>
                <a:ea typeface="ＭＳ Ｐゴシック" charset="0"/>
                <a:cs typeface="ＭＳ Ｐゴシック" charset="0"/>
              </a:rPr>
              <a:t> marriage"</a:t>
            </a:r>
          </a:p>
          <a:p>
            <a:pPr eaLnBrk="1" hangingPunct="1">
              <a:lnSpc>
                <a:spcPct val="90000"/>
              </a:lnSpc>
            </a:pPr>
            <a:r>
              <a:rPr lang="en-US" sz="2800">
                <a:latin typeface="Arial Black" charset="0"/>
                <a:ea typeface="ＭＳ Ｐゴシック" charset="0"/>
                <a:cs typeface="ＭＳ Ｐゴシック" charset="0"/>
              </a:rPr>
              <a:t>But their wealth came from protecting grateful pilgrims and selling them relics</a:t>
            </a:r>
          </a:p>
        </p:txBody>
      </p:sp>
      <p:pic>
        <p:nvPicPr>
          <p:cNvPr id="468994" name="Picture 4" descr="097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800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8995" name="Rectangle 2"/>
          <p:cNvSpPr>
            <a:spLocks noGrp="1" noChangeArrowheads="1"/>
          </p:cNvSpPr>
          <p:nvPr>
            <p:ph type="title"/>
          </p:nvPr>
        </p:nvSpPr>
        <p:spPr>
          <a:xfrm>
            <a:off x="3048000" y="0"/>
            <a:ext cx="6096000" cy="1066800"/>
          </a:xfrm>
          <a:solidFill>
            <a:srgbClr val="020009"/>
          </a:solidFill>
        </p:spPr>
        <p:txBody>
          <a:bodyPr/>
          <a:lstStyle/>
          <a:p>
            <a:pPr eaLnBrk="1" hangingPunct="1"/>
            <a:r>
              <a:rPr lang="en-US" sz="3600">
                <a:latin typeface="Arial Black" charset="0"/>
                <a:ea typeface="ＭＳ Ｐゴシック" charset="0"/>
                <a:cs typeface="ＭＳ Ｐゴシック" charset="0"/>
              </a:rPr>
              <a:t>McKellen as Gandalf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49635">
                                            <p:txEl>
                                              <p:pRg st="0" end="0"/>
                                            </p:txEl>
                                          </p:spTgt>
                                        </p:tgtEl>
                                        <p:attrNameLst>
                                          <p:attrName>style.visibility</p:attrName>
                                        </p:attrNameLst>
                                      </p:cBhvr>
                                      <p:to>
                                        <p:strVal val="visible"/>
                                      </p:to>
                                    </p:set>
                                    <p:anim calcmode="lin" valueType="num">
                                      <p:cBhvr additive="base">
                                        <p:cTn id="7" dur="500" fill="hold"/>
                                        <p:tgtEl>
                                          <p:spTgt spid="13496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496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349635">
                                            <p:txEl>
                                              <p:pRg st="1" end="1"/>
                                            </p:txEl>
                                          </p:spTgt>
                                        </p:tgtEl>
                                        <p:attrNameLst>
                                          <p:attrName>style.visibility</p:attrName>
                                        </p:attrNameLst>
                                      </p:cBhvr>
                                      <p:to>
                                        <p:strVal val="visible"/>
                                      </p:to>
                                    </p:set>
                                    <p:anim calcmode="lin" valueType="num">
                                      <p:cBhvr additive="base">
                                        <p:cTn id="13" dur="500" fill="hold"/>
                                        <p:tgtEl>
                                          <p:spTgt spid="134963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34963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9635" grpId="0" uiExpand="1"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2"/>
          <p:cNvSpPr>
            <a:spLocks noGrp="1" noChangeArrowheads="1"/>
          </p:cNvSpPr>
          <p:nvPr>
            <p:ph type="title"/>
          </p:nvPr>
        </p:nvSpPr>
        <p:spPr>
          <a:xfrm>
            <a:off x="4953000" y="228600"/>
            <a:ext cx="3886200" cy="5943600"/>
          </a:xfrm>
        </p:spPr>
        <p:txBody>
          <a:bodyPr/>
          <a:lstStyle/>
          <a:p>
            <a:pPr eaLnBrk="1" hangingPunct="1"/>
            <a:r>
              <a:rPr lang="en-US" sz="3200">
                <a:latin typeface="Arial Black" charset="0"/>
                <a:ea typeface="ＭＳ Ｐゴシック" charset="0"/>
                <a:cs typeface="ＭＳ Ｐゴシック" charset="0"/>
              </a:rPr>
              <a:t>Brown claims Jesus</a:t>
            </a:r>
            <a:r>
              <a:rPr lang="fr-FR" altLang="ja-JP" sz="3200">
                <a:latin typeface="Arial Black" charset="0"/>
                <a:ea typeface="ＭＳ Ｐゴシック" charset="0"/>
                <a:cs typeface="ＭＳ Ｐゴシック" charset="0"/>
              </a:rPr>
              <a:t>'</a:t>
            </a:r>
            <a:r>
              <a:rPr lang="en-US" altLang="ja-JP" sz="3200">
                <a:latin typeface="Arial Black" charset="0"/>
                <a:ea typeface="ＭＳ Ｐゴシック" charset="0"/>
                <a:cs typeface="ＭＳ Ｐゴシック" charset="0"/>
              </a:rPr>
              <a:t> bloodline continued in France</a:t>
            </a:r>
            <a:r>
              <a:rPr lang="fr-FR" altLang="ja-JP" sz="3200">
                <a:latin typeface="Arial Black" charset="0"/>
                <a:ea typeface="ＭＳ Ｐゴシック" charset="0"/>
                <a:cs typeface="ＭＳ Ｐゴシック" charset="0"/>
              </a:rPr>
              <a:t>'</a:t>
            </a:r>
            <a:r>
              <a:rPr lang="en-US" altLang="ja-JP" sz="3200">
                <a:latin typeface="Arial Black" charset="0"/>
                <a:ea typeface="ＭＳ Ｐゴシック" charset="0"/>
                <a:cs typeface="ＭＳ Ｐゴシック" charset="0"/>
              </a:rPr>
              <a:t>s royalty (debunked in 1993 in French court of law)</a:t>
            </a:r>
            <a:endParaRPr lang="en-US" sz="3600">
              <a:latin typeface="Arial Black" charset="0"/>
              <a:ea typeface="ＭＳ Ｐゴシック" charset="0"/>
              <a:cs typeface="ＭＳ Ｐゴシック" charset="0"/>
            </a:endParaRPr>
          </a:p>
        </p:txBody>
      </p:sp>
      <p:pic>
        <p:nvPicPr>
          <p:cNvPr id="471042" name="Picture 3" descr="Women&amp;Grai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4843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2"/>
          <p:cNvSpPr>
            <a:spLocks noGrp="1" noChangeArrowheads="1"/>
          </p:cNvSpPr>
          <p:nvPr>
            <p:ph type="title"/>
          </p:nvPr>
        </p:nvSpPr>
        <p:spPr>
          <a:xfrm>
            <a:off x="0" y="76200"/>
            <a:ext cx="9144000" cy="1143000"/>
          </a:xfrm>
        </p:spPr>
        <p:txBody>
          <a:bodyPr/>
          <a:lstStyle/>
          <a:p>
            <a:pPr eaLnBrk="1" hangingPunct="1"/>
            <a:r>
              <a:rPr lang="en-US">
                <a:latin typeface="Arial Black" charset="0"/>
                <a:ea typeface="ＭＳ Ｐゴシック" charset="0"/>
                <a:cs typeface="ＭＳ Ｐゴシック" charset="0"/>
              </a:rPr>
              <a:t>The Claims in the Preface</a:t>
            </a:r>
          </a:p>
        </p:txBody>
      </p:sp>
      <p:sp>
        <p:nvSpPr>
          <p:cNvPr id="473090" name="Text Box 3"/>
          <p:cNvSpPr txBox="1">
            <a:spLocks noChangeArrowheads="1"/>
          </p:cNvSpPr>
          <p:nvPr/>
        </p:nvSpPr>
        <p:spPr bwMode="auto">
          <a:xfrm>
            <a:off x="304800" y="1143000"/>
            <a:ext cx="861060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0188" indent="-230188">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altLang="ja-JP" sz="3200" b="1">
                <a:latin typeface="Arial" charset="0"/>
              </a:rPr>
              <a:t>"FACT:</a:t>
            </a:r>
          </a:p>
          <a:p>
            <a:endParaRPr lang="en-US" sz="3200" b="1">
              <a:latin typeface="Arial" charset="0"/>
            </a:endParaRPr>
          </a:p>
          <a:p>
            <a:r>
              <a:rPr lang="en-US" altLang="ja-JP" sz="3200" b="1">
                <a:latin typeface="Arial" charset="0"/>
              </a:rPr>
              <a:t>"The </a:t>
            </a:r>
            <a:r>
              <a:rPr lang="en-US" altLang="ja-JP" sz="3200" b="1">
                <a:solidFill>
                  <a:schemeClr val="hlink"/>
                </a:solidFill>
                <a:latin typeface="Arial" charset="0"/>
              </a:rPr>
              <a:t>Priory of Sion</a:t>
            </a:r>
            <a:r>
              <a:rPr lang="en-US" altLang="ja-JP" sz="3200" b="1">
                <a:latin typeface="Arial" charset="0"/>
              </a:rPr>
              <a:t>—a European secret society founded in 1099—is a real organization. In 1975  Paris</a:t>
            </a:r>
            <a:r>
              <a:rPr lang="fr-FR" altLang="ja-JP" sz="3200" b="1">
                <a:latin typeface="Arial" charset="0"/>
              </a:rPr>
              <a:t>'</a:t>
            </a:r>
            <a:r>
              <a:rPr lang="en-US" altLang="ja-JP" sz="3200" b="1">
                <a:latin typeface="Arial" charset="0"/>
              </a:rPr>
              <a:t>s Bibliothèque Nationale discovered parchments known as </a:t>
            </a:r>
            <a:r>
              <a:rPr lang="en-US" altLang="ja-JP" sz="3200" b="1">
                <a:solidFill>
                  <a:schemeClr val="folHlink"/>
                </a:solidFill>
                <a:latin typeface="Arial" charset="0"/>
              </a:rPr>
              <a:t>Les Dossiers Secrets</a:t>
            </a:r>
            <a:r>
              <a:rPr lang="en-US" altLang="ja-JP" sz="3200" b="1">
                <a:latin typeface="Arial" charset="0"/>
              </a:rPr>
              <a:t>, identifying numerous members of the Priory of Sion, including Sir Isaac Newton, Botticelli, Victor Hugo, and  Leonardo da Vinci…."</a:t>
            </a:r>
            <a:endParaRPr lang="en-US" sz="3200" b="1">
              <a:latin typeface="Arial" charset="0"/>
            </a:endParaRPr>
          </a:p>
        </p:txBody>
      </p:sp>
      <p:pic>
        <p:nvPicPr>
          <p:cNvPr id="761862" name="Picture 6" descr="Priory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8325" y="76200"/>
            <a:ext cx="4765675" cy="716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1860" name="Text Box 4"/>
          <p:cNvSpPr txBox="1">
            <a:spLocks noChangeArrowheads="1"/>
          </p:cNvSpPr>
          <p:nvPr/>
        </p:nvSpPr>
        <p:spPr bwMode="auto">
          <a:xfrm rot="-522051">
            <a:off x="366713" y="1449388"/>
            <a:ext cx="4238625" cy="4789487"/>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b="1" u="sng">
                <a:latin typeface="26" charset="0"/>
              </a:rPr>
              <a:t>THE </a:t>
            </a:r>
            <a:r>
              <a:rPr lang="en-US" sz="2800" b="1" i="1" u="sng">
                <a:latin typeface="26" charset="0"/>
              </a:rPr>
              <a:t>REAL</a:t>
            </a:r>
            <a:r>
              <a:rPr lang="en-US" sz="2800" b="1" u="sng">
                <a:latin typeface="26" charset="0"/>
              </a:rPr>
              <a:t> FACTS</a:t>
            </a:r>
            <a:r>
              <a:rPr lang="en-US" sz="2800" b="1">
                <a:latin typeface="26" charset="0"/>
              </a:rPr>
              <a:t>:</a:t>
            </a:r>
          </a:p>
          <a:p>
            <a:r>
              <a:rPr lang="en-US" sz="2800" b="1">
                <a:latin typeface="26" charset="0"/>
              </a:rPr>
              <a:t>Three </a:t>
            </a:r>
            <a:r>
              <a:rPr lang="en-US" altLang="ja-JP" sz="2800" b="1">
                <a:latin typeface="26" charset="0"/>
              </a:rPr>
              <a:t>"Priory of Sions" existed: </a:t>
            </a:r>
          </a:p>
          <a:p>
            <a:pPr>
              <a:buFont typeface="Arial" charset="0"/>
              <a:buAutoNum type="arabicParenBoth"/>
            </a:pPr>
            <a:r>
              <a:rPr lang="en-US" sz="2800" b="1">
                <a:latin typeface="26" charset="0"/>
              </a:rPr>
              <a:t> 1100-1617 ??</a:t>
            </a:r>
          </a:p>
          <a:p>
            <a:pPr>
              <a:buFont typeface="Arial" charset="0"/>
              <a:buAutoNum type="arabicParenBoth"/>
            </a:pPr>
            <a:r>
              <a:rPr lang="en-US" sz="2800" b="1">
                <a:latin typeface="26" charset="0"/>
              </a:rPr>
              <a:t> 1956-1957 in France.  Here is the official registration of Plantard</a:t>
            </a:r>
            <a:r>
              <a:rPr lang="fr-FR" altLang="ja-JP" sz="2800" b="1">
                <a:latin typeface="26" charset="0"/>
              </a:rPr>
              <a:t>'</a:t>
            </a:r>
            <a:r>
              <a:rPr lang="en-US" altLang="ja-JP" sz="2800" b="1">
                <a:latin typeface="26" charset="0"/>
              </a:rPr>
              <a:t>s </a:t>
            </a:r>
            <a:r>
              <a:rPr lang="en-US" altLang="ja-JP" sz="2800" b="1" i="1">
                <a:latin typeface="26" charset="0"/>
              </a:rPr>
              <a:t>Prieur de Sion</a:t>
            </a:r>
            <a:endParaRPr lang="en-US" altLang="ja-JP" sz="2800" b="1">
              <a:latin typeface="26" charset="0"/>
            </a:endParaRPr>
          </a:p>
          <a:p>
            <a:pPr>
              <a:buFont typeface="Arial" charset="0"/>
              <a:buAutoNum type="arabicParenBoth"/>
            </a:pPr>
            <a:r>
              <a:rPr lang="en-US" sz="2800" b="1">
                <a:latin typeface="26" charset="0"/>
              </a:rPr>
              <a:t>1960s-1970s forged documents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18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1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860"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2"/>
          <p:cNvSpPr>
            <a:spLocks noGrp="1" noChangeArrowheads="1"/>
          </p:cNvSpPr>
          <p:nvPr>
            <p:ph type="title"/>
          </p:nvPr>
        </p:nvSpPr>
        <p:spPr>
          <a:xfrm>
            <a:off x="0" y="76200"/>
            <a:ext cx="9144000" cy="1143000"/>
          </a:xfrm>
        </p:spPr>
        <p:txBody>
          <a:bodyPr/>
          <a:lstStyle/>
          <a:p>
            <a:pPr eaLnBrk="1" hangingPunct="1"/>
            <a:r>
              <a:rPr lang="en-US">
                <a:latin typeface="Arial Black" charset="0"/>
                <a:ea typeface="ＭＳ Ｐゴシック" charset="0"/>
                <a:cs typeface="ＭＳ Ｐゴシック" charset="0"/>
              </a:rPr>
              <a:t>The Claims in the Preface</a:t>
            </a:r>
          </a:p>
        </p:txBody>
      </p:sp>
      <p:sp>
        <p:nvSpPr>
          <p:cNvPr id="475138" name="Text Box 3"/>
          <p:cNvSpPr txBox="1">
            <a:spLocks noChangeArrowheads="1"/>
          </p:cNvSpPr>
          <p:nvPr/>
        </p:nvSpPr>
        <p:spPr bwMode="auto">
          <a:xfrm>
            <a:off x="304800" y="1143000"/>
            <a:ext cx="8610600"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230188" indent="-230188">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altLang="ja-JP" sz="3200" b="1">
                <a:latin typeface="Arial" charset="0"/>
              </a:rPr>
              <a:t>"FACT:</a:t>
            </a:r>
          </a:p>
          <a:p>
            <a:endParaRPr lang="en-US" sz="3200" b="1">
              <a:latin typeface="Arial" charset="0"/>
            </a:endParaRPr>
          </a:p>
          <a:p>
            <a:r>
              <a:rPr lang="en-US" altLang="ja-JP" sz="3200" b="1">
                <a:latin typeface="Arial" charset="0"/>
              </a:rPr>
              <a:t>"The </a:t>
            </a:r>
            <a:r>
              <a:rPr lang="en-US" altLang="ja-JP" sz="3200" b="1">
                <a:solidFill>
                  <a:schemeClr val="hlink"/>
                </a:solidFill>
                <a:latin typeface="Arial" charset="0"/>
              </a:rPr>
              <a:t>Priory of Sion</a:t>
            </a:r>
            <a:r>
              <a:rPr lang="en-US" altLang="ja-JP" sz="3200" b="1">
                <a:latin typeface="Arial" charset="0"/>
              </a:rPr>
              <a:t>—a European secret society founded in 1099—is a real organization. In 1975  Paris</a:t>
            </a:r>
            <a:r>
              <a:rPr lang="fr-FR" altLang="ja-JP" sz="3200" b="1">
                <a:latin typeface="Arial" charset="0"/>
              </a:rPr>
              <a:t>'</a:t>
            </a:r>
            <a:r>
              <a:rPr lang="en-US" altLang="ja-JP" sz="3200" b="1">
                <a:latin typeface="Arial" charset="0"/>
              </a:rPr>
              <a:t>s Bibliothèque Nationale discovered parchments known as </a:t>
            </a:r>
            <a:r>
              <a:rPr lang="en-US" altLang="ja-JP" sz="3200" b="1">
                <a:solidFill>
                  <a:schemeClr val="folHlink"/>
                </a:solidFill>
                <a:latin typeface="Arial" charset="0"/>
              </a:rPr>
              <a:t>Les Dossiers Secrets</a:t>
            </a:r>
            <a:r>
              <a:rPr lang="en-US" altLang="ja-JP" sz="3200" b="1">
                <a:latin typeface="Arial" charset="0"/>
              </a:rPr>
              <a:t>, identifying numerous members of the Priory of Sion, including Sir Isaac Newton, Botticelli, Victor Hugo, and  Leonardo da Vinci…."</a:t>
            </a:r>
            <a:endParaRPr lang="en-US" sz="3200" b="1">
              <a:latin typeface="Arial" charset="0"/>
            </a:endParaRPr>
          </a:p>
        </p:txBody>
      </p:sp>
      <p:sp>
        <p:nvSpPr>
          <p:cNvPr id="2927620" name="Text Box 4"/>
          <p:cNvSpPr txBox="1">
            <a:spLocks noChangeArrowheads="1"/>
          </p:cNvSpPr>
          <p:nvPr/>
        </p:nvSpPr>
        <p:spPr bwMode="auto">
          <a:xfrm rot="-522051">
            <a:off x="1087438" y="758825"/>
            <a:ext cx="7483475" cy="5510213"/>
          </a:xfrm>
          <a:prstGeom prst="rect">
            <a:avLst/>
          </a:prstGeom>
          <a:solidFill>
            <a:srgbClr val="FA00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3200" b="1" u="sng">
                <a:latin typeface="26" charset="0"/>
              </a:rPr>
              <a:t>THE </a:t>
            </a:r>
            <a:r>
              <a:rPr lang="en-US" sz="3200" b="1" i="1" u="sng">
                <a:latin typeface="26" charset="0"/>
              </a:rPr>
              <a:t>REAL</a:t>
            </a:r>
            <a:r>
              <a:rPr lang="en-US" sz="3200" b="1" u="sng">
                <a:latin typeface="26" charset="0"/>
              </a:rPr>
              <a:t> FACTS</a:t>
            </a:r>
            <a:r>
              <a:rPr lang="en-US" sz="3200" b="1">
                <a:latin typeface="26" charset="0"/>
              </a:rPr>
              <a:t>:</a:t>
            </a:r>
          </a:p>
          <a:p>
            <a:r>
              <a:rPr lang="en-US" sz="3200" b="1" i="1">
                <a:latin typeface="26" charset="0"/>
              </a:rPr>
              <a:t>Les Dossiers Secrets</a:t>
            </a:r>
            <a:r>
              <a:rPr lang="en-US" sz="3200" b="1">
                <a:latin typeface="26" charset="0"/>
              </a:rPr>
              <a:t> were forged documents planted in libraries throughout France by Pierre Plantard (1920-2000) to </a:t>
            </a:r>
            <a:r>
              <a:rPr lang="en-US" altLang="ja-JP" sz="3200" b="1">
                <a:latin typeface="26" charset="0"/>
              </a:rPr>
              <a:t>"prove" his right to be king of France!</a:t>
            </a:r>
          </a:p>
          <a:p>
            <a:endParaRPr lang="en-US" sz="3200" b="1">
              <a:latin typeface="26" charset="0"/>
            </a:endParaRPr>
          </a:p>
          <a:p>
            <a:r>
              <a:rPr lang="en-US" sz="3200" b="1">
                <a:latin typeface="26" charset="0"/>
              </a:rPr>
              <a:t>In 1993 he admitted under oath to a French judge that he had fabricated all these documents relating to his </a:t>
            </a:r>
            <a:r>
              <a:rPr lang="en-US" altLang="ja-JP" sz="3200" b="1">
                <a:latin typeface="26" charset="0"/>
              </a:rPr>
              <a:t>"Priory of Sion" (RBC, 10).</a:t>
            </a:r>
            <a:endParaRPr lang="en-US" sz="3200" b="1">
              <a:latin typeface="2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76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762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185" name="Picture 4" descr="jlcp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38914" name="Rectangle 2"/>
          <p:cNvSpPr>
            <a:spLocks noGrp="1" noChangeArrowheads="1"/>
          </p:cNvSpPr>
          <p:nvPr>
            <p:ph type="ctrTitle"/>
          </p:nvPr>
        </p:nvSpPr>
        <p:spPr>
          <a:xfrm>
            <a:off x="4343400" y="3276600"/>
            <a:ext cx="4419600" cy="3124200"/>
          </a:xfrm>
          <a:effectLst>
            <a:outerShdw blurRad="63500" dist="35921" dir="2700000" algn="ctr" rotWithShape="0">
              <a:srgbClr val="020009">
                <a:alpha val="74998"/>
              </a:srgbClr>
            </a:outerShdw>
          </a:effectLst>
        </p:spPr>
        <p:txBody>
          <a:bodyPr/>
          <a:lstStyle/>
          <a:p>
            <a:pPr eaLnBrk="1" hangingPunct="1">
              <a:defRPr/>
            </a:pPr>
            <a:r>
              <a:rPr lang="en-US" sz="4000" b="1">
                <a:latin typeface="Arial" charset="0"/>
                <a:ea typeface="ＭＳ Ｐゴシック" charset="0"/>
                <a:cs typeface="ＭＳ Ｐゴシック" charset="0"/>
              </a:rPr>
              <a:t>Jean-Luc Chaumeil with the 1960s forged documents</a:t>
            </a:r>
            <a:endParaRPr lang="en-US" sz="4000">
              <a:latin typeface="Arial Black" charset="0"/>
              <a:ea typeface="ＭＳ Ｐゴシック" charset="0"/>
              <a:cs typeface="ＭＳ Ｐゴシック" charset="0"/>
            </a:endParaRPr>
          </a:p>
        </p:txBody>
      </p:sp>
      <p:sp>
        <p:nvSpPr>
          <p:cNvPr id="477187" name="Text Box 5"/>
          <p:cNvSpPr txBox="1">
            <a:spLocks noChangeArrowheads="1"/>
          </p:cNvSpPr>
          <p:nvPr/>
        </p:nvSpPr>
        <p:spPr bwMode="auto">
          <a:xfrm>
            <a:off x="0" y="0"/>
            <a:ext cx="9144000" cy="822325"/>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Arial" charset="0"/>
              </a:rPr>
              <a:t>BBC2 Timewatch Documentary </a:t>
            </a:r>
            <a:r>
              <a:rPr lang="en-US" b="1" i="1">
                <a:latin typeface="Arial" charset="0"/>
              </a:rPr>
              <a:t>The History of a Mystery</a:t>
            </a:r>
            <a:r>
              <a:rPr lang="en-US" b="1">
                <a:latin typeface="Arial" charset="0"/>
              </a:rPr>
              <a:t>, </a:t>
            </a:r>
            <a:br>
              <a:rPr lang="en-US" b="1">
                <a:latin typeface="Arial" charset="0"/>
              </a:rPr>
            </a:br>
            <a:r>
              <a:rPr lang="en-US" b="1">
                <a:latin typeface="Arial" charset="0"/>
              </a:rPr>
              <a:t>aired on 17 September 1996</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9233" name="Picture 4" descr="p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9234" name="Rectangle 2"/>
          <p:cNvSpPr>
            <a:spLocks noGrp="1" noChangeArrowheads="1"/>
          </p:cNvSpPr>
          <p:nvPr>
            <p:ph type="title"/>
          </p:nvPr>
        </p:nvSpPr>
        <p:spPr>
          <a:xfrm>
            <a:off x="4267200" y="3962400"/>
            <a:ext cx="4876800" cy="2286000"/>
          </a:xfrm>
          <a:solidFill>
            <a:srgbClr val="FA0020"/>
          </a:solidFill>
        </p:spPr>
        <p:txBody>
          <a:bodyPr/>
          <a:lstStyle/>
          <a:p>
            <a:pPr eaLnBrk="1" hangingPunct="1"/>
            <a:r>
              <a:rPr lang="en-US" sz="3200">
                <a:latin typeface="Arial Black" charset="0"/>
                <a:ea typeface="ＭＳ Ｐゴシック" charset="0"/>
                <a:cs typeface="ＭＳ Ｐゴシック" charset="0"/>
              </a:rPr>
              <a:t>Plantard in red confessed it was forged by Philippe de Cherisey</a:t>
            </a:r>
            <a:r>
              <a:rPr lang="en-US" sz="4000" b="1">
                <a:latin typeface="Arial" charset="0"/>
                <a:ea typeface="ＭＳ Ｐゴシック" charset="0"/>
                <a:cs typeface="ＭＳ Ｐゴシック" charset="0"/>
              </a:rPr>
              <a:t> </a:t>
            </a:r>
            <a:endParaRPr lang="en-US" b="1">
              <a:latin typeface="Arial" charset="0"/>
              <a:ea typeface="ＭＳ Ｐゴシック" charset="0"/>
              <a:cs typeface="ＭＳ Ｐゴシック" charset="0"/>
            </a:endParaRPr>
          </a:p>
        </p:txBody>
      </p:sp>
      <p:sp>
        <p:nvSpPr>
          <p:cNvPr id="479235" name="Text Box 5"/>
          <p:cNvSpPr txBox="1">
            <a:spLocks noChangeArrowheads="1"/>
          </p:cNvSpPr>
          <p:nvPr/>
        </p:nvSpPr>
        <p:spPr bwMode="auto">
          <a:xfrm>
            <a:off x="0" y="0"/>
            <a:ext cx="9144000" cy="822325"/>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Arial" charset="0"/>
              </a:rPr>
              <a:t>BBC2 Timewatch Documentary </a:t>
            </a:r>
            <a:r>
              <a:rPr lang="en-US" b="1" i="1">
                <a:latin typeface="Arial" charset="0"/>
              </a:rPr>
              <a:t>The History of a Mystery</a:t>
            </a:r>
            <a:r>
              <a:rPr lang="en-US" b="1">
                <a:latin typeface="Arial" charset="0"/>
              </a:rPr>
              <a:t>, </a:t>
            </a:r>
            <a:br>
              <a:rPr lang="en-US" b="1">
                <a:latin typeface="Arial" charset="0"/>
              </a:rPr>
            </a:br>
            <a:r>
              <a:rPr lang="en-US" b="1">
                <a:latin typeface="Arial" charset="0"/>
              </a:rPr>
              <a:t>aired on 17 September 1996</a:t>
            </a:r>
          </a:p>
        </p:txBody>
      </p:sp>
      <p:sp>
        <p:nvSpPr>
          <p:cNvPr id="479236" name="AutoShape 6"/>
          <p:cNvSpPr>
            <a:spLocks noChangeArrowheads="1"/>
          </p:cNvSpPr>
          <p:nvPr/>
        </p:nvSpPr>
        <p:spPr bwMode="auto">
          <a:xfrm>
            <a:off x="6477000" y="3352800"/>
            <a:ext cx="457200" cy="609600"/>
          </a:xfrm>
          <a:prstGeom prst="upArrow">
            <a:avLst>
              <a:gd name="adj1" fmla="val 50000"/>
              <a:gd name="adj2" fmla="val 33333"/>
            </a:avLst>
          </a:prstGeom>
          <a:solidFill>
            <a:srgbClr val="FA00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4" descr="dp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33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1282" name="Rectangle 2"/>
          <p:cNvSpPr>
            <a:spLocks noGrp="1" noChangeArrowheads="1"/>
          </p:cNvSpPr>
          <p:nvPr>
            <p:ph type="title"/>
          </p:nvPr>
        </p:nvSpPr>
        <p:spPr>
          <a:xfrm>
            <a:off x="0" y="0"/>
            <a:ext cx="6781800" cy="762000"/>
          </a:xfrm>
          <a:solidFill>
            <a:srgbClr val="020009"/>
          </a:solidFill>
        </p:spPr>
        <p:txBody>
          <a:bodyPr/>
          <a:lstStyle/>
          <a:p>
            <a:pPr eaLnBrk="1" hangingPunct="1"/>
            <a:r>
              <a:rPr lang="en-US" sz="2800" b="1" i="1">
                <a:solidFill>
                  <a:schemeClr val="tx1"/>
                </a:solidFill>
                <a:latin typeface="Arial" charset="0"/>
                <a:ea typeface="ＭＳ Ｐゴシック" charset="0"/>
                <a:cs typeface="ＭＳ Ｐゴシック" charset="0"/>
              </a:rPr>
              <a:t>Philippe de Ch</a:t>
            </a:r>
            <a:r>
              <a:rPr lang="en-US" sz="2800" b="1" i="1">
                <a:solidFill>
                  <a:schemeClr val="tx1"/>
                </a:solidFill>
                <a:latin typeface="Arial" charset="0"/>
                <a:ea typeface="ヒラギノ角ゴ Pro W3" charset="0"/>
                <a:cs typeface="ヒラギノ角ゴ Pro W3" charset="0"/>
              </a:rPr>
              <a:t>er</a:t>
            </a:r>
            <a:r>
              <a:rPr lang="en-US" sz="2800" b="1" i="1">
                <a:solidFill>
                  <a:schemeClr val="tx1"/>
                </a:solidFill>
                <a:latin typeface="Arial" charset="0"/>
                <a:ea typeface="ＭＳ Ｐゴシック" charset="0"/>
                <a:cs typeface="ＭＳ Ｐゴシック" charset="0"/>
              </a:rPr>
              <a:t>isey</a:t>
            </a:r>
            <a:r>
              <a:rPr lang="fr-FR" altLang="ja-JP" sz="2800" b="1" i="1">
                <a:solidFill>
                  <a:schemeClr val="tx1"/>
                </a:solidFill>
                <a:latin typeface="Arial" charset="0"/>
                <a:ea typeface="ヒラギノ角ゴ Pro W3" charset="0"/>
                <a:cs typeface="ヒラギノ角ゴ Pro W3" charset="0"/>
              </a:rPr>
              <a:t>'</a:t>
            </a:r>
            <a:r>
              <a:rPr lang="en-US" altLang="ja-JP" sz="2800" b="1" i="1">
                <a:solidFill>
                  <a:schemeClr val="tx1"/>
                </a:solidFill>
                <a:latin typeface="Arial" charset="0"/>
                <a:ea typeface="ＭＳ Ｐゴシック" charset="0"/>
                <a:cs typeface="ＭＳ Ｐゴシック" charset="0"/>
              </a:rPr>
              <a:t>s handwriting</a:t>
            </a:r>
            <a:endParaRPr lang="en-US" sz="4800" i="1">
              <a:latin typeface="Arial Black" charset="0"/>
              <a:ea typeface="ＭＳ Ｐゴシック" charset="0"/>
              <a:cs typeface="ＭＳ Ｐゴシック" charset="0"/>
            </a:endParaRPr>
          </a:p>
        </p:txBody>
      </p:sp>
      <p:sp>
        <p:nvSpPr>
          <p:cNvPr id="481283" name="Text Box 5"/>
          <p:cNvSpPr txBox="1">
            <a:spLocks noChangeArrowheads="1"/>
          </p:cNvSpPr>
          <p:nvPr/>
        </p:nvSpPr>
        <p:spPr bwMode="auto">
          <a:xfrm>
            <a:off x="0" y="6030913"/>
            <a:ext cx="9144000" cy="822325"/>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Discovery Channel satellite documentary </a:t>
            </a:r>
            <a:r>
              <a:rPr lang="en-US" i="1">
                <a:latin typeface="Arial" charset="0"/>
              </a:rPr>
              <a:t>Conspiracies On Trial: The Da Vinci Code</a:t>
            </a:r>
            <a:r>
              <a:rPr lang="en-US">
                <a:latin typeface="Verdana" charset="0"/>
              </a:rPr>
              <a:t>, </a:t>
            </a:r>
            <a:r>
              <a:rPr lang="en-US" b="1">
                <a:latin typeface="Arial" charset="0"/>
              </a:rPr>
              <a:t>first aired on 10 April 2005</a:t>
            </a:r>
          </a:p>
        </p:txBody>
      </p:sp>
      <p:sp>
        <p:nvSpPr>
          <p:cNvPr id="481284" name="Text Box 6"/>
          <p:cNvSpPr txBox="1">
            <a:spLocks noChangeArrowheads="1"/>
          </p:cNvSpPr>
          <p:nvPr/>
        </p:nvSpPr>
        <p:spPr bwMode="auto">
          <a:xfrm>
            <a:off x="-184150" y="22098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endParaRPr lang="en-US"/>
          </a:p>
        </p:txBody>
      </p:sp>
      <p:sp>
        <p:nvSpPr>
          <p:cNvPr id="3240967" name="Text Box 7"/>
          <p:cNvSpPr txBox="1">
            <a:spLocks noChangeArrowheads="1"/>
          </p:cNvSpPr>
          <p:nvPr/>
        </p:nvSpPr>
        <p:spPr bwMode="auto">
          <a:xfrm rot="-1619669">
            <a:off x="1828800" y="2735263"/>
            <a:ext cx="7315200" cy="1568450"/>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Arial" charset="0"/>
              </a:rPr>
              <a:t>"Therefore I feel completely free to call myself the sole author of this joke… If today I am only a half-prankster, then shortly I will be a full one</a:t>
            </a:r>
            <a:r>
              <a:rPr lang="en-US" altLang="ja-JP" b="1">
                <a:latin typeface="Arial" charset="0"/>
              </a:rPr>
              <a:t>" (translation from French)</a:t>
            </a:r>
            <a:endParaRPr lang="en-US"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240967"/>
                                        </p:tgtEl>
                                        <p:attrNameLst>
                                          <p:attrName>style.visibility</p:attrName>
                                        </p:attrNameLst>
                                      </p:cBhvr>
                                      <p:to>
                                        <p:strVal val="visible"/>
                                      </p:to>
                                    </p:set>
                                    <p:animEffect transition="in" filter="box(in)">
                                      <p:cBhvr>
                                        <p:cTn id="7" dur="500"/>
                                        <p:tgtEl>
                                          <p:spTgt spid="32409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096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2"/>
          <p:cNvSpPr>
            <a:spLocks noGrp="1" noChangeArrowheads="1"/>
          </p:cNvSpPr>
          <p:nvPr>
            <p:ph type="title"/>
          </p:nvPr>
        </p:nvSpPr>
        <p:spPr>
          <a:xfrm>
            <a:off x="4876800" y="304800"/>
            <a:ext cx="3886200" cy="1676400"/>
          </a:xfrm>
        </p:spPr>
        <p:txBody>
          <a:bodyPr/>
          <a:lstStyle/>
          <a:p>
            <a:pPr eaLnBrk="1" hangingPunct="1"/>
            <a:r>
              <a:rPr lang="en-US">
                <a:latin typeface="Arial Black" charset="0"/>
                <a:ea typeface="ＭＳ Ｐゴシック" charset="0"/>
                <a:cs typeface="ＭＳ Ｐゴシック" charset="0"/>
              </a:rPr>
              <a:t>No Support!</a:t>
            </a:r>
          </a:p>
        </p:txBody>
      </p:sp>
      <p:sp>
        <p:nvSpPr>
          <p:cNvPr id="483330" name="Rectangle 3"/>
          <p:cNvSpPr>
            <a:spLocks noGrp="1" noChangeArrowheads="1"/>
          </p:cNvSpPr>
          <p:nvPr>
            <p:ph type="body" idx="1"/>
          </p:nvPr>
        </p:nvSpPr>
        <p:spPr>
          <a:xfrm>
            <a:off x="4800600" y="2133600"/>
            <a:ext cx="4114800" cy="4419600"/>
          </a:xfrm>
        </p:spPr>
        <p:txBody>
          <a:bodyPr/>
          <a:lstStyle/>
          <a:p>
            <a:pPr eaLnBrk="1" hangingPunct="1"/>
            <a:r>
              <a:rPr lang="en-US">
                <a:latin typeface="Arial Black" charset="0"/>
                <a:ea typeface="ＭＳ Ｐゴシック" charset="0"/>
                <a:cs typeface="ＭＳ Ｐゴシック" charset="0"/>
              </a:rPr>
              <a:t>Brown</a:t>
            </a:r>
            <a:r>
              <a:rPr lang="fr-FR" altLang="ja-JP">
                <a:latin typeface="Arial Black" charset="0"/>
                <a:ea typeface="ＭＳ Ｐゴシック" charset="0"/>
                <a:cs typeface="ＭＳ Ｐゴシック" charset="0"/>
              </a:rPr>
              <a:t>'</a:t>
            </a:r>
            <a:r>
              <a:rPr lang="en-US" altLang="ja-JP">
                <a:latin typeface="Arial Black" charset="0"/>
                <a:ea typeface="ＭＳ Ｐゴシック" charset="0"/>
                <a:cs typeface="ＭＳ Ｐゴシック" charset="0"/>
              </a:rPr>
              <a:t>s only "support" that Mary is the grail is his reliance on the </a:t>
            </a:r>
            <a:r>
              <a:rPr lang="en-US" altLang="ja-JP" i="1">
                <a:latin typeface="Arial Black" charset="0"/>
                <a:ea typeface="ＭＳ Ｐゴシック" charset="0"/>
                <a:cs typeface="ＭＳ Ｐゴシック" charset="0"/>
              </a:rPr>
              <a:t>forged documents</a:t>
            </a:r>
            <a:r>
              <a:rPr lang="en-US" altLang="ja-JP">
                <a:latin typeface="Arial Black" charset="0"/>
                <a:ea typeface="ＭＳ Ｐゴシック" charset="0"/>
                <a:cs typeface="ＭＳ Ｐゴシック" charset="0"/>
              </a:rPr>
              <a:t> of Pierre Plantard</a:t>
            </a:r>
            <a:endParaRPr lang="en-US">
              <a:latin typeface="Arial Black" charset="0"/>
              <a:ea typeface="ＭＳ Ｐゴシック" charset="0"/>
              <a:cs typeface="ＭＳ Ｐゴシック" charset="0"/>
            </a:endParaRPr>
          </a:p>
        </p:txBody>
      </p:sp>
      <p:pic>
        <p:nvPicPr>
          <p:cNvPr id="483331" name="Picture 4" descr="Mary&amp;Grail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304800"/>
            <a:ext cx="418465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Grp="1" noChangeArrowheads="1"/>
          </p:cNvSpPr>
          <p:nvPr>
            <p:ph type="title"/>
          </p:nvPr>
        </p:nvSpPr>
        <p:spPr>
          <a:xfrm>
            <a:off x="0" y="76200"/>
            <a:ext cx="9144000" cy="1143000"/>
          </a:xfrm>
        </p:spPr>
        <p:txBody>
          <a:bodyPr/>
          <a:lstStyle/>
          <a:p>
            <a:pPr algn="r" eaLnBrk="1" hangingPunct="1"/>
            <a:r>
              <a:rPr lang="en-US">
                <a:latin typeface="Arial Black" charset="0"/>
                <a:ea typeface="ＭＳ Ｐゴシック" charset="0"/>
                <a:cs typeface="ＭＳ Ｐゴシック" charset="0"/>
              </a:rPr>
              <a:t>Claims in the Preface</a:t>
            </a:r>
          </a:p>
        </p:txBody>
      </p:sp>
      <p:pic>
        <p:nvPicPr>
          <p:cNvPr id="485378" name="Picture 4" descr="DanBrow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4130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5379" name="Rectangle 5"/>
          <p:cNvSpPr>
            <a:spLocks noChangeArrowheads="1"/>
          </p:cNvSpPr>
          <p:nvPr/>
        </p:nvSpPr>
        <p:spPr bwMode="auto">
          <a:xfrm>
            <a:off x="3475038" y="647065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a:p>
        </p:txBody>
      </p:sp>
      <p:pic>
        <p:nvPicPr>
          <p:cNvPr id="763910" name="Picture 6" descr="Angrosa"/>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t="-79"/>
          <a:stretch>
            <a:fillRect/>
          </a:stretch>
        </p:blipFill>
        <p:spPr bwMode="auto">
          <a:xfrm rot="-796722">
            <a:off x="-685800" y="1600200"/>
            <a:ext cx="5340350" cy="393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5381" name="Text Box 3"/>
          <p:cNvSpPr txBox="1">
            <a:spLocks noChangeArrowheads="1"/>
          </p:cNvSpPr>
          <p:nvPr/>
        </p:nvSpPr>
        <p:spPr bwMode="auto">
          <a:xfrm>
            <a:off x="2133600" y="1219200"/>
            <a:ext cx="7010400" cy="521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68275" indent="-168275">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altLang="ja-JP" sz="2800" b="1">
                <a:latin typeface="Arial" charset="0"/>
              </a:rPr>
              <a:t>"FACT…</a:t>
            </a:r>
          </a:p>
          <a:p>
            <a:pPr algn="ctr"/>
            <a:r>
              <a:rPr lang="en-US" altLang="ja-JP" sz="2800" b="1">
                <a:latin typeface="Arial" charset="0"/>
              </a:rPr>
              <a:t>"The Vatican prelature known as Opus Dei is a deeply devout Catholic sect that has been the topic of recent controversy due to reports of brainwashing, coercion, and a dangerous practice known as  </a:t>
            </a:r>
            <a:r>
              <a:rPr lang="fr-FR" altLang="ja-JP" sz="2800" b="1">
                <a:latin typeface="Arial" charset="0"/>
              </a:rPr>
              <a:t>'</a:t>
            </a:r>
            <a:r>
              <a:rPr lang="en-US" altLang="ja-JP" sz="2800" b="1">
                <a:latin typeface="Arial" charset="0"/>
              </a:rPr>
              <a:t>corporal mortification.</a:t>
            </a:r>
            <a:r>
              <a:rPr lang="fr-FR" altLang="ja-JP" sz="2800" b="1">
                <a:latin typeface="Arial" charset="0"/>
              </a:rPr>
              <a:t>'</a:t>
            </a:r>
            <a:r>
              <a:rPr lang="en-US" altLang="ja-JP" sz="2800" b="1">
                <a:latin typeface="Arial" charset="0"/>
              </a:rPr>
              <a:t> Opus Dei has just completed construction of a $47 million World Headquarters at </a:t>
            </a:r>
          </a:p>
          <a:p>
            <a:pPr algn="ctr"/>
            <a:r>
              <a:rPr lang="en-US" sz="2800" b="1">
                <a:latin typeface="Arial" charset="0"/>
              </a:rPr>
              <a:t>	243 Lexington Avenue in New York City.</a:t>
            </a:r>
            <a:r>
              <a:rPr lang="en-US" altLang="ja-JP" sz="2800" b="1">
                <a:latin typeface="Arial" charset="0"/>
              </a:rPr>
              <a:t>"</a:t>
            </a:r>
            <a:endParaRPr lang="en-US" sz="2800" b="1">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763910"/>
                                        </p:tgtEl>
                                        <p:attrNameLst>
                                          <p:attrName>style.visibility</p:attrName>
                                        </p:attrNameLst>
                                      </p:cBhvr>
                                      <p:to>
                                        <p:strVal val="visible"/>
                                      </p:to>
                                    </p:set>
                                    <p:animEffect transition="in" filter="dissolve">
                                      <p:cBhvr>
                                        <p:cTn id="7" dur="2000"/>
                                        <p:tgtEl>
                                          <p:spTgt spid="76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2"/>
          <p:cNvSpPr>
            <a:spLocks noGrp="1" noChangeArrowheads="1"/>
          </p:cNvSpPr>
          <p:nvPr>
            <p:ph type="title"/>
          </p:nvPr>
        </p:nvSpPr>
        <p:spPr>
          <a:xfrm>
            <a:off x="4953000" y="609600"/>
            <a:ext cx="3505200" cy="3962400"/>
          </a:xfrm>
        </p:spPr>
        <p:txBody>
          <a:bodyPr/>
          <a:lstStyle/>
          <a:p>
            <a:pPr eaLnBrk="1" hangingPunct="1"/>
            <a:r>
              <a:rPr lang="en-US">
                <a:latin typeface="Arial Black" charset="0"/>
                <a:ea typeface="ＭＳ Ｐゴシック" charset="0"/>
                <a:cs typeface="ＭＳ Ｐゴシック" charset="0"/>
              </a:rPr>
              <a:t>Holy Blood Through Catholic Women?</a:t>
            </a:r>
          </a:p>
        </p:txBody>
      </p:sp>
      <p:pic>
        <p:nvPicPr>
          <p:cNvPr id="487426" name="Picture 4" descr="Mary&amp;Grail00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228600"/>
            <a:ext cx="4325938"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0293" name="WordArt 5" descr="Narrow vertical"/>
          <p:cNvSpPr>
            <a:spLocks noChangeArrowheads="1" noChangeShapeType="1" noTextEdit="1"/>
          </p:cNvSpPr>
          <p:nvPr/>
        </p:nvSpPr>
        <p:spPr bwMode="auto">
          <a:xfrm>
            <a:off x="3657600" y="4191000"/>
            <a:ext cx="4648200" cy="23034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Hardly!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80293"/>
                                        </p:tgtEl>
                                        <p:attrNameLst>
                                          <p:attrName>style.visibility</p:attrName>
                                        </p:attrNameLst>
                                      </p:cBhvr>
                                      <p:to>
                                        <p:strVal val="visible"/>
                                      </p:to>
                                    </p:set>
                                    <p:animEffect transition="in" filter="dissolve">
                                      <p:cBhvr>
                                        <p:cTn id="7" dur="500"/>
                                        <p:tgtEl>
                                          <p:spTgt spid="780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293" grpId="0" animBg="1"/>
    </p:bldLst>
  </p:timing>
</p:sld>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Full Moon">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low">
  <a:themeElements>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fontScheme name="Flow">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clrMap bg1="lt1" tx1="dk1" bg2="lt2" tx2="dk2" accent1="accent1" accent2="accent2" accent3="accent3" accent4="accent4" accent5="accent5" accent6="accent6" hlink="hlink" folHlink="folHlink"/>
    </a:extraClrScheme>
    <a:extraClrScheme>
      <a:clrScheme name="Flow 2">
        <a:dk1>
          <a:srgbClr val="FF8000"/>
        </a:dk1>
        <a:lt1>
          <a:srgbClr val="FFFFFF"/>
        </a:lt1>
        <a:dk2>
          <a:srgbClr val="FF8000"/>
        </a:dk2>
        <a:lt2>
          <a:srgbClr val="808080"/>
        </a:lt2>
        <a:accent1>
          <a:srgbClr val="99CCFF"/>
        </a:accent1>
        <a:accent2>
          <a:srgbClr val="CCCCFF"/>
        </a:accent2>
        <a:accent3>
          <a:srgbClr val="FFFFFF"/>
        </a:accent3>
        <a:accent4>
          <a:srgbClr val="DA6C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ube">
  <a:themeElements>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fontScheme name="Tub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Tube 1">
        <a:dk1>
          <a:srgbClr val="5C1F00"/>
        </a:dk1>
        <a:lt1>
          <a:srgbClr val="FFC118"/>
        </a:lt1>
        <a:dk2>
          <a:srgbClr val="C1080A"/>
        </a:dk2>
        <a:lt2>
          <a:srgbClr val="FFC118"/>
        </a:lt2>
        <a:accent1>
          <a:srgbClr val="800000"/>
        </a:accent1>
        <a:accent2>
          <a:srgbClr val="BE7960"/>
        </a:accent2>
        <a:accent3>
          <a:srgbClr val="DDAAAA"/>
        </a:accent3>
        <a:accent4>
          <a:srgbClr val="DAA413"/>
        </a:accent4>
        <a:accent5>
          <a:srgbClr val="C0AA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ube 2">
        <a:dk1>
          <a:srgbClr val="003366"/>
        </a:dk1>
        <a:lt1>
          <a:srgbClr val="FFC118"/>
        </a:lt1>
        <a:dk2>
          <a:srgbClr val="C1080A"/>
        </a:dk2>
        <a:lt2>
          <a:srgbClr val="FFC118"/>
        </a:lt2>
        <a:accent1>
          <a:srgbClr val="3366CC"/>
        </a:accent1>
        <a:accent2>
          <a:srgbClr val="00B000"/>
        </a:accent2>
        <a:accent3>
          <a:srgbClr val="DDAAAA"/>
        </a:accent3>
        <a:accent4>
          <a:srgbClr val="DAA413"/>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apsules">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psules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Capsules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
    <a:dk1>
      <a:srgbClr val="000203"/>
    </a:dk1>
    <a:lt1>
      <a:srgbClr val="FFFFFF"/>
    </a:lt1>
    <a:dk2>
      <a:srgbClr val="1D4229"/>
    </a:dk2>
    <a:lt2>
      <a:srgbClr val="CCECFF"/>
    </a:lt2>
    <a:accent1>
      <a:srgbClr val="0088E4"/>
    </a:accent1>
    <a:accent2>
      <a:srgbClr val="009999"/>
    </a:accent2>
    <a:accent3>
      <a:srgbClr val="ABB0AC"/>
    </a:accent3>
    <a:accent4>
      <a:srgbClr val="DADADA"/>
    </a:accent4>
    <a:accent5>
      <a:srgbClr val="AAC3EF"/>
    </a:accent5>
    <a:accent6>
      <a:srgbClr val="008A8A"/>
    </a:accent6>
    <a:hlink>
      <a:srgbClr val="99FF99"/>
    </a:hlink>
    <a:folHlink>
      <a:srgbClr val="AFE1FF"/>
    </a:folHlink>
  </a:clrScheme>
</a:themeOverride>
</file>

<file path=ppt/theme/themeOverride3.xml><?xml version="1.0" encoding="utf-8"?>
<a:themeOverride xmlns:a="http://schemas.openxmlformats.org/drawingml/2006/main">
  <a:clrScheme name="">
    <a:dk1>
      <a:srgbClr val="000203"/>
    </a:dk1>
    <a:lt1>
      <a:srgbClr val="FFFFFF"/>
    </a:lt1>
    <a:dk2>
      <a:srgbClr val="1D4229"/>
    </a:dk2>
    <a:lt2>
      <a:srgbClr val="CCECFF"/>
    </a:lt2>
    <a:accent1>
      <a:srgbClr val="0088E4"/>
    </a:accent1>
    <a:accent2>
      <a:srgbClr val="009999"/>
    </a:accent2>
    <a:accent3>
      <a:srgbClr val="ABB0AC"/>
    </a:accent3>
    <a:accent4>
      <a:srgbClr val="DADADA"/>
    </a:accent4>
    <a:accent5>
      <a:srgbClr val="AAC3EF"/>
    </a:accent5>
    <a:accent6>
      <a:srgbClr val="008A8A"/>
    </a:accent6>
    <a:hlink>
      <a:srgbClr val="99FF99"/>
    </a:hlink>
    <a:folHlink>
      <a:srgbClr val="AFE1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2004:Templates:Presentations:Designs:Bold Stripes</Template>
  <TotalTime>22807</TotalTime>
  <Words>15101</Words>
  <Application>Microsoft Macintosh PowerPoint</Application>
  <PresentationFormat>On-screen Show (4:3)</PresentationFormat>
  <Paragraphs>1515</Paragraphs>
  <Slides>227</Slides>
  <Notes>220</Notes>
  <HiddenSlides>0</HiddenSlides>
  <MMClips>0</MMClips>
  <ScaleCrop>false</ScaleCrop>
  <HeadingPairs>
    <vt:vector size="6" baseType="variant">
      <vt:variant>
        <vt:lpstr>Fonts Used</vt:lpstr>
      </vt:variant>
      <vt:variant>
        <vt:i4>33</vt:i4>
      </vt:variant>
      <vt:variant>
        <vt:lpstr>Theme</vt:lpstr>
      </vt:variant>
      <vt:variant>
        <vt:i4>30</vt:i4>
      </vt:variant>
      <vt:variant>
        <vt:lpstr>Slide Titles</vt:lpstr>
      </vt:variant>
      <vt:variant>
        <vt:i4>227</vt:i4>
      </vt:variant>
    </vt:vector>
  </HeadingPairs>
  <TitlesOfParts>
    <vt:vector size="290" baseType="lpstr">
      <vt:lpstr>26</vt:lpstr>
      <vt:lpstr>acme secret agent</vt:lpstr>
      <vt:lpstr>Aramis Regular</vt:lpstr>
      <vt:lpstr>Arial-BoldMT</vt:lpstr>
      <vt:lpstr>BONES</vt:lpstr>
      <vt:lpstr>Candy Sniper</vt:lpstr>
      <vt:lpstr>Coolvetica</vt:lpstr>
      <vt:lpstr>Crass</vt:lpstr>
      <vt:lpstr>ＭＳ Ｐゴシック</vt:lpstr>
      <vt:lpstr>Piracy</vt:lpstr>
      <vt:lpstr>新細明體</vt:lpstr>
      <vt:lpstr>Times</vt:lpstr>
      <vt:lpstr>Abadi MT Condensed Extra Bold</vt:lpstr>
      <vt:lpstr>Arial</vt:lpstr>
      <vt:lpstr>Arial Black</vt:lpstr>
      <vt:lpstr>Arial Narrow</vt:lpstr>
      <vt:lpstr>Bauhaus 93</vt:lpstr>
      <vt:lpstr>Comic Sans MS</vt:lpstr>
      <vt:lpstr>Copperplate Gothic Light</vt:lpstr>
      <vt:lpstr>Engravers MT</vt:lpstr>
      <vt:lpstr>Garamond</vt:lpstr>
      <vt:lpstr>Helvetica</vt:lpstr>
      <vt:lpstr>Impact</vt:lpstr>
      <vt:lpstr>Lucida Grande</vt:lpstr>
      <vt:lpstr>Lucida Sans Unicode</vt:lpstr>
      <vt:lpstr>Monotype Sorts</vt:lpstr>
      <vt:lpstr>Papyrus</vt:lpstr>
      <vt:lpstr>Rockwell Extra Bold</vt:lpstr>
      <vt:lpstr>Tahoma</vt:lpstr>
      <vt:lpstr>Times New Roman</vt:lpstr>
      <vt:lpstr>Trebuchet MS</vt:lpstr>
      <vt:lpstr>Verdana</vt:lpstr>
      <vt:lpstr>Wingdings</vt:lpstr>
      <vt:lpstr>Blank Presentation</vt:lpstr>
      <vt:lpstr>Tube</vt:lpstr>
      <vt:lpstr>Mountain</vt:lpstr>
      <vt:lpstr>預設簡報設計</vt:lpstr>
      <vt:lpstr>Textured</vt:lpstr>
      <vt:lpstr>Nature</vt:lpstr>
      <vt:lpstr>Marble Top</vt:lpstr>
      <vt:lpstr>Ripple</vt:lpstr>
      <vt:lpstr>Fireworks</vt:lpstr>
      <vt:lpstr>untitled 1</vt:lpstr>
      <vt:lpstr>Slit</vt:lpstr>
      <vt:lpstr>Smudge</vt:lpstr>
      <vt:lpstr>Full Moon</vt:lpstr>
      <vt:lpstr>Flow</vt:lpstr>
      <vt:lpstr>Beam</vt:lpstr>
      <vt:lpstr>14 Literary 2 - Dead Sea Scrolls</vt:lpstr>
      <vt:lpstr>Compass</vt:lpstr>
      <vt:lpstr>Candybar</vt:lpstr>
      <vt:lpstr>Default Design</vt:lpstr>
      <vt:lpstr>Finance</vt:lpstr>
      <vt:lpstr>Capsules</vt:lpstr>
      <vt:lpstr>Gleam</vt:lpstr>
      <vt:lpstr>Bold Stripes</vt:lpstr>
      <vt:lpstr>Orbit</vt:lpstr>
      <vt:lpstr>1_Default Design</vt:lpstr>
      <vt:lpstr>1_Blank Presentation</vt:lpstr>
      <vt:lpstr>3_Blank Presentation</vt:lpstr>
      <vt:lpstr>1_Candybar</vt:lpstr>
      <vt:lpstr>1_untitled 1</vt:lpstr>
      <vt:lpstr>2_Default Design</vt:lpstr>
      <vt:lpstr>Debunking The Da Vinci Code</vt:lpstr>
      <vt:lpstr>破解 达芬奇密码</vt:lpstr>
      <vt:lpstr>Julian Beever Self-Portrait</vt:lpstr>
      <vt:lpstr>Beginning the Dig for Gold</vt:lpstr>
      <vt:lpstr>The Shovel is Fake Too</vt:lpstr>
      <vt:lpstr>Even More Gold…</vt:lpstr>
      <vt:lpstr>The Gold Digger Hits It Big Time!</vt:lpstr>
      <vt:lpstr>Nice Legs!</vt:lpstr>
      <vt:lpstr>Her Leg at the Wrong Angle…</vt:lpstr>
      <vt:lpstr>Both Angles</vt:lpstr>
      <vt:lpstr>Jesus has always been God</vt:lpstr>
      <vt:lpstr>God became man in Jesus</vt:lpstr>
      <vt:lpstr>Attacks Against Scripture</vt:lpstr>
      <vt:lpstr>Attacks Continue</vt:lpstr>
      <vt:lpstr>Answer the Critics</vt:lpstr>
      <vt:lpstr>A New Heresy</vt:lpstr>
      <vt:lpstr>The Influence</vt:lpstr>
      <vt:lpstr>Laughing all the way to the bank…</vt:lpstr>
      <vt:lpstr>44 Languages!</vt:lpstr>
      <vt:lpstr>The Movie: 18 May</vt:lpstr>
      <vt:lpstr>The  Plot</vt:lpstr>
      <vt:lpstr>The Movie Cast</vt:lpstr>
      <vt:lpstr>Musee du Louvre, Paris</vt:lpstr>
      <vt:lpstr>Silas</vt:lpstr>
      <vt:lpstr>Jacques Sauniére </vt:lpstr>
      <vt:lpstr>Musee du Louvre, Paris</vt:lpstr>
      <vt:lpstr>Vitruvian Man Venice, gallerie dell' Accademia</vt:lpstr>
      <vt:lpstr>Robert Langdon</vt:lpstr>
      <vt:lpstr>Robert Langdon</vt:lpstr>
      <vt:lpstr>Sophie Neveu</vt:lpstr>
      <vt:lpstr>Sophie Neveu</vt:lpstr>
      <vt:lpstr>On the run…</vt:lpstr>
      <vt:lpstr>Langdon &amp; Neveu after clues</vt:lpstr>
      <vt:lpstr>Bezu Fache</vt:lpstr>
      <vt:lpstr>Sir Leigh Teabing</vt:lpstr>
      <vt:lpstr>Westminster Abbey</vt:lpstr>
      <vt:lpstr>The supposed  "disembodied dagger"</vt:lpstr>
      <vt:lpstr>Another "Clue"</vt:lpstr>
      <vt:lpstr>The "Solution"</vt:lpstr>
      <vt:lpstr>The Summary</vt:lpstr>
      <vt:lpstr>The Gospel According to Brown</vt:lpstr>
      <vt:lpstr>Musee du Louvre, Paris</vt:lpstr>
      <vt:lpstr>la Pyramide inversée Louvre,  Paris</vt:lpstr>
      <vt:lpstr>Langdon &amp; Nevue missed some important English works of art</vt:lpstr>
      <vt:lpstr>The Sources</vt:lpstr>
      <vt:lpstr>danbrown.com</vt:lpstr>
      <vt:lpstr>Does Brown Really Believe All This Stuff?</vt:lpstr>
      <vt:lpstr>The Claims in the Preface</vt:lpstr>
      <vt:lpstr>"All descriptions of… architecture…  are accurate."  Really?</vt:lpstr>
      <vt:lpstr>Where did Brown get this stuff? He notes four books:</vt:lpstr>
      <vt:lpstr>Holy Blood, Holy Grail Authors (1982)</vt:lpstr>
      <vt:lpstr>Some Liberal Scholars Back Brown Too</vt:lpstr>
      <vt:lpstr>Brown hits on many subjects where people know little…</vt:lpstr>
      <vt:lpstr>Our Evaluation…</vt:lpstr>
      <vt:lpstr>Historical Errors</vt:lpstr>
      <vt:lpstr>Brown's "Winner" Idea</vt:lpstr>
      <vt:lpstr>Who were the "Winners"?</vt:lpstr>
      <vt:lpstr>Smearing History</vt:lpstr>
      <vt:lpstr>Clearing History</vt:lpstr>
      <vt:lpstr>Irenaeus (AD 180)</vt:lpstr>
      <vt:lpstr>Irenaeus (AD 180)</vt:lpstr>
      <vt:lpstr>Irenaeus (AD 180)</vt:lpstr>
      <vt:lpstr>Clearing History</vt:lpstr>
      <vt:lpstr>NT Canon during 1st 4C</vt:lpstr>
      <vt:lpstr>NT Canonicity  Requirements</vt:lpstr>
      <vt:lpstr>Paul Called Luke's Gospel "Scripture" within 5 years!</vt:lpstr>
      <vt:lpstr>Peter Also Called Paul's Letters "Scripture"!</vt:lpstr>
      <vt:lpstr>Who is Jesus Christ… really?</vt:lpstr>
      <vt:lpstr>Brown's view of Jesus through "historian" Leigh Teabing…</vt:lpstr>
      <vt:lpstr>So what did the early Church really believe about Jesus?</vt:lpstr>
      <vt:lpstr>Would Christians who "believed that Jesus was only a man" really need to worship secretly in the catacombs?  Nonsense!</vt:lpstr>
      <vt:lpstr>Would Christians who "believed that Jesus was only a man" die as martyrs?  Hardly!</vt:lpstr>
      <vt:lpstr>Perpetua's Martyrdom (AD 203)</vt:lpstr>
      <vt:lpstr>Alexander versus the Heretic Arius</vt:lpstr>
      <vt:lpstr>What About Nicea  (AD 325)?</vt:lpstr>
      <vt:lpstr>What About Nicaea?</vt:lpstr>
      <vt:lpstr>1st century belief in Deity</vt:lpstr>
      <vt:lpstr>Belief in Christ's Deity Before Nicaea</vt:lpstr>
      <vt:lpstr>The Nicene Creed (AD 325)</vt:lpstr>
      <vt:lpstr>The Nicene Creed (AD 325)</vt:lpstr>
      <vt:lpstr>The Nicene Creed (AD 325)</vt:lpstr>
      <vt:lpstr>The Arian Controversy and Trinitarianism</vt:lpstr>
      <vt:lpstr>The Resurgence of Arianism</vt:lpstr>
      <vt:lpstr>Romans worshipped many gods and goddesses, but the high God Jupiter was male.</vt:lpstr>
      <vt:lpstr>Gnostics Favored Men Anyway</vt:lpstr>
      <vt:lpstr>What is the Grail?</vt:lpstr>
      <vt:lpstr>FACT:  The Holy Grail legend first appeared in 1170 in Perceval, a romantic tale about a legendary King Arthur and his kingdom of Camelot.  The Grail was never linked to Mary Magdalene until Holy Blood, Holy Grail (1982). </vt:lpstr>
      <vt:lpstr>Knights Templar</vt:lpstr>
      <vt:lpstr>Brown's Inconsistency</vt:lpstr>
      <vt:lpstr>McKellen as Gandalf</vt:lpstr>
      <vt:lpstr>Brown claims Jesus' bloodline continued in France's royalty (debunked in 1993 in French court of law)</vt:lpstr>
      <vt:lpstr>The Claims in the Preface</vt:lpstr>
      <vt:lpstr>The Claims in the Preface</vt:lpstr>
      <vt:lpstr>Jean-Luc Chaumeil with the 1960s forged documents</vt:lpstr>
      <vt:lpstr>Plantard in red confessed it was forged by Philippe de Cherisey </vt:lpstr>
      <vt:lpstr>Philippe de Cherisey's handwriting</vt:lpstr>
      <vt:lpstr>No Support!</vt:lpstr>
      <vt:lpstr>Claims in the Preface</vt:lpstr>
      <vt:lpstr>Holy Blood Through Catholic Women?</vt:lpstr>
      <vt:lpstr>Art  Errors</vt:lpstr>
      <vt:lpstr>Is Mona really Leonardo?!</vt:lpstr>
      <vt:lpstr>How Feminine was Mona?</vt:lpstr>
      <vt:lpstr>Brown's book angers Mona Lisa</vt:lpstr>
      <vt:lpstr>The Mona Michael</vt:lpstr>
      <vt:lpstr>The Last Supper</vt:lpstr>
      <vt:lpstr>The Last Supper</vt:lpstr>
      <vt:lpstr>The Last Supper</vt:lpstr>
      <vt:lpstr>The Last Supper</vt:lpstr>
      <vt:lpstr>A Closer Look…</vt:lpstr>
      <vt:lpstr>Who is this?</vt:lpstr>
      <vt:lpstr>Who is this?</vt:lpstr>
      <vt:lpstr>The Virgin of the Rocks</vt:lpstr>
      <vt:lpstr>"Just about everything  [Brown] says about Leonardo da Vinci is wrong." </vt:lpstr>
      <vt:lpstr>"It looks like a young male. I see no breasts"</vt:lpstr>
      <vt:lpstr>Biblical Interpretation Errors</vt:lpstr>
      <vt:lpstr>Is the Bible reliable?</vt:lpstr>
      <vt:lpstr>Extant Copies of Pagan vs. NT Writings</vt:lpstr>
      <vt:lpstr>Accuracy of Transmission</vt:lpstr>
      <vt:lpstr>ISAIAH: QUMRAN v. THE MASORETES</vt:lpstr>
      <vt:lpstr>Who was Mary Magdalene?</vt:lpstr>
      <vt:lpstr>Who was Mary Magdalene?</vt:lpstr>
      <vt:lpstr>Who was Mary Magdalene?</vt:lpstr>
      <vt:lpstr>Who was Mary Magdalene?</vt:lpstr>
      <vt:lpstr>Who was Mary Magdalene?</vt:lpstr>
      <vt:lpstr>Luke 7:36-50 Jesus and the Sinful Woman</vt:lpstr>
      <vt:lpstr>Smearing Mary</vt:lpstr>
      <vt:lpstr>Mary Magdalene as the "Companion" (Wife) of Christ</vt:lpstr>
      <vt:lpstr>Mary Magdalene as the "Companion" (Wife) of Christ?!</vt:lpstr>
      <vt:lpstr>Also Noting a "Kiss"…</vt:lpstr>
      <vt:lpstr>Luke 2:52 Jesus grew in…</vt:lpstr>
      <vt:lpstr>Was Jesus really single?</vt:lpstr>
      <vt:lpstr>Essenes remained single.</vt:lpstr>
      <vt:lpstr>Does it matter if Christ married?</vt:lpstr>
      <vt:lpstr>Does it matter if Christ married?</vt:lpstr>
      <vt:lpstr>Brown Blasphemes God's Name</vt:lpstr>
      <vt:lpstr>Monotheism</vt:lpstr>
      <vt:lpstr>Brown's Bizarre Belief</vt:lpstr>
      <vt:lpstr>The Shekinah glory filled God's new palace!</vt:lpstr>
      <vt:lpstr>Brown Blasphemes God's Name</vt:lpstr>
      <vt:lpstr>The Truth About God's Name</vt:lpstr>
      <vt:lpstr>The Summary</vt:lpstr>
      <vt:lpstr>Brown's Thesis</vt:lpstr>
      <vt:lpstr>Brown encourages goddess worship!</vt:lpstr>
      <vt:lpstr>Divine Symbols?</vt:lpstr>
      <vt:lpstr>Modern Gnostics Fuse Symbols…</vt:lpstr>
      <vt:lpstr>Others Are Trying to Cash  in on Brown's Thesis</vt:lpstr>
      <vt:lpstr>The Unauthorized Biography</vt:lpstr>
      <vt:lpstr>"Saying that Dan Brown's book is about Christianity is like saying 'Finding Nemo' is about marine biology."</vt:lpstr>
      <vt:lpstr>Our Context</vt:lpstr>
      <vt:lpstr>Fatalism in Marriage</vt:lpstr>
      <vt:lpstr>The Male Brain</vt:lpstr>
      <vt:lpstr>The Female Brain</vt:lpstr>
      <vt:lpstr>Cathedral Entrance</vt:lpstr>
      <vt:lpstr>Life Explained</vt:lpstr>
      <vt:lpstr>Danbrown.com on Women</vt:lpstr>
      <vt:lpstr>It is pagan society that has subjugated women--not Christianity!</vt:lpstr>
      <vt:lpstr>Common Laborers</vt:lpstr>
      <vt:lpstr>Hoe Ladies</vt:lpstr>
      <vt:lpstr>Muslim women suffer 'apartheid'</vt:lpstr>
      <vt:lpstr>A "Liberated" Woman Miner</vt:lpstr>
      <vt:lpstr>WOW</vt:lpstr>
      <vt:lpstr>Women Have Increasing Influence in Society</vt:lpstr>
      <vt:lpstr>But what does the Bible  really say about Women?</vt:lpstr>
      <vt:lpstr>The Bible Exalts Women in Matthew 1</vt:lpstr>
      <vt:lpstr>Sati (Widow Burning) in India killed thousands until William Carey led to its abolishment in 1829</vt:lpstr>
      <vt:lpstr>CCC India Staff Women</vt:lpstr>
      <vt:lpstr>Brown's view of Mona Lisa and John at the Last Supper Blurs the Sexes</vt:lpstr>
      <vt:lpstr>Frey Fabrications</vt:lpstr>
      <vt:lpstr>"Much ado about nothing"</vt:lpstr>
      <vt:lpstr>Entertainment Better Than Truth</vt:lpstr>
      <vt:lpstr>"The Enshrinement of Subjectivity"</vt:lpstr>
      <vt:lpstr>"Based on a true story"</vt:lpstr>
      <vt:lpstr>Today "all literary sources are considered equal"!</vt:lpstr>
      <vt:lpstr>NT Apocrypha: 18 Gospels</vt:lpstr>
      <vt:lpstr>NT Apocrypha: 18 Gospels</vt:lpstr>
      <vt:lpstr>NT Apocrypha: 21 "Acts"</vt:lpstr>
      <vt:lpstr>NT Apocrypha: 21 "Acts"</vt:lpstr>
      <vt:lpstr>NT Apocrypha: Others</vt:lpstr>
      <vt:lpstr>Brown's Key Sources are Gnostic</vt:lpstr>
      <vt:lpstr>The Gospel of Judas</vt:lpstr>
      <vt:lpstr>The Gospel of Judas</vt:lpstr>
      <vt:lpstr>"The Enshrinement of Subjectivity"</vt:lpstr>
      <vt:lpstr>Brown Fills in the  "Unknown Middle"</vt:lpstr>
      <vt:lpstr>Our Response</vt:lpstr>
      <vt:lpstr>How Do We Respond to Attacks Against Scripture Today?</vt:lpstr>
      <vt:lpstr>The One Book</vt:lpstr>
      <vt:lpstr>danbrown.com</vt:lpstr>
      <vt:lpstr>Critiques</vt:lpstr>
      <vt:lpstr>For a Brief Critique…</vt:lpstr>
      <vt:lpstr>For an Audio Critique…</vt:lpstr>
      <vt:lpstr>Singapore DVC Resource Team</vt:lpstr>
      <vt:lpstr>My Upcoming Seminar</vt:lpstr>
      <vt:lpstr>What to say to others?   Answer according to where the person is coming from</vt:lpstr>
      <vt:lpstr>What to say to others?   Answer according to where the person is coming from</vt:lpstr>
      <vt:lpstr>What to say to others?   Answer according to where the person is coming from</vt:lpstr>
      <vt:lpstr>Questions to Ask Others</vt:lpstr>
      <vt:lpstr>Questions to Ask Others</vt:lpstr>
      <vt:lpstr>Questions to Ask Others</vt:lpstr>
      <vt:lpstr>Let the controversy bring you to talk about the cross</vt:lpstr>
      <vt:lpstr>Brown totally misses the significance of the cross</vt:lpstr>
      <vt:lpstr>What's So Good About  Good Friday?</vt:lpstr>
      <vt:lpstr>Good Friday is good because on this day Jesus Christ paid for your sin.</vt:lpstr>
      <vt:lpstr>But Jesus' resurrection proved He is God who can give us eternal life (John 20).</vt:lpstr>
      <vt:lpstr>How can we explain the empty tomb?</vt:lpstr>
      <vt:lpstr>What would it take to turn the despondent Peter around?</vt:lpstr>
      <vt:lpstr>The empty tomb did it!</vt:lpstr>
      <vt:lpstr>Why did John write about Jesus' miracles?</vt:lpstr>
      <vt:lpstr>The Divine Code</vt:lpstr>
      <vt:lpstr>Jesus rose to give you new life!</vt:lpstr>
      <vt:lpstr>How can you know Him?</vt:lpstr>
      <vt:lpstr>破解 达芬奇密码</vt:lpstr>
      <vt:lpstr>Questions?</vt:lpstr>
      <vt:lpstr>Supplements on Ancient Near East Women</vt:lpstr>
      <vt:lpstr>Ancient Near East Women </vt:lpstr>
      <vt:lpstr>Ancient Near East Women </vt:lpstr>
      <vt:lpstr>Ancient Near East Women </vt:lpstr>
      <vt:lpstr>Ancient Near East Women </vt:lpstr>
      <vt:lpstr>Ancient Near East Women </vt:lpstr>
      <vt:lpstr>Summary</vt:lpstr>
      <vt:lpstr>Supplements on  Mary Magdalene</vt:lpstr>
      <vt:lpstr>Was Mary Magdalene  the Woman with the Alabaster Jar?</vt:lpstr>
      <vt:lpstr>John 12 Events</vt:lpstr>
      <vt:lpstr>Luke 7:36-50 Jesus and the Sinful Woman</vt:lpstr>
      <vt:lpstr>Anointings of Jesus</vt:lpstr>
      <vt:lpstr>The Two Anointings of Jesus</vt:lpstr>
      <vt:lpstr>Theology PPT link at BibleStudyDownloads.org</vt:lpstr>
      <vt:lpstr>Black</vt:lpstr>
    </vt:vector>
  </TitlesOfParts>
  <Manager/>
  <Company>Singapore Bible College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 Vinci Code</dc:title>
  <dc:subject/>
  <dc:creator>Dr Rick Griffith</dc:creator>
  <cp:keywords/>
  <dc:description/>
  <cp:lastModifiedBy>Rick Griffith</cp:lastModifiedBy>
  <cp:revision>711</cp:revision>
  <dcterms:created xsi:type="dcterms:W3CDTF">2009-09-12T03:15:53Z</dcterms:created>
  <dcterms:modified xsi:type="dcterms:W3CDTF">2024-05-03T18:34:02Z</dcterms:modified>
  <cp:category/>
</cp:coreProperties>
</file>