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87"/>
  </p:normalViewPr>
  <p:slideViewPr>
    <p:cSldViewPr>
      <p:cViewPr varScale="1">
        <p:scale>
          <a:sx n="116" d="100"/>
          <a:sy n="116" d="100"/>
        </p:scale>
        <p:origin x="206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57192"/>
            <a:ext cx="9144000" cy="1700808"/>
          </a:xfrm>
        </p:spPr>
        <p:txBody>
          <a:bodyPr/>
          <a:lstStyle>
            <a:lvl1pPr marL="0" indent="0" algn="ctr">
              <a:lnSpc>
                <a:spcPct val="90000"/>
              </a:lnSpc>
              <a:buNone/>
              <a:defRPr sz="32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11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4F7ED-58FE-6A4C-AF4E-67631F98E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1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4D2AB-91E7-6B47-AE05-238669927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7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5599-4C07-AE48-AE0C-3D16D8BEB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9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91257-6B66-E34D-9188-56AA4143A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2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4B11E-1251-7646-9C1D-3AD93A13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7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32CC3-4468-4047-8B20-F5AECC694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7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C3B19-D5A6-3242-9BF2-3451349B3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9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9EFD8-620E-7F40-B116-28FE5F5FC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9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8047E-A6E6-5F46-99B3-097D0C094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9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2A669-B6E0-CE4F-ACAF-FA1482239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7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609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125538"/>
            <a:ext cx="7772400" cy="3239566"/>
          </a:xfrm>
        </p:spPr>
        <p:txBody>
          <a:bodyPr/>
          <a:lstStyle/>
          <a:p>
            <a:pPr eaLnBrk="1" hangingPunct="1"/>
            <a:r>
              <a:rPr lang="en-US" sz="6600" dirty="0">
                <a:latin typeface="Arial" charset="0"/>
                <a:ea typeface="ＭＳ Ｐゴシック" charset="0"/>
                <a:cs typeface="ＭＳ Ｐゴシック" charset="0"/>
              </a:rPr>
              <a:t>White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br>
              <a:rPr lang="en-US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on Black Background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157788"/>
            <a:ext cx="9144000" cy="1700212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Subtitle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6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Blank Presentation</vt:lpstr>
      <vt:lpstr>White  on Black Background</vt:lpstr>
      <vt:lpstr>PowerPoint Presentation</vt:lpstr>
    </vt:vector>
  </TitlesOfParts>
  <Company>SBC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Rick Griffith</dc:creator>
  <cp:lastModifiedBy>Rick Griffith</cp:lastModifiedBy>
  <cp:revision>8</cp:revision>
  <dcterms:created xsi:type="dcterms:W3CDTF">2006-11-14T08:25:02Z</dcterms:created>
  <dcterms:modified xsi:type="dcterms:W3CDTF">2023-02-16T14:36:21Z</dcterms:modified>
</cp:coreProperties>
</file>