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Masters/slideMaster71.xml" ContentType="application/vnd.openxmlformats-officedocument.presentationml.slideMaster+xml"/>
  <Override PartName="/ppt/slideMasters/slideMaster72.xml" ContentType="application/vnd.openxmlformats-officedocument.presentationml.slideMaster+xml"/>
  <Override PartName="/ppt/slideMasters/slideMaster73.xml" ContentType="application/vnd.openxmlformats-officedocument.presentationml.slideMaster+xml"/>
  <Override PartName="/ppt/slideMasters/slideMaster74.xml" ContentType="application/vnd.openxmlformats-officedocument.presentationml.slideMaster+xml"/>
  <Override PartName="/ppt/slideMasters/slideMaster75.xml" ContentType="application/vnd.openxmlformats-officedocument.presentationml.slideMaster+xml"/>
  <Override PartName="/ppt/slideMasters/slideMaster76.xml" ContentType="application/vnd.openxmlformats-officedocument.presentationml.slideMaster+xml"/>
  <Override PartName="/ppt/slideMasters/slideMaster77.xml" ContentType="application/vnd.openxmlformats-officedocument.presentationml.slideMaster+xml"/>
  <Override PartName="/ppt/slideMasters/slideMaster7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5.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7.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18.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19.xml" ContentType="application/vnd.openxmlformats-officedocument.theme+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20.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theme/theme21.xml" ContentType="application/vnd.openxmlformats-officedocument.theme+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theme/theme22.xml" ContentType="application/vnd.openxmlformats-officedocument.theme+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3.xml" ContentType="application/vnd.openxmlformats-officedocument.them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theme/theme24.xml" ContentType="application/vnd.openxmlformats-officedocument.theme+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theme/theme25.xml" ContentType="application/vnd.openxmlformats-officedocument.theme+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26.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7.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8.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theme/theme29.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0.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1.xml" ContentType="application/vnd.openxmlformats-officedocument.theme+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32.xml" ContentType="application/vnd.openxmlformats-officedocument.theme+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theme/theme33.xml" ContentType="application/vnd.openxmlformats-officedocument.theme+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4.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5.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6.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7.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38.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39.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0.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1.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theme/theme43.xml" ContentType="application/vnd.openxmlformats-officedocument.theme+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44.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theme/theme45.xml" ContentType="application/vnd.openxmlformats-officedocument.theme+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46.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47.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48.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49.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theme/theme50.xml" ContentType="application/vnd.openxmlformats-officedocument.theme+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51.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theme/theme52.xml" ContentType="application/vnd.openxmlformats-officedocument.theme+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theme/theme53.xml" ContentType="application/vnd.openxmlformats-officedocument.theme+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theme/theme54.xml" ContentType="application/vnd.openxmlformats-officedocument.theme+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theme/theme55.xml" ContentType="application/vnd.openxmlformats-officedocument.theme+xml"/>
  <Override PartName="/ppt/slideLayouts/slideLayout606.xml" ContentType="application/vnd.openxmlformats-officedocument.presentationml.slideLayout+xml"/>
  <Override PartName="/ppt/theme/theme56.xml" ContentType="application/vnd.openxmlformats-officedocument.theme+xml"/>
  <Override PartName="/ppt/slideLayouts/slideLayout607.xml" ContentType="application/vnd.openxmlformats-officedocument.presentationml.slideLayout+xml"/>
  <Override PartName="/ppt/theme/theme57.xml" ContentType="application/vnd.openxmlformats-officedocument.theme+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theme/theme58.xml" ContentType="application/vnd.openxmlformats-officedocument.theme+xml"/>
  <Override PartName="/ppt/slideLayouts/slideLayout611.xml" ContentType="application/vnd.openxmlformats-officedocument.presentationml.slideLayout+xml"/>
  <Override PartName="/ppt/theme/theme59.xml" ContentType="application/vnd.openxmlformats-officedocument.theme+xml"/>
  <Override PartName="/ppt/slideLayouts/slideLayout612.xml" ContentType="application/vnd.openxmlformats-officedocument.presentationml.slideLayout+xml"/>
  <Override PartName="/ppt/theme/theme60.xml" ContentType="application/vnd.openxmlformats-officedocument.theme+xml"/>
  <Override PartName="/ppt/slideLayouts/slideLayout613.xml" ContentType="application/vnd.openxmlformats-officedocument.presentationml.slideLayout+xml"/>
  <Override PartName="/ppt/theme/theme61.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theme/theme62.xml" ContentType="application/vnd.openxmlformats-officedocument.theme+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theme/theme63.xml" ContentType="application/vnd.openxmlformats-officedocument.theme+xml"/>
  <Override PartName="/ppt/slideLayouts/slideLayout637.xml" ContentType="application/vnd.openxmlformats-officedocument.presentationml.slideLayout+xml"/>
  <Override PartName="/ppt/theme/theme64.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theme/theme65.xml" ContentType="application/vnd.openxmlformats-officedocument.theme+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theme/theme66.xml" ContentType="application/vnd.openxmlformats-officedocument.theme+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theme/theme67.xml" ContentType="application/vnd.openxmlformats-officedocument.theme+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theme/theme68.xml" ContentType="application/vnd.openxmlformats-officedocument.theme+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theme/theme69.xml" ContentType="application/vnd.openxmlformats-officedocument.theme+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70.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71.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theme/theme72.xml" ContentType="application/vnd.openxmlformats-officedocument.theme+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theme/theme73.xml" ContentType="application/vnd.openxmlformats-officedocument.theme+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theme/theme74.xml" ContentType="application/vnd.openxmlformats-officedocument.theme+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theme/theme75.xml" ContentType="application/vnd.openxmlformats-officedocument.theme+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theme/theme76.xml" ContentType="application/vnd.openxmlformats-officedocument.theme+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theme/theme77.xml" ContentType="application/vnd.openxmlformats-officedocument.theme+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theme/theme78.xml" ContentType="application/vnd.openxmlformats-officedocument.theme+xml"/>
  <Override PartName="/ppt/theme/theme7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heme/themeOverride4.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760" r:id="rId2"/>
    <p:sldMasterId id="2147483758" r:id="rId3"/>
    <p:sldMasterId id="2147483756" r:id="rId4"/>
    <p:sldMasterId id="2147483754" r:id="rId5"/>
    <p:sldMasterId id="2147483752" r:id="rId6"/>
    <p:sldMasterId id="2147483750" r:id="rId7"/>
    <p:sldMasterId id="2147483746" r:id="rId8"/>
    <p:sldMasterId id="2147483744" r:id="rId9"/>
    <p:sldMasterId id="2147483742" r:id="rId10"/>
    <p:sldMasterId id="2147483740" r:id="rId11"/>
    <p:sldMasterId id="2147483738" r:id="rId12"/>
    <p:sldMasterId id="2147483736" r:id="rId13"/>
    <p:sldMasterId id="2147483734" r:id="rId14"/>
    <p:sldMasterId id="2147483732" r:id="rId15"/>
    <p:sldMasterId id="2147483730" r:id="rId16"/>
    <p:sldMasterId id="2147483728" r:id="rId17"/>
    <p:sldMasterId id="2147483726" r:id="rId18"/>
    <p:sldMasterId id="2147483724" r:id="rId19"/>
    <p:sldMasterId id="2147483722" r:id="rId20"/>
    <p:sldMasterId id="2147483720" r:id="rId21"/>
    <p:sldMasterId id="2147483716" r:id="rId22"/>
    <p:sldMasterId id="2147483714" r:id="rId23"/>
    <p:sldMasterId id="2147483712" r:id="rId24"/>
    <p:sldMasterId id="2147483710" r:id="rId25"/>
    <p:sldMasterId id="2147483708" r:id="rId26"/>
    <p:sldMasterId id="2147483706" r:id="rId27"/>
    <p:sldMasterId id="2147483704" r:id="rId28"/>
    <p:sldMasterId id="2147483702" r:id="rId29"/>
    <p:sldMasterId id="2147483700" r:id="rId30"/>
    <p:sldMasterId id="2147483698" r:id="rId31"/>
    <p:sldMasterId id="2147483696" r:id="rId32"/>
    <p:sldMasterId id="2147483694" r:id="rId33"/>
    <p:sldMasterId id="2147483692" r:id="rId34"/>
    <p:sldMasterId id="2147483690" r:id="rId35"/>
    <p:sldMasterId id="2147483688" r:id="rId36"/>
    <p:sldMasterId id="2147483686" r:id="rId37"/>
    <p:sldMasterId id="2147483684" r:id="rId38"/>
    <p:sldMasterId id="2147483682" r:id="rId39"/>
    <p:sldMasterId id="2147483680" r:id="rId40"/>
    <p:sldMasterId id="2147483678" r:id="rId41"/>
    <p:sldMasterId id="2147483676" r:id="rId42"/>
    <p:sldMasterId id="2147483672" r:id="rId43"/>
    <p:sldMasterId id="2147483670" r:id="rId44"/>
    <p:sldMasterId id="2147483668" r:id="rId45"/>
    <p:sldMasterId id="2147483666" r:id="rId46"/>
    <p:sldMasterId id="2147483664" r:id="rId47"/>
    <p:sldMasterId id="2147483662" r:id="rId48"/>
    <p:sldMasterId id="2147483660" r:id="rId49"/>
    <p:sldMasterId id="2147483658" r:id="rId50"/>
    <p:sldMasterId id="2147483656" r:id="rId51"/>
    <p:sldMasterId id="2147483654" r:id="rId52"/>
    <p:sldMasterId id="2147483652" r:id="rId53"/>
    <p:sldMasterId id="2147483649" r:id="rId54"/>
    <p:sldMasterId id="2147483748" r:id="rId55"/>
    <p:sldMasterId id="2147484973" r:id="rId56"/>
    <p:sldMasterId id="2147484975" r:id="rId57"/>
    <p:sldMasterId id="2147484977" r:id="rId58"/>
    <p:sldMasterId id="2147484981" r:id="rId59"/>
    <p:sldMasterId id="2147484983" r:id="rId60"/>
    <p:sldMasterId id="2147485647" r:id="rId61"/>
    <p:sldMasterId id="2147488301" r:id="rId62"/>
    <p:sldMasterId id="2147488998" r:id="rId63"/>
    <p:sldMasterId id="2147491138" r:id="rId64"/>
    <p:sldMasterId id="2147492562" r:id="rId65"/>
    <p:sldMasterId id="2147495573" r:id="rId66"/>
    <p:sldMasterId id="2147502483" r:id="rId67"/>
    <p:sldMasterId id="2147503291" r:id="rId68"/>
    <p:sldMasterId id="2147504933" r:id="rId69"/>
    <p:sldMasterId id="2147505862" r:id="rId70"/>
    <p:sldMasterId id="2147508604" r:id="rId71"/>
    <p:sldMasterId id="2147510444" r:id="rId72"/>
    <p:sldMasterId id="2147510457" r:id="rId73"/>
    <p:sldMasterId id="2147510469" r:id="rId74"/>
    <p:sldMasterId id="2147510481" r:id="rId75"/>
    <p:sldMasterId id="2147510493" r:id="rId76"/>
    <p:sldMasterId id="2147510507" r:id="rId77"/>
    <p:sldMasterId id="2147510519" r:id="rId78"/>
  </p:sldMasterIdLst>
  <p:notesMasterIdLst>
    <p:notesMasterId r:id="rId286"/>
  </p:notesMasterIdLst>
  <p:sldIdLst>
    <p:sldId id="448" r:id="rId79"/>
    <p:sldId id="449" r:id="rId80"/>
    <p:sldId id="502" r:id="rId81"/>
    <p:sldId id="1010" r:id="rId82"/>
    <p:sldId id="450" r:id="rId83"/>
    <p:sldId id="489" r:id="rId84"/>
    <p:sldId id="490" r:id="rId85"/>
    <p:sldId id="491" r:id="rId86"/>
    <p:sldId id="492" r:id="rId87"/>
    <p:sldId id="430" r:id="rId88"/>
    <p:sldId id="478" r:id="rId89"/>
    <p:sldId id="1013" r:id="rId90"/>
    <p:sldId id="1011" r:id="rId91"/>
    <p:sldId id="1014" r:id="rId92"/>
    <p:sldId id="1015" r:id="rId93"/>
    <p:sldId id="479" r:id="rId94"/>
    <p:sldId id="480" r:id="rId95"/>
    <p:sldId id="487" r:id="rId96"/>
    <p:sldId id="501" r:id="rId97"/>
    <p:sldId id="1016" r:id="rId98"/>
    <p:sldId id="493" r:id="rId99"/>
    <p:sldId id="494" r:id="rId100"/>
    <p:sldId id="445" r:id="rId101"/>
    <p:sldId id="428" r:id="rId102"/>
    <p:sldId id="507" r:id="rId103"/>
    <p:sldId id="505" r:id="rId104"/>
    <p:sldId id="469" r:id="rId105"/>
    <p:sldId id="429" r:id="rId106"/>
    <p:sldId id="506" r:id="rId107"/>
    <p:sldId id="399" r:id="rId108"/>
    <p:sldId id="503" r:id="rId109"/>
    <p:sldId id="427" r:id="rId110"/>
    <p:sldId id="497" r:id="rId111"/>
    <p:sldId id="400" r:id="rId112"/>
    <p:sldId id="496" r:id="rId113"/>
    <p:sldId id="488" r:id="rId114"/>
    <p:sldId id="401" r:id="rId115"/>
    <p:sldId id="412" r:id="rId116"/>
    <p:sldId id="504" r:id="rId117"/>
    <p:sldId id="486" r:id="rId118"/>
    <p:sldId id="440" r:id="rId119"/>
    <p:sldId id="439" r:id="rId120"/>
    <p:sldId id="402" r:id="rId121"/>
    <p:sldId id="495" r:id="rId122"/>
    <p:sldId id="419" r:id="rId123"/>
    <p:sldId id="433" r:id="rId124"/>
    <p:sldId id="434" r:id="rId125"/>
    <p:sldId id="411" r:id="rId126"/>
    <p:sldId id="424" r:id="rId127"/>
    <p:sldId id="416" r:id="rId128"/>
    <p:sldId id="418" r:id="rId129"/>
    <p:sldId id="415" r:id="rId130"/>
    <p:sldId id="413" r:id="rId131"/>
    <p:sldId id="762" r:id="rId132"/>
    <p:sldId id="1009" r:id="rId133"/>
    <p:sldId id="447" r:id="rId134"/>
    <p:sldId id="403" r:id="rId135"/>
    <p:sldId id="435" r:id="rId136"/>
    <p:sldId id="481" r:id="rId137"/>
    <p:sldId id="437" r:id="rId138"/>
    <p:sldId id="498" r:id="rId139"/>
    <p:sldId id="482" r:id="rId140"/>
    <p:sldId id="500" r:id="rId141"/>
    <p:sldId id="483" r:id="rId142"/>
    <p:sldId id="484" r:id="rId143"/>
    <p:sldId id="441" r:id="rId144"/>
    <p:sldId id="442" r:id="rId145"/>
    <p:sldId id="444" r:id="rId146"/>
    <p:sldId id="404" r:id="rId147"/>
    <p:sldId id="405" r:id="rId148"/>
    <p:sldId id="406" r:id="rId149"/>
    <p:sldId id="407" r:id="rId150"/>
    <p:sldId id="408" r:id="rId151"/>
    <p:sldId id="432" r:id="rId152"/>
    <p:sldId id="422" r:id="rId153"/>
    <p:sldId id="420" r:id="rId154"/>
    <p:sldId id="421" r:id="rId155"/>
    <p:sldId id="376" r:id="rId156"/>
    <p:sldId id="378" r:id="rId157"/>
    <p:sldId id="381" r:id="rId158"/>
    <p:sldId id="382" r:id="rId159"/>
    <p:sldId id="383" r:id="rId160"/>
    <p:sldId id="384" r:id="rId161"/>
    <p:sldId id="391" r:id="rId162"/>
    <p:sldId id="392" r:id="rId163"/>
    <p:sldId id="393" r:id="rId164"/>
    <p:sldId id="394" r:id="rId165"/>
    <p:sldId id="395" r:id="rId166"/>
    <p:sldId id="396" r:id="rId167"/>
    <p:sldId id="397" r:id="rId168"/>
    <p:sldId id="366" r:id="rId169"/>
    <p:sldId id="367" r:id="rId170"/>
    <p:sldId id="368" r:id="rId171"/>
    <p:sldId id="369" r:id="rId172"/>
    <p:sldId id="370" r:id="rId173"/>
    <p:sldId id="371" r:id="rId174"/>
    <p:sldId id="365" r:id="rId175"/>
    <p:sldId id="352" r:id="rId176"/>
    <p:sldId id="353" r:id="rId177"/>
    <p:sldId id="354" r:id="rId178"/>
    <p:sldId id="355" r:id="rId179"/>
    <p:sldId id="356" r:id="rId180"/>
    <p:sldId id="357" r:id="rId181"/>
    <p:sldId id="358" r:id="rId182"/>
    <p:sldId id="359" r:id="rId183"/>
    <p:sldId id="360" r:id="rId184"/>
    <p:sldId id="361" r:id="rId185"/>
    <p:sldId id="269" r:id="rId186"/>
    <p:sldId id="338" r:id="rId187"/>
    <p:sldId id="339" r:id="rId188"/>
    <p:sldId id="363" r:id="rId189"/>
    <p:sldId id="340" r:id="rId190"/>
    <p:sldId id="341" r:id="rId191"/>
    <p:sldId id="342" r:id="rId192"/>
    <p:sldId id="337" r:id="rId193"/>
    <p:sldId id="264" r:id="rId194"/>
    <p:sldId id="343" r:id="rId195"/>
    <p:sldId id="344" r:id="rId196"/>
    <p:sldId id="345" r:id="rId197"/>
    <p:sldId id="346" r:id="rId198"/>
    <p:sldId id="347" r:id="rId199"/>
    <p:sldId id="348" r:id="rId200"/>
    <p:sldId id="349" r:id="rId201"/>
    <p:sldId id="350" r:id="rId202"/>
    <p:sldId id="351" r:id="rId203"/>
    <p:sldId id="256" r:id="rId204"/>
    <p:sldId id="305" r:id="rId205"/>
    <p:sldId id="320" r:id="rId206"/>
    <p:sldId id="362" r:id="rId207"/>
    <p:sldId id="324" r:id="rId208"/>
    <p:sldId id="336" r:id="rId209"/>
    <p:sldId id="325" r:id="rId210"/>
    <p:sldId id="326" r:id="rId211"/>
    <p:sldId id="327" r:id="rId212"/>
    <p:sldId id="328" r:id="rId213"/>
    <p:sldId id="329" r:id="rId214"/>
    <p:sldId id="330" r:id="rId215"/>
    <p:sldId id="331" r:id="rId216"/>
    <p:sldId id="332" r:id="rId217"/>
    <p:sldId id="333" r:id="rId218"/>
    <p:sldId id="334" r:id="rId219"/>
    <p:sldId id="335" r:id="rId220"/>
    <p:sldId id="417" r:id="rId221"/>
    <p:sldId id="306" r:id="rId222"/>
    <p:sldId id="307" r:id="rId223"/>
    <p:sldId id="322" r:id="rId224"/>
    <p:sldId id="258" r:id="rId225"/>
    <p:sldId id="259" r:id="rId226"/>
    <p:sldId id="260" r:id="rId227"/>
    <p:sldId id="374" r:id="rId228"/>
    <p:sldId id="261" r:id="rId229"/>
    <p:sldId id="262" r:id="rId230"/>
    <p:sldId id="263" r:id="rId231"/>
    <p:sldId id="257" r:id="rId232"/>
    <p:sldId id="398" r:id="rId233"/>
    <p:sldId id="414" r:id="rId234"/>
    <p:sldId id="372" r:id="rId235"/>
    <p:sldId id="265" r:id="rId236"/>
    <p:sldId id="266" r:id="rId237"/>
    <p:sldId id="270" r:id="rId238"/>
    <p:sldId id="271" r:id="rId239"/>
    <p:sldId id="1017" r:id="rId240"/>
    <p:sldId id="373" r:id="rId241"/>
    <p:sldId id="267" r:id="rId242"/>
    <p:sldId id="268" r:id="rId243"/>
    <p:sldId id="273" r:id="rId244"/>
    <p:sldId id="309" r:id="rId245"/>
    <p:sldId id="310" r:id="rId246"/>
    <p:sldId id="313" r:id="rId247"/>
    <p:sldId id="314" r:id="rId248"/>
    <p:sldId id="315" r:id="rId249"/>
    <p:sldId id="316" r:id="rId250"/>
    <p:sldId id="317" r:id="rId251"/>
    <p:sldId id="318" r:id="rId252"/>
    <p:sldId id="319" r:id="rId253"/>
    <p:sldId id="423" r:id="rId254"/>
    <p:sldId id="321" r:id="rId255"/>
    <p:sldId id="308" r:id="rId256"/>
    <p:sldId id="275" r:id="rId257"/>
    <p:sldId id="276" r:id="rId258"/>
    <p:sldId id="277" r:id="rId259"/>
    <p:sldId id="278" r:id="rId260"/>
    <p:sldId id="279" r:id="rId261"/>
    <p:sldId id="280" r:id="rId262"/>
    <p:sldId id="281" r:id="rId263"/>
    <p:sldId id="282" r:id="rId264"/>
    <p:sldId id="283" r:id="rId265"/>
    <p:sldId id="284" r:id="rId266"/>
    <p:sldId id="285" r:id="rId267"/>
    <p:sldId id="287" r:id="rId268"/>
    <p:sldId id="288" r:id="rId269"/>
    <p:sldId id="289" r:id="rId270"/>
    <p:sldId id="290" r:id="rId271"/>
    <p:sldId id="291" r:id="rId272"/>
    <p:sldId id="292" r:id="rId273"/>
    <p:sldId id="293" r:id="rId274"/>
    <p:sldId id="294" r:id="rId275"/>
    <p:sldId id="295" r:id="rId276"/>
    <p:sldId id="296" r:id="rId277"/>
    <p:sldId id="297" r:id="rId278"/>
    <p:sldId id="298" r:id="rId279"/>
    <p:sldId id="299" r:id="rId280"/>
    <p:sldId id="300" r:id="rId281"/>
    <p:sldId id="301" r:id="rId282"/>
    <p:sldId id="302" r:id="rId283"/>
    <p:sldId id="304" r:id="rId284"/>
    <p:sldId id="364" r:id="rId285"/>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972DD"/>
    <a:srgbClr val="000AFF"/>
    <a:srgbClr val="008F00"/>
    <a:srgbClr val="FF0000"/>
    <a:srgbClr val="000000"/>
    <a:srgbClr val="FFFFFF"/>
    <a:srgbClr val="E2FFF9"/>
    <a:srgbClr val="2F1F7E"/>
    <a:srgbClr val="7AFFF3"/>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70" autoAdjust="0"/>
    <p:restoredTop sz="85394" autoAdjust="0"/>
  </p:normalViewPr>
  <p:slideViewPr>
    <p:cSldViewPr>
      <p:cViewPr varScale="1">
        <p:scale>
          <a:sx n="95" d="100"/>
          <a:sy n="95" d="100"/>
        </p:scale>
        <p:origin x="272" y="1080"/>
      </p:cViewPr>
      <p:guideLst>
        <p:guide orient="horz" pos="2160"/>
        <p:guide pos="2880"/>
      </p:guideLst>
    </p:cSldViewPr>
  </p:slideViewPr>
  <p:outlineViewPr>
    <p:cViewPr>
      <p:scale>
        <a:sx n="33" d="100"/>
        <a:sy n="33" d="100"/>
      </p:scale>
      <p:origin x="0" y="5824"/>
    </p:cViewPr>
  </p:outlineViewPr>
  <p:notesTextViewPr>
    <p:cViewPr>
      <p:scale>
        <a:sx n="100" d="100"/>
        <a:sy n="100" d="100"/>
      </p:scale>
      <p:origin x="0" y="0"/>
    </p:cViewPr>
  </p:notesTextViewPr>
  <p:sorterViewPr>
    <p:cViewPr>
      <p:scale>
        <a:sx n="1" d="1"/>
        <a:sy n="1" d="1"/>
      </p:scale>
      <p:origin x="0" y="1327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39.xml"/><Relationship Id="rId21" Type="http://schemas.openxmlformats.org/officeDocument/2006/relationships/slideMaster" Target="slideMasters/slideMaster21.xml"/><Relationship Id="rId63" Type="http://schemas.openxmlformats.org/officeDocument/2006/relationships/slideMaster" Target="slideMasters/slideMaster63.xml"/><Relationship Id="rId159" Type="http://schemas.openxmlformats.org/officeDocument/2006/relationships/slide" Target="slides/slide81.xml"/><Relationship Id="rId170" Type="http://schemas.openxmlformats.org/officeDocument/2006/relationships/slide" Target="slides/slide92.xml"/><Relationship Id="rId226" Type="http://schemas.openxmlformats.org/officeDocument/2006/relationships/slide" Target="slides/slide148.xml"/><Relationship Id="rId268" Type="http://schemas.openxmlformats.org/officeDocument/2006/relationships/slide" Target="slides/slide190.xml"/><Relationship Id="rId32" Type="http://schemas.openxmlformats.org/officeDocument/2006/relationships/slideMaster" Target="slideMasters/slideMaster32.xml"/><Relationship Id="rId74" Type="http://schemas.openxmlformats.org/officeDocument/2006/relationships/slideMaster" Target="slideMasters/slideMaster74.xml"/><Relationship Id="rId128" Type="http://schemas.openxmlformats.org/officeDocument/2006/relationships/slide" Target="slides/slide50.xml"/><Relationship Id="rId5" Type="http://schemas.openxmlformats.org/officeDocument/2006/relationships/slideMaster" Target="slideMasters/slideMaster5.xml"/><Relationship Id="rId181" Type="http://schemas.openxmlformats.org/officeDocument/2006/relationships/slide" Target="slides/slide103.xml"/><Relationship Id="rId237" Type="http://schemas.openxmlformats.org/officeDocument/2006/relationships/slide" Target="slides/slide159.xml"/><Relationship Id="rId279" Type="http://schemas.openxmlformats.org/officeDocument/2006/relationships/slide" Target="slides/slide201.xml"/><Relationship Id="rId43" Type="http://schemas.openxmlformats.org/officeDocument/2006/relationships/slideMaster" Target="slideMasters/slideMaster43.xml"/><Relationship Id="rId139" Type="http://schemas.openxmlformats.org/officeDocument/2006/relationships/slide" Target="slides/slide61.xml"/><Relationship Id="rId290" Type="http://schemas.openxmlformats.org/officeDocument/2006/relationships/tableStyles" Target="tableStyles.xml"/><Relationship Id="rId85" Type="http://schemas.openxmlformats.org/officeDocument/2006/relationships/slide" Target="slides/slide7.xml"/><Relationship Id="rId150" Type="http://schemas.openxmlformats.org/officeDocument/2006/relationships/slide" Target="slides/slide72.xml"/><Relationship Id="rId192" Type="http://schemas.openxmlformats.org/officeDocument/2006/relationships/slide" Target="slides/slide114.xml"/><Relationship Id="rId206" Type="http://schemas.openxmlformats.org/officeDocument/2006/relationships/slide" Target="slides/slide128.xml"/><Relationship Id="rId248" Type="http://schemas.openxmlformats.org/officeDocument/2006/relationships/slide" Target="slides/slide170.xml"/><Relationship Id="rId269" Type="http://schemas.openxmlformats.org/officeDocument/2006/relationships/slide" Target="slides/slide19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30.xml"/><Relationship Id="rId129" Type="http://schemas.openxmlformats.org/officeDocument/2006/relationships/slide" Target="slides/slide51.xml"/><Relationship Id="rId280" Type="http://schemas.openxmlformats.org/officeDocument/2006/relationships/slide" Target="slides/slide202.xml"/><Relationship Id="rId54" Type="http://schemas.openxmlformats.org/officeDocument/2006/relationships/slideMaster" Target="slideMasters/slideMaster54.xml"/><Relationship Id="rId75" Type="http://schemas.openxmlformats.org/officeDocument/2006/relationships/slideMaster" Target="slideMasters/slideMaster75.xml"/><Relationship Id="rId96" Type="http://schemas.openxmlformats.org/officeDocument/2006/relationships/slide" Target="slides/slide18.xml"/><Relationship Id="rId140" Type="http://schemas.openxmlformats.org/officeDocument/2006/relationships/slide" Target="slides/slide62.xml"/><Relationship Id="rId161" Type="http://schemas.openxmlformats.org/officeDocument/2006/relationships/slide" Target="slides/slide83.xml"/><Relationship Id="rId182" Type="http://schemas.openxmlformats.org/officeDocument/2006/relationships/slide" Target="slides/slide104.xml"/><Relationship Id="rId217" Type="http://schemas.openxmlformats.org/officeDocument/2006/relationships/slide" Target="slides/slide139.xml"/><Relationship Id="rId6" Type="http://schemas.openxmlformats.org/officeDocument/2006/relationships/slideMaster" Target="slideMasters/slideMaster6.xml"/><Relationship Id="rId238" Type="http://schemas.openxmlformats.org/officeDocument/2006/relationships/slide" Target="slides/slide160.xml"/><Relationship Id="rId259" Type="http://schemas.openxmlformats.org/officeDocument/2006/relationships/slide" Target="slides/slide181.xml"/><Relationship Id="rId23" Type="http://schemas.openxmlformats.org/officeDocument/2006/relationships/slideMaster" Target="slideMasters/slideMaster23.xml"/><Relationship Id="rId119" Type="http://schemas.openxmlformats.org/officeDocument/2006/relationships/slide" Target="slides/slide41.xml"/><Relationship Id="rId270" Type="http://schemas.openxmlformats.org/officeDocument/2006/relationships/slide" Target="slides/slide192.xml"/><Relationship Id="rId44" Type="http://schemas.openxmlformats.org/officeDocument/2006/relationships/slideMaster" Target="slideMasters/slideMaster44.xml"/><Relationship Id="rId65" Type="http://schemas.openxmlformats.org/officeDocument/2006/relationships/slideMaster" Target="slideMasters/slideMaster65.xml"/><Relationship Id="rId86" Type="http://schemas.openxmlformats.org/officeDocument/2006/relationships/slide" Target="slides/slide8.xml"/><Relationship Id="rId130" Type="http://schemas.openxmlformats.org/officeDocument/2006/relationships/slide" Target="slides/slide52.xml"/><Relationship Id="rId151" Type="http://schemas.openxmlformats.org/officeDocument/2006/relationships/slide" Target="slides/slide73.xml"/><Relationship Id="rId172" Type="http://schemas.openxmlformats.org/officeDocument/2006/relationships/slide" Target="slides/slide94.xml"/><Relationship Id="rId193" Type="http://schemas.openxmlformats.org/officeDocument/2006/relationships/slide" Target="slides/slide115.xml"/><Relationship Id="rId207" Type="http://schemas.openxmlformats.org/officeDocument/2006/relationships/slide" Target="slides/slide129.xml"/><Relationship Id="rId228" Type="http://schemas.openxmlformats.org/officeDocument/2006/relationships/slide" Target="slides/slide150.xml"/><Relationship Id="rId249" Type="http://schemas.openxmlformats.org/officeDocument/2006/relationships/slide" Target="slides/slide171.xml"/><Relationship Id="rId13" Type="http://schemas.openxmlformats.org/officeDocument/2006/relationships/slideMaster" Target="slideMasters/slideMaster13.xml"/><Relationship Id="rId109" Type="http://schemas.openxmlformats.org/officeDocument/2006/relationships/slide" Target="slides/slide31.xml"/><Relationship Id="rId260" Type="http://schemas.openxmlformats.org/officeDocument/2006/relationships/slide" Target="slides/slide182.xml"/><Relationship Id="rId281" Type="http://schemas.openxmlformats.org/officeDocument/2006/relationships/slide" Target="slides/slide203.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Master" Target="slideMasters/slideMaster76.xml"/><Relationship Id="rId97" Type="http://schemas.openxmlformats.org/officeDocument/2006/relationships/slide" Target="slides/slide19.xml"/><Relationship Id="rId120" Type="http://schemas.openxmlformats.org/officeDocument/2006/relationships/slide" Target="slides/slide42.xml"/><Relationship Id="rId141" Type="http://schemas.openxmlformats.org/officeDocument/2006/relationships/slide" Target="slides/slide63.xml"/><Relationship Id="rId7" Type="http://schemas.openxmlformats.org/officeDocument/2006/relationships/slideMaster" Target="slideMasters/slideMaster7.xml"/><Relationship Id="rId162" Type="http://schemas.openxmlformats.org/officeDocument/2006/relationships/slide" Target="slides/slide84.xml"/><Relationship Id="rId183" Type="http://schemas.openxmlformats.org/officeDocument/2006/relationships/slide" Target="slides/slide105.xml"/><Relationship Id="rId218" Type="http://schemas.openxmlformats.org/officeDocument/2006/relationships/slide" Target="slides/slide140.xml"/><Relationship Id="rId239" Type="http://schemas.openxmlformats.org/officeDocument/2006/relationships/slide" Target="slides/slide161.xml"/><Relationship Id="rId250" Type="http://schemas.openxmlformats.org/officeDocument/2006/relationships/slide" Target="slides/slide172.xml"/><Relationship Id="rId271" Type="http://schemas.openxmlformats.org/officeDocument/2006/relationships/slide" Target="slides/slide19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9.xml"/><Relationship Id="rId110" Type="http://schemas.openxmlformats.org/officeDocument/2006/relationships/slide" Target="slides/slide32.xml"/><Relationship Id="rId131" Type="http://schemas.openxmlformats.org/officeDocument/2006/relationships/slide" Target="slides/slide53.xml"/><Relationship Id="rId152" Type="http://schemas.openxmlformats.org/officeDocument/2006/relationships/slide" Target="slides/slide74.xml"/><Relationship Id="rId173" Type="http://schemas.openxmlformats.org/officeDocument/2006/relationships/slide" Target="slides/slide95.xml"/><Relationship Id="rId194" Type="http://schemas.openxmlformats.org/officeDocument/2006/relationships/slide" Target="slides/slide116.xml"/><Relationship Id="rId208" Type="http://schemas.openxmlformats.org/officeDocument/2006/relationships/slide" Target="slides/slide130.xml"/><Relationship Id="rId229" Type="http://schemas.openxmlformats.org/officeDocument/2006/relationships/slide" Target="slides/slide151.xml"/><Relationship Id="rId240" Type="http://schemas.openxmlformats.org/officeDocument/2006/relationships/slide" Target="slides/slide162.xml"/><Relationship Id="rId261" Type="http://schemas.openxmlformats.org/officeDocument/2006/relationships/slide" Target="slides/slide18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Master" Target="slideMasters/slideMaster77.xml"/><Relationship Id="rId100" Type="http://schemas.openxmlformats.org/officeDocument/2006/relationships/slide" Target="slides/slide22.xml"/><Relationship Id="rId282" Type="http://schemas.openxmlformats.org/officeDocument/2006/relationships/slide" Target="slides/slide204.xml"/><Relationship Id="rId8" Type="http://schemas.openxmlformats.org/officeDocument/2006/relationships/slideMaster" Target="slideMasters/slideMaster8.xml"/><Relationship Id="rId98" Type="http://schemas.openxmlformats.org/officeDocument/2006/relationships/slide" Target="slides/slide20.xml"/><Relationship Id="rId121" Type="http://schemas.openxmlformats.org/officeDocument/2006/relationships/slide" Target="slides/slide43.xml"/><Relationship Id="rId142" Type="http://schemas.openxmlformats.org/officeDocument/2006/relationships/slide" Target="slides/slide64.xml"/><Relationship Id="rId163" Type="http://schemas.openxmlformats.org/officeDocument/2006/relationships/slide" Target="slides/slide85.xml"/><Relationship Id="rId184" Type="http://schemas.openxmlformats.org/officeDocument/2006/relationships/slide" Target="slides/slide106.xml"/><Relationship Id="rId219" Type="http://schemas.openxmlformats.org/officeDocument/2006/relationships/slide" Target="slides/slide141.xml"/><Relationship Id="rId230" Type="http://schemas.openxmlformats.org/officeDocument/2006/relationships/slide" Target="slides/slide152.xml"/><Relationship Id="rId251" Type="http://schemas.openxmlformats.org/officeDocument/2006/relationships/slide" Target="slides/slide17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272" Type="http://schemas.openxmlformats.org/officeDocument/2006/relationships/slide" Target="slides/slide194.xml"/><Relationship Id="rId88" Type="http://schemas.openxmlformats.org/officeDocument/2006/relationships/slide" Target="slides/slide10.xml"/><Relationship Id="rId111" Type="http://schemas.openxmlformats.org/officeDocument/2006/relationships/slide" Target="slides/slide33.xml"/><Relationship Id="rId132" Type="http://schemas.openxmlformats.org/officeDocument/2006/relationships/slide" Target="slides/slide54.xml"/><Relationship Id="rId153" Type="http://schemas.openxmlformats.org/officeDocument/2006/relationships/slide" Target="slides/slide75.xml"/><Relationship Id="rId174" Type="http://schemas.openxmlformats.org/officeDocument/2006/relationships/slide" Target="slides/slide96.xml"/><Relationship Id="rId195" Type="http://schemas.openxmlformats.org/officeDocument/2006/relationships/slide" Target="slides/slide117.xml"/><Relationship Id="rId209" Type="http://schemas.openxmlformats.org/officeDocument/2006/relationships/slide" Target="slides/slide131.xml"/><Relationship Id="rId220" Type="http://schemas.openxmlformats.org/officeDocument/2006/relationships/slide" Target="slides/slide142.xml"/><Relationship Id="rId241" Type="http://schemas.openxmlformats.org/officeDocument/2006/relationships/slide" Target="slides/slide16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262" Type="http://schemas.openxmlformats.org/officeDocument/2006/relationships/slide" Target="slides/slide184.xml"/><Relationship Id="rId283" Type="http://schemas.openxmlformats.org/officeDocument/2006/relationships/slide" Target="slides/slide205.xml"/><Relationship Id="rId78" Type="http://schemas.openxmlformats.org/officeDocument/2006/relationships/slideMaster" Target="slideMasters/slideMaster78.xml"/><Relationship Id="rId99" Type="http://schemas.openxmlformats.org/officeDocument/2006/relationships/slide" Target="slides/slide21.xml"/><Relationship Id="rId101" Type="http://schemas.openxmlformats.org/officeDocument/2006/relationships/slide" Target="slides/slide23.xml"/><Relationship Id="rId122" Type="http://schemas.openxmlformats.org/officeDocument/2006/relationships/slide" Target="slides/slide44.xml"/><Relationship Id="rId143" Type="http://schemas.openxmlformats.org/officeDocument/2006/relationships/slide" Target="slides/slide65.xml"/><Relationship Id="rId164" Type="http://schemas.openxmlformats.org/officeDocument/2006/relationships/slide" Target="slides/slide86.xml"/><Relationship Id="rId185" Type="http://schemas.openxmlformats.org/officeDocument/2006/relationships/slide" Target="slides/slide107.xml"/><Relationship Id="rId9" Type="http://schemas.openxmlformats.org/officeDocument/2006/relationships/slideMaster" Target="slideMasters/slideMaster9.xml"/><Relationship Id="rId210" Type="http://schemas.openxmlformats.org/officeDocument/2006/relationships/slide" Target="slides/slide132.xml"/><Relationship Id="rId26" Type="http://schemas.openxmlformats.org/officeDocument/2006/relationships/slideMaster" Target="slideMasters/slideMaster26.xml"/><Relationship Id="rId231" Type="http://schemas.openxmlformats.org/officeDocument/2006/relationships/slide" Target="slides/slide153.xml"/><Relationship Id="rId252" Type="http://schemas.openxmlformats.org/officeDocument/2006/relationships/slide" Target="slides/slide174.xml"/><Relationship Id="rId273" Type="http://schemas.openxmlformats.org/officeDocument/2006/relationships/slide" Target="slides/slide195.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1.xml"/><Relationship Id="rId112" Type="http://schemas.openxmlformats.org/officeDocument/2006/relationships/slide" Target="slides/slide34.xml"/><Relationship Id="rId133" Type="http://schemas.openxmlformats.org/officeDocument/2006/relationships/slide" Target="slides/slide55.xml"/><Relationship Id="rId154" Type="http://schemas.openxmlformats.org/officeDocument/2006/relationships/slide" Target="slides/slide76.xml"/><Relationship Id="rId175" Type="http://schemas.openxmlformats.org/officeDocument/2006/relationships/slide" Target="slides/slide97.xml"/><Relationship Id="rId196" Type="http://schemas.openxmlformats.org/officeDocument/2006/relationships/slide" Target="slides/slide118.xml"/><Relationship Id="rId200" Type="http://schemas.openxmlformats.org/officeDocument/2006/relationships/slide" Target="slides/slide122.xml"/><Relationship Id="rId16" Type="http://schemas.openxmlformats.org/officeDocument/2006/relationships/slideMaster" Target="slideMasters/slideMaster16.xml"/><Relationship Id="rId221" Type="http://schemas.openxmlformats.org/officeDocument/2006/relationships/slide" Target="slides/slide143.xml"/><Relationship Id="rId242" Type="http://schemas.openxmlformats.org/officeDocument/2006/relationships/slide" Target="slides/slide164.xml"/><Relationship Id="rId263" Type="http://schemas.openxmlformats.org/officeDocument/2006/relationships/slide" Target="slides/slide185.xml"/><Relationship Id="rId284" Type="http://schemas.openxmlformats.org/officeDocument/2006/relationships/slide" Target="slides/slide20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1.xml"/><Relationship Id="rId102" Type="http://schemas.openxmlformats.org/officeDocument/2006/relationships/slide" Target="slides/slide24.xml"/><Relationship Id="rId123" Type="http://schemas.openxmlformats.org/officeDocument/2006/relationships/slide" Target="slides/slide45.xml"/><Relationship Id="rId144" Type="http://schemas.openxmlformats.org/officeDocument/2006/relationships/slide" Target="slides/slide66.xml"/><Relationship Id="rId90" Type="http://schemas.openxmlformats.org/officeDocument/2006/relationships/slide" Target="slides/slide12.xml"/><Relationship Id="rId165" Type="http://schemas.openxmlformats.org/officeDocument/2006/relationships/slide" Target="slides/slide87.xml"/><Relationship Id="rId186" Type="http://schemas.openxmlformats.org/officeDocument/2006/relationships/slide" Target="slides/slide108.xml"/><Relationship Id="rId211" Type="http://schemas.openxmlformats.org/officeDocument/2006/relationships/slide" Target="slides/slide133.xml"/><Relationship Id="rId232" Type="http://schemas.openxmlformats.org/officeDocument/2006/relationships/slide" Target="slides/slide154.xml"/><Relationship Id="rId253" Type="http://schemas.openxmlformats.org/officeDocument/2006/relationships/slide" Target="slides/slide175.xml"/><Relationship Id="rId274" Type="http://schemas.openxmlformats.org/officeDocument/2006/relationships/slide" Target="slides/slide19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35.xml"/><Relationship Id="rId134" Type="http://schemas.openxmlformats.org/officeDocument/2006/relationships/slide" Target="slides/slide56.xml"/><Relationship Id="rId80" Type="http://schemas.openxmlformats.org/officeDocument/2006/relationships/slide" Target="slides/slide2.xml"/><Relationship Id="rId155" Type="http://schemas.openxmlformats.org/officeDocument/2006/relationships/slide" Target="slides/slide77.xml"/><Relationship Id="rId176" Type="http://schemas.openxmlformats.org/officeDocument/2006/relationships/slide" Target="slides/slide98.xml"/><Relationship Id="rId197" Type="http://schemas.openxmlformats.org/officeDocument/2006/relationships/slide" Target="slides/slide119.xml"/><Relationship Id="rId201" Type="http://schemas.openxmlformats.org/officeDocument/2006/relationships/slide" Target="slides/slide123.xml"/><Relationship Id="rId222" Type="http://schemas.openxmlformats.org/officeDocument/2006/relationships/slide" Target="slides/slide144.xml"/><Relationship Id="rId243" Type="http://schemas.openxmlformats.org/officeDocument/2006/relationships/slide" Target="slides/slide165.xml"/><Relationship Id="rId264" Type="http://schemas.openxmlformats.org/officeDocument/2006/relationships/slide" Target="slides/slide186.xml"/><Relationship Id="rId285" Type="http://schemas.openxmlformats.org/officeDocument/2006/relationships/slide" Target="slides/slide20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25.xml"/><Relationship Id="rId124" Type="http://schemas.openxmlformats.org/officeDocument/2006/relationships/slide" Target="slides/slide46.xml"/><Relationship Id="rId70" Type="http://schemas.openxmlformats.org/officeDocument/2006/relationships/slideMaster" Target="slideMasters/slideMaster70.xml"/><Relationship Id="rId91" Type="http://schemas.openxmlformats.org/officeDocument/2006/relationships/slide" Target="slides/slide13.xml"/><Relationship Id="rId145" Type="http://schemas.openxmlformats.org/officeDocument/2006/relationships/slide" Target="slides/slide67.xml"/><Relationship Id="rId166" Type="http://schemas.openxmlformats.org/officeDocument/2006/relationships/slide" Target="slides/slide88.xml"/><Relationship Id="rId187" Type="http://schemas.openxmlformats.org/officeDocument/2006/relationships/slide" Target="slides/slide109.xml"/><Relationship Id="rId1" Type="http://schemas.openxmlformats.org/officeDocument/2006/relationships/slideMaster" Target="slideMasters/slideMaster1.xml"/><Relationship Id="rId212" Type="http://schemas.openxmlformats.org/officeDocument/2006/relationships/slide" Target="slides/slide134.xml"/><Relationship Id="rId233" Type="http://schemas.openxmlformats.org/officeDocument/2006/relationships/slide" Target="slides/slide155.xml"/><Relationship Id="rId254" Type="http://schemas.openxmlformats.org/officeDocument/2006/relationships/slide" Target="slides/slide176.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36.xml"/><Relationship Id="rId275" Type="http://schemas.openxmlformats.org/officeDocument/2006/relationships/slide" Target="slides/slide197.xml"/><Relationship Id="rId60" Type="http://schemas.openxmlformats.org/officeDocument/2006/relationships/slideMaster" Target="slideMasters/slideMaster60.xml"/><Relationship Id="rId81" Type="http://schemas.openxmlformats.org/officeDocument/2006/relationships/slide" Target="slides/slide3.xml"/><Relationship Id="rId135" Type="http://schemas.openxmlformats.org/officeDocument/2006/relationships/slide" Target="slides/slide57.xml"/><Relationship Id="rId156" Type="http://schemas.openxmlformats.org/officeDocument/2006/relationships/slide" Target="slides/slide78.xml"/><Relationship Id="rId177" Type="http://schemas.openxmlformats.org/officeDocument/2006/relationships/slide" Target="slides/slide99.xml"/><Relationship Id="rId198" Type="http://schemas.openxmlformats.org/officeDocument/2006/relationships/slide" Target="slides/slide120.xml"/><Relationship Id="rId202" Type="http://schemas.openxmlformats.org/officeDocument/2006/relationships/slide" Target="slides/slide124.xml"/><Relationship Id="rId223" Type="http://schemas.openxmlformats.org/officeDocument/2006/relationships/slide" Target="slides/slide145.xml"/><Relationship Id="rId244" Type="http://schemas.openxmlformats.org/officeDocument/2006/relationships/slide" Target="slides/slide16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187.xml"/><Relationship Id="rId286" Type="http://schemas.openxmlformats.org/officeDocument/2006/relationships/notesMaster" Target="notesMasters/notesMaster1.xml"/><Relationship Id="rId50" Type="http://schemas.openxmlformats.org/officeDocument/2006/relationships/slideMaster" Target="slideMasters/slideMaster50.xml"/><Relationship Id="rId104" Type="http://schemas.openxmlformats.org/officeDocument/2006/relationships/slide" Target="slides/slide26.xml"/><Relationship Id="rId125" Type="http://schemas.openxmlformats.org/officeDocument/2006/relationships/slide" Target="slides/slide47.xml"/><Relationship Id="rId146" Type="http://schemas.openxmlformats.org/officeDocument/2006/relationships/slide" Target="slides/slide68.xml"/><Relationship Id="rId167" Type="http://schemas.openxmlformats.org/officeDocument/2006/relationships/slide" Target="slides/slide89.xml"/><Relationship Id="rId188" Type="http://schemas.openxmlformats.org/officeDocument/2006/relationships/slide" Target="slides/slide110.xml"/><Relationship Id="rId71" Type="http://schemas.openxmlformats.org/officeDocument/2006/relationships/slideMaster" Target="slideMasters/slideMaster71.xml"/><Relationship Id="rId92" Type="http://schemas.openxmlformats.org/officeDocument/2006/relationships/slide" Target="slides/slide14.xml"/><Relationship Id="rId213" Type="http://schemas.openxmlformats.org/officeDocument/2006/relationships/slide" Target="slides/slide135.xml"/><Relationship Id="rId234" Type="http://schemas.openxmlformats.org/officeDocument/2006/relationships/slide" Target="slides/slide15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77.xml"/><Relationship Id="rId276" Type="http://schemas.openxmlformats.org/officeDocument/2006/relationships/slide" Target="slides/slide198.xml"/><Relationship Id="rId40" Type="http://schemas.openxmlformats.org/officeDocument/2006/relationships/slideMaster" Target="slideMasters/slideMaster40.xml"/><Relationship Id="rId115" Type="http://schemas.openxmlformats.org/officeDocument/2006/relationships/slide" Target="slides/slide37.xml"/><Relationship Id="rId136" Type="http://schemas.openxmlformats.org/officeDocument/2006/relationships/slide" Target="slides/slide58.xml"/><Relationship Id="rId157" Type="http://schemas.openxmlformats.org/officeDocument/2006/relationships/slide" Target="slides/slide79.xml"/><Relationship Id="rId178" Type="http://schemas.openxmlformats.org/officeDocument/2006/relationships/slide" Target="slides/slide100.xml"/><Relationship Id="rId61" Type="http://schemas.openxmlformats.org/officeDocument/2006/relationships/slideMaster" Target="slideMasters/slideMaster61.xml"/><Relationship Id="rId82" Type="http://schemas.openxmlformats.org/officeDocument/2006/relationships/slide" Target="slides/slide4.xml"/><Relationship Id="rId199" Type="http://schemas.openxmlformats.org/officeDocument/2006/relationships/slide" Target="slides/slide121.xml"/><Relationship Id="rId203" Type="http://schemas.openxmlformats.org/officeDocument/2006/relationships/slide" Target="slides/slide125.xml"/><Relationship Id="rId19" Type="http://schemas.openxmlformats.org/officeDocument/2006/relationships/slideMaster" Target="slideMasters/slideMaster19.xml"/><Relationship Id="rId224" Type="http://schemas.openxmlformats.org/officeDocument/2006/relationships/slide" Target="slides/slide146.xml"/><Relationship Id="rId245" Type="http://schemas.openxmlformats.org/officeDocument/2006/relationships/slide" Target="slides/slide167.xml"/><Relationship Id="rId266" Type="http://schemas.openxmlformats.org/officeDocument/2006/relationships/slide" Target="slides/slide188.xml"/><Relationship Id="rId287" Type="http://schemas.openxmlformats.org/officeDocument/2006/relationships/presProps" Target="presProps.xml"/><Relationship Id="rId30" Type="http://schemas.openxmlformats.org/officeDocument/2006/relationships/slideMaster" Target="slideMasters/slideMaster30.xml"/><Relationship Id="rId105" Type="http://schemas.openxmlformats.org/officeDocument/2006/relationships/slide" Target="slides/slide27.xml"/><Relationship Id="rId126" Type="http://schemas.openxmlformats.org/officeDocument/2006/relationships/slide" Target="slides/slide48.xml"/><Relationship Id="rId147" Type="http://schemas.openxmlformats.org/officeDocument/2006/relationships/slide" Target="slides/slide69.xml"/><Relationship Id="rId168" Type="http://schemas.openxmlformats.org/officeDocument/2006/relationships/slide" Target="slides/slide90.xml"/><Relationship Id="rId51" Type="http://schemas.openxmlformats.org/officeDocument/2006/relationships/slideMaster" Target="slideMasters/slideMaster51.xml"/><Relationship Id="rId72" Type="http://schemas.openxmlformats.org/officeDocument/2006/relationships/slideMaster" Target="slideMasters/slideMaster72.xml"/><Relationship Id="rId93" Type="http://schemas.openxmlformats.org/officeDocument/2006/relationships/slide" Target="slides/slide15.xml"/><Relationship Id="rId189" Type="http://schemas.openxmlformats.org/officeDocument/2006/relationships/slide" Target="slides/slide111.xml"/><Relationship Id="rId3" Type="http://schemas.openxmlformats.org/officeDocument/2006/relationships/slideMaster" Target="slideMasters/slideMaster3.xml"/><Relationship Id="rId214" Type="http://schemas.openxmlformats.org/officeDocument/2006/relationships/slide" Target="slides/slide136.xml"/><Relationship Id="rId235" Type="http://schemas.openxmlformats.org/officeDocument/2006/relationships/slide" Target="slides/slide157.xml"/><Relationship Id="rId256" Type="http://schemas.openxmlformats.org/officeDocument/2006/relationships/slide" Target="slides/slide178.xml"/><Relationship Id="rId277" Type="http://schemas.openxmlformats.org/officeDocument/2006/relationships/slide" Target="slides/slide199.xml"/><Relationship Id="rId116" Type="http://schemas.openxmlformats.org/officeDocument/2006/relationships/slide" Target="slides/slide38.xml"/><Relationship Id="rId137" Type="http://schemas.openxmlformats.org/officeDocument/2006/relationships/slide" Target="slides/slide59.xml"/><Relationship Id="rId158" Type="http://schemas.openxmlformats.org/officeDocument/2006/relationships/slide" Target="slides/slide80.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5.xml"/><Relationship Id="rId179" Type="http://schemas.openxmlformats.org/officeDocument/2006/relationships/slide" Target="slides/slide101.xml"/><Relationship Id="rId190" Type="http://schemas.openxmlformats.org/officeDocument/2006/relationships/slide" Target="slides/slide112.xml"/><Relationship Id="rId204" Type="http://schemas.openxmlformats.org/officeDocument/2006/relationships/slide" Target="slides/slide126.xml"/><Relationship Id="rId225" Type="http://schemas.openxmlformats.org/officeDocument/2006/relationships/slide" Target="slides/slide147.xml"/><Relationship Id="rId246" Type="http://schemas.openxmlformats.org/officeDocument/2006/relationships/slide" Target="slides/slide168.xml"/><Relationship Id="rId267" Type="http://schemas.openxmlformats.org/officeDocument/2006/relationships/slide" Target="slides/slide189.xml"/><Relationship Id="rId288" Type="http://schemas.openxmlformats.org/officeDocument/2006/relationships/viewProps" Target="viewProps.xml"/><Relationship Id="rId106" Type="http://schemas.openxmlformats.org/officeDocument/2006/relationships/slide" Target="slides/slide28.xml"/><Relationship Id="rId127" Type="http://schemas.openxmlformats.org/officeDocument/2006/relationships/slide" Target="slides/slide4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Master" Target="slideMasters/slideMaster73.xml"/><Relationship Id="rId94" Type="http://schemas.openxmlformats.org/officeDocument/2006/relationships/slide" Target="slides/slide16.xml"/><Relationship Id="rId148" Type="http://schemas.openxmlformats.org/officeDocument/2006/relationships/slide" Target="slides/slide70.xml"/><Relationship Id="rId169" Type="http://schemas.openxmlformats.org/officeDocument/2006/relationships/slide" Target="slides/slide91.xml"/><Relationship Id="rId4" Type="http://schemas.openxmlformats.org/officeDocument/2006/relationships/slideMaster" Target="slideMasters/slideMaster4.xml"/><Relationship Id="rId180" Type="http://schemas.openxmlformats.org/officeDocument/2006/relationships/slide" Target="slides/slide102.xml"/><Relationship Id="rId215" Type="http://schemas.openxmlformats.org/officeDocument/2006/relationships/slide" Target="slides/slide137.xml"/><Relationship Id="rId236" Type="http://schemas.openxmlformats.org/officeDocument/2006/relationships/slide" Target="slides/slide158.xml"/><Relationship Id="rId257" Type="http://schemas.openxmlformats.org/officeDocument/2006/relationships/slide" Target="slides/slide179.xml"/><Relationship Id="rId278" Type="http://schemas.openxmlformats.org/officeDocument/2006/relationships/slide" Target="slides/slide200.xml"/><Relationship Id="rId42" Type="http://schemas.openxmlformats.org/officeDocument/2006/relationships/slideMaster" Target="slideMasters/slideMaster42.xml"/><Relationship Id="rId84" Type="http://schemas.openxmlformats.org/officeDocument/2006/relationships/slide" Target="slides/slide6.xml"/><Relationship Id="rId138" Type="http://schemas.openxmlformats.org/officeDocument/2006/relationships/slide" Target="slides/slide60.xml"/><Relationship Id="rId191" Type="http://schemas.openxmlformats.org/officeDocument/2006/relationships/slide" Target="slides/slide113.xml"/><Relationship Id="rId205" Type="http://schemas.openxmlformats.org/officeDocument/2006/relationships/slide" Target="slides/slide127.xml"/><Relationship Id="rId247" Type="http://schemas.openxmlformats.org/officeDocument/2006/relationships/slide" Target="slides/slide169.xml"/><Relationship Id="rId107" Type="http://schemas.openxmlformats.org/officeDocument/2006/relationships/slide" Target="slides/slide29.xml"/><Relationship Id="rId289" Type="http://schemas.openxmlformats.org/officeDocument/2006/relationships/theme" Target="theme/theme1.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71.xml"/><Relationship Id="rId95" Type="http://schemas.openxmlformats.org/officeDocument/2006/relationships/slide" Target="slides/slide17.xml"/><Relationship Id="rId160" Type="http://schemas.openxmlformats.org/officeDocument/2006/relationships/slide" Target="slides/slide82.xml"/><Relationship Id="rId216" Type="http://schemas.openxmlformats.org/officeDocument/2006/relationships/slide" Target="slides/slide138.xml"/><Relationship Id="rId258" Type="http://schemas.openxmlformats.org/officeDocument/2006/relationships/slide" Target="slides/slide180.xml"/><Relationship Id="rId22" Type="http://schemas.openxmlformats.org/officeDocument/2006/relationships/slideMaster" Target="slideMasters/slideMaster22.xml"/><Relationship Id="rId64" Type="http://schemas.openxmlformats.org/officeDocument/2006/relationships/slideMaster" Target="slideMasters/slideMaster64.xml"/><Relationship Id="rId118" Type="http://schemas.openxmlformats.org/officeDocument/2006/relationships/slide" Target="slides/slide40.xml"/><Relationship Id="rId171" Type="http://schemas.openxmlformats.org/officeDocument/2006/relationships/slide" Target="slides/slide93.xml"/><Relationship Id="rId227" Type="http://schemas.openxmlformats.org/officeDocument/2006/relationships/slide" Target="slides/slide14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0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8468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41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41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C2A12E8D-F76F-DA4D-AB56-D6047702C489}" type="slidenum">
              <a:rPr lang="en-US"/>
              <a:pPr>
                <a:defRPr/>
              </a:pPr>
              <a:t>‹#›</a:t>
            </a:fld>
            <a:endParaRPr lang="en-US"/>
          </a:p>
        </p:txBody>
      </p:sp>
    </p:spTree>
    <p:extLst>
      <p:ext uri="{BB962C8B-B14F-4D97-AF65-F5344CB8AC3E}">
        <p14:creationId xmlns:p14="http://schemas.microsoft.com/office/powerpoint/2010/main" val="37052263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Arial"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2"/>
          <p:cNvSpPr>
            <a:spLocks noGrp="1" noRot="1" noChangeAspect="1" noChangeArrowheads="1" noTextEdit="1"/>
          </p:cNvSpPr>
          <p:nvPr>
            <p:ph type="sldImg"/>
          </p:nvPr>
        </p:nvSpPr>
        <p:spPr>
          <a:xfrm>
            <a:off x="1150938" y="692150"/>
            <a:ext cx="4556125" cy="3416300"/>
          </a:xfrm>
          <a:ln/>
        </p:spPr>
      </p:sp>
      <p:sp>
        <p:nvSpPr>
          <p:cNvPr id="395266"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6600369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p:txBody>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5007DF3-68B0-104C-A2F8-1D04BFF94CFB}" type="slidenum">
              <a:rPr kumimoji="0" lang="en-US" sz="1200" b="1" i="0" u="none" strike="noStrike" kern="1200" cap="none" spc="0" normalizeH="0" baseline="0" noProof="0" smtClean="0">
                <a:ln>
                  <a:noFill/>
                </a:ln>
                <a:solidFill>
                  <a:srgbClr val="000000"/>
                </a:solidFill>
                <a:effectLst/>
                <a:uLnTx/>
                <a:uFillTx/>
                <a:latin typeface="26"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87074" name="Rectangle 2"/>
          <p:cNvSpPr>
            <a:spLocks noGrp="1" noRot="1" noChangeAspect="1" noChangeArrowheads="1"/>
          </p:cNvSpPr>
          <p:nvPr>
            <p:ph type="sldImg"/>
          </p:nvPr>
        </p:nvSpPr>
        <p:spPr>
          <a:xfrm>
            <a:off x="838200" y="457200"/>
            <a:ext cx="5181600" cy="3886200"/>
          </a:xfrm>
          <a:solidFill>
            <a:srgbClr val="FFFFFF"/>
          </a:solidFill>
          <a:ln/>
        </p:spPr>
      </p:sp>
      <p:sp>
        <p:nvSpPr>
          <p:cNvPr id="38707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8194E2-7F3D-4F44-B9E3-38A969D032EB}" type="slidenum">
              <a:rPr lang="en-US" sz="1200"/>
              <a:pPr/>
              <a:t>136</a:t>
            </a:fld>
            <a:endParaRPr lang="en-US" sz="1200"/>
          </a:p>
        </p:txBody>
      </p:sp>
      <p:sp>
        <p:nvSpPr>
          <p:cNvPr id="1095682" name="Rectangle 1026"/>
          <p:cNvSpPr>
            <a:spLocks noGrp="1" noRot="1" noChangeAspect="1" noChangeArrowheads="1"/>
          </p:cNvSpPr>
          <p:nvPr>
            <p:ph type="sldImg"/>
          </p:nvPr>
        </p:nvSpPr>
        <p:spPr>
          <a:solidFill>
            <a:srgbClr val="FFFFFF"/>
          </a:solidFill>
          <a:ln/>
        </p:spPr>
      </p:sp>
      <p:sp>
        <p:nvSpPr>
          <p:cNvPr id="109568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7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1E05BE-29E5-1843-ADFC-6336A3D72308}" type="slidenum">
              <a:rPr lang="en-US" sz="1200"/>
              <a:pPr/>
              <a:t>137</a:t>
            </a:fld>
            <a:endParaRPr lang="en-US" sz="1200"/>
          </a:p>
        </p:txBody>
      </p:sp>
      <p:sp>
        <p:nvSpPr>
          <p:cNvPr id="1097730" name="Rectangle 2"/>
          <p:cNvSpPr>
            <a:spLocks noGrp="1" noRot="1" noChangeAspect="1" noChangeArrowheads="1"/>
          </p:cNvSpPr>
          <p:nvPr>
            <p:ph type="sldImg"/>
          </p:nvPr>
        </p:nvSpPr>
        <p:spPr>
          <a:solidFill>
            <a:srgbClr val="FFFFFF"/>
          </a:solidFill>
          <a:ln/>
        </p:spPr>
      </p:sp>
      <p:sp>
        <p:nvSpPr>
          <p:cNvPr id="10977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9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31F9D4-4983-254C-AE4E-DF151773BED7}" type="slidenum">
              <a:rPr lang="en-US" sz="1200"/>
              <a:pPr/>
              <a:t>138</a:t>
            </a:fld>
            <a:endParaRPr lang="en-US" sz="1200"/>
          </a:p>
        </p:txBody>
      </p:sp>
      <p:sp>
        <p:nvSpPr>
          <p:cNvPr id="1099778" name="Rectangle 2"/>
          <p:cNvSpPr>
            <a:spLocks noGrp="1" noRot="1" noChangeAspect="1" noChangeArrowheads="1"/>
          </p:cNvSpPr>
          <p:nvPr>
            <p:ph type="sldImg"/>
          </p:nvPr>
        </p:nvSpPr>
        <p:spPr>
          <a:solidFill>
            <a:srgbClr val="FFFFFF"/>
          </a:solidFill>
          <a:ln/>
        </p:spPr>
      </p:sp>
      <p:sp>
        <p:nvSpPr>
          <p:cNvPr id="1099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1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18F3BA-47E6-8C45-B83B-7B68A9B0D938}" type="slidenum">
              <a:rPr lang="en-US" sz="1200"/>
              <a:pPr/>
              <a:t>139</a:t>
            </a:fld>
            <a:endParaRPr lang="en-US" sz="1200"/>
          </a:p>
        </p:txBody>
      </p:sp>
      <p:sp>
        <p:nvSpPr>
          <p:cNvPr id="1101826" name="Rectangle 2"/>
          <p:cNvSpPr>
            <a:spLocks noGrp="1" noRot="1" noChangeAspect="1" noChangeArrowheads="1"/>
          </p:cNvSpPr>
          <p:nvPr>
            <p:ph type="sldImg"/>
          </p:nvPr>
        </p:nvSpPr>
        <p:spPr>
          <a:solidFill>
            <a:srgbClr val="FFFFFF"/>
          </a:solidFill>
          <a:ln/>
        </p:spPr>
      </p:sp>
      <p:sp>
        <p:nvSpPr>
          <p:cNvPr id="11018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3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692035-5627-8949-B519-9A7470841CD5}" type="slidenum">
              <a:rPr lang="en-US" sz="1200"/>
              <a:pPr/>
              <a:t>140</a:t>
            </a:fld>
            <a:endParaRPr lang="en-US" sz="1200"/>
          </a:p>
        </p:txBody>
      </p:sp>
      <p:sp>
        <p:nvSpPr>
          <p:cNvPr id="1103874" name="Rectangle 2"/>
          <p:cNvSpPr>
            <a:spLocks noGrp="1" noRot="1" noChangeAspect="1" noChangeArrowheads="1"/>
          </p:cNvSpPr>
          <p:nvPr>
            <p:ph type="sldImg"/>
          </p:nvPr>
        </p:nvSpPr>
        <p:spPr>
          <a:solidFill>
            <a:srgbClr val="FFFFFF"/>
          </a:solidFill>
          <a:ln/>
        </p:spPr>
      </p:sp>
      <p:sp>
        <p:nvSpPr>
          <p:cNvPr id="11038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EBF32E-3B90-F74D-BD9A-CD2197F4A099}" type="slidenum">
              <a:rPr lang="en-US" sz="1200"/>
              <a:pPr/>
              <a:t>141</a:t>
            </a:fld>
            <a:endParaRPr lang="en-US" sz="1200"/>
          </a:p>
        </p:txBody>
      </p:sp>
      <p:sp>
        <p:nvSpPr>
          <p:cNvPr id="1105922" name="Rectangle 2"/>
          <p:cNvSpPr>
            <a:spLocks noGrp="1" noRot="1" noChangeAspect="1" noChangeArrowheads="1"/>
          </p:cNvSpPr>
          <p:nvPr>
            <p:ph type="sldImg"/>
          </p:nvPr>
        </p:nvSpPr>
        <p:spPr>
          <a:solidFill>
            <a:srgbClr val="FFFFFF"/>
          </a:solidFill>
          <a:ln/>
        </p:spPr>
      </p:sp>
      <p:sp>
        <p:nvSpPr>
          <p:cNvPr id="11059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7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78675-0DB3-954B-AE1E-7C1FEF36D39E}" type="slidenum">
              <a:rPr lang="en-US" sz="1200"/>
              <a:pPr/>
              <a:t>142</a:t>
            </a:fld>
            <a:endParaRPr lang="en-US" sz="1200"/>
          </a:p>
        </p:txBody>
      </p:sp>
      <p:sp>
        <p:nvSpPr>
          <p:cNvPr id="1107970" name="Rectangle 2"/>
          <p:cNvSpPr>
            <a:spLocks noGrp="1" noRot="1" noChangeAspect="1" noChangeArrowheads="1"/>
          </p:cNvSpPr>
          <p:nvPr>
            <p:ph type="sldImg"/>
          </p:nvPr>
        </p:nvSpPr>
        <p:spPr>
          <a:solidFill>
            <a:srgbClr val="FFFFFF"/>
          </a:solidFill>
          <a:ln/>
        </p:spPr>
      </p:sp>
      <p:sp>
        <p:nvSpPr>
          <p:cNvPr id="11079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1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6C670D-B898-864A-950E-6027D4CCC021}" type="slidenum">
              <a:rPr lang="en-US" sz="1200"/>
              <a:pPr/>
              <a:t>144</a:t>
            </a:fld>
            <a:endParaRPr lang="en-US" sz="1200"/>
          </a:p>
        </p:txBody>
      </p:sp>
      <p:sp>
        <p:nvSpPr>
          <p:cNvPr id="1111042" name="Rectangle 2"/>
          <p:cNvSpPr>
            <a:spLocks noGrp="1" noRot="1" noChangeAspect="1" noChangeArrowheads="1"/>
          </p:cNvSpPr>
          <p:nvPr>
            <p:ph type="sldImg"/>
          </p:nvPr>
        </p:nvSpPr>
        <p:spPr>
          <a:solidFill>
            <a:srgbClr val="FFFFFF"/>
          </a:solidFill>
          <a:ln/>
        </p:spPr>
      </p:sp>
      <p:sp>
        <p:nvSpPr>
          <p:cNvPr id="11110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30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29E032-EA0B-5845-A263-DBC864C36A56}" type="slidenum">
              <a:rPr lang="en-US" sz="1200"/>
              <a:pPr/>
              <a:t>145</a:t>
            </a:fld>
            <a:endParaRPr lang="en-US" sz="1200"/>
          </a:p>
        </p:txBody>
      </p:sp>
      <p:sp>
        <p:nvSpPr>
          <p:cNvPr id="1113090" name="Rectangle 2"/>
          <p:cNvSpPr>
            <a:spLocks noGrp="1" noRot="1" noChangeAspect="1" noChangeArrowheads="1"/>
          </p:cNvSpPr>
          <p:nvPr>
            <p:ph type="sldImg"/>
          </p:nvPr>
        </p:nvSpPr>
        <p:spPr>
          <a:solidFill>
            <a:srgbClr val="FFFFFF"/>
          </a:solidFill>
          <a:ln/>
        </p:spPr>
      </p:sp>
      <p:sp>
        <p:nvSpPr>
          <p:cNvPr id="1113091"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5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12EC46-075A-D44A-9F8E-53720C092D55}" type="slidenum">
              <a:rPr lang="en-US" sz="1200"/>
              <a:pPr/>
              <a:t>146</a:t>
            </a:fld>
            <a:endParaRPr lang="en-US" sz="1200"/>
          </a:p>
        </p:txBody>
      </p:sp>
      <p:sp>
        <p:nvSpPr>
          <p:cNvPr id="1115138" name="Rectangle 2"/>
          <p:cNvSpPr>
            <a:spLocks noGrp="1" noRot="1" noChangeAspect="1" noChangeArrowheads="1"/>
          </p:cNvSpPr>
          <p:nvPr>
            <p:ph type="sldImg"/>
          </p:nvPr>
        </p:nvSpPr>
        <p:spPr>
          <a:solidFill>
            <a:srgbClr val="FFFFFF"/>
          </a:solidFill>
          <a:ln/>
        </p:spPr>
      </p:sp>
      <p:sp>
        <p:nvSpPr>
          <p:cNvPr id="1115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21</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7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9DE274-484E-354F-8CB1-5F13D5652E09}" type="slidenum">
              <a:rPr lang="en-US" sz="1200"/>
              <a:pPr/>
              <a:t>147</a:t>
            </a:fld>
            <a:endParaRPr lang="en-US" sz="1200"/>
          </a:p>
        </p:txBody>
      </p:sp>
      <p:sp>
        <p:nvSpPr>
          <p:cNvPr id="1117186" name="Rectangle 2"/>
          <p:cNvSpPr>
            <a:spLocks noGrp="1" noRot="1" noChangeAspect="1" noChangeArrowheads="1"/>
          </p:cNvSpPr>
          <p:nvPr>
            <p:ph type="sldImg"/>
          </p:nvPr>
        </p:nvSpPr>
        <p:spPr>
          <a:solidFill>
            <a:srgbClr val="FFFFFF"/>
          </a:solidFill>
          <a:ln/>
        </p:spPr>
      </p:sp>
      <p:sp>
        <p:nvSpPr>
          <p:cNvPr id="1117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9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C712B0-1E9E-8048-B46E-8319774112E0}" type="slidenum">
              <a:rPr lang="en-US" sz="1200"/>
              <a:pPr/>
              <a:t>148</a:t>
            </a:fld>
            <a:endParaRPr lang="en-US" sz="1200"/>
          </a:p>
        </p:txBody>
      </p:sp>
      <p:sp>
        <p:nvSpPr>
          <p:cNvPr id="1119234" name="Rectangle 2"/>
          <p:cNvSpPr>
            <a:spLocks noGrp="1" noRot="1" noChangeAspect="1" noChangeArrowheads="1"/>
          </p:cNvSpPr>
          <p:nvPr>
            <p:ph type="sldImg"/>
          </p:nvPr>
        </p:nvSpPr>
        <p:spPr>
          <a:solidFill>
            <a:srgbClr val="FFFFFF"/>
          </a:solidFill>
          <a:ln/>
        </p:spPr>
      </p:sp>
      <p:sp>
        <p:nvSpPr>
          <p:cNvPr id="11192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12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1B39B18-990B-1042-A083-AFE4B4F029DE}" type="slidenum">
              <a:rPr lang="en-US" sz="1200"/>
              <a:pPr/>
              <a:t>149</a:t>
            </a:fld>
            <a:endParaRPr lang="en-US" sz="1200"/>
          </a:p>
        </p:txBody>
      </p:sp>
      <p:sp>
        <p:nvSpPr>
          <p:cNvPr id="1121282" name="Rectangle 2"/>
          <p:cNvSpPr>
            <a:spLocks noGrp="1" noRot="1" noChangeAspect="1" noChangeArrowheads="1"/>
          </p:cNvSpPr>
          <p:nvPr>
            <p:ph type="sldImg"/>
          </p:nvPr>
        </p:nvSpPr>
        <p:spPr>
          <a:solidFill>
            <a:srgbClr val="FFFFFF"/>
          </a:solidFill>
          <a:ln/>
        </p:spPr>
      </p:sp>
      <p:sp>
        <p:nvSpPr>
          <p:cNvPr id="1121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33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3E5B4C2-B532-A540-9B15-E2B569ACEC38}" type="slidenum">
              <a:rPr lang="en-US" sz="1200"/>
              <a:pPr/>
              <a:t>150</a:t>
            </a:fld>
            <a:endParaRPr lang="en-US" sz="1200"/>
          </a:p>
        </p:txBody>
      </p:sp>
      <p:sp>
        <p:nvSpPr>
          <p:cNvPr id="1123330" name="Rectangle 2"/>
          <p:cNvSpPr>
            <a:spLocks noGrp="1" noRot="1" noChangeAspect="1" noChangeArrowheads="1"/>
          </p:cNvSpPr>
          <p:nvPr>
            <p:ph type="sldImg"/>
          </p:nvPr>
        </p:nvSpPr>
        <p:spPr>
          <a:solidFill>
            <a:srgbClr val="FFFFFF"/>
          </a:solidFill>
          <a:ln/>
        </p:spPr>
      </p:sp>
      <p:sp>
        <p:nvSpPr>
          <p:cNvPr id="1123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5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751991-FA99-8140-8D96-379EF8EBB9D8}" type="slidenum">
              <a:rPr lang="en-US" sz="1200"/>
              <a:pPr/>
              <a:t>151</a:t>
            </a:fld>
            <a:endParaRPr lang="en-US" sz="1200"/>
          </a:p>
        </p:txBody>
      </p:sp>
      <p:sp>
        <p:nvSpPr>
          <p:cNvPr id="1125378" name="Rectangle 2"/>
          <p:cNvSpPr>
            <a:spLocks noGrp="1" noRot="1" noChangeAspect="1" noChangeArrowheads="1"/>
          </p:cNvSpPr>
          <p:nvPr>
            <p:ph type="sldImg"/>
          </p:nvPr>
        </p:nvSpPr>
        <p:spPr>
          <a:solidFill>
            <a:srgbClr val="FFFFFF"/>
          </a:solidFill>
          <a:ln/>
        </p:spPr>
      </p:sp>
      <p:sp>
        <p:nvSpPr>
          <p:cNvPr id="1125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1C708C0-AB47-0F4F-B281-A0DE71F4BF55}" type="slidenum">
              <a:rPr lang="en-US" sz="1200"/>
              <a:pPr/>
              <a:t>152</a:t>
            </a:fld>
            <a:endParaRPr lang="en-US" sz="1200"/>
          </a:p>
        </p:txBody>
      </p:sp>
      <p:sp>
        <p:nvSpPr>
          <p:cNvPr id="1127426" name="Rectangle 2"/>
          <p:cNvSpPr>
            <a:spLocks noGrp="1" noRot="1" noChangeAspect="1" noChangeArrowheads="1"/>
          </p:cNvSpPr>
          <p:nvPr>
            <p:ph type="sldImg"/>
          </p:nvPr>
        </p:nvSpPr>
        <p:spPr>
          <a:solidFill>
            <a:srgbClr val="FFFFFF"/>
          </a:solidFill>
          <a:ln/>
        </p:spPr>
      </p:sp>
      <p:sp>
        <p:nvSpPr>
          <p:cNvPr id="1127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94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B24B60-B148-B24A-97DD-B6F28B2394A6}" type="slidenum">
              <a:rPr lang="en-US" sz="1200"/>
              <a:pPr/>
              <a:t>153</a:t>
            </a:fld>
            <a:endParaRPr lang="en-US" sz="1200"/>
          </a:p>
        </p:txBody>
      </p:sp>
      <p:sp>
        <p:nvSpPr>
          <p:cNvPr id="1129474" name="Rectangle 2"/>
          <p:cNvSpPr>
            <a:spLocks noGrp="1" noRot="1" noChangeAspect="1" noChangeArrowheads="1"/>
          </p:cNvSpPr>
          <p:nvPr>
            <p:ph type="sldImg"/>
          </p:nvPr>
        </p:nvSpPr>
        <p:spPr>
          <a:solidFill>
            <a:srgbClr val="FFFFFF"/>
          </a:solidFill>
          <a:ln/>
        </p:spPr>
      </p:sp>
      <p:sp>
        <p:nvSpPr>
          <p:cNvPr id="1129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773E88C-0BBA-5F43-8D99-E31A350620B9}" type="slidenum">
              <a:rPr lang="en-US" sz="1200"/>
              <a:pPr/>
              <a:t>154</a:t>
            </a:fld>
            <a:endParaRPr lang="en-US" sz="1200"/>
          </a:p>
        </p:txBody>
      </p:sp>
      <p:sp>
        <p:nvSpPr>
          <p:cNvPr id="1131522" name="Rectangle 2"/>
          <p:cNvSpPr>
            <a:spLocks noGrp="1" noRot="1" noChangeAspect="1" noChangeArrowheads="1"/>
          </p:cNvSpPr>
          <p:nvPr>
            <p:ph type="sldImg"/>
          </p:nvPr>
        </p:nvSpPr>
        <p:spPr>
          <a:solidFill>
            <a:srgbClr val="FFFFFF"/>
          </a:solidFill>
          <a:ln/>
        </p:spPr>
      </p:sp>
      <p:sp>
        <p:nvSpPr>
          <p:cNvPr id="1131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3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DEEB32-AE55-204A-A938-C240CB88D96E}" type="slidenum">
              <a:rPr lang="en-US" sz="1200"/>
              <a:pPr/>
              <a:t>155</a:t>
            </a:fld>
            <a:endParaRPr lang="en-US" sz="1200"/>
          </a:p>
        </p:txBody>
      </p:sp>
      <p:sp>
        <p:nvSpPr>
          <p:cNvPr id="1133570" name="Rectangle 2"/>
          <p:cNvSpPr>
            <a:spLocks noGrp="1" noRot="1" noChangeAspect="1" noChangeArrowheads="1"/>
          </p:cNvSpPr>
          <p:nvPr>
            <p:ph type="sldImg"/>
          </p:nvPr>
        </p:nvSpPr>
        <p:spPr>
          <a:solidFill>
            <a:srgbClr val="FFFFFF"/>
          </a:solidFill>
          <a:ln/>
        </p:spPr>
      </p:sp>
      <p:sp>
        <p:nvSpPr>
          <p:cNvPr id="1133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5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BD8942-3E9B-6C42-B7AD-5F5296ECF956}" type="slidenum">
              <a:rPr lang="en-US" sz="1200">
                <a:solidFill>
                  <a:srgbClr val="000000"/>
                </a:solidFill>
              </a:rPr>
              <a:pPr/>
              <a:t>156</a:t>
            </a:fld>
            <a:endParaRPr lang="en-US" sz="1200">
              <a:solidFill>
                <a:srgbClr val="000000"/>
              </a:solidFill>
            </a:endParaRPr>
          </a:p>
        </p:txBody>
      </p:sp>
      <p:sp>
        <p:nvSpPr>
          <p:cNvPr id="1135618" name="Rectangle 2"/>
          <p:cNvSpPr>
            <a:spLocks noGrp="1" noRot="1" noChangeAspect="1" noChangeArrowheads="1"/>
          </p:cNvSpPr>
          <p:nvPr>
            <p:ph type="sldImg"/>
          </p:nvPr>
        </p:nvSpPr>
        <p:spPr>
          <a:solidFill>
            <a:srgbClr val="FFFFFF"/>
          </a:solidFill>
          <a:ln/>
        </p:spPr>
      </p:sp>
      <p:sp>
        <p:nvSpPr>
          <p:cNvPr id="1135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2BDAE2-2677-F14E-809C-9BB8E5032E97}" type="slidenum">
              <a:rPr lang="zh-CN" altLang="en-US" sz="1200">
                <a:solidFill>
                  <a:prstClr val="black"/>
                </a:solidFill>
              </a:rPr>
              <a:pPr/>
              <a:t>22</a:t>
            </a:fld>
            <a:endParaRPr lang="en-US" altLang="zh-CN" sz="1200">
              <a:solidFill>
                <a:prstClr val="black"/>
              </a:solidFill>
            </a:endParaRPr>
          </a:p>
        </p:txBody>
      </p:sp>
      <p:sp>
        <p:nvSpPr>
          <p:cNvPr id="286722" name="Rectangle 2"/>
          <p:cNvSpPr>
            <a:spLocks noGrp="1" noRot="1" noChangeAspect="1" noChangeArrowheads="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7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C00D29-BED1-834F-A721-34A9311ADA26}" type="slidenum">
              <a:rPr lang="en-US" sz="1200"/>
              <a:pPr/>
              <a:t>157</a:t>
            </a:fld>
            <a:endParaRPr lang="en-US" sz="1200"/>
          </a:p>
        </p:txBody>
      </p:sp>
      <p:sp>
        <p:nvSpPr>
          <p:cNvPr id="1137666" name="Rectangle 2"/>
          <p:cNvSpPr>
            <a:spLocks noGrp="1" noRot="1" noChangeAspect="1" noChangeArrowheads="1"/>
          </p:cNvSpPr>
          <p:nvPr>
            <p:ph type="sldImg"/>
          </p:nvPr>
        </p:nvSpPr>
        <p:spPr>
          <a:solidFill>
            <a:srgbClr val="FFFFFF"/>
          </a:solidFill>
          <a:ln/>
        </p:spPr>
      </p:sp>
      <p:sp>
        <p:nvSpPr>
          <p:cNvPr id="1137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9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6B2170-1A42-EE48-AA56-DBE5E1D55FD7}" type="slidenum">
              <a:rPr lang="en-US" sz="1200"/>
              <a:pPr/>
              <a:t>158</a:t>
            </a:fld>
            <a:endParaRPr lang="en-US" sz="1200"/>
          </a:p>
        </p:txBody>
      </p:sp>
      <p:sp>
        <p:nvSpPr>
          <p:cNvPr id="1139714" name="Rectangle 2"/>
          <p:cNvSpPr>
            <a:spLocks noGrp="1" noRot="1" noChangeAspect="1" noChangeArrowheads="1"/>
          </p:cNvSpPr>
          <p:nvPr>
            <p:ph type="sldImg"/>
          </p:nvPr>
        </p:nvSpPr>
        <p:spPr>
          <a:solidFill>
            <a:srgbClr val="FFFFFF"/>
          </a:solidFill>
          <a:ln/>
        </p:spPr>
      </p:sp>
      <p:sp>
        <p:nvSpPr>
          <p:cNvPr id="11397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1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A21839E-C23A-444E-B11E-989CA43AB4C7}" type="slidenum">
              <a:rPr lang="en-US" sz="1200"/>
              <a:pPr/>
              <a:t>159</a:t>
            </a:fld>
            <a:endParaRPr lang="en-US" sz="1200"/>
          </a:p>
        </p:txBody>
      </p:sp>
      <p:sp>
        <p:nvSpPr>
          <p:cNvPr id="1141762" name="Rectangle 2"/>
          <p:cNvSpPr>
            <a:spLocks noGrp="1" noRot="1" noChangeAspect="1" noChangeArrowheads="1"/>
          </p:cNvSpPr>
          <p:nvPr>
            <p:ph type="sldImg"/>
          </p:nvPr>
        </p:nvSpPr>
        <p:spPr>
          <a:solidFill>
            <a:srgbClr val="FFFFFF"/>
          </a:solidFill>
          <a:ln/>
        </p:spPr>
      </p:sp>
      <p:sp>
        <p:nvSpPr>
          <p:cNvPr id="1141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3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B6514CA-7A68-FA49-BF7A-87733285DDA4}" type="slidenum">
              <a:rPr lang="en-US" sz="1200"/>
              <a:pPr/>
              <a:t>160</a:t>
            </a:fld>
            <a:endParaRPr lang="en-US" sz="1200"/>
          </a:p>
        </p:txBody>
      </p:sp>
      <p:sp>
        <p:nvSpPr>
          <p:cNvPr id="1143810" name="Rectangle 2"/>
          <p:cNvSpPr>
            <a:spLocks noGrp="1" noRot="1" noChangeAspect="1" noChangeArrowheads="1"/>
          </p:cNvSpPr>
          <p:nvPr>
            <p:ph type="sldImg"/>
          </p:nvPr>
        </p:nvSpPr>
        <p:spPr>
          <a:solidFill>
            <a:srgbClr val="FFFFFF"/>
          </a:solidFill>
          <a:ln/>
        </p:spPr>
      </p:sp>
      <p:sp>
        <p:nvSpPr>
          <p:cNvPr id="1143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5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89B3E6E-0234-004D-A3BF-7F5350034E03}" type="slidenum">
              <a:rPr lang="en-US" sz="1200"/>
              <a:pPr/>
              <a:t>161</a:t>
            </a:fld>
            <a:endParaRPr lang="en-US" sz="1200"/>
          </a:p>
        </p:txBody>
      </p:sp>
      <p:sp>
        <p:nvSpPr>
          <p:cNvPr id="1145858" name="Rectangle 2"/>
          <p:cNvSpPr>
            <a:spLocks noGrp="1" noRot="1" noChangeAspect="1" noChangeArrowheads="1"/>
          </p:cNvSpPr>
          <p:nvPr>
            <p:ph type="sldImg"/>
          </p:nvPr>
        </p:nvSpPr>
        <p:spPr>
          <a:solidFill>
            <a:srgbClr val="FFFFFF"/>
          </a:solidFill>
          <a:ln/>
        </p:spPr>
      </p:sp>
      <p:sp>
        <p:nvSpPr>
          <p:cNvPr id="1145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8035B8-FA0F-014D-BD99-E4EF3979DF0B}" type="slidenum">
              <a:rPr lang="en-US" sz="1200"/>
              <a:pPr/>
              <a:t>162</a:t>
            </a:fld>
            <a:endParaRPr lang="en-US" sz="1200"/>
          </a:p>
        </p:txBody>
      </p:sp>
      <p:sp>
        <p:nvSpPr>
          <p:cNvPr id="1147906" name="Rectangle 2"/>
          <p:cNvSpPr>
            <a:spLocks noGrp="1" noRot="1" noChangeAspect="1" noChangeArrowheads="1"/>
          </p:cNvSpPr>
          <p:nvPr>
            <p:ph type="sldImg"/>
          </p:nvPr>
        </p:nvSpPr>
        <p:spPr>
          <a:solidFill>
            <a:srgbClr val="FFFFFF"/>
          </a:solidFill>
          <a:ln/>
        </p:spPr>
      </p:sp>
      <p:sp>
        <p:nvSpPr>
          <p:cNvPr id="1147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3241403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8035B8-FA0F-014D-BD99-E4EF3979DF0B}" type="slidenum">
              <a:rPr lang="en-US" sz="1200"/>
              <a:pPr/>
              <a:t>163</a:t>
            </a:fld>
            <a:endParaRPr lang="en-US" sz="1200"/>
          </a:p>
        </p:txBody>
      </p:sp>
      <p:sp>
        <p:nvSpPr>
          <p:cNvPr id="1147906" name="Rectangle 2"/>
          <p:cNvSpPr>
            <a:spLocks noGrp="1" noRot="1" noChangeAspect="1" noChangeArrowheads="1"/>
          </p:cNvSpPr>
          <p:nvPr>
            <p:ph type="sldImg"/>
          </p:nvPr>
        </p:nvSpPr>
        <p:spPr>
          <a:solidFill>
            <a:srgbClr val="FFFFFF"/>
          </a:solidFill>
          <a:ln/>
        </p:spPr>
      </p:sp>
      <p:sp>
        <p:nvSpPr>
          <p:cNvPr id="1147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A14593A-29BB-D74D-A360-D59617F3A121}" type="slidenum">
              <a:rPr lang="en-US" sz="1200"/>
              <a:pPr/>
              <a:t>164</a:t>
            </a:fld>
            <a:endParaRPr lang="en-US" sz="1200"/>
          </a:p>
        </p:txBody>
      </p:sp>
      <p:sp>
        <p:nvSpPr>
          <p:cNvPr id="1149954" name="Rectangle 2"/>
          <p:cNvSpPr>
            <a:spLocks noGrp="1" noRot="1" noChangeAspect="1" noChangeArrowheads="1"/>
          </p:cNvSpPr>
          <p:nvPr>
            <p:ph type="sldImg"/>
          </p:nvPr>
        </p:nvSpPr>
        <p:spPr>
          <a:solidFill>
            <a:srgbClr val="FFFFFF"/>
          </a:solidFill>
          <a:ln/>
        </p:spPr>
      </p:sp>
      <p:sp>
        <p:nvSpPr>
          <p:cNvPr id="1149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2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7538F8-70ED-DB49-B013-0148195C2369}" type="slidenum">
              <a:rPr lang="en-US" sz="1200"/>
              <a:pPr/>
              <a:t>165</a:t>
            </a:fld>
            <a:endParaRPr lang="en-US" sz="1200"/>
          </a:p>
        </p:txBody>
      </p:sp>
      <p:sp>
        <p:nvSpPr>
          <p:cNvPr id="1152002" name="Rectangle 2"/>
          <p:cNvSpPr>
            <a:spLocks noGrp="1" noRot="1" noChangeAspect="1" noChangeArrowheads="1"/>
          </p:cNvSpPr>
          <p:nvPr>
            <p:ph type="sldImg"/>
          </p:nvPr>
        </p:nvSpPr>
        <p:spPr>
          <a:solidFill>
            <a:srgbClr val="FFFFFF"/>
          </a:solidFill>
          <a:ln/>
        </p:spPr>
      </p:sp>
      <p:sp>
        <p:nvSpPr>
          <p:cNvPr id="1152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4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E7A098C-3EC8-5946-A43F-A94D974AEDB8}" type="slidenum">
              <a:rPr lang="en-US" sz="1200"/>
              <a:pPr/>
              <a:t>166</a:t>
            </a:fld>
            <a:endParaRPr lang="en-US" sz="1200"/>
          </a:p>
        </p:txBody>
      </p:sp>
      <p:sp>
        <p:nvSpPr>
          <p:cNvPr id="1154050" name="Rectangle 2"/>
          <p:cNvSpPr>
            <a:spLocks noGrp="1" noRot="1" noChangeAspect="1" noChangeArrowheads="1"/>
          </p:cNvSpPr>
          <p:nvPr>
            <p:ph type="sldImg"/>
          </p:nvPr>
        </p:nvSpPr>
        <p:spPr>
          <a:solidFill>
            <a:srgbClr val="FFFFFF"/>
          </a:solidFill>
          <a:ln/>
        </p:spPr>
      </p:sp>
      <p:sp>
        <p:nvSpPr>
          <p:cNvPr id="1154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409" name="Rectangle 1031"/>
          <p:cNvSpPr>
            <a:spLocks noGrp="1" noChangeArrowheads="1"/>
          </p:cNvSpPr>
          <p:nvPr>
            <p:ph type="sldNum" sz="quarter" idx="5"/>
          </p:nvPr>
        </p:nvSpPr>
        <p:spPr>
          <a:xfrm>
            <a:off x="3884613" y="8685213"/>
            <a:ext cx="2971800" cy="4572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A83555F-5014-F348-B213-043AFB1E0B94}" type="slidenum">
              <a:rPr lang="en-US" sz="1200" b="1">
                <a:solidFill>
                  <a:srgbClr val="99CCFF"/>
                </a:solidFill>
              </a:rPr>
              <a:pPr eaLnBrk="1" hangingPunct="1"/>
              <a:t>23</a:t>
            </a:fld>
            <a:endParaRPr lang="en-US" sz="1200" b="1">
              <a:solidFill>
                <a:srgbClr val="99CCFF"/>
              </a:solidFill>
            </a:endParaRPr>
          </a:p>
        </p:txBody>
      </p:sp>
      <p:sp>
        <p:nvSpPr>
          <p:cNvPr id="913410" name="Rectangle 2"/>
          <p:cNvSpPr>
            <a:spLocks noGrp="1" noRot="1" noChangeAspect="1" noChangeArrowheads="1" noTextEdit="1"/>
          </p:cNvSpPr>
          <p:nvPr>
            <p:ph type="sldImg"/>
          </p:nvPr>
        </p:nvSpPr>
        <p:spPr>
          <a:xfrm>
            <a:off x="1150938" y="692150"/>
            <a:ext cx="4556125" cy="3416300"/>
          </a:xfrm>
          <a:ln/>
        </p:spPr>
      </p:sp>
      <p:sp>
        <p:nvSpPr>
          <p:cNvPr id="9134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6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E316BE5-DE79-E141-A96F-33DEEA8EBF85}" type="slidenum">
              <a:rPr lang="en-US" sz="1200"/>
              <a:pPr/>
              <a:t>167</a:t>
            </a:fld>
            <a:endParaRPr lang="en-US" sz="1200"/>
          </a:p>
        </p:txBody>
      </p:sp>
      <p:sp>
        <p:nvSpPr>
          <p:cNvPr id="1156098" name="Rectangle 2"/>
          <p:cNvSpPr>
            <a:spLocks noGrp="1" noRot="1" noChangeAspect="1" noChangeArrowheads="1"/>
          </p:cNvSpPr>
          <p:nvPr>
            <p:ph type="sldImg"/>
          </p:nvPr>
        </p:nvSpPr>
        <p:spPr>
          <a:solidFill>
            <a:srgbClr val="FFFFFF"/>
          </a:solidFill>
          <a:ln/>
        </p:spPr>
      </p:sp>
      <p:sp>
        <p:nvSpPr>
          <p:cNvPr id="1156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8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649C60-74B4-934C-8DD7-1BBE92C66593}" type="slidenum">
              <a:rPr lang="en-US" sz="1200"/>
              <a:pPr/>
              <a:t>168</a:t>
            </a:fld>
            <a:endParaRPr lang="en-US" sz="1200"/>
          </a:p>
        </p:txBody>
      </p:sp>
      <p:sp>
        <p:nvSpPr>
          <p:cNvPr id="1158146" name="Rectangle 2"/>
          <p:cNvSpPr>
            <a:spLocks noGrp="1" noRot="1" noChangeAspect="1" noChangeArrowheads="1"/>
          </p:cNvSpPr>
          <p:nvPr>
            <p:ph type="sldImg"/>
          </p:nvPr>
        </p:nvSpPr>
        <p:spPr>
          <a:solidFill>
            <a:srgbClr val="FFFFFF"/>
          </a:solidFill>
          <a:ln/>
        </p:spPr>
      </p:sp>
      <p:sp>
        <p:nvSpPr>
          <p:cNvPr id="1158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CE5DD8-09F2-9C44-BF32-070248F94A84}" type="slidenum">
              <a:rPr lang="en-US" sz="1200"/>
              <a:pPr/>
              <a:t>169</a:t>
            </a:fld>
            <a:endParaRPr lang="en-US" sz="1200"/>
          </a:p>
        </p:txBody>
      </p:sp>
      <p:sp>
        <p:nvSpPr>
          <p:cNvPr id="1160194" name="Rectangle 2"/>
          <p:cNvSpPr>
            <a:spLocks noGrp="1" noRot="1" noChangeAspect="1" noChangeArrowheads="1"/>
          </p:cNvSpPr>
          <p:nvPr>
            <p:ph type="sldImg"/>
          </p:nvPr>
        </p:nvSpPr>
        <p:spPr>
          <a:solidFill>
            <a:srgbClr val="FFFFFF"/>
          </a:solidFill>
          <a:ln/>
        </p:spPr>
      </p:sp>
      <p:sp>
        <p:nvSpPr>
          <p:cNvPr id="1160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3C1CE9C-B009-4E48-A1C7-0A7C0CCD4E99}" type="slidenum">
              <a:rPr lang="en-US" sz="1200"/>
              <a:pPr/>
              <a:t>170</a:t>
            </a:fld>
            <a:endParaRPr lang="en-US" sz="1200"/>
          </a:p>
        </p:txBody>
      </p:sp>
      <p:sp>
        <p:nvSpPr>
          <p:cNvPr id="1162242" name="Rectangle 2"/>
          <p:cNvSpPr>
            <a:spLocks noGrp="1" noRot="1" noChangeAspect="1" noChangeArrowheads="1"/>
          </p:cNvSpPr>
          <p:nvPr>
            <p:ph type="sldImg"/>
          </p:nvPr>
        </p:nvSpPr>
        <p:spPr>
          <a:solidFill>
            <a:srgbClr val="FFFFFF"/>
          </a:solidFill>
          <a:ln/>
        </p:spPr>
      </p:sp>
      <p:sp>
        <p:nvSpPr>
          <p:cNvPr id="1162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CC2864A-22D7-EA43-91DC-9A6415A8EFDF}" type="slidenum">
              <a:rPr lang="en-US" sz="1200"/>
              <a:pPr/>
              <a:t>171</a:t>
            </a:fld>
            <a:endParaRPr lang="en-US" sz="1200"/>
          </a:p>
        </p:txBody>
      </p:sp>
      <p:sp>
        <p:nvSpPr>
          <p:cNvPr id="1164290" name="Rectangle 2"/>
          <p:cNvSpPr>
            <a:spLocks noGrp="1" noRot="1" noChangeAspect="1" noChangeArrowheads="1"/>
          </p:cNvSpPr>
          <p:nvPr>
            <p:ph type="sldImg"/>
          </p:nvPr>
        </p:nvSpPr>
        <p:spPr>
          <a:solidFill>
            <a:srgbClr val="FFFFFF"/>
          </a:solidFill>
          <a:ln/>
        </p:spPr>
      </p:sp>
      <p:sp>
        <p:nvSpPr>
          <p:cNvPr id="1164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6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861D3E-C45F-5D4E-8FDE-1C060A6765E7}" type="slidenum">
              <a:rPr lang="en-US" sz="1200"/>
              <a:pPr/>
              <a:t>172</a:t>
            </a:fld>
            <a:endParaRPr lang="en-US" sz="1200"/>
          </a:p>
        </p:txBody>
      </p:sp>
      <p:sp>
        <p:nvSpPr>
          <p:cNvPr id="1166338" name="Rectangle 2"/>
          <p:cNvSpPr>
            <a:spLocks noGrp="1" noRot="1" noChangeAspect="1" noChangeArrowheads="1"/>
          </p:cNvSpPr>
          <p:nvPr>
            <p:ph type="sldImg"/>
          </p:nvPr>
        </p:nvSpPr>
        <p:spPr>
          <a:solidFill>
            <a:srgbClr val="FFFFFF"/>
          </a:solidFill>
          <a:ln/>
        </p:spPr>
      </p:sp>
      <p:sp>
        <p:nvSpPr>
          <p:cNvPr id="1166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F54D55E-D4F4-F249-83E1-036F170F0A49}" type="slidenum">
              <a:rPr lang="en-US" sz="1200"/>
              <a:pPr/>
              <a:t>173</a:t>
            </a:fld>
            <a:endParaRPr lang="en-US" sz="1200"/>
          </a:p>
        </p:txBody>
      </p:sp>
      <p:sp>
        <p:nvSpPr>
          <p:cNvPr id="1168386" name="Rectangle 2"/>
          <p:cNvSpPr>
            <a:spLocks noGrp="1" noRot="1" noChangeAspect="1" noChangeArrowheads="1"/>
          </p:cNvSpPr>
          <p:nvPr>
            <p:ph type="sldImg"/>
          </p:nvPr>
        </p:nvSpPr>
        <p:spPr>
          <a:solidFill>
            <a:srgbClr val="FFFFFF"/>
          </a:solidFill>
          <a:ln/>
        </p:spPr>
      </p:sp>
      <p:sp>
        <p:nvSpPr>
          <p:cNvPr id="1168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06B9F3E-91D3-F544-83C1-4B7C5036C438}" type="slidenum">
              <a:rPr lang="en-US" sz="1200"/>
              <a:pPr/>
              <a:t>174</a:t>
            </a:fld>
            <a:endParaRPr lang="en-US" sz="1200"/>
          </a:p>
        </p:txBody>
      </p:sp>
      <p:sp>
        <p:nvSpPr>
          <p:cNvPr id="1170434" name="Rectangle 2"/>
          <p:cNvSpPr>
            <a:spLocks noGrp="1" noRot="1" noChangeAspect="1" noChangeArrowheads="1"/>
          </p:cNvSpPr>
          <p:nvPr>
            <p:ph type="sldImg"/>
          </p:nvPr>
        </p:nvSpPr>
        <p:spPr>
          <a:solidFill>
            <a:srgbClr val="FFFFFF"/>
          </a:solidFill>
          <a:ln/>
        </p:spPr>
      </p:sp>
      <p:sp>
        <p:nvSpPr>
          <p:cNvPr id="1170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2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96ED9AA-DDEA-434F-9BF3-7A012A11F0A0}" type="slidenum">
              <a:rPr lang="en-US" sz="1200"/>
              <a:pPr/>
              <a:t>175</a:t>
            </a:fld>
            <a:endParaRPr lang="en-US" sz="1200"/>
          </a:p>
        </p:txBody>
      </p:sp>
      <p:sp>
        <p:nvSpPr>
          <p:cNvPr id="1172482" name="Rectangle 2"/>
          <p:cNvSpPr>
            <a:spLocks noGrp="1" noRot="1" noChangeAspect="1" noChangeArrowheads="1"/>
          </p:cNvSpPr>
          <p:nvPr>
            <p:ph type="sldImg"/>
          </p:nvPr>
        </p:nvSpPr>
        <p:spPr>
          <a:solidFill>
            <a:srgbClr val="FFFFFF"/>
          </a:solidFill>
          <a:ln/>
        </p:spPr>
      </p:sp>
      <p:sp>
        <p:nvSpPr>
          <p:cNvPr id="1172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4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4A62EE-7DC6-794B-80CE-48E60F5D90E2}" type="slidenum">
              <a:rPr lang="en-US" sz="1200"/>
              <a:pPr/>
              <a:t>176</a:t>
            </a:fld>
            <a:endParaRPr lang="en-US" sz="1200"/>
          </a:p>
        </p:txBody>
      </p:sp>
      <p:sp>
        <p:nvSpPr>
          <p:cNvPr id="1174530" name="Rectangle 2"/>
          <p:cNvSpPr>
            <a:spLocks noGrp="1" noRot="1" noChangeAspect="1" noChangeArrowheads="1"/>
          </p:cNvSpPr>
          <p:nvPr>
            <p:ph type="sldImg"/>
          </p:nvPr>
        </p:nvSpPr>
        <p:spPr>
          <a:solidFill>
            <a:srgbClr val="FFFFFF"/>
          </a:solidFill>
          <a:ln/>
        </p:spPr>
      </p:sp>
      <p:sp>
        <p:nvSpPr>
          <p:cNvPr id="1174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5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BAAD50F-5086-D749-BCFE-6E73D6F1C809}" type="slidenum">
              <a:rPr lang="en-US" sz="1200">
                <a:solidFill>
                  <a:srgbClr val="000000"/>
                </a:solidFill>
                <a:latin typeface="Times New Roman" charset="0"/>
              </a:rPr>
              <a:pPr eaLnBrk="1" hangingPunct="1"/>
              <a:t>24</a:t>
            </a:fld>
            <a:endParaRPr lang="en-US" sz="1200">
              <a:solidFill>
                <a:srgbClr val="000000"/>
              </a:solidFill>
              <a:latin typeface="Times New Roman" charset="0"/>
            </a:endParaRPr>
          </a:p>
        </p:txBody>
      </p:sp>
      <p:sp>
        <p:nvSpPr>
          <p:cNvPr id="915458" name="Rectangle 2"/>
          <p:cNvSpPr>
            <a:spLocks noGrp="1" noRot="1" noChangeAspect="1" noChangeArrowheads="1" noTextEdit="1"/>
          </p:cNvSpPr>
          <p:nvPr>
            <p:ph type="sldImg"/>
          </p:nvPr>
        </p:nvSpPr>
        <p:spPr>
          <a:ln/>
        </p:spPr>
      </p:sp>
      <p:sp>
        <p:nvSpPr>
          <p:cNvPr id="9154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6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6B9D103-C624-4B49-BFC7-CDAF2949948C}" type="slidenum">
              <a:rPr lang="en-US" sz="1200"/>
              <a:pPr/>
              <a:t>177</a:t>
            </a:fld>
            <a:endParaRPr lang="en-US" sz="1200"/>
          </a:p>
        </p:txBody>
      </p:sp>
      <p:sp>
        <p:nvSpPr>
          <p:cNvPr id="1176578" name="Rectangle 2"/>
          <p:cNvSpPr>
            <a:spLocks noGrp="1" noRot="1" noChangeAspect="1" noChangeArrowheads="1" noTextEdit="1"/>
          </p:cNvSpPr>
          <p:nvPr>
            <p:ph type="sldImg"/>
          </p:nvPr>
        </p:nvSpPr>
        <p:spPr>
          <a:ln/>
        </p:spPr>
      </p:sp>
      <p:sp>
        <p:nvSpPr>
          <p:cNvPr id="11765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EC5EDBC-7AEF-0D4E-9D46-2199998F1621}" type="slidenum">
              <a:rPr lang="en-US" sz="1200"/>
              <a:pPr/>
              <a:t>178</a:t>
            </a:fld>
            <a:endParaRPr lang="en-US" sz="1200"/>
          </a:p>
        </p:txBody>
      </p:sp>
      <p:sp>
        <p:nvSpPr>
          <p:cNvPr id="1178626" name="Rectangle 2"/>
          <p:cNvSpPr>
            <a:spLocks noGrp="1" noRot="1" noChangeAspect="1" noChangeArrowheads="1" noTextEdit="1"/>
          </p:cNvSpPr>
          <p:nvPr>
            <p:ph type="sldImg"/>
          </p:nvPr>
        </p:nvSpPr>
        <p:spPr>
          <a:ln/>
        </p:spPr>
      </p:sp>
      <p:sp>
        <p:nvSpPr>
          <p:cNvPr id="11786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0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6AA368-DFBC-FD47-AFB9-6A3CD77B2575}" type="slidenum">
              <a:rPr lang="en-US" sz="1200"/>
              <a:pPr/>
              <a:t>179</a:t>
            </a:fld>
            <a:endParaRPr lang="en-US" sz="1200"/>
          </a:p>
        </p:txBody>
      </p:sp>
      <p:sp>
        <p:nvSpPr>
          <p:cNvPr id="1180674" name="Rectangle 2"/>
          <p:cNvSpPr>
            <a:spLocks noGrp="1" noRot="1" noChangeAspect="1" noChangeArrowheads="1" noTextEdit="1"/>
          </p:cNvSpPr>
          <p:nvPr>
            <p:ph type="sldImg"/>
          </p:nvPr>
        </p:nvSpPr>
        <p:spPr>
          <a:ln/>
        </p:spPr>
      </p:sp>
      <p:sp>
        <p:nvSpPr>
          <p:cNvPr id="1180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2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F9CAD53-54B8-164A-A391-FD5F132524AD}" type="slidenum">
              <a:rPr lang="en-US" sz="1200"/>
              <a:pPr/>
              <a:t>180</a:t>
            </a:fld>
            <a:endParaRPr lang="en-US" sz="1200"/>
          </a:p>
        </p:txBody>
      </p:sp>
      <p:sp>
        <p:nvSpPr>
          <p:cNvPr id="1182722" name="Rectangle 2"/>
          <p:cNvSpPr>
            <a:spLocks noGrp="1" noRot="1" noChangeAspect="1" noChangeArrowheads="1" noTextEdit="1"/>
          </p:cNvSpPr>
          <p:nvPr>
            <p:ph type="sldImg"/>
          </p:nvPr>
        </p:nvSpPr>
        <p:spPr>
          <a:ln/>
        </p:spPr>
      </p:sp>
      <p:sp>
        <p:nvSpPr>
          <p:cNvPr id="1182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4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8282CFB-3F14-D243-8F0D-1F7EBC150B46}" type="slidenum">
              <a:rPr lang="en-US" sz="1200"/>
              <a:pPr/>
              <a:t>181</a:t>
            </a:fld>
            <a:endParaRPr lang="en-US" sz="1200"/>
          </a:p>
        </p:txBody>
      </p:sp>
      <p:sp>
        <p:nvSpPr>
          <p:cNvPr id="1184770" name="Rectangle 2"/>
          <p:cNvSpPr>
            <a:spLocks noGrp="1" noRot="1" noChangeAspect="1" noChangeArrowheads="1" noTextEdit="1"/>
          </p:cNvSpPr>
          <p:nvPr>
            <p:ph type="sldImg"/>
          </p:nvPr>
        </p:nvSpPr>
        <p:spPr>
          <a:ln/>
        </p:spPr>
      </p:sp>
      <p:sp>
        <p:nvSpPr>
          <p:cNvPr id="1184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6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08BAD6B-1CC3-2244-BE93-5F82961BE280}" type="slidenum">
              <a:rPr lang="en-US" sz="1200"/>
              <a:pPr/>
              <a:t>182</a:t>
            </a:fld>
            <a:endParaRPr lang="en-US" sz="1200"/>
          </a:p>
        </p:txBody>
      </p:sp>
      <p:sp>
        <p:nvSpPr>
          <p:cNvPr id="1186818" name="Rectangle 2"/>
          <p:cNvSpPr>
            <a:spLocks noGrp="1" noRot="1" noChangeAspect="1" noChangeArrowheads="1" noTextEdit="1"/>
          </p:cNvSpPr>
          <p:nvPr>
            <p:ph type="sldImg"/>
          </p:nvPr>
        </p:nvSpPr>
        <p:spPr>
          <a:ln/>
        </p:spPr>
      </p:sp>
      <p:sp>
        <p:nvSpPr>
          <p:cNvPr id="1186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8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9E4CB7-B837-6B48-B9D8-1C370630CA62}" type="slidenum">
              <a:rPr lang="en-US" sz="1200"/>
              <a:pPr/>
              <a:t>183</a:t>
            </a:fld>
            <a:endParaRPr lang="en-US" sz="1200"/>
          </a:p>
        </p:txBody>
      </p:sp>
      <p:sp>
        <p:nvSpPr>
          <p:cNvPr id="1188866" name="Rectangle 2"/>
          <p:cNvSpPr>
            <a:spLocks noGrp="1" noRot="1" noChangeAspect="1" noChangeArrowheads="1" noTextEdit="1"/>
          </p:cNvSpPr>
          <p:nvPr>
            <p:ph type="sldImg"/>
          </p:nvPr>
        </p:nvSpPr>
        <p:spPr>
          <a:ln/>
        </p:spPr>
      </p:sp>
      <p:sp>
        <p:nvSpPr>
          <p:cNvPr id="1188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0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7AB7682-54C3-EA49-97D0-D8AC184D69BF}" type="slidenum">
              <a:rPr lang="en-US" sz="1200"/>
              <a:pPr/>
              <a:t>184</a:t>
            </a:fld>
            <a:endParaRPr lang="en-US" sz="1200"/>
          </a:p>
        </p:txBody>
      </p:sp>
      <p:sp>
        <p:nvSpPr>
          <p:cNvPr id="1190914" name="Rectangle 2"/>
          <p:cNvSpPr>
            <a:spLocks noGrp="1" noRot="1" noChangeAspect="1" noChangeArrowheads="1" noTextEdit="1"/>
          </p:cNvSpPr>
          <p:nvPr>
            <p:ph type="sldImg"/>
          </p:nvPr>
        </p:nvSpPr>
        <p:spPr>
          <a:ln/>
        </p:spPr>
      </p:sp>
      <p:sp>
        <p:nvSpPr>
          <p:cNvPr id="1190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2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004FE2-F5FA-B646-959E-51E2E502BE89}" type="slidenum">
              <a:rPr lang="en-US" sz="1200"/>
              <a:pPr/>
              <a:t>185</a:t>
            </a:fld>
            <a:endParaRPr lang="en-US" sz="1200"/>
          </a:p>
        </p:txBody>
      </p:sp>
      <p:sp>
        <p:nvSpPr>
          <p:cNvPr id="1192962" name="Rectangle 2"/>
          <p:cNvSpPr>
            <a:spLocks noGrp="1" noRot="1" noChangeAspect="1" noChangeArrowheads="1" noTextEdit="1"/>
          </p:cNvSpPr>
          <p:nvPr>
            <p:ph type="sldImg"/>
          </p:nvPr>
        </p:nvSpPr>
        <p:spPr>
          <a:ln/>
        </p:spPr>
      </p:sp>
      <p:sp>
        <p:nvSpPr>
          <p:cNvPr id="1192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5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78331B6-0E31-ED4C-8AFE-B9AFD0B94B15}" type="slidenum">
              <a:rPr lang="en-US" sz="1200"/>
              <a:pPr/>
              <a:t>186</a:t>
            </a:fld>
            <a:endParaRPr lang="en-US" sz="1200"/>
          </a:p>
        </p:txBody>
      </p:sp>
      <p:sp>
        <p:nvSpPr>
          <p:cNvPr id="1195010" name="Rectangle 2"/>
          <p:cNvSpPr>
            <a:spLocks noGrp="1" noRot="1" noChangeAspect="1" noChangeArrowheads="1" noTextEdit="1"/>
          </p:cNvSpPr>
          <p:nvPr>
            <p:ph type="sldImg"/>
          </p:nvPr>
        </p:nvSpPr>
        <p:spPr>
          <a:ln/>
        </p:spPr>
      </p:sp>
      <p:sp>
        <p:nvSpPr>
          <p:cNvPr id="1195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D1C65F-9854-E54F-9959-F559B23445A1}" type="slidenum">
              <a:rPr lang="en-US" sz="1200">
                <a:solidFill>
                  <a:srgbClr val="000000"/>
                </a:solidFill>
                <a:latin typeface="Times New Roman" charset="0"/>
              </a:rPr>
              <a:pPr eaLnBrk="1" hangingPunct="1"/>
              <a:t>25</a:t>
            </a:fld>
            <a:endParaRPr lang="en-US" sz="1200">
              <a:solidFill>
                <a:srgbClr val="000000"/>
              </a:solidFill>
              <a:latin typeface="Times New Roman"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36524997"/>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B8A5A4-D28D-244E-85A9-792E58DEE5B2}" type="slidenum">
              <a:rPr lang="en-US" sz="1200"/>
              <a:pPr/>
              <a:t>187</a:t>
            </a:fld>
            <a:endParaRPr lang="en-US" sz="1200"/>
          </a:p>
        </p:txBody>
      </p:sp>
      <p:sp>
        <p:nvSpPr>
          <p:cNvPr id="1197058" name="Rectangle 2"/>
          <p:cNvSpPr>
            <a:spLocks noGrp="1" noRot="1" noChangeAspect="1" noChangeArrowheads="1" noTextEdit="1"/>
          </p:cNvSpPr>
          <p:nvPr>
            <p:ph type="sldImg"/>
          </p:nvPr>
        </p:nvSpPr>
        <p:spPr>
          <a:ln/>
        </p:spPr>
      </p:sp>
      <p:sp>
        <p:nvSpPr>
          <p:cNvPr id="1197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9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F2B9E7F-06CE-A041-9B33-5F63CC35105C}" type="slidenum">
              <a:rPr lang="en-US" sz="1200"/>
              <a:pPr/>
              <a:t>188</a:t>
            </a:fld>
            <a:endParaRPr lang="en-US" sz="1200"/>
          </a:p>
        </p:txBody>
      </p:sp>
      <p:sp>
        <p:nvSpPr>
          <p:cNvPr id="1199106" name="Rectangle 2"/>
          <p:cNvSpPr>
            <a:spLocks noGrp="1" noRot="1" noChangeAspect="1" noChangeArrowheads="1" noTextEdit="1"/>
          </p:cNvSpPr>
          <p:nvPr>
            <p:ph type="sldImg"/>
          </p:nvPr>
        </p:nvSpPr>
        <p:spPr>
          <a:ln/>
        </p:spPr>
      </p:sp>
      <p:sp>
        <p:nvSpPr>
          <p:cNvPr id="1199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1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81754A2-45FF-F541-BA38-DE2469C08964}" type="slidenum">
              <a:rPr lang="en-US" sz="1200"/>
              <a:pPr/>
              <a:t>189</a:t>
            </a:fld>
            <a:endParaRPr lang="en-US" sz="1200"/>
          </a:p>
        </p:txBody>
      </p:sp>
      <p:sp>
        <p:nvSpPr>
          <p:cNvPr id="1201154" name="Rectangle 2"/>
          <p:cNvSpPr>
            <a:spLocks noGrp="1" noRot="1" noChangeAspect="1" noChangeArrowheads="1" noTextEdit="1"/>
          </p:cNvSpPr>
          <p:nvPr>
            <p:ph type="sldImg"/>
          </p:nvPr>
        </p:nvSpPr>
        <p:spPr>
          <a:ln/>
        </p:spPr>
      </p:sp>
      <p:sp>
        <p:nvSpPr>
          <p:cNvPr id="1201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3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D64B23C-08D9-264F-B8EB-9848CC7B4BB9}" type="slidenum">
              <a:rPr lang="en-US" sz="1200"/>
              <a:pPr/>
              <a:t>190</a:t>
            </a:fld>
            <a:endParaRPr lang="en-US" sz="1200"/>
          </a:p>
        </p:txBody>
      </p:sp>
      <p:sp>
        <p:nvSpPr>
          <p:cNvPr id="1203202" name="Rectangle 2"/>
          <p:cNvSpPr>
            <a:spLocks noGrp="1" noRot="1" noChangeAspect="1" noChangeArrowheads="1" noTextEdit="1"/>
          </p:cNvSpPr>
          <p:nvPr>
            <p:ph type="sldImg"/>
          </p:nvPr>
        </p:nvSpPr>
        <p:spPr>
          <a:ln/>
        </p:spPr>
      </p:sp>
      <p:sp>
        <p:nvSpPr>
          <p:cNvPr id="1203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5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F5088B9-1252-C94D-98FB-569B8CF42F8F}" type="slidenum">
              <a:rPr lang="en-US" sz="1200"/>
              <a:pPr/>
              <a:t>191</a:t>
            </a:fld>
            <a:endParaRPr lang="en-US" sz="1200"/>
          </a:p>
        </p:txBody>
      </p:sp>
      <p:sp>
        <p:nvSpPr>
          <p:cNvPr id="1205250" name="Rectangle 2"/>
          <p:cNvSpPr>
            <a:spLocks noGrp="1" noRot="1" noChangeAspect="1" noChangeArrowheads="1" noTextEdit="1"/>
          </p:cNvSpPr>
          <p:nvPr>
            <p:ph type="sldImg"/>
          </p:nvPr>
        </p:nvSpPr>
        <p:spPr>
          <a:ln/>
        </p:spPr>
      </p:sp>
      <p:sp>
        <p:nvSpPr>
          <p:cNvPr id="1205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58A496-8B62-5546-8176-8C0E48150296}" type="slidenum">
              <a:rPr lang="en-US" sz="1200"/>
              <a:pPr/>
              <a:t>192</a:t>
            </a:fld>
            <a:endParaRPr lang="en-US" sz="1200"/>
          </a:p>
        </p:txBody>
      </p:sp>
      <p:sp>
        <p:nvSpPr>
          <p:cNvPr id="1207298" name="Rectangle 2"/>
          <p:cNvSpPr>
            <a:spLocks noGrp="1" noRot="1" noChangeAspect="1" noChangeArrowheads="1" noTextEdit="1"/>
          </p:cNvSpPr>
          <p:nvPr>
            <p:ph type="sldImg"/>
          </p:nvPr>
        </p:nvSpPr>
        <p:spPr>
          <a:ln/>
        </p:spPr>
      </p:sp>
      <p:sp>
        <p:nvSpPr>
          <p:cNvPr id="1207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9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3F8191-8FA0-3D4C-9404-F589C4946D0C}" type="slidenum">
              <a:rPr lang="en-US" sz="1200"/>
              <a:pPr/>
              <a:t>193</a:t>
            </a:fld>
            <a:endParaRPr lang="en-US" sz="1200"/>
          </a:p>
        </p:txBody>
      </p:sp>
      <p:sp>
        <p:nvSpPr>
          <p:cNvPr id="1209346" name="Rectangle 2"/>
          <p:cNvSpPr>
            <a:spLocks noGrp="1" noRot="1" noChangeAspect="1" noChangeArrowheads="1" noTextEdit="1"/>
          </p:cNvSpPr>
          <p:nvPr>
            <p:ph type="sldImg"/>
          </p:nvPr>
        </p:nvSpPr>
        <p:spPr>
          <a:ln/>
        </p:spPr>
      </p:sp>
      <p:sp>
        <p:nvSpPr>
          <p:cNvPr id="1209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26C2814-E1EB-9C4C-8CDE-CB4DFF6EE9E0}" type="slidenum">
              <a:rPr lang="en-US" sz="1200"/>
              <a:pPr/>
              <a:t>194</a:t>
            </a:fld>
            <a:endParaRPr lang="en-US" sz="1200"/>
          </a:p>
        </p:txBody>
      </p:sp>
      <p:sp>
        <p:nvSpPr>
          <p:cNvPr id="1211394" name="Rectangle 2"/>
          <p:cNvSpPr>
            <a:spLocks noGrp="1" noRot="1" noChangeAspect="1" noChangeArrowheads="1" noTextEdit="1"/>
          </p:cNvSpPr>
          <p:nvPr>
            <p:ph type="sldImg"/>
          </p:nvPr>
        </p:nvSpPr>
        <p:spPr>
          <a:ln/>
        </p:spPr>
      </p:sp>
      <p:sp>
        <p:nvSpPr>
          <p:cNvPr id="1211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BF4938A-87E3-3348-AA04-1181D6D215EC}" type="slidenum">
              <a:rPr lang="en-US" sz="1200"/>
              <a:pPr/>
              <a:t>195</a:t>
            </a:fld>
            <a:endParaRPr lang="en-US" sz="1200"/>
          </a:p>
        </p:txBody>
      </p:sp>
      <p:sp>
        <p:nvSpPr>
          <p:cNvPr id="1213442" name="Rectangle 2"/>
          <p:cNvSpPr>
            <a:spLocks noGrp="1" noRot="1" noChangeAspect="1" noChangeArrowheads="1" noTextEdit="1"/>
          </p:cNvSpPr>
          <p:nvPr>
            <p:ph type="sldImg"/>
          </p:nvPr>
        </p:nvSpPr>
        <p:spPr>
          <a:ln/>
        </p:spPr>
      </p:sp>
      <p:sp>
        <p:nvSpPr>
          <p:cNvPr id="1213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5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A6DE14-3746-6E4D-AB17-B25297C34A8B}" type="slidenum">
              <a:rPr lang="en-US" sz="1200"/>
              <a:pPr/>
              <a:t>196</a:t>
            </a:fld>
            <a:endParaRPr lang="en-US" sz="1200"/>
          </a:p>
        </p:txBody>
      </p:sp>
      <p:sp>
        <p:nvSpPr>
          <p:cNvPr id="1215490" name="Rectangle 2"/>
          <p:cNvSpPr>
            <a:spLocks noGrp="1" noRot="1" noChangeAspect="1" noChangeArrowheads="1" noTextEdit="1"/>
          </p:cNvSpPr>
          <p:nvPr>
            <p:ph type="sldImg"/>
          </p:nvPr>
        </p:nvSpPr>
        <p:spPr>
          <a:ln/>
        </p:spPr>
      </p:sp>
      <p:sp>
        <p:nvSpPr>
          <p:cNvPr id="1215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D1C65F-9854-E54F-9959-F559B23445A1}" type="slidenum">
              <a:rPr lang="en-US" sz="1200">
                <a:solidFill>
                  <a:srgbClr val="000000"/>
                </a:solidFill>
                <a:latin typeface="Times New Roman" charset="0"/>
              </a:rPr>
              <a:pPr eaLnBrk="1" hangingPunct="1"/>
              <a:t>26</a:t>
            </a:fld>
            <a:endParaRPr lang="en-US" sz="1200">
              <a:solidFill>
                <a:srgbClr val="000000"/>
              </a:solidFill>
              <a:latin typeface="Times New Roman"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82358485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4E1D132-7A99-A64E-B54E-5EA53FF20ADB}" type="slidenum">
              <a:rPr lang="en-US" sz="1200"/>
              <a:pPr/>
              <a:t>197</a:t>
            </a:fld>
            <a:endParaRPr lang="en-US" sz="1200"/>
          </a:p>
        </p:txBody>
      </p:sp>
      <p:sp>
        <p:nvSpPr>
          <p:cNvPr id="1217538" name="Rectangle 2"/>
          <p:cNvSpPr>
            <a:spLocks noGrp="1" noRot="1" noChangeAspect="1" noChangeArrowheads="1" noTextEdit="1"/>
          </p:cNvSpPr>
          <p:nvPr>
            <p:ph type="sldImg"/>
          </p:nvPr>
        </p:nvSpPr>
        <p:spPr>
          <a:ln/>
        </p:spPr>
      </p:sp>
      <p:sp>
        <p:nvSpPr>
          <p:cNvPr id="1217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2D5AEB1-4351-3B45-87B0-E4E136DCE2E5}" type="slidenum">
              <a:rPr lang="en-US" sz="1200"/>
              <a:pPr/>
              <a:t>198</a:t>
            </a:fld>
            <a:endParaRPr lang="en-US" sz="1200"/>
          </a:p>
        </p:txBody>
      </p:sp>
      <p:sp>
        <p:nvSpPr>
          <p:cNvPr id="1219586" name="Rectangle 2"/>
          <p:cNvSpPr>
            <a:spLocks noGrp="1" noRot="1" noChangeAspect="1" noChangeArrowheads="1" noTextEdit="1"/>
          </p:cNvSpPr>
          <p:nvPr>
            <p:ph type="sldImg"/>
          </p:nvPr>
        </p:nvSpPr>
        <p:spPr>
          <a:ln/>
        </p:spPr>
      </p:sp>
      <p:sp>
        <p:nvSpPr>
          <p:cNvPr id="1219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52CE4D8-61BC-CE48-86A7-661CEAF00769}" type="slidenum">
              <a:rPr lang="en-US" sz="1200"/>
              <a:pPr/>
              <a:t>199</a:t>
            </a:fld>
            <a:endParaRPr lang="en-US" sz="1200"/>
          </a:p>
        </p:txBody>
      </p:sp>
      <p:sp>
        <p:nvSpPr>
          <p:cNvPr id="1221634" name="Rectangle 2"/>
          <p:cNvSpPr>
            <a:spLocks noGrp="1" noRot="1" noChangeAspect="1" noChangeArrowheads="1" noTextEdit="1"/>
          </p:cNvSpPr>
          <p:nvPr>
            <p:ph type="sldImg"/>
          </p:nvPr>
        </p:nvSpPr>
        <p:spPr>
          <a:ln/>
        </p:spPr>
      </p:sp>
      <p:sp>
        <p:nvSpPr>
          <p:cNvPr id="1221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F278AA1-37A4-2B43-AC11-16DD8D52A1F0}" type="slidenum">
              <a:rPr lang="en-US" sz="1200"/>
              <a:pPr/>
              <a:t>200</a:t>
            </a:fld>
            <a:endParaRPr lang="en-US" sz="1200"/>
          </a:p>
        </p:txBody>
      </p:sp>
      <p:sp>
        <p:nvSpPr>
          <p:cNvPr id="1223682" name="Rectangle 2"/>
          <p:cNvSpPr>
            <a:spLocks noGrp="1" noRot="1" noChangeAspect="1" noChangeArrowheads="1" noTextEdit="1"/>
          </p:cNvSpPr>
          <p:nvPr>
            <p:ph type="sldImg"/>
          </p:nvPr>
        </p:nvSpPr>
        <p:spPr>
          <a:ln/>
        </p:spPr>
      </p:sp>
      <p:sp>
        <p:nvSpPr>
          <p:cNvPr id="1223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F95A58-9835-3242-9336-280E95E35A28}" type="slidenum">
              <a:rPr lang="en-US" sz="1200"/>
              <a:pPr/>
              <a:t>201</a:t>
            </a:fld>
            <a:endParaRPr lang="en-US" sz="1200"/>
          </a:p>
        </p:txBody>
      </p:sp>
      <p:sp>
        <p:nvSpPr>
          <p:cNvPr id="1225730" name="Rectangle 2"/>
          <p:cNvSpPr>
            <a:spLocks noGrp="1" noRot="1" noChangeAspect="1" noChangeArrowheads="1" noTextEdit="1"/>
          </p:cNvSpPr>
          <p:nvPr>
            <p:ph type="sldImg"/>
          </p:nvPr>
        </p:nvSpPr>
        <p:spPr>
          <a:ln/>
        </p:spPr>
      </p:sp>
      <p:sp>
        <p:nvSpPr>
          <p:cNvPr id="1225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7274FC1-6D12-FF49-BE68-442CD5E87895}" type="slidenum">
              <a:rPr lang="en-US" sz="1200"/>
              <a:pPr/>
              <a:t>202</a:t>
            </a:fld>
            <a:endParaRPr lang="en-US" sz="1200"/>
          </a:p>
        </p:txBody>
      </p:sp>
      <p:sp>
        <p:nvSpPr>
          <p:cNvPr id="1227778" name="Rectangle 2"/>
          <p:cNvSpPr>
            <a:spLocks noGrp="1" noRot="1" noChangeAspect="1" noChangeArrowheads="1" noTextEdit="1"/>
          </p:cNvSpPr>
          <p:nvPr>
            <p:ph type="sldImg"/>
          </p:nvPr>
        </p:nvSpPr>
        <p:spPr>
          <a:ln/>
        </p:spPr>
      </p:sp>
      <p:sp>
        <p:nvSpPr>
          <p:cNvPr id="1227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AFFDC02-0765-1A4F-8C12-436C777D2DDD}" type="slidenum">
              <a:rPr lang="en-US" sz="1200"/>
              <a:pPr/>
              <a:t>203</a:t>
            </a:fld>
            <a:endParaRPr lang="en-US" sz="1200"/>
          </a:p>
        </p:txBody>
      </p:sp>
      <p:sp>
        <p:nvSpPr>
          <p:cNvPr id="1229826" name="Rectangle 2"/>
          <p:cNvSpPr>
            <a:spLocks noGrp="1" noRot="1" noChangeAspect="1" noChangeArrowheads="1" noTextEdit="1"/>
          </p:cNvSpPr>
          <p:nvPr>
            <p:ph type="sldImg"/>
          </p:nvPr>
        </p:nvSpPr>
        <p:spPr>
          <a:ln/>
        </p:spPr>
      </p:sp>
      <p:sp>
        <p:nvSpPr>
          <p:cNvPr id="1229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517EF25-5165-E943-82D5-62BAF2AF9FE6}" type="slidenum">
              <a:rPr lang="en-US" sz="1200"/>
              <a:pPr/>
              <a:t>204</a:t>
            </a:fld>
            <a:endParaRPr lang="en-US" sz="1200"/>
          </a:p>
        </p:txBody>
      </p:sp>
      <p:sp>
        <p:nvSpPr>
          <p:cNvPr id="1231874" name="Rectangle 2"/>
          <p:cNvSpPr>
            <a:spLocks noGrp="1" noRot="1" noChangeAspect="1" noChangeArrowheads="1" noTextEdit="1"/>
          </p:cNvSpPr>
          <p:nvPr>
            <p:ph type="sldImg"/>
          </p:nvPr>
        </p:nvSpPr>
        <p:spPr>
          <a:ln/>
        </p:spPr>
      </p:sp>
      <p:sp>
        <p:nvSpPr>
          <p:cNvPr id="12318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3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362C15-1146-4047-9DE4-ED6221F2A33D}" type="slidenum">
              <a:rPr lang="en-US" sz="1200"/>
              <a:pPr/>
              <a:t>205</a:t>
            </a:fld>
            <a:endParaRPr lang="en-US" sz="1200"/>
          </a:p>
        </p:txBody>
      </p:sp>
      <p:sp>
        <p:nvSpPr>
          <p:cNvPr id="1233922" name="Rectangle 2"/>
          <p:cNvSpPr>
            <a:spLocks noGrp="1" noRot="1" noChangeAspect="1" noChangeArrowheads="1" noTextEdit="1"/>
          </p:cNvSpPr>
          <p:nvPr>
            <p:ph type="sldImg"/>
          </p:nvPr>
        </p:nvSpPr>
        <p:spPr>
          <a:ln/>
        </p:spPr>
      </p:sp>
      <p:sp>
        <p:nvSpPr>
          <p:cNvPr id="12339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47A7000-D227-9440-B542-0E50A061F200}" type="slidenum">
              <a:rPr lang="en-US" sz="1200"/>
              <a:pPr/>
              <a:t>206</a:t>
            </a:fld>
            <a:endParaRPr lang="en-US" sz="1200"/>
          </a:p>
        </p:txBody>
      </p:sp>
      <p:sp>
        <p:nvSpPr>
          <p:cNvPr id="1235970" name="Rectangle 2"/>
          <p:cNvSpPr>
            <a:spLocks noGrp="1" noRot="1" noChangeAspect="1" noChangeArrowheads="1" noTextEdit="1"/>
          </p:cNvSpPr>
          <p:nvPr>
            <p:ph type="sldImg"/>
          </p:nvPr>
        </p:nvSpPr>
        <p:spPr>
          <a:ln/>
        </p:spPr>
      </p:sp>
      <p:sp>
        <p:nvSpPr>
          <p:cNvPr id="12359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D1C65F-9854-E54F-9959-F559B23445A1}" type="slidenum">
              <a:rPr lang="en-US" sz="1200">
                <a:solidFill>
                  <a:srgbClr val="000000"/>
                </a:solidFill>
                <a:latin typeface="Times New Roman" charset="0"/>
              </a:rPr>
              <a:pPr eaLnBrk="1" hangingPunct="1"/>
              <a:t>28</a:t>
            </a:fld>
            <a:endParaRPr lang="en-US" sz="1200">
              <a:solidFill>
                <a:srgbClr val="000000"/>
              </a:solidFill>
              <a:latin typeface="Times New Roman" charset="0"/>
            </a:endParaRPr>
          </a:p>
        </p:txBody>
      </p:sp>
      <p:sp>
        <p:nvSpPr>
          <p:cNvPr id="917506" name="Rectangle 2"/>
          <p:cNvSpPr>
            <a:spLocks noGrp="1" noRot="1" noChangeAspect="1" noChangeArrowheads="1" noTextEdit="1"/>
          </p:cNvSpPr>
          <p:nvPr>
            <p:ph type="sldImg"/>
          </p:nvPr>
        </p:nvSpPr>
        <p:spPr>
          <a:ln/>
        </p:spPr>
      </p:sp>
      <p:sp>
        <p:nvSpPr>
          <p:cNvPr id="917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C98D01-2206-1147-A132-29C15580CFCB}" type="slidenum">
              <a:rPr lang="en-US" sz="1200">
                <a:solidFill>
                  <a:srgbClr val="000000"/>
                </a:solidFill>
              </a:rPr>
              <a:pPr/>
              <a:t>29</a:t>
            </a:fld>
            <a:endParaRPr lang="en-US" sz="1200">
              <a:solidFill>
                <a:srgbClr val="000000"/>
              </a:solidFill>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966448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7C98D01-2206-1147-A132-29C15580CFCB}" type="slidenum">
              <a:rPr lang="en-US" sz="1200">
                <a:solidFill>
                  <a:srgbClr val="000000"/>
                </a:solidFill>
              </a:rPr>
              <a:pPr/>
              <a:t>30</a:t>
            </a:fld>
            <a:endParaRPr lang="en-US" sz="1200">
              <a:solidFill>
                <a:srgbClr val="000000"/>
              </a:solidFill>
            </a:endParaRPr>
          </a:p>
        </p:txBody>
      </p:sp>
      <p:sp>
        <p:nvSpPr>
          <p:cNvPr id="919554" name="Rectangle 2"/>
          <p:cNvSpPr>
            <a:spLocks noGrp="1" noRot="1" noChangeAspect="1" noChangeArrowheads="1" noTextEdit="1"/>
          </p:cNvSpPr>
          <p:nvPr>
            <p:ph type="sldImg"/>
          </p:nvPr>
        </p:nvSpPr>
        <p:spPr>
          <a:ln/>
        </p:spPr>
      </p:sp>
      <p:sp>
        <p:nvSpPr>
          <p:cNvPr id="919555"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31</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40792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32</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1C3C217-F7A4-824E-943D-F1B474ACEEBA}" type="slidenum">
              <a:rPr lang="en-US" sz="1200">
                <a:solidFill>
                  <a:srgbClr val="000000"/>
                </a:solidFill>
              </a:rPr>
              <a:pPr/>
              <a:t>33</a:t>
            </a:fld>
            <a:endParaRPr lang="en-US" sz="1200">
              <a:solidFill>
                <a:srgbClr val="000000"/>
              </a:solidFill>
            </a:endParaRPr>
          </a:p>
        </p:txBody>
      </p:sp>
      <p:sp>
        <p:nvSpPr>
          <p:cNvPr id="921602" name="Rectangle 2"/>
          <p:cNvSpPr>
            <a:spLocks noGrp="1" noRot="1" noChangeAspect="1" noChangeArrowheads="1" noTextEdit="1"/>
          </p:cNvSpPr>
          <p:nvPr>
            <p:ph type="sldImg"/>
          </p:nvPr>
        </p:nvSpPr>
        <p:spPr>
          <a:ln/>
        </p:spPr>
      </p:sp>
      <p:sp>
        <p:nvSpPr>
          <p:cNvPr id="9216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34</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516AAB-A2F7-AF41-8342-94B4118CBE73}" type="slidenum">
              <a:rPr lang="en-US" sz="1200">
                <a:solidFill>
                  <a:srgbClr val="000000"/>
                </a:solidFill>
              </a:rPr>
              <a:pPr eaLnBrk="1" hangingPunct="1"/>
              <a:t>35</a:t>
            </a:fld>
            <a:endParaRPr lang="en-US" sz="1200">
              <a:solidFill>
                <a:srgbClr val="000000"/>
              </a:solidFill>
            </a:endParaRPr>
          </a:p>
        </p:txBody>
      </p:sp>
      <p:sp>
        <p:nvSpPr>
          <p:cNvPr id="947202" name="Rectangle 2"/>
          <p:cNvSpPr>
            <a:spLocks noGrp="1" noRot="1" noChangeAspect="1" noChangeArrowheads="1" noTextEdit="1"/>
          </p:cNvSpPr>
          <p:nvPr>
            <p:ph type="sldImg"/>
          </p:nvPr>
        </p:nvSpPr>
        <p:spPr>
          <a:ln/>
        </p:spPr>
      </p:sp>
      <p:sp>
        <p:nvSpPr>
          <p:cNvPr id="9472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364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4C80355-AAA2-5E44-9BAE-F9138AE0FAFF}" type="slidenum">
              <a:rPr lang="en-US" sz="1200">
                <a:solidFill>
                  <a:srgbClr val="000000"/>
                </a:solidFill>
              </a:rPr>
              <a:pPr/>
              <a:t>36</a:t>
            </a:fld>
            <a:endParaRPr lang="en-US" sz="1200">
              <a:solidFill>
                <a:srgbClr val="000000"/>
              </a:solidFill>
            </a:endParaRPr>
          </a:p>
        </p:txBody>
      </p:sp>
      <p:sp>
        <p:nvSpPr>
          <p:cNvPr id="923650" name="Rectangle 2"/>
          <p:cNvSpPr>
            <a:spLocks noGrp="1" noRot="1" noChangeAspect="1" noChangeArrowheads="1" noTextEdit="1"/>
          </p:cNvSpPr>
          <p:nvPr>
            <p:ph type="sldImg"/>
          </p:nvPr>
        </p:nvSpPr>
        <p:spPr>
          <a:ln/>
        </p:spPr>
      </p:sp>
      <p:sp>
        <p:nvSpPr>
          <p:cNvPr id="923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697"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63AFB9F-2271-EA48-A7FE-192C4CCDA981}" type="slidenum">
              <a:rPr lang="en-US" sz="1200">
                <a:solidFill>
                  <a:srgbClr val="000000"/>
                </a:solidFill>
              </a:rPr>
              <a:pPr/>
              <a:t>37</a:t>
            </a:fld>
            <a:endParaRPr lang="en-US" sz="1200">
              <a:solidFill>
                <a:srgbClr val="000000"/>
              </a:solidFill>
            </a:endParaRPr>
          </a:p>
        </p:txBody>
      </p:sp>
      <p:sp>
        <p:nvSpPr>
          <p:cNvPr id="925698" name="Rectangle 2"/>
          <p:cNvSpPr>
            <a:spLocks noGrp="1" noRot="1" noChangeAspect="1" noChangeArrowheads="1" noTextEdit="1"/>
          </p:cNvSpPr>
          <p:nvPr>
            <p:ph type="sldImg"/>
          </p:nvPr>
        </p:nvSpPr>
        <p:spPr>
          <a:ln/>
        </p:spPr>
      </p:sp>
      <p:sp>
        <p:nvSpPr>
          <p:cNvPr id="9256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3647F2-9D2B-AC4E-BF56-D33637D43438}" type="slidenum">
              <a:rPr lang="en-US" sz="1200">
                <a:solidFill>
                  <a:srgbClr val="000000"/>
                </a:solidFill>
              </a:rPr>
              <a:pPr/>
              <a:t>38</a:t>
            </a:fld>
            <a:endParaRPr lang="en-US" sz="1200">
              <a:solidFill>
                <a:srgbClr val="000000"/>
              </a:solidFill>
            </a:endParaRPr>
          </a:p>
        </p:txBody>
      </p:sp>
      <p:sp>
        <p:nvSpPr>
          <p:cNvPr id="927746" name="Rectangle 2"/>
          <p:cNvSpPr>
            <a:spLocks noGrp="1" noRot="1" noChangeAspect="1" noChangeArrowheads="1" noTextEdit="1"/>
          </p:cNvSpPr>
          <p:nvPr>
            <p:ph type="sldImg"/>
          </p:nvPr>
        </p:nvSpPr>
        <p:spPr>
          <a:ln/>
        </p:spPr>
      </p:sp>
      <p:sp>
        <p:nvSpPr>
          <p:cNvPr id="9277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Rectangle 2"/>
          <p:cNvSpPr>
            <a:spLocks noGrp="1" noRot="1" noChangeAspect="1" noChangeArrowheads="1" noTextEdit="1"/>
          </p:cNvSpPr>
          <p:nvPr>
            <p:ph type="sldImg"/>
          </p:nvPr>
        </p:nvSpPr>
        <p:spPr>
          <a:xfrm>
            <a:off x="1150938" y="692150"/>
            <a:ext cx="4556125" cy="3416300"/>
          </a:xfrm>
          <a:ln/>
        </p:spPr>
      </p:sp>
      <p:sp>
        <p:nvSpPr>
          <p:cNvPr id="92979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atin typeface="Arial" charset="0"/>
                <a:ea typeface="ＭＳ Ｐゴシック" charset="0"/>
                <a:cs typeface="ＭＳ Ｐゴシック" charset="0"/>
              </a:rPr>
              <a:t>The Christian arrangement of the OT shows many parallels in structure.  The 17 historical books parallel the 17 prophetical books, and both sections are divided after the first 5 books, which is itself parallel to the 5 poetic books.  Even the titles of these 5 books in English become longer from Job to Song of Solomon. In the history and prophecy sections, the exile took place prior to the last three books.  Finally, subdivisions associated with the second books in the history and prophecy sections (Exodus and Jeremiah) show how Jews were kicked out of Egypt and Israel, respectively.  As for remembering the number of OT books, think 3+9, and the NT, 3x9.</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41"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DEB526F-10BB-2A46-8EA9-CFD63348925B}" type="slidenum">
              <a:rPr lang="en-US" sz="1200">
                <a:solidFill>
                  <a:srgbClr val="000000"/>
                </a:solidFill>
              </a:rPr>
              <a:pPr/>
              <a:t>41</a:t>
            </a:fld>
            <a:endParaRPr lang="en-US" sz="1200">
              <a:solidFill>
                <a:srgbClr val="000000"/>
              </a:solidFill>
            </a:endParaRPr>
          </a:p>
        </p:txBody>
      </p:sp>
      <p:sp>
        <p:nvSpPr>
          <p:cNvPr id="931842" name="Rectangle 2"/>
          <p:cNvSpPr>
            <a:spLocks noGrp="1" noRot="1" noChangeAspect="1" noChangeArrowheads="1" noTextEdit="1"/>
          </p:cNvSpPr>
          <p:nvPr>
            <p:ph type="sldImg"/>
          </p:nvPr>
        </p:nvSpPr>
        <p:spPr>
          <a:ln/>
        </p:spPr>
      </p:sp>
      <p:sp>
        <p:nvSpPr>
          <p:cNvPr id="93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388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D6E2EE2-D5DB-8448-9FB7-B581B9FB95AF}" type="slidenum">
              <a:rPr lang="en-US" sz="1200">
                <a:solidFill>
                  <a:srgbClr val="000000"/>
                </a:solidFill>
              </a:rPr>
              <a:pPr/>
              <a:t>42</a:t>
            </a:fld>
            <a:endParaRPr lang="en-US" sz="1200">
              <a:solidFill>
                <a:srgbClr val="000000"/>
              </a:solidFill>
            </a:endParaRPr>
          </a:p>
        </p:txBody>
      </p:sp>
      <p:sp>
        <p:nvSpPr>
          <p:cNvPr id="933890" name="Rectangle 2"/>
          <p:cNvSpPr>
            <a:spLocks noGrp="1" noRot="1" noChangeAspect="1" noChangeArrowheads="1" noTextEdit="1"/>
          </p:cNvSpPr>
          <p:nvPr>
            <p:ph type="sldImg"/>
          </p:nvPr>
        </p:nvSpPr>
        <p:spPr>
          <a:ln/>
        </p:spPr>
      </p:sp>
      <p:sp>
        <p:nvSpPr>
          <p:cNvPr id="93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69F64D-F3D8-1842-B853-2F64C89E625E}" type="slidenum">
              <a:rPr lang="en-US" sz="1200">
                <a:solidFill>
                  <a:srgbClr val="000000"/>
                </a:solidFill>
              </a:rPr>
              <a:pPr/>
              <a:t>43</a:t>
            </a:fld>
            <a:endParaRPr lang="en-US" sz="1200">
              <a:solidFill>
                <a:srgbClr val="000000"/>
              </a:solidFill>
            </a:endParaRPr>
          </a:p>
        </p:txBody>
      </p:sp>
      <p:sp>
        <p:nvSpPr>
          <p:cNvPr id="935938" name="Rectangle 2"/>
          <p:cNvSpPr>
            <a:spLocks noGrp="1" noRot="1" noChangeAspect="1" noChangeArrowheads="1" noTextEdit="1"/>
          </p:cNvSpPr>
          <p:nvPr>
            <p:ph type="sldImg"/>
          </p:nvPr>
        </p:nvSpPr>
        <p:spPr>
          <a:ln/>
        </p:spPr>
      </p:sp>
      <p:sp>
        <p:nvSpPr>
          <p:cNvPr id="93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D803CF2-404D-3D4C-AB15-F3A06A63F7DA}" type="slidenum">
              <a:rPr lang="en-US" sz="1200">
                <a:solidFill>
                  <a:srgbClr val="000000"/>
                </a:solidFill>
              </a:rPr>
              <a:pPr eaLnBrk="1" hangingPunct="1"/>
              <a:t>49</a:t>
            </a:fld>
            <a:endParaRPr lang="en-US" sz="1200">
              <a:solidFill>
                <a:srgbClr val="000000"/>
              </a:solidFill>
            </a:endParaRPr>
          </a:p>
        </p:txBody>
      </p:sp>
      <p:sp>
        <p:nvSpPr>
          <p:cNvPr id="943106" name="Rectangle 2"/>
          <p:cNvSpPr>
            <a:spLocks noGrp="1" noRot="1" noChangeAspect="1" noChangeArrowheads="1" noTextEdit="1"/>
          </p:cNvSpPr>
          <p:nvPr>
            <p:ph type="sldImg"/>
          </p:nvPr>
        </p:nvSpPr>
        <p:spPr>
          <a:ln/>
        </p:spPr>
      </p:sp>
      <p:sp>
        <p:nvSpPr>
          <p:cNvPr id="943107"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A9A09E1-8825-DC40-8A67-4896EB4E7FD2}" type="slidenum">
              <a:rPr lang="en-US" sz="1200">
                <a:solidFill>
                  <a:srgbClr val="000000"/>
                </a:solidFill>
                <a:latin typeface="Times New Roman" charset="0"/>
              </a:rPr>
              <a:pPr eaLnBrk="1" hangingPunct="1"/>
              <a:t>50</a:t>
            </a:fld>
            <a:endParaRPr lang="en-US" sz="1200">
              <a:solidFill>
                <a:srgbClr val="000000"/>
              </a:solidFill>
              <a:latin typeface="Times New Roman" charset="0"/>
            </a:endParaRPr>
          </a:p>
        </p:txBody>
      </p:sp>
      <p:sp>
        <p:nvSpPr>
          <p:cNvPr id="945154" name="Rectangle 2"/>
          <p:cNvSpPr>
            <a:spLocks noGrp="1" noRot="1" noChangeAspect="1" noChangeArrowheads="1" noTextEdit="1"/>
          </p:cNvSpPr>
          <p:nvPr>
            <p:ph type="sldImg"/>
          </p:nvPr>
        </p:nvSpPr>
        <p:spPr>
          <a:ln/>
        </p:spPr>
      </p:sp>
      <p:sp>
        <p:nvSpPr>
          <p:cNvPr id="945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1516AAB-A2F7-AF41-8342-94B4118CBE73}" type="slidenum">
              <a:rPr lang="en-US" sz="1200">
                <a:solidFill>
                  <a:srgbClr val="000000"/>
                </a:solidFill>
              </a:rPr>
              <a:pPr eaLnBrk="1" hangingPunct="1"/>
              <a:t>51</a:t>
            </a:fld>
            <a:endParaRPr lang="en-US" sz="1200">
              <a:solidFill>
                <a:srgbClr val="000000"/>
              </a:solidFill>
            </a:endParaRPr>
          </a:p>
        </p:txBody>
      </p:sp>
      <p:sp>
        <p:nvSpPr>
          <p:cNvPr id="947202" name="Rectangle 2"/>
          <p:cNvSpPr>
            <a:spLocks noGrp="1" noRot="1" noChangeAspect="1" noChangeArrowheads="1" noTextEdit="1"/>
          </p:cNvSpPr>
          <p:nvPr>
            <p:ph type="sldImg"/>
          </p:nvPr>
        </p:nvSpPr>
        <p:spPr>
          <a:ln/>
        </p:spPr>
      </p:sp>
      <p:sp>
        <p:nvSpPr>
          <p:cNvPr id="947203"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D0B036E-0B2C-E541-AE55-E23CA8E6EDF8}" type="slidenum">
              <a:rPr lang="en-US" sz="1200">
                <a:solidFill>
                  <a:srgbClr val="000000"/>
                </a:solidFill>
              </a:rPr>
              <a:pPr eaLnBrk="1" hangingPunct="1"/>
              <a:t>52</a:t>
            </a:fld>
            <a:endParaRPr lang="en-US" sz="1200">
              <a:solidFill>
                <a:srgbClr val="000000"/>
              </a:solidFill>
            </a:endParaRPr>
          </a:p>
        </p:txBody>
      </p:sp>
      <p:sp>
        <p:nvSpPr>
          <p:cNvPr id="949250" name="Rectangle 2"/>
          <p:cNvSpPr>
            <a:spLocks noGrp="1" noRot="1" noChangeAspect="1" noChangeArrowheads="1" noTextEdit="1"/>
          </p:cNvSpPr>
          <p:nvPr>
            <p:ph type="sldImg"/>
          </p:nvPr>
        </p:nvSpPr>
        <p:spPr>
          <a:ln/>
        </p:spPr>
      </p:sp>
      <p:sp>
        <p:nvSpPr>
          <p:cNvPr id="949251" name="Rectangle 3"/>
          <p:cNvSpPr>
            <a:spLocks noGrp="1" noChangeArrowheads="1"/>
          </p:cNvSpPr>
          <p:nvPr>
            <p:ph type="body" idx="1"/>
          </p:nvPr>
        </p:nvSpPr>
        <p:spPr>
          <a:xfrm>
            <a:off x="914400" y="4343400"/>
            <a:ext cx="5029200" cy="27463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A786823-7B41-B44F-82FF-7D506AEF3CA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mn-lt"/>
                <a:ea typeface="+mn-ea"/>
                <a:cs typeface="+mn-cs"/>
              </a:rPr>
              <a:t>The major themes of human accomplishments (work) and human intellect (wisdom) dominate this book where Solomon declares them "meaningless" (NIV, NLT) or "vanity" (NASB, KJV). Probably better is "fleeting" or not lasting. The book ends by applying this fleeting nature of work and wisdom to youth.</a:t>
            </a:r>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A786823-7B41-B44F-82FF-7D506AEF3CA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ln/>
        </p:spPr>
      </p:sp>
      <p:sp>
        <p:nvSpPr>
          <p:cNvPr id="4843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ar-JO" dirty="0"/>
              <a:t>لكن الموضوع الآن ينتقل إلى المنطقة الزائلة الثالثة في القسم الأخير من الكتاب. </a:t>
            </a:r>
          </a:p>
          <a:p>
            <a:r>
              <a:rPr lang="ar-JO" dirty="0"/>
              <a:t>هذه المرة يتعلق الأمر بالشباب (اشرح مخطط الكتاب).</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major themes of human accomplishments (work) and human intellect (wisdom) dominate this book where Solomon declares them "meaningless" (NIV, NLT) or "vanity" (NASB, KJV). Probably better is "fleeting" or not lasting. The book ends by applying this fleeting nature of work and wisdom to youth.</a:t>
            </a:r>
            <a:endParaRPr lang="en-US" dirty="0"/>
          </a:p>
        </p:txBody>
      </p:sp>
    </p:spTree>
    <p:extLst>
      <p:ext uri="{BB962C8B-B14F-4D97-AF65-F5344CB8AC3E}">
        <p14:creationId xmlns:p14="http://schemas.microsoft.com/office/powerpoint/2010/main" val="2065571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3EB56A-6C92-9D45-99E6-E762B1BE38FA}" type="slidenum">
              <a:rPr lang="en-US" sz="1200"/>
              <a:pPr/>
              <a:t>69</a:t>
            </a:fld>
            <a:endParaRPr lang="en-US" sz="1200"/>
          </a:p>
        </p:txBody>
      </p:sp>
      <p:sp>
        <p:nvSpPr>
          <p:cNvPr id="963586" name="Rectangle 2"/>
          <p:cNvSpPr>
            <a:spLocks noGrp="1" noRot="1" noChangeAspect="1" noChangeArrowheads="1" noTextEdit="1"/>
          </p:cNvSpPr>
          <p:nvPr>
            <p:ph type="sldImg"/>
          </p:nvPr>
        </p:nvSpPr>
        <p:spPr>
          <a:ln/>
        </p:spPr>
      </p:sp>
      <p:sp>
        <p:nvSpPr>
          <p:cNvPr id="963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84696D-A4FC-3540-8120-234CC435EBB1}" type="slidenum">
              <a:rPr lang="en-US" sz="1200"/>
              <a:pPr/>
              <a:t>70</a:t>
            </a:fld>
            <a:endParaRPr lang="en-US" sz="1200"/>
          </a:p>
        </p:txBody>
      </p:sp>
      <p:sp>
        <p:nvSpPr>
          <p:cNvPr id="965634" name="Rectangle 2"/>
          <p:cNvSpPr>
            <a:spLocks noGrp="1" noRot="1" noChangeAspect="1" noChangeArrowheads="1" noTextEdit="1"/>
          </p:cNvSpPr>
          <p:nvPr>
            <p:ph type="sldImg"/>
          </p:nvPr>
        </p:nvSpPr>
        <p:spPr>
          <a:ln/>
        </p:spPr>
      </p:sp>
      <p:sp>
        <p:nvSpPr>
          <p:cNvPr id="96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#45 in original file</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3918FA1-22C4-C742-B708-3D8C39EB73C3}" type="slidenum">
              <a:rPr lang="en-US" sz="1200"/>
              <a:pPr/>
              <a:t>71</a:t>
            </a:fld>
            <a:endParaRPr lang="en-US" sz="1200"/>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#92 in original file</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6EAC83A-920C-4349-9049-C787EB09B67B}" type="slidenum">
              <a:rPr lang="en-US" sz="1200"/>
              <a:pPr/>
              <a:t>72</a:t>
            </a:fld>
            <a:endParaRPr lang="en-US" sz="1200"/>
          </a:p>
        </p:txBody>
      </p:sp>
      <p:sp>
        <p:nvSpPr>
          <p:cNvPr id="969730" name="Rectangle 2"/>
          <p:cNvSpPr>
            <a:spLocks noGrp="1" noRot="1" noChangeAspect="1" noChangeArrowheads="1" noTextEdit="1"/>
          </p:cNvSpPr>
          <p:nvPr>
            <p:ph type="sldImg"/>
          </p:nvPr>
        </p:nvSpPr>
        <p:spPr>
          <a:ln/>
        </p:spPr>
      </p:sp>
      <p:sp>
        <p:nvSpPr>
          <p:cNvPr id="96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#92 in original file</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877160-A677-0C4B-A175-EFA9CAD2E928}" type="slidenum">
              <a:rPr lang="en-US" sz="1200"/>
              <a:pPr/>
              <a:t>73</a:t>
            </a:fld>
            <a:endParaRPr lang="en-US" sz="1200"/>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Times New Roman" charset="0"/>
                <a:ea typeface="ＭＳ Ｐゴシック" charset="0"/>
                <a:cs typeface="ＭＳ Ｐゴシック" charset="0"/>
              </a:rPr>
              <a:t>#92 in original file</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61E26B1-3A6B-234F-B9EA-24216BA56CF3}" type="slidenum">
              <a:rPr lang="en-US" sz="1200"/>
              <a:pPr/>
              <a:t>78</a:t>
            </a:fld>
            <a:endParaRPr lang="en-US" sz="1200"/>
          </a:p>
        </p:txBody>
      </p:sp>
      <p:sp>
        <p:nvSpPr>
          <p:cNvPr id="977922" name="Rectangle 1026"/>
          <p:cNvSpPr>
            <a:spLocks noGrp="1" noRot="1" noChangeAspect="1" noChangeArrowheads="1"/>
          </p:cNvSpPr>
          <p:nvPr>
            <p:ph type="sldImg"/>
          </p:nvPr>
        </p:nvSpPr>
        <p:spPr>
          <a:solidFill>
            <a:srgbClr val="FFFFFF"/>
          </a:solidFill>
          <a:ln/>
        </p:spPr>
      </p:sp>
      <p:sp>
        <p:nvSpPr>
          <p:cNvPr id="97792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29A2CAF-1C57-414D-BB3E-965FC955BD6A}" type="slidenum">
              <a:rPr lang="en-US" sz="1200"/>
              <a:pPr/>
              <a:t>79</a:t>
            </a:fld>
            <a:endParaRPr lang="en-US" sz="1200"/>
          </a:p>
        </p:txBody>
      </p:sp>
      <p:sp>
        <p:nvSpPr>
          <p:cNvPr id="979970" name="Rectangle 1026"/>
          <p:cNvSpPr>
            <a:spLocks noGrp="1" noRot="1" noChangeAspect="1" noChangeArrowheads="1"/>
          </p:cNvSpPr>
          <p:nvPr>
            <p:ph type="sldImg"/>
          </p:nvPr>
        </p:nvSpPr>
        <p:spPr>
          <a:solidFill>
            <a:srgbClr val="FFFFFF"/>
          </a:solidFill>
          <a:ln/>
        </p:spPr>
      </p:sp>
      <p:sp>
        <p:nvSpPr>
          <p:cNvPr id="97997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5677D9-A7AB-564C-8729-AA935AD4EA3A}" type="slidenum">
              <a:rPr lang="en-US" sz="1200"/>
              <a:pPr/>
              <a:t>80</a:t>
            </a:fld>
            <a:endParaRPr lang="en-US" sz="1200"/>
          </a:p>
        </p:txBody>
      </p:sp>
      <p:sp>
        <p:nvSpPr>
          <p:cNvPr id="982018" name="Rectangle 1026"/>
          <p:cNvSpPr>
            <a:spLocks noGrp="1" noRot="1" noChangeAspect="1" noChangeArrowheads="1"/>
          </p:cNvSpPr>
          <p:nvPr>
            <p:ph type="sldImg"/>
          </p:nvPr>
        </p:nvSpPr>
        <p:spPr>
          <a:solidFill>
            <a:srgbClr val="FFFFFF"/>
          </a:solidFill>
          <a:ln/>
        </p:spPr>
      </p:sp>
      <p:sp>
        <p:nvSpPr>
          <p:cNvPr id="982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EA5CEF3-23C4-E24F-B05E-2970896DEBB7}" type="slidenum">
              <a:rPr lang="en-US" sz="1200"/>
              <a:pPr/>
              <a:t>81</a:t>
            </a:fld>
            <a:endParaRPr lang="en-US" sz="1200"/>
          </a:p>
        </p:txBody>
      </p:sp>
      <p:sp>
        <p:nvSpPr>
          <p:cNvPr id="984066" name="Rectangle 1026"/>
          <p:cNvSpPr>
            <a:spLocks noGrp="1" noRot="1" noChangeAspect="1" noChangeArrowheads="1"/>
          </p:cNvSpPr>
          <p:nvPr>
            <p:ph type="sldImg"/>
          </p:nvPr>
        </p:nvSpPr>
        <p:spPr>
          <a:solidFill>
            <a:srgbClr val="FFFFFF"/>
          </a:solidFill>
          <a:ln/>
        </p:spPr>
      </p:sp>
      <p:sp>
        <p:nvSpPr>
          <p:cNvPr id="98406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7E3DBEF-3BE5-2144-AFC6-FB34BF2CDFFD}" type="slidenum">
              <a:rPr lang="en-US" sz="1200"/>
              <a:pPr/>
              <a:t>82</a:t>
            </a:fld>
            <a:endParaRPr lang="en-US" sz="1200"/>
          </a:p>
        </p:txBody>
      </p:sp>
      <p:sp>
        <p:nvSpPr>
          <p:cNvPr id="986114" name="Rectangle 1026"/>
          <p:cNvSpPr>
            <a:spLocks noGrp="1" noRot="1" noChangeAspect="1" noChangeArrowheads="1"/>
          </p:cNvSpPr>
          <p:nvPr>
            <p:ph type="sldImg"/>
          </p:nvPr>
        </p:nvSpPr>
        <p:spPr>
          <a:solidFill>
            <a:srgbClr val="FFFFFF"/>
          </a:solidFill>
          <a:ln/>
        </p:spPr>
      </p:sp>
      <p:sp>
        <p:nvSpPr>
          <p:cNvPr id="986115"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981B3F-8657-4B4B-AF24-F3831FD7530E}" type="slidenum">
              <a:rPr lang="en-US" sz="1200"/>
              <a:pPr/>
              <a:t>83</a:t>
            </a:fld>
            <a:endParaRPr lang="en-US" sz="1200"/>
          </a:p>
        </p:txBody>
      </p:sp>
      <p:sp>
        <p:nvSpPr>
          <p:cNvPr id="988162" name="Rectangle 1026"/>
          <p:cNvSpPr>
            <a:spLocks noGrp="1" noRot="1" noChangeAspect="1" noChangeArrowheads="1"/>
          </p:cNvSpPr>
          <p:nvPr>
            <p:ph type="sldImg"/>
          </p:nvPr>
        </p:nvSpPr>
        <p:spPr>
          <a:solidFill>
            <a:srgbClr val="FFFFFF"/>
          </a:solidFill>
          <a:ln/>
        </p:spPr>
      </p:sp>
      <p:sp>
        <p:nvSpPr>
          <p:cNvPr id="988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FF22865-1B51-8A45-B91A-EEDEDE0AF087}" type="slidenum">
              <a:rPr lang="en-US" sz="1200"/>
              <a:pPr/>
              <a:t>84</a:t>
            </a:fld>
            <a:endParaRPr lang="en-US" sz="1200"/>
          </a:p>
        </p:txBody>
      </p:sp>
      <p:sp>
        <p:nvSpPr>
          <p:cNvPr id="990210" name="Rectangle 1026"/>
          <p:cNvSpPr>
            <a:spLocks noGrp="1" noRot="1" noChangeAspect="1" noChangeArrowheads="1"/>
          </p:cNvSpPr>
          <p:nvPr>
            <p:ph type="sldImg"/>
          </p:nvPr>
        </p:nvSpPr>
        <p:spPr>
          <a:solidFill>
            <a:srgbClr val="FFFFFF"/>
          </a:solidFill>
          <a:ln/>
        </p:spPr>
      </p:sp>
      <p:sp>
        <p:nvSpPr>
          <p:cNvPr id="99021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B0A20BE-2606-1447-8C4D-A3EAB582EAA4}" type="slidenum">
              <a:rPr lang="en-US" sz="1200"/>
              <a:pPr/>
              <a:t>85</a:t>
            </a:fld>
            <a:endParaRPr lang="en-US" sz="1200"/>
          </a:p>
        </p:txBody>
      </p:sp>
      <p:sp>
        <p:nvSpPr>
          <p:cNvPr id="992258" name="Rectangle 1026"/>
          <p:cNvSpPr>
            <a:spLocks noGrp="1" noRot="1" noChangeAspect="1" noChangeArrowheads="1"/>
          </p:cNvSpPr>
          <p:nvPr>
            <p:ph type="sldImg"/>
          </p:nvPr>
        </p:nvSpPr>
        <p:spPr>
          <a:solidFill>
            <a:srgbClr val="FFFFFF"/>
          </a:solidFill>
          <a:ln/>
        </p:spPr>
      </p:sp>
      <p:sp>
        <p:nvSpPr>
          <p:cNvPr id="99225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285FE6B-49D2-F244-9436-37356EE44E73}" type="slidenum">
              <a:rPr lang="en-US" sz="1200"/>
              <a:pPr/>
              <a:t>86</a:t>
            </a:fld>
            <a:endParaRPr lang="en-US" sz="1200"/>
          </a:p>
        </p:txBody>
      </p:sp>
      <p:sp>
        <p:nvSpPr>
          <p:cNvPr id="994306" name="Rectangle 1026"/>
          <p:cNvSpPr>
            <a:spLocks noGrp="1" noRot="1" noChangeAspect="1" noChangeArrowheads="1"/>
          </p:cNvSpPr>
          <p:nvPr>
            <p:ph type="sldImg"/>
          </p:nvPr>
        </p:nvSpPr>
        <p:spPr>
          <a:solidFill>
            <a:srgbClr val="FFFFFF"/>
          </a:solidFill>
          <a:ln/>
        </p:spPr>
      </p:sp>
      <p:sp>
        <p:nvSpPr>
          <p:cNvPr id="994307"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7D585D4-F517-874A-84F8-7B283EEA0B64}" type="slidenum">
              <a:rPr lang="en-US" sz="1200"/>
              <a:pPr/>
              <a:t>87</a:t>
            </a:fld>
            <a:endParaRPr lang="en-US" sz="1200"/>
          </a:p>
        </p:txBody>
      </p:sp>
      <p:sp>
        <p:nvSpPr>
          <p:cNvPr id="996354" name="Rectangle 1026"/>
          <p:cNvSpPr>
            <a:spLocks noGrp="1" noRot="1" noChangeAspect="1" noChangeArrowheads="1"/>
          </p:cNvSpPr>
          <p:nvPr>
            <p:ph type="sldImg"/>
          </p:nvPr>
        </p:nvSpPr>
        <p:spPr>
          <a:solidFill>
            <a:srgbClr val="FFFFFF"/>
          </a:solidFill>
          <a:ln/>
        </p:spPr>
      </p:sp>
      <p:sp>
        <p:nvSpPr>
          <p:cNvPr id="996355"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B482B7-0D4C-294B-BD8B-FCDAC04D5A9B}" type="slidenum">
              <a:rPr lang="en-US" sz="1200"/>
              <a:pPr/>
              <a:t>88</a:t>
            </a:fld>
            <a:endParaRPr lang="en-US" sz="1200"/>
          </a:p>
        </p:txBody>
      </p:sp>
      <p:sp>
        <p:nvSpPr>
          <p:cNvPr id="998402" name="Rectangle 1026"/>
          <p:cNvSpPr>
            <a:spLocks noGrp="1" noRot="1" noChangeAspect="1" noChangeArrowheads="1"/>
          </p:cNvSpPr>
          <p:nvPr>
            <p:ph type="sldImg"/>
          </p:nvPr>
        </p:nvSpPr>
        <p:spPr>
          <a:solidFill>
            <a:srgbClr val="FFFFFF"/>
          </a:solidFill>
          <a:ln/>
        </p:spPr>
      </p:sp>
      <p:sp>
        <p:nvSpPr>
          <p:cNvPr id="998403"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307D102-5987-4246-B517-F4F9A322C8D7}" type="slidenum">
              <a:rPr lang="en-US" sz="1200"/>
              <a:pPr/>
              <a:t>89</a:t>
            </a:fld>
            <a:endParaRPr lang="en-US" sz="1200"/>
          </a:p>
        </p:txBody>
      </p:sp>
      <p:sp>
        <p:nvSpPr>
          <p:cNvPr id="1000450" name="Rectangle 1026"/>
          <p:cNvSpPr>
            <a:spLocks noGrp="1" noRot="1" noChangeAspect="1" noChangeArrowheads="1"/>
          </p:cNvSpPr>
          <p:nvPr>
            <p:ph type="sldImg"/>
          </p:nvPr>
        </p:nvSpPr>
        <p:spPr>
          <a:solidFill>
            <a:srgbClr val="FFFFFF"/>
          </a:solidFill>
          <a:ln/>
        </p:spPr>
      </p:sp>
      <p:sp>
        <p:nvSpPr>
          <p:cNvPr id="10004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9C4755B-8A59-6E4D-BB94-817259B583EE}" type="slidenum">
              <a:rPr lang="en-US" sz="1200"/>
              <a:pPr/>
              <a:t>90</a:t>
            </a:fld>
            <a:endParaRPr lang="en-US" sz="1200"/>
          </a:p>
        </p:txBody>
      </p:sp>
      <p:sp>
        <p:nvSpPr>
          <p:cNvPr id="1002498" name="Rectangle 1026"/>
          <p:cNvSpPr>
            <a:spLocks noGrp="1" noRot="1" noChangeAspect="1" noChangeArrowheads="1"/>
          </p:cNvSpPr>
          <p:nvPr>
            <p:ph type="sldImg"/>
          </p:nvPr>
        </p:nvSpPr>
        <p:spPr>
          <a:solidFill>
            <a:srgbClr val="FFFFFF"/>
          </a:solidFill>
          <a:ln/>
        </p:spPr>
      </p:sp>
      <p:sp>
        <p:nvSpPr>
          <p:cNvPr id="1002499"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DCF1519-14A6-094F-B4B3-F9CF46882F8D}" type="slidenum">
              <a:rPr lang="en-US" sz="1200"/>
              <a:pPr/>
              <a:t>91</a:t>
            </a:fld>
            <a:endParaRPr lang="en-US" sz="1200"/>
          </a:p>
        </p:txBody>
      </p:sp>
      <p:sp>
        <p:nvSpPr>
          <p:cNvPr id="1004546" name="Rectangle 1026"/>
          <p:cNvSpPr>
            <a:spLocks noGrp="1" noRot="1" noChangeAspect="1" noChangeArrowheads="1"/>
          </p:cNvSpPr>
          <p:nvPr>
            <p:ph type="sldImg"/>
          </p:nvPr>
        </p:nvSpPr>
        <p:spPr>
          <a:solidFill>
            <a:srgbClr val="FFFFFF"/>
          </a:solidFill>
          <a:ln/>
        </p:spPr>
      </p:sp>
      <p:sp>
        <p:nvSpPr>
          <p:cNvPr id="10045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C7D34F-C2E1-7844-8FA9-4D12F8F0CEEC}" type="slidenum">
              <a:rPr lang="en-US" sz="1200"/>
              <a:pPr/>
              <a:t>92</a:t>
            </a:fld>
            <a:endParaRPr lang="en-US" sz="1200"/>
          </a:p>
        </p:txBody>
      </p:sp>
      <p:sp>
        <p:nvSpPr>
          <p:cNvPr id="1006594" name="Rectangle 1026"/>
          <p:cNvSpPr>
            <a:spLocks noGrp="1" noRot="1" noChangeAspect="1" noChangeArrowheads="1"/>
          </p:cNvSpPr>
          <p:nvPr>
            <p:ph type="sldImg"/>
          </p:nvPr>
        </p:nvSpPr>
        <p:spPr>
          <a:solidFill>
            <a:srgbClr val="FFFFFF"/>
          </a:solidFill>
          <a:ln/>
        </p:spPr>
      </p:sp>
      <p:sp>
        <p:nvSpPr>
          <p:cNvPr id="10065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0E41F70-8889-BE4A-BFC3-DB8C3809A686}" type="slidenum">
              <a:rPr lang="en-US" sz="1200"/>
              <a:pPr/>
              <a:t>93</a:t>
            </a:fld>
            <a:endParaRPr lang="en-US" sz="1200"/>
          </a:p>
        </p:txBody>
      </p:sp>
      <p:sp>
        <p:nvSpPr>
          <p:cNvPr id="1008642" name="Rectangle 1026"/>
          <p:cNvSpPr>
            <a:spLocks noGrp="1" noRot="1" noChangeAspect="1" noChangeArrowheads="1"/>
          </p:cNvSpPr>
          <p:nvPr>
            <p:ph type="sldImg"/>
          </p:nvPr>
        </p:nvSpPr>
        <p:spPr>
          <a:solidFill>
            <a:srgbClr val="FFFFFF"/>
          </a:solidFill>
          <a:ln/>
        </p:spPr>
      </p:sp>
      <p:sp>
        <p:nvSpPr>
          <p:cNvPr id="10086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D25317D-2714-764B-8AAB-88D8DE1C1242}" type="slidenum">
              <a:rPr lang="en-US" sz="1200"/>
              <a:pPr/>
              <a:t>94</a:t>
            </a:fld>
            <a:endParaRPr lang="en-US" sz="1200"/>
          </a:p>
        </p:txBody>
      </p:sp>
      <p:sp>
        <p:nvSpPr>
          <p:cNvPr id="1010690" name="Rectangle 1026"/>
          <p:cNvSpPr>
            <a:spLocks noGrp="1" noRot="1" noChangeAspect="1" noChangeArrowheads="1"/>
          </p:cNvSpPr>
          <p:nvPr>
            <p:ph type="sldImg"/>
          </p:nvPr>
        </p:nvSpPr>
        <p:spPr>
          <a:solidFill>
            <a:srgbClr val="FFFFFF"/>
          </a:solidFill>
          <a:ln/>
        </p:spPr>
      </p:sp>
      <p:sp>
        <p:nvSpPr>
          <p:cNvPr id="10106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DFBD924-BDA1-7042-A42C-64022CA6D80C}"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907266" name="Rectangle 1026"/>
          <p:cNvSpPr>
            <a:spLocks noGrp="1" noRot="1" noChangeAspect="1" noChangeArrowheads="1"/>
          </p:cNvSpPr>
          <p:nvPr>
            <p:ph type="sldImg"/>
          </p:nvPr>
        </p:nvSpPr>
        <p:spPr>
          <a:solidFill>
            <a:srgbClr val="FFFFFF"/>
          </a:solidFill>
          <a:ln/>
        </p:spPr>
      </p:sp>
      <p:sp>
        <p:nvSpPr>
          <p:cNvPr id="9072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1E7E66-08DE-8348-98C5-B35D80154725}" type="slidenum">
              <a:rPr lang="en-US" sz="1200"/>
              <a:pPr/>
              <a:t>95</a:t>
            </a:fld>
            <a:endParaRPr lang="en-US" sz="1200"/>
          </a:p>
        </p:txBody>
      </p:sp>
      <p:sp>
        <p:nvSpPr>
          <p:cNvPr id="1012738" name="Rectangle 1026"/>
          <p:cNvSpPr>
            <a:spLocks noGrp="1" noRot="1" noChangeAspect="1" noChangeArrowheads="1"/>
          </p:cNvSpPr>
          <p:nvPr>
            <p:ph type="sldImg"/>
          </p:nvPr>
        </p:nvSpPr>
        <p:spPr>
          <a:solidFill>
            <a:srgbClr val="FFFFFF"/>
          </a:solidFill>
          <a:ln/>
        </p:spPr>
      </p:sp>
      <p:sp>
        <p:nvSpPr>
          <p:cNvPr id="10127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F239D67-F3C3-9848-B424-125E897041D4}" type="slidenum">
              <a:rPr lang="en-US" sz="1200"/>
              <a:pPr/>
              <a:t>96</a:t>
            </a:fld>
            <a:endParaRPr lang="en-US" sz="1200"/>
          </a:p>
        </p:txBody>
      </p:sp>
      <p:sp>
        <p:nvSpPr>
          <p:cNvPr id="1014786" name="Rectangle 2"/>
          <p:cNvSpPr>
            <a:spLocks noGrp="1" noRot="1" noChangeAspect="1" noChangeArrowheads="1"/>
          </p:cNvSpPr>
          <p:nvPr>
            <p:ph type="sldImg"/>
          </p:nvPr>
        </p:nvSpPr>
        <p:spPr>
          <a:solidFill>
            <a:srgbClr val="FFFFFF"/>
          </a:solidFill>
          <a:ln/>
        </p:spPr>
      </p:sp>
      <p:sp>
        <p:nvSpPr>
          <p:cNvPr id="10147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8A7C4D2-5C66-BC4E-B520-8918670CFF9A}" type="slidenum">
              <a:rPr lang="en-US" sz="1200"/>
              <a:pPr/>
              <a:t>97</a:t>
            </a:fld>
            <a:endParaRPr lang="en-US" sz="1200"/>
          </a:p>
        </p:txBody>
      </p:sp>
      <p:sp>
        <p:nvSpPr>
          <p:cNvPr id="1016834" name="Rectangle 1026"/>
          <p:cNvSpPr>
            <a:spLocks noGrp="1" noRot="1" noChangeAspect="1" noChangeArrowheads="1"/>
          </p:cNvSpPr>
          <p:nvPr>
            <p:ph type="sldImg"/>
          </p:nvPr>
        </p:nvSpPr>
        <p:spPr>
          <a:solidFill>
            <a:srgbClr val="FFFFFF"/>
          </a:solidFill>
          <a:ln/>
        </p:spPr>
      </p:sp>
      <p:sp>
        <p:nvSpPr>
          <p:cNvPr id="10168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9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8A9B99-324B-6746-9C27-888DCEA4E50E}" type="slidenum">
              <a:rPr lang="en-US" sz="1200"/>
              <a:pPr/>
              <a:t>99</a:t>
            </a:fld>
            <a:endParaRPr lang="en-US" sz="1200"/>
          </a:p>
        </p:txBody>
      </p:sp>
      <p:sp>
        <p:nvSpPr>
          <p:cNvPr id="1019906" name="Rectangle 1026"/>
          <p:cNvSpPr>
            <a:spLocks noGrp="1" noRot="1" noChangeAspect="1" noChangeArrowheads="1"/>
          </p:cNvSpPr>
          <p:nvPr>
            <p:ph type="sldImg"/>
          </p:nvPr>
        </p:nvSpPr>
        <p:spPr>
          <a:solidFill>
            <a:srgbClr val="FFFFFF"/>
          </a:solidFill>
          <a:ln/>
        </p:spPr>
      </p:sp>
      <p:sp>
        <p:nvSpPr>
          <p:cNvPr id="10199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E10980-016C-B841-8FD4-CC0CD6BBA2DF}" type="slidenum">
              <a:rPr lang="en-US" sz="1200"/>
              <a:pPr/>
              <a:t>100</a:t>
            </a:fld>
            <a:endParaRPr lang="en-US" sz="1200"/>
          </a:p>
        </p:txBody>
      </p:sp>
      <p:sp>
        <p:nvSpPr>
          <p:cNvPr id="1021954" name="Rectangle 1026"/>
          <p:cNvSpPr>
            <a:spLocks noGrp="1" noRot="1" noChangeAspect="1" noChangeArrowheads="1"/>
          </p:cNvSpPr>
          <p:nvPr>
            <p:ph type="sldImg"/>
          </p:nvPr>
        </p:nvSpPr>
        <p:spPr>
          <a:solidFill>
            <a:srgbClr val="FFFFFF"/>
          </a:solidFill>
          <a:ln/>
        </p:spPr>
      </p:sp>
      <p:sp>
        <p:nvSpPr>
          <p:cNvPr id="10219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0C8A9A0-AF34-B64F-904A-B23FFB74E89A}" type="slidenum">
              <a:rPr lang="en-US" sz="1200"/>
              <a:pPr/>
              <a:t>101</a:t>
            </a:fld>
            <a:endParaRPr lang="en-US" sz="1200"/>
          </a:p>
        </p:txBody>
      </p:sp>
      <p:sp>
        <p:nvSpPr>
          <p:cNvPr id="1024002" name="Rectangle 1026"/>
          <p:cNvSpPr>
            <a:spLocks noGrp="1" noRot="1" noChangeAspect="1" noChangeArrowheads="1"/>
          </p:cNvSpPr>
          <p:nvPr>
            <p:ph type="sldImg"/>
          </p:nvPr>
        </p:nvSpPr>
        <p:spPr>
          <a:solidFill>
            <a:srgbClr val="FFFFFF"/>
          </a:solidFill>
          <a:ln/>
        </p:spPr>
      </p:sp>
      <p:sp>
        <p:nvSpPr>
          <p:cNvPr id="10240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386FB10-542C-0C4B-B069-BA66037328C8}" type="slidenum">
              <a:rPr lang="en-US" sz="1200"/>
              <a:pPr/>
              <a:t>102</a:t>
            </a:fld>
            <a:endParaRPr lang="en-US" sz="1200"/>
          </a:p>
        </p:txBody>
      </p:sp>
      <p:sp>
        <p:nvSpPr>
          <p:cNvPr id="1026050" name="Rectangle 1026"/>
          <p:cNvSpPr>
            <a:spLocks noGrp="1" noRot="1" noChangeAspect="1" noChangeArrowheads="1"/>
          </p:cNvSpPr>
          <p:nvPr>
            <p:ph type="sldImg"/>
          </p:nvPr>
        </p:nvSpPr>
        <p:spPr>
          <a:solidFill>
            <a:srgbClr val="FFFFFF"/>
          </a:solidFill>
          <a:ln/>
        </p:spPr>
      </p:sp>
      <p:sp>
        <p:nvSpPr>
          <p:cNvPr id="10260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0CDF0F-322D-2241-B379-C700DCE7F706}" type="slidenum">
              <a:rPr lang="en-US" sz="1200"/>
              <a:pPr/>
              <a:t>103</a:t>
            </a:fld>
            <a:endParaRPr lang="en-US" sz="1200"/>
          </a:p>
        </p:txBody>
      </p:sp>
      <p:sp>
        <p:nvSpPr>
          <p:cNvPr id="1028098" name="Rectangle 1026"/>
          <p:cNvSpPr>
            <a:spLocks noGrp="1" noRot="1" noChangeAspect="1" noChangeArrowheads="1"/>
          </p:cNvSpPr>
          <p:nvPr>
            <p:ph type="sldImg"/>
          </p:nvPr>
        </p:nvSpPr>
        <p:spPr>
          <a:solidFill>
            <a:srgbClr val="FFFFFF"/>
          </a:solidFill>
          <a:ln/>
        </p:spPr>
      </p:sp>
      <p:sp>
        <p:nvSpPr>
          <p:cNvPr id="10280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F14D5F9-FAAE-F647-B0EA-1546BCADDF3A}" type="slidenum">
              <a:rPr lang="en-US" sz="1200"/>
              <a:pPr/>
              <a:t>104</a:t>
            </a:fld>
            <a:endParaRPr lang="en-US" sz="1200"/>
          </a:p>
        </p:txBody>
      </p:sp>
      <p:sp>
        <p:nvSpPr>
          <p:cNvPr id="1030146" name="Rectangle 2"/>
          <p:cNvSpPr>
            <a:spLocks noGrp="1" noRot="1" noChangeAspect="1" noChangeArrowheads="1"/>
          </p:cNvSpPr>
          <p:nvPr>
            <p:ph type="sldImg"/>
          </p:nvPr>
        </p:nvSpPr>
        <p:spPr>
          <a:solidFill>
            <a:srgbClr val="FFFFFF"/>
          </a:solidFill>
          <a:ln/>
        </p:spPr>
      </p:sp>
      <p:sp>
        <p:nvSpPr>
          <p:cNvPr id="1030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2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83241B-C6A4-3543-85F6-DEB3E63F6A42}" type="slidenum">
              <a:rPr lang="en-US" sz="1200"/>
              <a:pPr/>
              <a:t>105</a:t>
            </a:fld>
            <a:endParaRPr lang="en-US" sz="1200"/>
          </a:p>
        </p:txBody>
      </p:sp>
      <p:sp>
        <p:nvSpPr>
          <p:cNvPr id="1032194" name="Rectangle 2"/>
          <p:cNvSpPr>
            <a:spLocks noGrp="1" noRot="1" noChangeAspect="1" noChangeArrowheads="1"/>
          </p:cNvSpPr>
          <p:nvPr>
            <p:ph type="sldImg"/>
          </p:nvPr>
        </p:nvSpPr>
        <p:spPr>
          <a:solidFill>
            <a:srgbClr val="FFFFFF"/>
          </a:solidFill>
          <a:ln/>
        </p:spPr>
      </p:sp>
      <p:sp>
        <p:nvSpPr>
          <p:cNvPr id="1032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0FB09F8-C9AA-6148-8A23-8C01DEEA973C}"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909314" name="Rectangle 1026"/>
          <p:cNvSpPr>
            <a:spLocks noGrp="1" noRot="1" noChangeAspect="1" noChangeArrowheads="1"/>
          </p:cNvSpPr>
          <p:nvPr>
            <p:ph type="sldImg"/>
          </p:nvPr>
        </p:nvSpPr>
        <p:spPr>
          <a:solidFill>
            <a:srgbClr val="FFFFFF"/>
          </a:solidFill>
          <a:ln/>
        </p:spPr>
      </p:sp>
      <p:sp>
        <p:nvSpPr>
          <p:cNvPr id="9093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90782DF-0846-904D-951F-E1A4A8D2293E}" type="slidenum">
              <a:rPr lang="en-US" sz="1200"/>
              <a:pPr/>
              <a:t>106</a:t>
            </a:fld>
            <a:endParaRPr lang="en-US" sz="1200"/>
          </a:p>
        </p:txBody>
      </p:sp>
      <p:sp>
        <p:nvSpPr>
          <p:cNvPr id="1034242" name="Rectangle 2"/>
          <p:cNvSpPr>
            <a:spLocks noGrp="1" noRot="1" noChangeAspect="1" noChangeArrowheads="1"/>
          </p:cNvSpPr>
          <p:nvPr>
            <p:ph type="sldImg"/>
          </p:nvPr>
        </p:nvSpPr>
        <p:spPr>
          <a:solidFill>
            <a:srgbClr val="FFFFFF"/>
          </a:solidFill>
          <a:ln/>
        </p:spPr>
      </p:sp>
      <p:sp>
        <p:nvSpPr>
          <p:cNvPr id="1034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6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FBB4D97-A403-6548-A2EF-7DF20FFF81D0}" type="slidenum">
              <a:rPr lang="en-US" sz="1200"/>
              <a:pPr/>
              <a:t>107</a:t>
            </a:fld>
            <a:endParaRPr lang="en-US" sz="1200"/>
          </a:p>
        </p:txBody>
      </p:sp>
      <p:sp>
        <p:nvSpPr>
          <p:cNvPr id="1036290" name="Rectangle 2"/>
          <p:cNvSpPr>
            <a:spLocks noGrp="1" noRot="1" noChangeAspect="1" noChangeArrowheads="1"/>
          </p:cNvSpPr>
          <p:nvPr>
            <p:ph type="sldImg"/>
          </p:nvPr>
        </p:nvSpPr>
        <p:spPr>
          <a:solidFill>
            <a:srgbClr val="FFFFFF"/>
          </a:solidFill>
          <a:ln/>
        </p:spPr>
      </p:sp>
      <p:sp>
        <p:nvSpPr>
          <p:cNvPr id="1036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6A20EF8-1766-DE45-A07A-337AD4D7FAEE}" type="slidenum">
              <a:rPr lang="en-US" sz="1200"/>
              <a:pPr/>
              <a:t>108</a:t>
            </a:fld>
            <a:endParaRPr lang="en-US" sz="1200"/>
          </a:p>
        </p:txBody>
      </p:sp>
      <p:sp>
        <p:nvSpPr>
          <p:cNvPr id="1038338" name="Rectangle 2"/>
          <p:cNvSpPr>
            <a:spLocks noGrp="1" noRot="1" noChangeAspect="1" noChangeArrowheads="1"/>
          </p:cNvSpPr>
          <p:nvPr>
            <p:ph type="sldImg"/>
          </p:nvPr>
        </p:nvSpPr>
        <p:spPr>
          <a:solidFill>
            <a:srgbClr val="FFFFFF"/>
          </a:solidFill>
          <a:ln/>
        </p:spPr>
      </p:sp>
      <p:sp>
        <p:nvSpPr>
          <p:cNvPr id="10383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0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A7311CF-A509-3F45-83B6-6BAF07F7D4E6}" type="slidenum">
              <a:rPr lang="en-US" sz="1200"/>
              <a:pPr/>
              <a:t>109</a:t>
            </a:fld>
            <a:endParaRPr lang="en-US" sz="1200"/>
          </a:p>
        </p:txBody>
      </p:sp>
      <p:sp>
        <p:nvSpPr>
          <p:cNvPr id="1040386" name="Rectangle 2"/>
          <p:cNvSpPr>
            <a:spLocks noGrp="1" noRot="1" noChangeAspect="1" noChangeArrowheads="1"/>
          </p:cNvSpPr>
          <p:nvPr>
            <p:ph type="sldImg"/>
          </p:nvPr>
        </p:nvSpPr>
        <p:spPr>
          <a:solidFill>
            <a:srgbClr val="FFFFFF"/>
          </a:solidFill>
          <a:ln/>
        </p:spPr>
      </p:sp>
      <p:sp>
        <p:nvSpPr>
          <p:cNvPr id="10403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2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4C6C5B-DFEE-5D46-8EE1-A09FF4F211FD}" type="slidenum">
              <a:rPr lang="en-US" sz="1200"/>
              <a:pPr/>
              <a:t>110</a:t>
            </a:fld>
            <a:endParaRPr lang="en-US" sz="1200"/>
          </a:p>
        </p:txBody>
      </p:sp>
      <p:sp>
        <p:nvSpPr>
          <p:cNvPr id="1042434" name="Rectangle 2"/>
          <p:cNvSpPr>
            <a:spLocks noGrp="1" noRot="1" noChangeAspect="1" noChangeArrowheads="1"/>
          </p:cNvSpPr>
          <p:nvPr>
            <p:ph type="sldImg"/>
          </p:nvPr>
        </p:nvSpPr>
        <p:spPr>
          <a:solidFill>
            <a:srgbClr val="FFFFFF"/>
          </a:solidFill>
          <a:ln/>
        </p:spPr>
      </p:sp>
      <p:sp>
        <p:nvSpPr>
          <p:cNvPr id="1042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4F7B243-A2C2-0346-ADA7-4BADE17AE09F}" type="slidenum">
              <a:rPr lang="en-US" sz="1200"/>
              <a:pPr/>
              <a:t>111</a:t>
            </a:fld>
            <a:endParaRPr lang="en-US" sz="1200"/>
          </a:p>
        </p:txBody>
      </p:sp>
      <p:sp>
        <p:nvSpPr>
          <p:cNvPr id="1044482" name="Rectangle 2"/>
          <p:cNvSpPr>
            <a:spLocks noGrp="1" noRot="1" noChangeAspect="1" noChangeArrowheads="1"/>
          </p:cNvSpPr>
          <p:nvPr>
            <p:ph type="sldImg"/>
          </p:nvPr>
        </p:nvSpPr>
        <p:spPr>
          <a:solidFill>
            <a:srgbClr val="FFFFFF"/>
          </a:solidFill>
          <a:ln/>
        </p:spPr>
      </p:sp>
      <p:sp>
        <p:nvSpPr>
          <p:cNvPr id="1044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AD8A464-3D94-BC42-8F28-357497F8ECDD}" type="slidenum">
              <a:rPr lang="en-US" sz="1200"/>
              <a:pPr/>
              <a:t>112</a:t>
            </a:fld>
            <a:endParaRPr lang="en-US" sz="1200"/>
          </a:p>
        </p:txBody>
      </p:sp>
      <p:sp>
        <p:nvSpPr>
          <p:cNvPr id="1046530" name="Rectangle 2"/>
          <p:cNvSpPr>
            <a:spLocks noGrp="1" noRot="1" noChangeAspect="1" noChangeArrowheads="1"/>
          </p:cNvSpPr>
          <p:nvPr>
            <p:ph type="sldImg"/>
          </p:nvPr>
        </p:nvSpPr>
        <p:spPr>
          <a:solidFill>
            <a:srgbClr val="FFFFFF"/>
          </a:solidFill>
          <a:ln/>
        </p:spPr>
      </p:sp>
      <p:sp>
        <p:nvSpPr>
          <p:cNvPr id="1046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677BB67-D51C-5447-9628-F06E6D2AEF6A}" type="slidenum">
              <a:rPr lang="en-US" sz="1200"/>
              <a:pPr/>
              <a:t>113</a:t>
            </a:fld>
            <a:endParaRPr lang="en-US" sz="1200"/>
          </a:p>
        </p:txBody>
      </p:sp>
      <p:sp>
        <p:nvSpPr>
          <p:cNvPr id="1048578" name="Rectangle 2"/>
          <p:cNvSpPr>
            <a:spLocks noGrp="1" noRot="1" noChangeAspect="1" noChangeArrowheads="1"/>
          </p:cNvSpPr>
          <p:nvPr>
            <p:ph type="sldImg"/>
          </p:nvPr>
        </p:nvSpPr>
        <p:spPr>
          <a:solidFill>
            <a:srgbClr val="FFFFFF"/>
          </a:solidFill>
          <a:ln/>
        </p:spPr>
      </p:sp>
      <p:sp>
        <p:nvSpPr>
          <p:cNvPr id="1048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9EF489C-5519-B24E-A2F1-07F67BB4A8D4}" type="slidenum">
              <a:rPr lang="en-US" sz="1200"/>
              <a:pPr/>
              <a:t>114</a:t>
            </a:fld>
            <a:endParaRPr lang="en-US" sz="1200"/>
          </a:p>
        </p:txBody>
      </p:sp>
      <p:sp>
        <p:nvSpPr>
          <p:cNvPr id="1050626" name="Rectangle 2"/>
          <p:cNvSpPr>
            <a:spLocks noGrp="1" noRot="1" noChangeAspect="1" noChangeArrowheads="1"/>
          </p:cNvSpPr>
          <p:nvPr>
            <p:ph type="sldImg"/>
          </p:nvPr>
        </p:nvSpPr>
        <p:spPr>
          <a:solidFill>
            <a:srgbClr val="FFFFFF"/>
          </a:solidFill>
          <a:ln/>
        </p:spPr>
      </p:sp>
      <p:sp>
        <p:nvSpPr>
          <p:cNvPr id="1050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3986BC2-8E02-324C-A90C-92DEA14298B9}" type="slidenum">
              <a:rPr lang="en-US" sz="1200"/>
              <a:pPr/>
              <a:t>115</a:t>
            </a:fld>
            <a:endParaRPr lang="en-US" sz="1200"/>
          </a:p>
        </p:txBody>
      </p:sp>
      <p:sp>
        <p:nvSpPr>
          <p:cNvPr id="1052674" name="Rectangle 2"/>
          <p:cNvSpPr>
            <a:spLocks noGrp="1" noRot="1" noChangeAspect="1" noChangeArrowheads="1"/>
          </p:cNvSpPr>
          <p:nvPr>
            <p:ph type="sldImg"/>
          </p:nvPr>
        </p:nvSpPr>
        <p:spPr>
          <a:solidFill>
            <a:srgbClr val="FFFFFF"/>
          </a:solidFill>
          <a:ln/>
        </p:spPr>
      </p:sp>
      <p:sp>
        <p:nvSpPr>
          <p:cNvPr id="1052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67048-8865-504F-984D-155D75EB332F}"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911362" name="Rectangle 1026"/>
          <p:cNvSpPr>
            <a:spLocks noGrp="1" noRot="1" noChangeAspect="1" noChangeArrowheads="1"/>
          </p:cNvSpPr>
          <p:nvPr>
            <p:ph type="sldImg"/>
          </p:nvPr>
        </p:nvSpPr>
        <p:spPr>
          <a:solidFill>
            <a:srgbClr val="FFFFFF"/>
          </a:solidFill>
          <a:ln/>
        </p:spPr>
      </p:sp>
      <p:sp>
        <p:nvSpPr>
          <p:cNvPr id="9113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85EF78-D784-824B-BB99-88A9CF24E81E}" type="slidenum">
              <a:rPr lang="en-US" sz="1200"/>
              <a:pPr/>
              <a:t>116</a:t>
            </a:fld>
            <a:endParaRPr lang="en-US" sz="1200"/>
          </a:p>
        </p:txBody>
      </p:sp>
      <p:sp>
        <p:nvSpPr>
          <p:cNvPr id="1054722" name="Rectangle 2"/>
          <p:cNvSpPr>
            <a:spLocks noGrp="1" noRot="1" noChangeAspect="1" noChangeArrowheads="1"/>
          </p:cNvSpPr>
          <p:nvPr>
            <p:ph type="sldImg"/>
          </p:nvPr>
        </p:nvSpPr>
        <p:spPr>
          <a:solidFill>
            <a:srgbClr val="FFFFFF"/>
          </a:solidFill>
          <a:ln/>
        </p:spPr>
      </p:sp>
      <p:sp>
        <p:nvSpPr>
          <p:cNvPr id="1054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27078B9-DCEB-DE45-89C8-2C90B5356E0E}" type="slidenum">
              <a:rPr lang="en-US" sz="1200"/>
              <a:pPr/>
              <a:t>117</a:t>
            </a:fld>
            <a:endParaRPr lang="en-US" sz="1200"/>
          </a:p>
        </p:txBody>
      </p:sp>
      <p:sp>
        <p:nvSpPr>
          <p:cNvPr id="1056770" name="Rectangle 1026"/>
          <p:cNvSpPr>
            <a:spLocks noGrp="1" noRot="1" noChangeAspect="1" noChangeArrowheads="1"/>
          </p:cNvSpPr>
          <p:nvPr>
            <p:ph type="sldImg"/>
          </p:nvPr>
        </p:nvSpPr>
        <p:spPr>
          <a:solidFill>
            <a:srgbClr val="FFFFFF"/>
          </a:solidFill>
          <a:ln/>
        </p:spPr>
      </p:sp>
      <p:sp>
        <p:nvSpPr>
          <p:cNvPr id="1056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EEF7BFF-0B82-2F48-871C-5D6BEB45C10F}" type="slidenum">
              <a:rPr lang="en-US" sz="1200"/>
              <a:pPr/>
              <a:t>118</a:t>
            </a:fld>
            <a:endParaRPr lang="en-US" sz="1200"/>
          </a:p>
        </p:txBody>
      </p:sp>
      <p:sp>
        <p:nvSpPr>
          <p:cNvPr id="1058818" name="Rectangle 2"/>
          <p:cNvSpPr>
            <a:spLocks noGrp="1" noRot="1" noChangeAspect="1" noChangeArrowheads="1"/>
          </p:cNvSpPr>
          <p:nvPr>
            <p:ph type="sldImg"/>
          </p:nvPr>
        </p:nvSpPr>
        <p:spPr>
          <a:solidFill>
            <a:srgbClr val="FFFFFF"/>
          </a:solidFill>
          <a:ln/>
        </p:spPr>
      </p:sp>
      <p:sp>
        <p:nvSpPr>
          <p:cNvPr id="1058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11A8068-4807-3149-B417-90EE3C2414F9}" type="slidenum">
              <a:rPr lang="en-US" sz="1200"/>
              <a:pPr/>
              <a:t>119</a:t>
            </a:fld>
            <a:endParaRPr lang="en-US" sz="1200"/>
          </a:p>
        </p:txBody>
      </p:sp>
      <p:sp>
        <p:nvSpPr>
          <p:cNvPr id="1060866" name="Rectangle 1026"/>
          <p:cNvSpPr>
            <a:spLocks noGrp="1" noRot="1" noChangeAspect="1" noChangeArrowheads="1"/>
          </p:cNvSpPr>
          <p:nvPr>
            <p:ph type="sldImg"/>
          </p:nvPr>
        </p:nvSpPr>
        <p:spPr>
          <a:solidFill>
            <a:srgbClr val="FFFFFF"/>
          </a:solidFill>
          <a:ln/>
        </p:spPr>
      </p:sp>
      <p:sp>
        <p:nvSpPr>
          <p:cNvPr id="1060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264DACB-2771-F746-8AC6-B0621DD910E7}" type="slidenum">
              <a:rPr lang="en-US" sz="1200"/>
              <a:pPr/>
              <a:t>120</a:t>
            </a:fld>
            <a:endParaRPr lang="en-US" sz="1200"/>
          </a:p>
        </p:txBody>
      </p:sp>
      <p:sp>
        <p:nvSpPr>
          <p:cNvPr id="1062914" name="Rectangle 1026"/>
          <p:cNvSpPr>
            <a:spLocks noGrp="1" noRot="1" noChangeAspect="1" noChangeArrowheads="1"/>
          </p:cNvSpPr>
          <p:nvPr>
            <p:ph type="sldImg"/>
          </p:nvPr>
        </p:nvSpPr>
        <p:spPr>
          <a:solidFill>
            <a:srgbClr val="FFFFFF"/>
          </a:solidFill>
          <a:ln/>
        </p:spPr>
      </p:sp>
      <p:sp>
        <p:nvSpPr>
          <p:cNvPr id="1062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1D2BAF-2E5B-B64E-A9ED-162A3851D812}" type="slidenum">
              <a:rPr lang="en-US" sz="1200"/>
              <a:pPr/>
              <a:t>121</a:t>
            </a:fld>
            <a:endParaRPr lang="en-US" sz="1200"/>
          </a:p>
        </p:txBody>
      </p:sp>
      <p:sp>
        <p:nvSpPr>
          <p:cNvPr id="1064962" name="Rectangle 2"/>
          <p:cNvSpPr>
            <a:spLocks noGrp="1" noRot="1" noChangeAspect="1" noChangeArrowheads="1"/>
          </p:cNvSpPr>
          <p:nvPr>
            <p:ph type="sldImg"/>
          </p:nvPr>
        </p:nvSpPr>
        <p:spPr>
          <a:solidFill>
            <a:srgbClr val="FFFFFF"/>
          </a:solidFill>
          <a:ln/>
        </p:spPr>
      </p:sp>
      <p:sp>
        <p:nvSpPr>
          <p:cNvPr id="1064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7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5D44D59-6B01-5A4A-A6E5-71BDF25C1B62}" type="slidenum">
              <a:rPr lang="en-US" sz="1200"/>
              <a:pPr/>
              <a:t>122</a:t>
            </a:fld>
            <a:endParaRPr lang="en-US" sz="1200"/>
          </a:p>
        </p:txBody>
      </p:sp>
      <p:sp>
        <p:nvSpPr>
          <p:cNvPr id="1067010" name="Rectangle 1026"/>
          <p:cNvSpPr>
            <a:spLocks noGrp="1" noRot="1" noChangeAspect="1" noChangeArrowheads="1"/>
          </p:cNvSpPr>
          <p:nvPr>
            <p:ph type="sldImg"/>
          </p:nvPr>
        </p:nvSpPr>
        <p:spPr>
          <a:solidFill>
            <a:srgbClr val="FFFFFF"/>
          </a:solidFill>
          <a:ln/>
        </p:spPr>
      </p:sp>
      <p:sp>
        <p:nvSpPr>
          <p:cNvPr id="1067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9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F4916E-4DB8-4546-B712-C7DBB4777F99}" type="slidenum">
              <a:rPr lang="en-US" sz="1200"/>
              <a:pPr/>
              <a:t>123</a:t>
            </a:fld>
            <a:endParaRPr lang="en-US" sz="1200"/>
          </a:p>
        </p:txBody>
      </p:sp>
      <p:sp>
        <p:nvSpPr>
          <p:cNvPr id="1069058" name="Rectangle 1026"/>
          <p:cNvSpPr>
            <a:spLocks noGrp="1" noRot="1" noChangeAspect="1" noChangeArrowheads="1"/>
          </p:cNvSpPr>
          <p:nvPr>
            <p:ph type="sldImg"/>
          </p:nvPr>
        </p:nvSpPr>
        <p:spPr>
          <a:solidFill>
            <a:srgbClr val="FFFFFF"/>
          </a:solidFill>
          <a:ln/>
        </p:spPr>
      </p:sp>
      <p:sp>
        <p:nvSpPr>
          <p:cNvPr id="106905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1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C7DD11-62EC-0948-B28F-9ABAD7BA891C}" type="slidenum">
              <a:rPr lang="en-US" sz="1200"/>
              <a:pPr/>
              <a:t>124</a:t>
            </a:fld>
            <a:endParaRPr lang="en-US" sz="1200"/>
          </a:p>
        </p:txBody>
      </p:sp>
      <p:sp>
        <p:nvSpPr>
          <p:cNvPr id="1071106" name="Rectangle 1026"/>
          <p:cNvSpPr>
            <a:spLocks noGrp="1" noRot="1" noChangeAspect="1" noChangeArrowheads="1"/>
          </p:cNvSpPr>
          <p:nvPr>
            <p:ph type="sldImg"/>
          </p:nvPr>
        </p:nvSpPr>
        <p:spPr>
          <a:solidFill>
            <a:srgbClr val="FFFFFF"/>
          </a:solidFill>
          <a:ln/>
        </p:spPr>
      </p:sp>
      <p:sp>
        <p:nvSpPr>
          <p:cNvPr id="1071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2AE183-9153-ED47-9937-4A19990FE768}" type="slidenum">
              <a:rPr lang="en-US" sz="1200"/>
              <a:pPr/>
              <a:t>125</a:t>
            </a:fld>
            <a:endParaRPr lang="en-US" sz="1200"/>
          </a:p>
        </p:txBody>
      </p:sp>
      <p:sp>
        <p:nvSpPr>
          <p:cNvPr id="1073154" name="Rectangle 1026"/>
          <p:cNvSpPr>
            <a:spLocks noGrp="1" noRot="1" noChangeAspect="1" noChangeArrowheads="1"/>
          </p:cNvSpPr>
          <p:nvPr>
            <p:ph type="sldImg"/>
          </p:nvPr>
        </p:nvSpPr>
        <p:spPr>
          <a:solidFill>
            <a:srgbClr val="FFFFFF"/>
          </a:solidFill>
          <a:ln/>
        </p:spPr>
      </p:sp>
      <p:sp>
        <p:nvSpPr>
          <p:cNvPr id="1073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7FF00E0-797B-214A-86F3-293E1474D880}" type="slidenum">
              <a:rPr lang="zh-CN" altLang="en-US" sz="1200">
                <a:solidFill>
                  <a:prstClr val="black"/>
                </a:solidFill>
              </a:rPr>
              <a:pPr/>
              <a:t>19</a:t>
            </a:fld>
            <a:endParaRPr lang="en-US" altLang="zh-CN" sz="1200">
              <a:solidFill>
                <a:prstClr val="black"/>
              </a:solidFill>
            </a:endParaRPr>
          </a:p>
        </p:txBody>
      </p:sp>
      <p:sp>
        <p:nvSpPr>
          <p:cNvPr id="140290" name="Rectangle 2"/>
          <p:cNvSpPr>
            <a:spLocks noGrp="1" noRot="1" noChangeAspect="1" noChangeArrowheads="1"/>
          </p:cNvSpPr>
          <p:nvPr>
            <p:ph type="sldImg"/>
          </p:nvPr>
        </p:nvSpPr>
        <p:spPr>
          <a:xfrm>
            <a:off x="1130300" y="674688"/>
            <a:ext cx="4597400" cy="3448050"/>
          </a:xfrm>
          <a:solidFill>
            <a:srgbClr val="FFFFFF"/>
          </a:solidFill>
          <a:ln/>
        </p:spPr>
      </p:sp>
      <p:sp>
        <p:nvSpPr>
          <p:cNvPr id="14029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itchFamily="-105" charset="0"/>
                <a:ea typeface="ＭＳ Ｐゴシック" pitchFamily="-105" charset="-128"/>
                <a:cs typeface="ＭＳ Ｐゴシック" pitchFamily="-105" charset="-128"/>
              </a:rPr>
              <a:t>40	Comfort/Sovereignty	40:10f.	Power, shepherd</a:t>
            </a:r>
          </a:p>
          <a:p>
            <a:r>
              <a:rPr lang="en-US" sz="1200" kern="1200" dirty="0">
                <a:solidFill>
                  <a:schemeClr val="tx1"/>
                </a:solidFill>
                <a:effectLst/>
                <a:latin typeface="Arial" pitchFamily="-105" charset="0"/>
                <a:ea typeface="ＭＳ Ｐゴシック" pitchFamily="-105" charset="-128"/>
                <a:cs typeface="ＭＳ Ｐゴシック" pitchFamily="-105" charset="-128"/>
              </a:rPr>
              <a:t>41	Cyrus/Israel = Servant</a:t>
            </a:r>
          </a:p>
          <a:p>
            <a:r>
              <a:rPr lang="en-US" sz="1200" kern="1200" dirty="0">
                <a:solidFill>
                  <a:schemeClr val="tx1"/>
                </a:solidFill>
                <a:effectLst/>
                <a:latin typeface="Arial" pitchFamily="-105" charset="0"/>
                <a:ea typeface="ＭＳ Ｐゴシック" pitchFamily="-105" charset="-128"/>
                <a:cs typeface="ＭＳ Ｐゴシック" pitchFamily="-105" charset="-128"/>
              </a:rPr>
              <a:t>42	Servants contrasted	42:1-3	Spirit, meek, just</a:t>
            </a:r>
          </a:p>
          <a:p>
            <a:r>
              <a:rPr lang="en-US" sz="1200" kern="1200" dirty="0">
                <a:solidFill>
                  <a:schemeClr val="tx1"/>
                </a:solidFill>
                <a:effectLst/>
                <a:latin typeface="Arial" pitchFamily="-105" charset="0"/>
                <a:ea typeface="ＭＳ Ｐゴシック" pitchFamily="-105" charset="-128"/>
                <a:cs typeface="ＭＳ Ｐゴシック" pitchFamily="-105" charset="-128"/>
              </a:rPr>
              <a:t>43:1–44:5	Restoration</a:t>
            </a:r>
          </a:p>
          <a:p>
            <a:r>
              <a:rPr lang="en-US" sz="1200" kern="1200" dirty="0">
                <a:solidFill>
                  <a:schemeClr val="tx1"/>
                </a:solidFill>
                <a:effectLst/>
                <a:latin typeface="Arial" pitchFamily="-105" charset="0"/>
                <a:ea typeface="ＭＳ Ｐゴシック" pitchFamily="-105" charset="-128"/>
                <a:cs typeface="ＭＳ Ｐゴシック" pitchFamily="-105" charset="-128"/>
              </a:rPr>
              <a:t>44:6–45:25	God's uniqueness vs. idols</a:t>
            </a:r>
          </a:p>
          <a:p>
            <a:r>
              <a:rPr lang="en-US" sz="1200" kern="1200" dirty="0">
                <a:solidFill>
                  <a:schemeClr val="tx1"/>
                </a:solidFill>
                <a:effectLst/>
                <a:latin typeface="Arial" pitchFamily="-105" charset="0"/>
                <a:ea typeface="ＭＳ Ｐゴシック" pitchFamily="-105" charset="-128"/>
                <a:cs typeface="ＭＳ Ｐゴシック" pitchFamily="-105" charset="-128"/>
              </a:rPr>
              <a:t>46–48	Babylon's destruction</a:t>
            </a:r>
          </a:p>
          <a:p>
            <a:pPr eaLnBrk="1" hangingPunct="1"/>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309348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206794-5677-D842-83BD-438D5A692BD8}" type="slidenum">
              <a:rPr lang="en-US" sz="1200"/>
              <a:pPr/>
              <a:t>126</a:t>
            </a:fld>
            <a:endParaRPr lang="en-US" sz="1200"/>
          </a:p>
        </p:txBody>
      </p:sp>
      <p:sp>
        <p:nvSpPr>
          <p:cNvPr id="1075202" name="Rectangle 2"/>
          <p:cNvSpPr>
            <a:spLocks noGrp="1" noRot="1" noChangeAspect="1" noChangeArrowheads="1" noTextEdit="1"/>
          </p:cNvSpPr>
          <p:nvPr>
            <p:ph type="sldImg"/>
          </p:nvPr>
        </p:nvSpPr>
        <p:spPr>
          <a:ln/>
        </p:spPr>
      </p:sp>
      <p:sp>
        <p:nvSpPr>
          <p:cNvPr id="1075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13ADC2-6539-0E4B-8716-C259C02A97F5}" type="slidenum">
              <a:rPr lang="en-US" sz="1200"/>
              <a:pPr/>
              <a:t>127</a:t>
            </a:fld>
            <a:endParaRPr lang="en-US" sz="1200"/>
          </a:p>
        </p:txBody>
      </p:sp>
      <p:sp>
        <p:nvSpPr>
          <p:cNvPr id="1077250" name="Rectangle 2"/>
          <p:cNvSpPr>
            <a:spLocks noGrp="1" noRot="1" noChangeAspect="1" noChangeArrowheads="1"/>
          </p:cNvSpPr>
          <p:nvPr>
            <p:ph type="sldImg"/>
          </p:nvPr>
        </p:nvSpPr>
        <p:spPr>
          <a:solidFill>
            <a:srgbClr val="FFFFFF"/>
          </a:solidFill>
          <a:ln/>
        </p:spPr>
      </p:sp>
      <p:sp>
        <p:nvSpPr>
          <p:cNvPr id="107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7E81017-95A1-5B4C-98FA-8D848EDCE00A}" type="slidenum">
              <a:rPr lang="en-US" sz="1200"/>
              <a:pPr/>
              <a:t>128</a:t>
            </a:fld>
            <a:endParaRPr lang="en-US" sz="1200"/>
          </a:p>
        </p:txBody>
      </p:sp>
      <p:sp>
        <p:nvSpPr>
          <p:cNvPr id="1079298" name="Rectangle 1026"/>
          <p:cNvSpPr>
            <a:spLocks noGrp="1" noRot="1" noChangeAspect="1" noChangeArrowheads="1" noTextEdit="1"/>
          </p:cNvSpPr>
          <p:nvPr>
            <p:ph type="sldImg"/>
          </p:nvPr>
        </p:nvSpPr>
        <p:spPr>
          <a:ln/>
        </p:spPr>
      </p:sp>
      <p:sp>
        <p:nvSpPr>
          <p:cNvPr id="107929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5FA1E69-6252-794C-A5D9-1190EC785EC5}" type="slidenum">
              <a:rPr lang="en-US" sz="1200"/>
              <a:pPr/>
              <a:t>129</a:t>
            </a:fld>
            <a:endParaRPr lang="en-US" sz="1200"/>
          </a:p>
        </p:txBody>
      </p:sp>
      <p:sp>
        <p:nvSpPr>
          <p:cNvPr id="1081346" name="Rectangle 1026"/>
          <p:cNvSpPr>
            <a:spLocks noGrp="1" noRot="1" noChangeAspect="1" noChangeArrowheads="1"/>
          </p:cNvSpPr>
          <p:nvPr>
            <p:ph type="sldImg"/>
          </p:nvPr>
        </p:nvSpPr>
        <p:spPr>
          <a:solidFill>
            <a:srgbClr val="FFFFFF"/>
          </a:solidFill>
          <a:ln/>
        </p:spPr>
      </p:sp>
      <p:sp>
        <p:nvSpPr>
          <p:cNvPr id="10813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AF29D4D-9875-CE4E-AD63-4DB94B43C25A}" type="slidenum">
              <a:rPr lang="en-US" sz="1200"/>
              <a:pPr/>
              <a:t>130</a:t>
            </a:fld>
            <a:endParaRPr lang="en-US" sz="1200"/>
          </a:p>
        </p:txBody>
      </p:sp>
      <p:sp>
        <p:nvSpPr>
          <p:cNvPr id="1083394" name="Rectangle 2"/>
          <p:cNvSpPr>
            <a:spLocks noGrp="1" noRot="1" noChangeAspect="1" noChangeArrowheads="1"/>
          </p:cNvSpPr>
          <p:nvPr>
            <p:ph type="sldImg"/>
          </p:nvPr>
        </p:nvSpPr>
        <p:spPr>
          <a:solidFill>
            <a:srgbClr val="FFFFFF"/>
          </a:solidFill>
          <a:ln/>
        </p:spPr>
      </p:sp>
      <p:sp>
        <p:nvSpPr>
          <p:cNvPr id="1083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7B4355-2D45-5340-A3BF-885FE44A07C7}" type="slidenum">
              <a:rPr lang="en-US" sz="1200"/>
              <a:pPr/>
              <a:t>131</a:t>
            </a:fld>
            <a:endParaRPr lang="en-US" sz="1200"/>
          </a:p>
        </p:txBody>
      </p:sp>
      <p:sp>
        <p:nvSpPr>
          <p:cNvPr id="1085442" name="Rectangle 1026"/>
          <p:cNvSpPr>
            <a:spLocks noGrp="1" noRot="1" noChangeAspect="1" noChangeArrowheads="1" noTextEdit="1"/>
          </p:cNvSpPr>
          <p:nvPr>
            <p:ph type="sldImg"/>
          </p:nvPr>
        </p:nvSpPr>
        <p:spPr>
          <a:ln/>
        </p:spPr>
      </p:sp>
      <p:sp>
        <p:nvSpPr>
          <p:cNvPr id="108544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7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4BA22D-97D1-AB40-9281-E237D1DF423D}" type="slidenum">
              <a:rPr lang="en-US" sz="1200"/>
              <a:pPr/>
              <a:t>132</a:t>
            </a:fld>
            <a:endParaRPr lang="en-US" sz="1200"/>
          </a:p>
        </p:txBody>
      </p:sp>
      <p:sp>
        <p:nvSpPr>
          <p:cNvPr id="1087490" name="Rectangle 2"/>
          <p:cNvSpPr>
            <a:spLocks noGrp="1" noRot="1" noChangeAspect="1" noChangeArrowheads="1"/>
          </p:cNvSpPr>
          <p:nvPr>
            <p:ph type="sldImg"/>
          </p:nvPr>
        </p:nvSpPr>
        <p:spPr>
          <a:solidFill>
            <a:srgbClr val="FFFFFF"/>
          </a:solidFill>
          <a:ln/>
        </p:spPr>
      </p:sp>
      <p:sp>
        <p:nvSpPr>
          <p:cNvPr id="10874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2658688-376B-834D-9549-BEE152D15E45}" type="slidenum">
              <a:rPr lang="en-US" sz="1200"/>
              <a:pPr/>
              <a:t>133</a:t>
            </a:fld>
            <a:endParaRPr lang="en-US" sz="1200"/>
          </a:p>
        </p:txBody>
      </p:sp>
      <p:sp>
        <p:nvSpPr>
          <p:cNvPr id="1089538" name="Rectangle 2"/>
          <p:cNvSpPr>
            <a:spLocks noGrp="1" noRot="1" noChangeAspect="1" noChangeArrowheads="1"/>
          </p:cNvSpPr>
          <p:nvPr>
            <p:ph type="sldImg"/>
          </p:nvPr>
        </p:nvSpPr>
        <p:spPr>
          <a:solidFill>
            <a:srgbClr val="FFFFFF"/>
          </a:solidFill>
          <a:ln/>
        </p:spPr>
      </p:sp>
      <p:sp>
        <p:nvSpPr>
          <p:cNvPr id="1089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AFF95A2-26F9-5C4A-9890-D7B82E3C9785}" type="slidenum">
              <a:rPr lang="en-US" sz="1200"/>
              <a:pPr/>
              <a:t>134</a:t>
            </a:fld>
            <a:endParaRPr lang="en-US" sz="1200"/>
          </a:p>
        </p:txBody>
      </p:sp>
      <p:sp>
        <p:nvSpPr>
          <p:cNvPr id="1091586" name="Rectangle 2"/>
          <p:cNvSpPr>
            <a:spLocks noGrp="1" noRot="1" noChangeAspect="1" noChangeArrowheads="1"/>
          </p:cNvSpPr>
          <p:nvPr>
            <p:ph type="sldImg"/>
          </p:nvPr>
        </p:nvSpPr>
        <p:spPr>
          <a:solidFill>
            <a:srgbClr val="FFFFFF"/>
          </a:solidFill>
          <a:ln/>
        </p:spPr>
      </p:sp>
      <p:sp>
        <p:nvSpPr>
          <p:cNvPr id="10915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3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292218-8A90-8D4B-8670-3D243EB80387}" type="slidenum">
              <a:rPr lang="en-US" sz="1200"/>
              <a:pPr/>
              <a:t>135</a:t>
            </a:fld>
            <a:endParaRPr lang="en-US" sz="1200"/>
          </a:p>
        </p:txBody>
      </p:sp>
      <p:sp>
        <p:nvSpPr>
          <p:cNvPr id="1093634" name="Rectangle 1026"/>
          <p:cNvSpPr>
            <a:spLocks noGrp="1" noRot="1" noChangeAspect="1" noChangeArrowheads="1"/>
          </p:cNvSpPr>
          <p:nvPr>
            <p:ph type="sldImg"/>
          </p:nvPr>
        </p:nvSpPr>
        <p:spPr>
          <a:solidFill>
            <a:srgbClr val="FFFFFF"/>
          </a:solidFill>
          <a:ln/>
        </p:spPr>
      </p:sp>
      <p:sp>
        <p:nvSpPr>
          <p:cNvPr id="10936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14.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Master" Target="../slideMasters/slideMaster62.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2.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3.jpeg"/><Relationship Id="rId1" Type="http://schemas.openxmlformats.org/officeDocument/2006/relationships/slideMaster" Target="../slideMasters/slideMaster6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49.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Master" Target="../slideMasters/slideMaster6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71.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0.xml.rels><?xml version="1.0" encoding="UTF-8" standalone="yes"?>
<Relationships xmlns="http://schemas.openxmlformats.org/package/2006/relationships"><Relationship Id="rId1" Type="http://schemas.openxmlformats.org/officeDocument/2006/relationships/slideMaster" Target="../slideMasters/slideMaster72.xml"/></Relationships>
</file>

<file path=ppt/slideLayouts/_rels/slideLayout73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2.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73.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74.xml"/></Relationships>
</file>

<file path=ppt/slideLayouts/_rels/slideLayout75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Master" Target="../slideMasters/slideMaster75.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75.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76.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3.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4.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5.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77.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7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820089-5FCE-4541-8A05-0972E0506E0E}" type="slidenum">
              <a:rPr lang="en-US"/>
              <a:pPr>
                <a:defRPr/>
              </a:pPr>
              <a:t>‹#›</a:t>
            </a:fld>
            <a:endParaRPr lang="en-US"/>
          </a:p>
        </p:txBody>
      </p:sp>
    </p:spTree>
    <p:extLst>
      <p:ext uri="{BB962C8B-B14F-4D97-AF65-F5344CB8AC3E}">
        <p14:creationId xmlns:p14="http://schemas.microsoft.com/office/powerpoint/2010/main" val="22213766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4FF2E6-843B-A545-850C-F57B4EC5CB33}" type="slidenum">
              <a:rPr lang="en-US"/>
              <a:pPr>
                <a:defRPr/>
              </a:pPr>
              <a:t>‹#›</a:t>
            </a:fld>
            <a:endParaRPr lang="en-US"/>
          </a:p>
        </p:txBody>
      </p:sp>
    </p:spTree>
    <p:extLst>
      <p:ext uri="{BB962C8B-B14F-4D97-AF65-F5344CB8AC3E}">
        <p14:creationId xmlns:p14="http://schemas.microsoft.com/office/powerpoint/2010/main" val="132733357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30499"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30500" name="Rectangle 4"/>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A2C9B7CE-B8ED-384E-BF5D-33C8A2AE7030}" type="slidenum">
              <a:rPr lang="en-US"/>
              <a:pPr>
                <a:defRPr/>
              </a:pPr>
              <a:t>‹#›</a:t>
            </a:fld>
            <a:endParaRPr lang="en-US"/>
          </a:p>
        </p:txBody>
      </p:sp>
    </p:spTree>
    <p:extLst>
      <p:ext uri="{BB962C8B-B14F-4D97-AF65-F5344CB8AC3E}">
        <p14:creationId xmlns:p14="http://schemas.microsoft.com/office/powerpoint/2010/main" val="26054228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11B0F82-3445-5546-8339-F5ABEAF4CA8E}" type="slidenum">
              <a:rPr lang="en-US"/>
              <a:pPr>
                <a:defRPr/>
              </a:pPr>
              <a:t>‹#›</a:t>
            </a:fld>
            <a:endParaRPr lang="en-US"/>
          </a:p>
        </p:txBody>
      </p:sp>
    </p:spTree>
    <p:extLst>
      <p:ext uri="{BB962C8B-B14F-4D97-AF65-F5344CB8AC3E}">
        <p14:creationId xmlns:p14="http://schemas.microsoft.com/office/powerpoint/2010/main" val="10469537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B45F878-1B79-8244-8687-F7017EAFBAB0}" type="slidenum">
              <a:rPr lang="en-US"/>
              <a:pPr>
                <a:defRPr/>
              </a:pPr>
              <a:t>‹#›</a:t>
            </a:fld>
            <a:endParaRPr lang="en-US"/>
          </a:p>
        </p:txBody>
      </p:sp>
    </p:spTree>
    <p:extLst>
      <p:ext uri="{BB962C8B-B14F-4D97-AF65-F5344CB8AC3E}">
        <p14:creationId xmlns:p14="http://schemas.microsoft.com/office/powerpoint/2010/main" val="32839101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F614692-F979-5D43-ADBB-C4A7602C43E8}" type="slidenum">
              <a:rPr lang="en-US"/>
              <a:pPr>
                <a:defRPr/>
              </a:pPr>
              <a:t>‹#›</a:t>
            </a:fld>
            <a:endParaRPr lang="en-US"/>
          </a:p>
        </p:txBody>
      </p:sp>
    </p:spTree>
    <p:extLst>
      <p:ext uri="{BB962C8B-B14F-4D97-AF65-F5344CB8AC3E}">
        <p14:creationId xmlns:p14="http://schemas.microsoft.com/office/powerpoint/2010/main" val="364991470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F97ABA6-F271-5B45-818E-673248D04152}" type="slidenum">
              <a:rPr lang="en-US"/>
              <a:pPr>
                <a:defRPr/>
              </a:pPr>
              <a:t>‹#›</a:t>
            </a:fld>
            <a:endParaRPr lang="en-US"/>
          </a:p>
        </p:txBody>
      </p:sp>
    </p:spTree>
    <p:extLst>
      <p:ext uri="{BB962C8B-B14F-4D97-AF65-F5344CB8AC3E}">
        <p14:creationId xmlns:p14="http://schemas.microsoft.com/office/powerpoint/2010/main" val="109502675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671004E2-2D74-FD4D-BC1E-B8AC0207C252}" type="slidenum">
              <a:rPr lang="en-US"/>
              <a:pPr>
                <a:defRPr/>
              </a:pPr>
              <a:t>‹#›</a:t>
            </a:fld>
            <a:endParaRPr lang="en-US"/>
          </a:p>
        </p:txBody>
      </p:sp>
    </p:spTree>
    <p:extLst>
      <p:ext uri="{BB962C8B-B14F-4D97-AF65-F5344CB8AC3E}">
        <p14:creationId xmlns:p14="http://schemas.microsoft.com/office/powerpoint/2010/main" val="249315439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FC88A7F7-A09C-B347-A1A9-14660D8B3B6A}" type="slidenum">
              <a:rPr lang="en-US"/>
              <a:pPr>
                <a:defRPr/>
              </a:pPr>
              <a:t>‹#›</a:t>
            </a:fld>
            <a:endParaRPr lang="en-US"/>
          </a:p>
        </p:txBody>
      </p:sp>
    </p:spTree>
    <p:extLst>
      <p:ext uri="{BB962C8B-B14F-4D97-AF65-F5344CB8AC3E}">
        <p14:creationId xmlns:p14="http://schemas.microsoft.com/office/powerpoint/2010/main" val="404664365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B2FF45E5-7482-D148-9B49-21F989ADF6E7}" type="slidenum">
              <a:rPr lang="en-US"/>
              <a:pPr>
                <a:defRPr/>
              </a:pPr>
              <a:t>‹#›</a:t>
            </a:fld>
            <a:endParaRPr lang="en-US"/>
          </a:p>
        </p:txBody>
      </p:sp>
    </p:spTree>
    <p:extLst>
      <p:ext uri="{BB962C8B-B14F-4D97-AF65-F5344CB8AC3E}">
        <p14:creationId xmlns:p14="http://schemas.microsoft.com/office/powerpoint/2010/main" val="270899388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9690028-E375-8C4D-A0A0-8753F2908A8C}" type="slidenum">
              <a:rPr lang="en-US"/>
              <a:pPr>
                <a:defRPr/>
              </a:pPr>
              <a:t>‹#›</a:t>
            </a:fld>
            <a:endParaRPr lang="en-US"/>
          </a:p>
        </p:txBody>
      </p:sp>
    </p:spTree>
    <p:extLst>
      <p:ext uri="{BB962C8B-B14F-4D97-AF65-F5344CB8AC3E}">
        <p14:creationId xmlns:p14="http://schemas.microsoft.com/office/powerpoint/2010/main" val="409492528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E637707D-2AB1-CE46-85D3-987D45A501FC}" type="slidenum">
              <a:rPr lang="en-US"/>
              <a:pPr>
                <a:defRPr/>
              </a:pPr>
              <a:t>‹#›</a:t>
            </a:fld>
            <a:endParaRPr lang="en-US"/>
          </a:p>
        </p:txBody>
      </p:sp>
    </p:spTree>
    <p:extLst>
      <p:ext uri="{BB962C8B-B14F-4D97-AF65-F5344CB8AC3E}">
        <p14:creationId xmlns:p14="http://schemas.microsoft.com/office/powerpoint/2010/main" val="12734230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0BA45D-DCC8-7141-9A3B-B1B71FEB3D4D}" type="slidenum">
              <a:rPr lang="en-US"/>
              <a:pPr>
                <a:defRPr/>
              </a:pPr>
              <a:t>‹#›</a:t>
            </a:fld>
            <a:endParaRPr lang="en-US"/>
          </a:p>
        </p:txBody>
      </p:sp>
    </p:spTree>
    <p:extLst>
      <p:ext uri="{BB962C8B-B14F-4D97-AF65-F5344CB8AC3E}">
        <p14:creationId xmlns:p14="http://schemas.microsoft.com/office/powerpoint/2010/main" val="30783990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59BD62E-A3D3-BF40-8D45-61E44E0F2A04}" type="slidenum">
              <a:rPr lang="en-US"/>
              <a:pPr>
                <a:defRPr/>
              </a:pPr>
              <a:t>‹#›</a:t>
            </a:fld>
            <a:endParaRPr lang="en-US"/>
          </a:p>
        </p:txBody>
      </p:sp>
    </p:spTree>
    <p:extLst>
      <p:ext uri="{BB962C8B-B14F-4D97-AF65-F5344CB8AC3E}">
        <p14:creationId xmlns:p14="http://schemas.microsoft.com/office/powerpoint/2010/main" val="252765593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AutoShape 7"/>
          <p:cNvSpPr>
            <a:spLocks noChangeArrowheads="1"/>
          </p:cNvSpPr>
          <p:nvPr/>
        </p:nvSpPr>
        <p:spPr bwMode="auto">
          <a:xfrm>
            <a:off x="685800" y="2393950"/>
            <a:ext cx="7772400" cy="109538"/>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618" y="0"/>
                </a:lnTo>
                <a:lnTo>
                  <a:pt x="618"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1126402" name="Rectangle 2"/>
          <p:cNvSpPr>
            <a:spLocks noGrp="1" noChangeArrowheads="1"/>
          </p:cNvSpPr>
          <p:nvPr>
            <p:ph type="ctrTitle"/>
          </p:nvPr>
        </p:nvSpPr>
        <p:spPr>
          <a:xfrm>
            <a:off x="685800" y="990600"/>
            <a:ext cx="7772400" cy="1371600"/>
          </a:xfrm>
        </p:spPr>
        <p:txBody>
          <a:bodyPr/>
          <a:lstStyle>
            <a:lvl1pPr>
              <a:defRPr sz="4000"/>
            </a:lvl1pPr>
          </a:lstStyle>
          <a:p>
            <a:r>
              <a:rPr lang="en-US"/>
              <a:t>Click to edit Master title style</a:t>
            </a:r>
          </a:p>
        </p:txBody>
      </p:sp>
      <p:sp>
        <p:nvSpPr>
          <p:cNvPr id="1126403" name="Rectangle 3"/>
          <p:cNvSpPr>
            <a:spLocks noGrp="1" noChangeArrowheads="1"/>
          </p:cNvSpPr>
          <p:nvPr>
            <p:ph type="subTitle" idx="1"/>
          </p:nvPr>
        </p:nvSpPr>
        <p:spPr>
          <a:xfrm>
            <a:off x="1447800" y="3429000"/>
            <a:ext cx="7010400" cy="1600200"/>
          </a:xfrm>
        </p:spPr>
        <p:txBody>
          <a:bodyPr/>
          <a:lstStyle>
            <a:lvl1pPr marL="0" indent="0">
              <a:buFont typeface="Wingdings" pitchFamily="-105" charset="2"/>
              <a:buNone/>
              <a:defRPr sz="2800"/>
            </a:lvl1pPr>
          </a:lstStyle>
          <a:p>
            <a:r>
              <a:rPr lang="en-US"/>
              <a:t>Click to edit Master subtitle style</a:t>
            </a:r>
          </a:p>
        </p:txBody>
      </p:sp>
      <p:sp>
        <p:nvSpPr>
          <p:cNvPr id="5"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6"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7"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CA5B92E-A0F1-0948-91CD-25A4500739C3}" type="slidenum">
              <a:rPr lang="en-US"/>
              <a:pPr>
                <a:defRPr/>
              </a:pPr>
              <a:t>‹#›</a:t>
            </a:fld>
            <a:endParaRPr lang="en-US"/>
          </a:p>
        </p:txBody>
      </p:sp>
    </p:spTree>
    <p:extLst>
      <p:ext uri="{BB962C8B-B14F-4D97-AF65-F5344CB8AC3E}">
        <p14:creationId xmlns:p14="http://schemas.microsoft.com/office/powerpoint/2010/main" val="187421994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CD28D7AE-AB8B-A941-A697-ADEC1A886C13}" type="slidenum">
              <a:rPr lang="en-US"/>
              <a:pPr>
                <a:defRPr/>
              </a:pPr>
              <a:t>‹#›</a:t>
            </a:fld>
            <a:endParaRPr lang="en-US"/>
          </a:p>
        </p:txBody>
      </p:sp>
    </p:spTree>
    <p:extLst>
      <p:ext uri="{BB962C8B-B14F-4D97-AF65-F5344CB8AC3E}">
        <p14:creationId xmlns:p14="http://schemas.microsoft.com/office/powerpoint/2010/main" val="389440003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563E3DF3-6532-8042-B5C6-EDD1AA210EE5}" type="slidenum">
              <a:rPr lang="en-US"/>
              <a:pPr>
                <a:defRPr/>
              </a:pPr>
              <a:t>‹#›</a:t>
            </a:fld>
            <a:endParaRPr lang="en-US"/>
          </a:p>
        </p:txBody>
      </p:sp>
    </p:spTree>
    <p:extLst>
      <p:ext uri="{BB962C8B-B14F-4D97-AF65-F5344CB8AC3E}">
        <p14:creationId xmlns:p14="http://schemas.microsoft.com/office/powerpoint/2010/main" val="126007986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667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3438" y="1752600"/>
            <a:ext cx="39243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52EC3821-026C-6A4F-A3E0-A067E4A2CB03}" type="slidenum">
              <a:rPr lang="en-US"/>
              <a:pPr>
                <a:defRPr/>
              </a:pPr>
              <a:t>‹#›</a:t>
            </a:fld>
            <a:endParaRPr lang="en-US"/>
          </a:p>
        </p:txBody>
      </p:sp>
    </p:spTree>
    <p:extLst>
      <p:ext uri="{BB962C8B-B14F-4D97-AF65-F5344CB8AC3E}">
        <p14:creationId xmlns:p14="http://schemas.microsoft.com/office/powerpoint/2010/main" val="601495968"/>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p>
        </p:txBody>
      </p:sp>
      <p:sp>
        <p:nvSpPr>
          <p:cNvPr id="8" name="Rectangle 7"/>
          <p:cNvSpPr>
            <a:spLocks noGrp="1" noChangeArrowheads="1"/>
          </p:cNvSpPr>
          <p:nvPr>
            <p:ph type="ftr" sz="quarter" idx="11"/>
          </p:nvPr>
        </p:nvSpPr>
        <p:spPr>
          <a:ln/>
        </p:spPr>
        <p:txBody>
          <a:bodyPr/>
          <a:lstStyle>
            <a:lvl1pPr>
              <a:defRPr/>
            </a:lvl1pPr>
          </a:lstStyle>
          <a:p>
            <a:pPr>
              <a:defRPr/>
            </a:pPr>
            <a:endParaRPr lang="en-US"/>
          </a:p>
        </p:txBody>
      </p:sp>
      <p:sp>
        <p:nvSpPr>
          <p:cNvPr id="9" name="Rectangle 8"/>
          <p:cNvSpPr>
            <a:spLocks noGrp="1" noChangeArrowheads="1"/>
          </p:cNvSpPr>
          <p:nvPr>
            <p:ph type="sldNum" sz="quarter" idx="12"/>
          </p:nvPr>
        </p:nvSpPr>
        <p:spPr>
          <a:ln/>
        </p:spPr>
        <p:txBody>
          <a:bodyPr/>
          <a:lstStyle>
            <a:lvl1pPr>
              <a:defRPr/>
            </a:lvl1pPr>
          </a:lstStyle>
          <a:p>
            <a:pPr>
              <a:defRPr/>
            </a:pPr>
            <a:fld id="{69D3399B-840A-FD49-BA93-A94192D67F67}" type="slidenum">
              <a:rPr lang="en-US"/>
              <a:pPr>
                <a:defRPr/>
              </a:pPr>
              <a:t>‹#›</a:t>
            </a:fld>
            <a:endParaRPr lang="en-US"/>
          </a:p>
        </p:txBody>
      </p:sp>
    </p:spTree>
    <p:extLst>
      <p:ext uri="{BB962C8B-B14F-4D97-AF65-F5344CB8AC3E}">
        <p14:creationId xmlns:p14="http://schemas.microsoft.com/office/powerpoint/2010/main" val="4273001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p>
        </p:txBody>
      </p:sp>
      <p:sp>
        <p:nvSpPr>
          <p:cNvPr id="4" name="Rectangle 7"/>
          <p:cNvSpPr>
            <a:spLocks noGrp="1" noChangeArrowheads="1"/>
          </p:cNvSpPr>
          <p:nvPr>
            <p:ph type="ftr" sz="quarter" idx="11"/>
          </p:nvPr>
        </p:nvSpPr>
        <p:spPr>
          <a:ln/>
        </p:spPr>
        <p:txBody>
          <a:bodyPr/>
          <a:lstStyle>
            <a:lvl1pPr>
              <a:defRPr/>
            </a:lvl1pPr>
          </a:lstStyle>
          <a:p>
            <a:pPr>
              <a:defRPr/>
            </a:pPr>
            <a:endParaRPr lang="en-US"/>
          </a:p>
        </p:txBody>
      </p:sp>
      <p:sp>
        <p:nvSpPr>
          <p:cNvPr id="5" name="Rectangle 8"/>
          <p:cNvSpPr>
            <a:spLocks noGrp="1" noChangeArrowheads="1"/>
          </p:cNvSpPr>
          <p:nvPr>
            <p:ph type="sldNum" sz="quarter" idx="12"/>
          </p:nvPr>
        </p:nvSpPr>
        <p:spPr>
          <a:ln/>
        </p:spPr>
        <p:txBody>
          <a:bodyPr/>
          <a:lstStyle>
            <a:lvl1pPr>
              <a:defRPr/>
            </a:lvl1pPr>
          </a:lstStyle>
          <a:p>
            <a:pPr>
              <a:defRPr/>
            </a:pPr>
            <a:fld id="{FC1A095C-BDAB-F042-BF69-7B238A115B62}" type="slidenum">
              <a:rPr lang="en-US"/>
              <a:pPr>
                <a:defRPr/>
              </a:pPr>
              <a:t>‹#›</a:t>
            </a:fld>
            <a:endParaRPr lang="en-US"/>
          </a:p>
        </p:txBody>
      </p:sp>
    </p:spTree>
    <p:extLst>
      <p:ext uri="{BB962C8B-B14F-4D97-AF65-F5344CB8AC3E}">
        <p14:creationId xmlns:p14="http://schemas.microsoft.com/office/powerpoint/2010/main" val="163201431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p>
        </p:txBody>
      </p:sp>
      <p:sp>
        <p:nvSpPr>
          <p:cNvPr id="3" name="Rectangle 7"/>
          <p:cNvSpPr>
            <a:spLocks noGrp="1" noChangeArrowheads="1"/>
          </p:cNvSpPr>
          <p:nvPr>
            <p:ph type="ftr" sz="quarter" idx="11"/>
          </p:nvPr>
        </p:nvSpPr>
        <p:spPr>
          <a:ln/>
        </p:spPr>
        <p:txBody>
          <a:bodyPr/>
          <a:lstStyle>
            <a:lvl1pPr>
              <a:defRPr/>
            </a:lvl1pPr>
          </a:lstStyle>
          <a:p>
            <a:pPr>
              <a:defRPr/>
            </a:pPr>
            <a:endParaRPr lang="en-US"/>
          </a:p>
        </p:txBody>
      </p:sp>
      <p:sp>
        <p:nvSpPr>
          <p:cNvPr id="4" name="Rectangle 8"/>
          <p:cNvSpPr>
            <a:spLocks noGrp="1" noChangeArrowheads="1"/>
          </p:cNvSpPr>
          <p:nvPr>
            <p:ph type="sldNum" sz="quarter" idx="12"/>
          </p:nvPr>
        </p:nvSpPr>
        <p:spPr>
          <a:ln/>
        </p:spPr>
        <p:txBody>
          <a:bodyPr/>
          <a:lstStyle>
            <a:lvl1pPr>
              <a:defRPr/>
            </a:lvl1pPr>
          </a:lstStyle>
          <a:p>
            <a:pPr>
              <a:defRPr/>
            </a:pPr>
            <a:fld id="{5A3BCEB7-1AEF-3E45-BDE1-F48F57257637}" type="slidenum">
              <a:rPr lang="en-US"/>
              <a:pPr>
                <a:defRPr/>
              </a:pPr>
              <a:t>‹#›</a:t>
            </a:fld>
            <a:endParaRPr lang="en-US"/>
          </a:p>
        </p:txBody>
      </p:sp>
    </p:spTree>
    <p:extLst>
      <p:ext uri="{BB962C8B-B14F-4D97-AF65-F5344CB8AC3E}">
        <p14:creationId xmlns:p14="http://schemas.microsoft.com/office/powerpoint/2010/main" val="206468427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4561CCC8-1AF1-E74B-AB66-9041094909A4}" type="slidenum">
              <a:rPr lang="en-US"/>
              <a:pPr>
                <a:defRPr/>
              </a:pPr>
              <a:t>‹#›</a:t>
            </a:fld>
            <a:endParaRPr lang="en-US"/>
          </a:p>
        </p:txBody>
      </p:sp>
    </p:spTree>
    <p:extLst>
      <p:ext uri="{BB962C8B-B14F-4D97-AF65-F5344CB8AC3E}">
        <p14:creationId xmlns:p14="http://schemas.microsoft.com/office/powerpoint/2010/main" val="36112785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p>
        </p:txBody>
      </p:sp>
      <p:sp>
        <p:nvSpPr>
          <p:cNvPr id="6" name="Rectangle 7"/>
          <p:cNvSpPr>
            <a:spLocks noGrp="1" noChangeArrowheads="1"/>
          </p:cNvSpPr>
          <p:nvPr>
            <p:ph type="ftr" sz="quarter" idx="11"/>
          </p:nvPr>
        </p:nvSpPr>
        <p:spPr>
          <a:ln/>
        </p:spPr>
        <p:txBody>
          <a:bodyPr/>
          <a:lstStyle>
            <a:lvl1pPr>
              <a:defRPr/>
            </a:lvl1pPr>
          </a:lstStyle>
          <a:p>
            <a:pPr>
              <a:defRPr/>
            </a:pPr>
            <a:endParaRPr lang="en-US"/>
          </a:p>
        </p:txBody>
      </p:sp>
      <p:sp>
        <p:nvSpPr>
          <p:cNvPr id="7" name="Rectangle 8"/>
          <p:cNvSpPr>
            <a:spLocks noGrp="1" noChangeArrowheads="1"/>
          </p:cNvSpPr>
          <p:nvPr>
            <p:ph type="sldNum" sz="quarter" idx="12"/>
          </p:nvPr>
        </p:nvSpPr>
        <p:spPr>
          <a:ln/>
        </p:spPr>
        <p:txBody>
          <a:bodyPr/>
          <a:lstStyle>
            <a:lvl1pPr>
              <a:defRPr/>
            </a:lvl1pPr>
          </a:lstStyle>
          <a:p>
            <a:pPr>
              <a:defRPr/>
            </a:pPr>
            <a:fld id="{807774F0-5DEC-1340-ABCE-6B45E52233E4}" type="slidenum">
              <a:rPr lang="en-US"/>
              <a:pPr>
                <a:defRPr/>
              </a:pPr>
              <a:t>‹#›</a:t>
            </a:fld>
            <a:endParaRPr lang="en-US"/>
          </a:p>
        </p:txBody>
      </p:sp>
    </p:spTree>
    <p:extLst>
      <p:ext uri="{BB962C8B-B14F-4D97-AF65-F5344CB8AC3E}">
        <p14:creationId xmlns:p14="http://schemas.microsoft.com/office/powerpoint/2010/main" val="37865637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365625" y="1951038"/>
            <a:ext cx="4770438" cy="5062537"/>
            <a:chOff x="2750" y="1229"/>
            <a:chExt cx="3005" cy="3189"/>
          </a:xfrm>
        </p:grpSpPr>
        <p:sp>
          <p:nvSpPr>
            <p:cNvPr id="5" name="AutoShape 3"/>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6" name="AutoShape 4"/>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7" name="AutoShape 5"/>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8" name="AutoShape 6"/>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9" name="AutoShape 7"/>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nvGrpSpPr>
            <p:cNvPr id="10" name="Group 8"/>
            <p:cNvGrpSpPr>
              <a:grpSpLocks/>
            </p:cNvGrpSpPr>
            <p:nvPr/>
          </p:nvGrpSpPr>
          <p:grpSpPr bwMode="auto">
            <a:xfrm>
              <a:off x="4384" y="2184"/>
              <a:ext cx="402" cy="1198"/>
              <a:chOff x="4384" y="2184"/>
              <a:chExt cx="402" cy="1198"/>
            </a:xfrm>
          </p:grpSpPr>
          <p:sp>
            <p:nvSpPr>
              <p:cNvPr id="12" name="Line 9"/>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 name="Line 10"/>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4" name="Line 11"/>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5" name="Line 12"/>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1" name="AutoShape 13"/>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grpSp>
        <p:nvGrpSpPr>
          <p:cNvPr id="16" name="Group 31"/>
          <p:cNvGrpSpPr>
            <a:grpSpLocks/>
          </p:cNvGrpSpPr>
          <p:nvPr/>
        </p:nvGrpSpPr>
        <p:grpSpPr bwMode="auto">
          <a:xfrm>
            <a:off x="3344863" y="2457450"/>
            <a:ext cx="5449887" cy="4497388"/>
            <a:chOff x="2107" y="1548"/>
            <a:chExt cx="3433" cy="2833"/>
          </a:xfrm>
        </p:grpSpPr>
        <p:sp>
          <p:nvSpPr>
            <p:cNvPr id="17" name="AutoShape 16"/>
            <p:cNvSpPr>
              <a:spLocks noChangeArrowheads="1"/>
            </p:cNvSpPr>
            <p:nvPr/>
          </p:nvSpPr>
          <p:spPr bwMode="auto">
            <a:xfrm>
              <a:off x="4732" y="2114"/>
              <a:ext cx="808" cy="808"/>
            </a:xfrm>
            <a:prstGeom prst="diamond">
              <a:avLst/>
            </a:prstGeom>
            <a:solidFill>
              <a:schemeClr val="accent1"/>
            </a:solidFill>
            <a:ln w="12700">
              <a:solidFill>
                <a:schemeClr val="accent1"/>
              </a:solidFill>
              <a:miter lim="800000"/>
              <a:headEnd/>
              <a:tailEnd/>
            </a:ln>
          </p:spPr>
          <p:txBody>
            <a:bodyPr wrap="none" anchor="ctr"/>
            <a:lstStyle/>
            <a:p>
              <a:pPr eaLnBrk="0" hangingPunct="0"/>
              <a:endParaRPr lang="en-US"/>
            </a:p>
          </p:txBody>
        </p:sp>
        <p:sp>
          <p:nvSpPr>
            <p:cNvPr id="18" name="Freeform 33"/>
            <p:cNvSpPr>
              <a:spLocks/>
            </p:cNvSpPr>
            <p:nvPr/>
          </p:nvSpPr>
          <p:spPr bwMode="auto">
            <a:xfrm>
              <a:off x="4061" y="1935"/>
              <a:ext cx="403" cy="1192"/>
            </a:xfrm>
            <a:custGeom>
              <a:avLst/>
              <a:gdLst>
                <a:gd name="T0" fmla="*/ 399 w 403"/>
                <a:gd name="T1" fmla="*/ 0 h 1192"/>
                <a:gd name="T2" fmla="*/ 0 w 403"/>
                <a:gd name="T3" fmla="*/ 399 h 1192"/>
                <a:gd name="T4" fmla="*/ 0 w 403"/>
                <a:gd name="T5" fmla="*/ 1191 h 1192"/>
                <a:gd name="T6" fmla="*/ 402 w 403"/>
                <a:gd name="T7" fmla="*/ 789 h 1192"/>
                <a:gd name="T8" fmla="*/ 399 w 403"/>
                <a:gd name="T9" fmla="*/ 0 h 119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3" h="1192">
                  <a:moveTo>
                    <a:pt x="399" y="0"/>
                  </a:moveTo>
                  <a:lnTo>
                    <a:pt x="0" y="399"/>
                  </a:lnTo>
                  <a:lnTo>
                    <a:pt x="0" y="1191"/>
                  </a:lnTo>
                  <a:lnTo>
                    <a:pt x="402" y="789"/>
                  </a:lnTo>
                  <a:lnTo>
                    <a:pt x="399" y="0"/>
                  </a:lnTo>
                </a:path>
              </a:pathLst>
            </a:custGeom>
            <a:solidFill>
              <a:schemeClr val="accent1"/>
            </a:solidFill>
            <a:ln w="12700" cap="flat" cmpd="sng">
              <a:solidFill>
                <a:schemeClr val="accent1"/>
              </a:solidFill>
              <a:prstDash val="solid"/>
              <a:round/>
              <a:headEnd/>
              <a:tailEnd/>
            </a:ln>
          </p:spPr>
          <p:txBody>
            <a:bodyPr wrap="none" anchor="ctr"/>
            <a:lstStyle/>
            <a:p>
              <a:endParaRPr lang="en-US"/>
            </a:p>
          </p:txBody>
        </p:sp>
        <p:sp>
          <p:nvSpPr>
            <p:cNvPr id="19" name="AutoShape 18"/>
            <p:cNvSpPr>
              <a:spLocks noChangeArrowheads="1"/>
            </p:cNvSpPr>
            <p:nvPr/>
          </p:nvSpPr>
          <p:spPr bwMode="auto">
            <a:xfrm rot="-2700000">
              <a:off x="2527" y="2630"/>
              <a:ext cx="1254" cy="1254"/>
            </a:xfrm>
            <a:prstGeom prst="rtTriangle">
              <a:avLst/>
            </a:prstGeom>
            <a:solidFill>
              <a:schemeClr val="accent1"/>
            </a:solidFill>
            <a:ln w="12700">
              <a:solidFill>
                <a:schemeClr val="accent1"/>
              </a:solidFill>
              <a:miter lim="800000"/>
              <a:headEnd/>
              <a:tailEnd/>
            </a:ln>
          </p:spPr>
          <p:txBody>
            <a:bodyPr wrap="none" anchor="ctr"/>
            <a:lstStyle/>
            <a:p>
              <a:pPr eaLnBrk="0" hangingPunct="0"/>
              <a:endParaRPr lang="en-US"/>
            </a:p>
          </p:txBody>
        </p:sp>
        <p:sp>
          <p:nvSpPr>
            <p:cNvPr id="20" name="AutoShape 19"/>
            <p:cNvSpPr>
              <a:spLocks noChangeArrowheads="1"/>
            </p:cNvSpPr>
            <p:nvPr/>
          </p:nvSpPr>
          <p:spPr bwMode="auto">
            <a:xfrm rot="13500000" flipH="1">
              <a:off x="3812" y="3813"/>
              <a:ext cx="568" cy="568"/>
            </a:xfrm>
            <a:prstGeom prst="rtTriangle">
              <a:avLst/>
            </a:prstGeom>
            <a:solidFill>
              <a:schemeClr val="accent1"/>
            </a:solidFill>
            <a:ln w="12700">
              <a:solidFill>
                <a:schemeClr val="accent1"/>
              </a:solidFill>
              <a:miter lim="800000"/>
              <a:headEnd/>
              <a:tailEnd/>
            </a:ln>
          </p:spPr>
          <p:txBody>
            <a:bodyPr wrap="none" anchor="ctr"/>
            <a:lstStyle/>
            <a:p>
              <a:pPr eaLnBrk="0" hangingPunct="0"/>
              <a:endParaRPr lang="en-US"/>
            </a:p>
          </p:txBody>
        </p:sp>
        <p:sp>
          <p:nvSpPr>
            <p:cNvPr id="21" name="AutoShape 20"/>
            <p:cNvSpPr>
              <a:spLocks noChangeArrowheads="1"/>
            </p:cNvSpPr>
            <p:nvPr/>
          </p:nvSpPr>
          <p:spPr bwMode="auto">
            <a:xfrm rot="-5400000">
              <a:off x="4423" y="2927"/>
              <a:ext cx="858" cy="852"/>
            </a:xfrm>
            <a:prstGeom prst="rtTriangle">
              <a:avLst/>
            </a:prstGeom>
            <a:solidFill>
              <a:schemeClr val="accent1"/>
            </a:solidFill>
            <a:ln w="12700">
              <a:solidFill>
                <a:schemeClr val="accent1"/>
              </a:solidFill>
              <a:miter lim="800000"/>
              <a:headEnd/>
              <a:tailEnd/>
            </a:ln>
          </p:spPr>
          <p:txBody>
            <a:bodyPr wrap="none" anchor="ctr"/>
            <a:lstStyle/>
            <a:p>
              <a:pPr eaLnBrk="0" hangingPunct="0"/>
              <a:endParaRPr lang="en-US"/>
            </a:p>
          </p:txBody>
        </p:sp>
        <p:sp>
          <p:nvSpPr>
            <p:cNvPr id="22" name="AutoShape 21"/>
            <p:cNvSpPr>
              <a:spLocks noChangeArrowheads="1"/>
            </p:cNvSpPr>
            <p:nvPr/>
          </p:nvSpPr>
          <p:spPr bwMode="auto">
            <a:xfrm rot="10800000">
              <a:off x="2107" y="1548"/>
              <a:ext cx="1254" cy="1254"/>
            </a:xfrm>
            <a:prstGeom prst="rtTriangle">
              <a:avLst/>
            </a:prstGeom>
            <a:solidFill>
              <a:schemeClr val="accent1"/>
            </a:solidFill>
            <a:ln w="12700">
              <a:solidFill>
                <a:schemeClr val="accent1"/>
              </a:solidFill>
              <a:miter lim="800000"/>
              <a:headEnd/>
              <a:tailEnd/>
            </a:ln>
          </p:spPr>
          <p:txBody>
            <a:bodyPr wrap="none" anchor="ctr"/>
            <a:lstStyle/>
            <a:p>
              <a:pPr eaLnBrk="0" hangingPunct="0"/>
              <a:endParaRPr lang="en-US"/>
            </a:p>
          </p:txBody>
        </p:sp>
        <p:sp>
          <p:nvSpPr>
            <p:cNvPr id="23" name="AutoShape 22"/>
            <p:cNvSpPr>
              <a:spLocks noChangeArrowheads="1"/>
            </p:cNvSpPr>
            <p:nvPr/>
          </p:nvSpPr>
          <p:spPr bwMode="auto">
            <a:xfrm rot="8100000" flipH="1">
              <a:off x="3410" y="2702"/>
              <a:ext cx="568" cy="568"/>
            </a:xfrm>
            <a:prstGeom prst="rtTriangle">
              <a:avLst/>
            </a:prstGeom>
            <a:solidFill>
              <a:schemeClr val="accent1"/>
            </a:solidFill>
            <a:ln w="12700">
              <a:solidFill>
                <a:schemeClr val="accent1"/>
              </a:solidFill>
              <a:miter lim="800000"/>
              <a:headEnd/>
              <a:tailEnd/>
            </a:ln>
          </p:spPr>
          <p:txBody>
            <a:bodyPr wrap="none" anchor="ctr"/>
            <a:lstStyle/>
            <a:p>
              <a:pPr eaLnBrk="0" hangingPunct="0"/>
              <a:endParaRPr lang="en-US"/>
            </a:p>
          </p:txBody>
        </p:sp>
      </p:grpSp>
      <p:sp>
        <p:nvSpPr>
          <p:cNvPr id="24" name="Rectangle 39"/>
          <p:cNvSpPr>
            <a:spLocks noChangeArrowheads="1"/>
          </p:cNvSpPr>
          <p:nvPr/>
        </p:nvSpPr>
        <p:spPr bwMode="auto">
          <a:xfrm>
            <a:off x="6588125" y="5181600"/>
            <a:ext cx="2555875" cy="381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a:p>
        </p:txBody>
      </p:sp>
      <p:sp>
        <p:nvSpPr>
          <p:cNvPr id="2146318" name="Rectangle 14"/>
          <p:cNvSpPr>
            <a:spLocks noGrp="1" noChangeArrowheads="1"/>
          </p:cNvSpPr>
          <p:nvPr>
            <p:ph type="ctrTitle" sz="quarter"/>
          </p:nvPr>
        </p:nvSpPr>
        <p:spPr>
          <a:xfrm>
            <a:off x="914400" y="228600"/>
            <a:ext cx="7772400" cy="2438400"/>
          </a:xfrm>
        </p:spPr>
        <p:txBody>
          <a:bodyPr anchor="b"/>
          <a:lstStyle>
            <a:lvl1pPr>
              <a:lnSpc>
                <a:spcPct val="100000"/>
              </a:lnSpc>
              <a:defRPr sz="6600">
                <a:solidFill>
                  <a:schemeClr val="tx2"/>
                </a:solidFill>
              </a:defRPr>
            </a:lvl1pPr>
          </a:lstStyle>
          <a:p>
            <a:r>
              <a:rPr lang="en-US"/>
              <a:t>Click to edit Master title style</a:t>
            </a:r>
          </a:p>
        </p:txBody>
      </p:sp>
      <p:sp>
        <p:nvSpPr>
          <p:cNvPr id="2146328" name="Rectangle 24"/>
          <p:cNvSpPr>
            <a:spLocks noGrp="1" noChangeArrowheads="1"/>
          </p:cNvSpPr>
          <p:nvPr>
            <p:ph type="subTitle" sz="quarter" idx="1"/>
          </p:nvPr>
        </p:nvSpPr>
        <p:spPr>
          <a:xfrm>
            <a:off x="4876800" y="4368800"/>
            <a:ext cx="4259263" cy="742950"/>
          </a:xfrm>
          <a:solidFill>
            <a:schemeClr val="tx2"/>
          </a:solidFill>
          <a:ln w="12700">
            <a:solidFill>
              <a:schemeClr val="tx2"/>
            </a:solidFill>
          </a:ln>
        </p:spPr>
        <p:txBody>
          <a:bodyPr lIns="91440" tIns="0" rIns="91440" bIns="0" anchor="b">
            <a:spAutoFit/>
          </a:bodyPr>
          <a:lstStyle>
            <a:lvl1pPr marL="0" indent="0">
              <a:spcBef>
                <a:spcPct val="0"/>
              </a:spcBef>
              <a:buClrTx/>
              <a:buSzTx/>
              <a:buFontTx/>
              <a:buNone/>
              <a:defRPr sz="2400">
                <a:solidFill>
                  <a:schemeClr val="bg1"/>
                </a:solidFill>
              </a:defRPr>
            </a:lvl1pPr>
          </a:lstStyle>
          <a:p>
            <a:r>
              <a:rPr lang="en-US"/>
              <a:t>Click to edit Master subtitle style</a:t>
            </a:r>
          </a:p>
        </p:txBody>
      </p:sp>
      <p:sp>
        <p:nvSpPr>
          <p:cNvPr id="25" name="Rectangle 25"/>
          <p:cNvSpPr>
            <a:spLocks noGrp="1" noChangeArrowheads="1"/>
          </p:cNvSpPr>
          <p:nvPr>
            <p:ph type="dt" sz="half" idx="10"/>
          </p:nvPr>
        </p:nvSpPr>
        <p:spPr/>
        <p:txBody>
          <a:bodyPr/>
          <a:lstStyle>
            <a:lvl1pPr>
              <a:defRPr/>
            </a:lvl1pPr>
          </a:lstStyle>
          <a:p>
            <a:pPr>
              <a:defRPr/>
            </a:pPr>
            <a:endParaRPr lang="en-US"/>
          </a:p>
        </p:txBody>
      </p:sp>
      <p:sp>
        <p:nvSpPr>
          <p:cNvPr id="26" name="Rectangle 26"/>
          <p:cNvSpPr>
            <a:spLocks noGrp="1" noChangeArrowheads="1"/>
          </p:cNvSpPr>
          <p:nvPr>
            <p:ph type="ftr" sz="quarter" idx="11"/>
          </p:nvPr>
        </p:nvSpPr>
        <p:spPr/>
        <p:txBody>
          <a:bodyPr/>
          <a:lstStyle>
            <a:lvl1pPr>
              <a:defRPr/>
            </a:lvl1pPr>
          </a:lstStyle>
          <a:p>
            <a:pPr>
              <a:defRPr/>
            </a:pPr>
            <a:endParaRPr lang="en-US"/>
          </a:p>
        </p:txBody>
      </p:sp>
      <p:sp>
        <p:nvSpPr>
          <p:cNvPr id="27" name="Rectangle 27"/>
          <p:cNvSpPr>
            <a:spLocks noGrp="1" noChangeArrowheads="1"/>
          </p:cNvSpPr>
          <p:nvPr>
            <p:ph type="sldNum" sz="quarter" idx="12"/>
          </p:nvPr>
        </p:nvSpPr>
        <p:spPr/>
        <p:txBody>
          <a:bodyPr/>
          <a:lstStyle>
            <a:lvl1pPr>
              <a:defRPr/>
            </a:lvl1pPr>
          </a:lstStyle>
          <a:p>
            <a:pPr>
              <a:defRPr/>
            </a:pPr>
            <a:fld id="{916CFDD5-0DB7-2243-8F0E-C57902FF461F}" type="slidenum">
              <a:rPr lang="en-US"/>
              <a:pPr>
                <a:defRPr/>
              </a:pPr>
              <a:t>‹#›</a:t>
            </a:fld>
            <a:endParaRPr lang="en-US"/>
          </a:p>
        </p:txBody>
      </p:sp>
    </p:spTree>
    <p:extLst>
      <p:ext uri="{BB962C8B-B14F-4D97-AF65-F5344CB8AC3E}">
        <p14:creationId xmlns:p14="http://schemas.microsoft.com/office/powerpoint/2010/main" val="1973576312"/>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4FB7C288-5FAB-9341-AFE8-5BBE23A81C13}" type="slidenum">
              <a:rPr lang="en-US"/>
              <a:pPr>
                <a:defRPr/>
              </a:pPr>
              <a:t>‹#›</a:t>
            </a:fld>
            <a:endParaRPr lang="en-US"/>
          </a:p>
        </p:txBody>
      </p:sp>
    </p:spTree>
    <p:extLst>
      <p:ext uri="{BB962C8B-B14F-4D97-AF65-F5344CB8AC3E}">
        <p14:creationId xmlns:p14="http://schemas.microsoft.com/office/powerpoint/2010/main" val="32186716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3838" y="304800"/>
            <a:ext cx="2001837"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66738" y="304800"/>
            <a:ext cx="58547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p>
        </p:txBody>
      </p:sp>
      <p:sp>
        <p:nvSpPr>
          <p:cNvPr id="5" name="Rectangle 7"/>
          <p:cNvSpPr>
            <a:spLocks noGrp="1" noChangeArrowheads="1"/>
          </p:cNvSpPr>
          <p:nvPr>
            <p:ph type="ftr" sz="quarter" idx="11"/>
          </p:nvPr>
        </p:nvSpPr>
        <p:spPr>
          <a:ln/>
        </p:spPr>
        <p:txBody>
          <a:bodyPr/>
          <a:lstStyle>
            <a:lvl1pPr>
              <a:defRPr/>
            </a:lvl1pPr>
          </a:lstStyle>
          <a:p>
            <a:pPr>
              <a:defRPr/>
            </a:pPr>
            <a:endParaRPr lang="en-US"/>
          </a:p>
        </p:txBody>
      </p:sp>
      <p:sp>
        <p:nvSpPr>
          <p:cNvPr id="6" name="Rectangle 8"/>
          <p:cNvSpPr>
            <a:spLocks noGrp="1" noChangeArrowheads="1"/>
          </p:cNvSpPr>
          <p:nvPr>
            <p:ph type="sldNum" sz="quarter" idx="12"/>
          </p:nvPr>
        </p:nvSpPr>
        <p:spPr>
          <a:ln/>
        </p:spPr>
        <p:txBody>
          <a:bodyPr/>
          <a:lstStyle>
            <a:lvl1pPr>
              <a:defRPr/>
            </a:lvl1pPr>
          </a:lstStyle>
          <a:p>
            <a:pPr>
              <a:defRPr/>
            </a:pPr>
            <a:fld id="{183318BF-E328-3440-A63C-3A1DC3ECED0B}" type="slidenum">
              <a:rPr lang="en-US"/>
              <a:pPr>
                <a:defRPr/>
              </a:pPr>
              <a:t>‹#›</a:t>
            </a:fld>
            <a:endParaRPr lang="en-US"/>
          </a:p>
        </p:txBody>
      </p:sp>
    </p:spTree>
    <p:extLst>
      <p:ext uri="{BB962C8B-B14F-4D97-AF65-F5344CB8AC3E}">
        <p14:creationId xmlns:p14="http://schemas.microsoft.com/office/powerpoint/2010/main" val="29217531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bg bwMode="auto">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22306" name="Rectangle 2"/>
          <p:cNvSpPr>
            <a:spLocks noGrp="1" noChangeArrowheads="1"/>
          </p:cNvSpPr>
          <p:nvPr>
            <p:ph type="ctrTitle" sz="quarter"/>
          </p:nvPr>
        </p:nvSpPr>
        <p:spPr>
          <a:xfrm>
            <a:off x="685800" y="2209800"/>
            <a:ext cx="7772400" cy="1219200"/>
          </a:xfrm>
        </p:spPr>
        <p:txBody>
          <a:bodyPr/>
          <a:lstStyle>
            <a:lvl1pPr>
              <a:defRPr/>
            </a:lvl1pPr>
          </a:lstStyle>
          <a:p>
            <a:r>
              <a:rPr lang="en-US"/>
              <a:t>Click to edit Master title style</a:t>
            </a:r>
          </a:p>
        </p:txBody>
      </p:sp>
      <p:sp>
        <p:nvSpPr>
          <p:cNvPr id="1122307" name="Rectangle 3"/>
          <p:cNvSpPr>
            <a:spLocks noGrp="1" noChangeArrowheads="1"/>
          </p:cNvSpPr>
          <p:nvPr>
            <p:ph type="subTitle" sz="quarter" idx="1"/>
          </p:nvPr>
        </p:nvSpPr>
        <p:spPr>
          <a:xfrm>
            <a:off x="685800" y="3429000"/>
            <a:ext cx="7772400" cy="1143000"/>
          </a:xfrm>
          <a:ln w="9525">
            <a:headEnd/>
            <a:tailEnd/>
          </a:ln>
        </p:spPr>
        <p:txBody>
          <a:bodyPr lIns="92075" tIns="46038" rIns="92075" bIns="46038" anchor="ctr"/>
          <a:lstStyle>
            <a:lvl1pPr marL="0" indent="0" algn="ctr">
              <a:buFont typeface="Wingdings" pitchFamily="-105"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C44C0F7-F5ED-EF40-BDD0-E62CED885596}" type="slidenum">
              <a:rPr lang="en-US"/>
              <a:pPr>
                <a:defRPr/>
              </a:pPr>
              <a:t>‹#›</a:t>
            </a:fld>
            <a:endParaRPr lang="en-US"/>
          </a:p>
        </p:txBody>
      </p:sp>
    </p:spTree>
    <p:extLst>
      <p:ext uri="{BB962C8B-B14F-4D97-AF65-F5344CB8AC3E}">
        <p14:creationId xmlns:p14="http://schemas.microsoft.com/office/powerpoint/2010/main" val="39298763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FDAA9C7-CADD-6543-8CC1-2210F166F838}" type="slidenum">
              <a:rPr lang="en-US"/>
              <a:pPr>
                <a:defRPr/>
              </a:pPr>
              <a:t>‹#›</a:t>
            </a:fld>
            <a:endParaRPr lang="en-US"/>
          </a:p>
        </p:txBody>
      </p:sp>
    </p:spTree>
    <p:extLst>
      <p:ext uri="{BB962C8B-B14F-4D97-AF65-F5344CB8AC3E}">
        <p14:creationId xmlns:p14="http://schemas.microsoft.com/office/powerpoint/2010/main" val="419628339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AF8B764-E537-C741-9935-872B87683DC0}" type="slidenum">
              <a:rPr lang="en-US"/>
              <a:pPr>
                <a:defRPr/>
              </a:pPr>
              <a:t>‹#›</a:t>
            </a:fld>
            <a:endParaRPr lang="en-US"/>
          </a:p>
        </p:txBody>
      </p:sp>
    </p:spTree>
    <p:extLst>
      <p:ext uri="{BB962C8B-B14F-4D97-AF65-F5344CB8AC3E}">
        <p14:creationId xmlns:p14="http://schemas.microsoft.com/office/powerpoint/2010/main" val="243424783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BE260746-C45D-0D45-81EE-DE7D641D08E6}" type="slidenum">
              <a:rPr lang="en-US"/>
              <a:pPr>
                <a:defRPr/>
              </a:pPr>
              <a:t>‹#›</a:t>
            </a:fld>
            <a:endParaRPr lang="en-US"/>
          </a:p>
        </p:txBody>
      </p:sp>
    </p:spTree>
    <p:extLst>
      <p:ext uri="{BB962C8B-B14F-4D97-AF65-F5344CB8AC3E}">
        <p14:creationId xmlns:p14="http://schemas.microsoft.com/office/powerpoint/2010/main" val="414887809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3544CC92-6AA3-1B43-979A-9840F67EF4B5}" type="slidenum">
              <a:rPr lang="en-US"/>
              <a:pPr>
                <a:defRPr/>
              </a:pPr>
              <a:t>‹#›</a:t>
            </a:fld>
            <a:endParaRPr lang="en-US"/>
          </a:p>
        </p:txBody>
      </p:sp>
    </p:spTree>
    <p:extLst>
      <p:ext uri="{BB962C8B-B14F-4D97-AF65-F5344CB8AC3E}">
        <p14:creationId xmlns:p14="http://schemas.microsoft.com/office/powerpoint/2010/main" val="110933378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850A2A7A-2C90-3840-9E88-662D4B082190}" type="slidenum">
              <a:rPr lang="en-US"/>
              <a:pPr>
                <a:defRPr/>
              </a:pPr>
              <a:t>‹#›</a:t>
            </a:fld>
            <a:endParaRPr lang="en-US"/>
          </a:p>
        </p:txBody>
      </p:sp>
    </p:spTree>
    <p:extLst>
      <p:ext uri="{BB962C8B-B14F-4D97-AF65-F5344CB8AC3E}">
        <p14:creationId xmlns:p14="http://schemas.microsoft.com/office/powerpoint/2010/main" val="310201945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60FAB28-BC05-6546-974B-A30A4A833C86}" type="slidenum">
              <a:rPr lang="en-US"/>
              <a:pPr>
                <a:defRPr/>
              </a:pPr>
              <a:t>‹#›</a:t>
            </a:fld>
            <a:endParaRPr lang="en-US"/>
          </a:p>
        </p:txBody>
      </p:sp>
    </p:spTree>
    <p:extLst>
      <p:ext uri="{BB962C8B-B14F-4D97-AF65-F5344CB8AC3E}">
        <p14:creationId xmlns:p14="http://schemas.microsoft.com/office/powerpoint/2010/main" val="405100072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1F580C5D-F336-F94E-9894-7844EDF4A135}" type="slidenum">
              <a:rPr lang="en-US"/>
              <a:pPr>
                <a:defRPr/>
              </a:pPr>
              <a:t>‹#›</a:t>
            </a:fld>
            <a:endParaRPr lang="en-US"/>
          </a:p>
        </p:txBody>
      </p:sp>
    </p:spTree>
    <p:extLst>
      <p:ext uri="{BB962C8B-B14F-4D97-AF65-F5344CB8AC3E}">
        <p14:creationId xmlns:p14="http://schemas.microsoft.com/office/powerpoint/2010/main" val="445365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E929477-847D-9A4D-8F1F-1DAB52BDA71E}" type="slidenum">
              <a:rPr lang="en-US"/>
              <a:pPr>
                <a:defRPr/>
              </a:pPr>
              <a:t>‹#›</a:t>
            </a:fld>
            <a:endParaRPr lang="en-US"/>
          </a:p>
        </p:txBody>
      </p:sp>
    </p:spTree>
    <p:extLst>
      <p:ext uri="{BB962C8B-B14F-4D97-AF65-F5344CB8AC3E}">
        <p14:creationId xmlns:p14="http://schemas.microsoft.com/office/powerpoint/2010/main" val="1336703419"/>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455A18E-8EE3-4042-AA1F-C0D6A68D0F08}" type="slidenum">
              <a:rPr lang="en-US"/>
              <a:pPr>
                <a:defRPr/>
              </a:pPr>
              <a:t>‹#›</a:t>
            </a:fld>
            <a:endParaRPr lang="en-US"/>
          </a:p>
        </p:txBody>
      </p:sp>
    </p:spTree>
    <p:extLst>
      <p:ext uri="{BB962C8B-B14F-4D97-AF65-F5344CB8AC3E}">
        <p14:creationId xmlns:p14="http://schemas.microsoft.com/office/powerpoint/2010/main" val="8498715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1815E29-EA84-0E4E-A182-D937047A6DD0}" type="slidenum">
              <a:rPr lang="en-US"/>
              <a:pPr>
                <a:defRPr/>
              </a:pPr>
              <a:t>‹#›</a:t>
            </a:fld>
            <a:endParaRPr lang="en-US"/>
          </a:p>
        </p:txBody>
      </p:sp>
    </p:spTree>
    <p:extLst>
      <p:ext uri="{BB962C8B-B14F-4D97-AF65-F5344CB8AC3E}">
        <p14:creationId xmlns:p14="http://schemas.microsoft.com/office/powerpoint/2010/main" val="409884081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311DE43-E489-F84F-829B-067C2CA5B6D9}" type="slidenum">
              <a:rPr lang="en-US"/>
              <a:pPr>
                <a:defRPr/>
              </a:pPr>
              <a:t>‹#›</a:t>
            </a:fld>
            <a:endParaRPr lang="en-US"/>
          </a:p>
        </p:txBody>
      </p:sp>
    </p:spTree>
    <p:extLst>
      <p:ext uri="{BB962C8B-B14F-4D97-AF65-F5344CB8AC3E}">
        <p14:creationId xmlns:p14="http://schemas.microsoft.com/office/powerpoint/2010/main" val="158364153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182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1821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CB03D9-9CA6-384A-A72C-1B36446EC81F}" type="slidenum">
              <a:rPr lang="en-US"/>
              <a:pPr>
                <a:defRPr/>
              </a:pPr>
              <a:t>‹#›</a:t>
            </a:fld>
            <a:endParaRPr lang="en-US"/>
          </a:p>
        </p:txBody>
      </p:sp>
    </p:spTree>
    <p:extLst>
      <p:ext uri="{BB962C8B-B14F-4D97-AF65-F5344CB8AC3E}">
        <p14:creationId xmlns:p14="http://schemas.microsoft.com/office/powerpoint/2010/main" val="11522603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E6E6F-5E6D-6940-8CE1-28FB9C803B7C}" type="slidenum">
              <a:rPr lang="en-US"/>
              <a:pPr>
                <a:defRPr/>
              </a:pPr>
              <a:t>‹#›</a:t>
            </a:fld>
            <a:endParaRPr lang="en-US"/>
          </a:p>
        </p:txBody>
      </p:sp>
    </p:spTree>
    <p:extLst>
      <p:ext uri="{BB962C8B-B14F-4D97-AF65-F5344CB8AC3E}">
        <p14:creationId xmlns:p14="http://schemas.microsoft.com/office/powerpoint/2010/main" val="336562864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D59C12-0816-CF4B-AA89-C166CC75DC0D}" type="slidenum">
              <a:rPr lang="en-US"/>
              <a:pPr>
                <a:defRPr/>
              </a:pPr>
              <a:t>‹#›</a:t>
            </a:fld>
            <a:endParaRPr lang="en-US"/>
          </a:p>
        </p:txBody>
      </p:sp>
    </p:spTree>
    <p:extLst>
      <p:ext uri="{BB962C8B-B14F-4D97-AF65-F5344CB8AC3E}">
        <p14:creationId xmlns:p14="http://schemas.microsoft.com/office/powerpoint/2010/main" val="14870347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E5D2BC6-9401-1642-A953-7575D6F9E4D4}" type="slidenum">
              <a:rPr lang="en-US"/>
              <a:pPr>
                <a:defRPr/>
              </a:pPr>
              <a:t>‹#›</a:t>
            </a:fld>
            <a:endParaRPr lang="en-US"/>
          </a:p>
        </p:txBody>
      </p:sp>
    </p:spTree>
    <p:extLst>
      <p:ext uri="{BB962C8B-B14F-4D97-AF65-F5344CB8AC3E}">
        <p14:creationId xmlns:p14="http://schemas.microsoft.com/office/powerpoint/2010/main" val="3292694796"/>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31FC50-03C9-2547-8693-3217AED98AC7}" type="slidenum">
              <a:rPr lang="en-US"/>
              <a:pPr>
                <a:defRPr/>
              </a:pPr>
              <a:t>‹#›</a:t>
            </a:fld>
            <a:endParaRPr lang="en-US"/>
          </a:p>
        </p:txBody>
      </p:sp>
    </p:spTree>
    <p:extLst>
      <p:ext uri="{BB962C8B-B14F-4D97-AF65-F5344CB8AC3E}">
        <p14:creationId xmlns:p14="http://schemas.microsoft.com/office/powerpoint/2010/main" val="273723397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8D97944-8B37-A949-815E-615FEABE303F}" type="slidenum">
              <a:rPr lang="en-US"/>
              <a:pPr>
                <a:defRPr/>
              </a:pPr>
              <a:t>‹#›</a:t>
            </a:fld>
            <a:endParaRPr lang="en-US"/>
          </a:p>
        </p:txBody>
      </p:sp>
    </p:spTree>
    <p:extLst>
      <p:ext uri="{BB962C8B-B14F-4D97-AF65-F5344CB8AC3E}">
        <p14:creationId xmlns:p14="http://schemas.microsoft.com/office/powerpoint/2010/main" val="180083082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FE9DC33-2E9F-0049-9623-55E06957D722}" type="slidenum">
              <a:rPr lang="en-US"/>
              <a:pPr>
                <a:defRPr/>
              </a:pPr>
              <a:t>‹#›</a:t>
            </a:fld>
            <a:endParaRPr lang="en-US"/>
          </a:p>
        </p:txBody>
      </p:sp>
    </p:spTree>
    <p:extLst>
      <p:ext uri="{BB962C8B-B14F-4D97-AF65-F5344CB8AC3E}">
        <p14:creationId xmlns:p14="http://schemas.microsoft.com/office/powerpoint/2010/main" val="3763985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3165F5E-3F93-8744-ACCB-466228E95999}" type="slidenum">
              <a:rPr lang="en-US"/>
              <a:pPr>
                <a:defRPr/>
              </a:pPr>
              <a:t>‹#›</a:t>
            </a:fld>
            <a:endParaRPr lang="en-US"/>
          </a:p>
        </p:txBody>
      </p:sp>
    </p:spTree>
    <p:extLst>
      <p:ext uri="{BB962C8B-B14F-4D97-AF65-F5344CB8AC3E}">
        <p14:creationId xmlns:p14="http://schemas.microsoft.com/office/powerpoint/2010/main" val="251959501"/>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0C9AAE-F4FE-F345-827C-2999E14B14CB}" type="slidenum">
              <a:rPr lang="en-US"/>
              <a:pPr>
                <a:defRPr/>
              </a:pPr>
              <a:t>‹#›</a:t>
            </a:fld>
            <a:endParaRPr lang="en-US"/>
          </a:p>
        </p:txBody>
      </p:sp>
    </p:spTree>
    <p:extLst>
      <p:ext uri="{BB962C8B-B14F-4D97-AF65-F5344CB8AC3E}">
        <p14:creationId xmlns:p14="http://schemas.microsoft.com/office/powerpoint/2010/main" val="32567929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7D869-EB6D-DB45-AC70-7FA34FA3D231}" type="slidenum">
              <a:rPr lang="en-US"/>
              <a:pPr>
                <a:defRPr/>
              </a:pPr>
              <a:t>‹#›</a:t>
            </a:fld>
            <a:endParaRPr lang="en-US"/>
          </a:p>
        </p:txBody>
      </p:sp>
    </p:spTree>
    <p:extLst>
      <p:ext uri="{BB962C8B-B14F-4D97-AF65-F5344CB8AC3E}">
        <p14:creationId xmlns:p14="http://schemas.microsoft.com/office/powerpoint/2010/main" val="1560769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B48905-3C39-D243-A4CC-5C2D0DABB801}" type="slidenum">
              <a:rPr lang="en-US"/>
              <a:pPr>
                <a:defRPr/>
              </a:pPr>
              <a:t>‹#›</a:t>
            </a:fld>
            <a:endParaRPr lang="en-US"/>
          </a:p>
        </p:txBody>
      </p:sp>
    </p:spTree>
    <p:extLst>
      <p:ext uri="{BB962C8B-B14F-4D97-AF65-F5344CB8AC3E}">
        <p14:creationId xmlns:p14="http://schemas.microsoft.com/office/powerpoint/2010/main" val="359159751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8F3340-8F1D-594C-9855-C5E0CEA434C8}" type="slidenum">
              <a:rPr lang="en-US"/>
              <a:pPr>
                <a:defRPr/>
              </a:pPr>
              <a:t>‹#›</a:t>
            </a:fld>
            <a:endParaRPr lang="en-US"/>
          </a:p>
        </p:txBody>
      </p:sp>
    </p:spTree>
    <p:extLst>
      <p:ext uri="{BB962C8B-B14F-4D97-AF65-F5344CB8AC3E}">
        <p14:creationId xmlns:p14="http://schemas.microsoft.com/office/powerpoint/2010/main" val="397001887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14114" name="Rectangle 2"/>
          <p:cNvSpPr>
            <a:spLocks noGrp="1" noChangeArrowheads="1"/>
          </p:cNvSpPr>
          <p:nvPr>
            <p:ph type="ctrTitle"/>
          </p:nvPr>
        </p:nvSpPr>
        <p:spPr>
          <a:xfrm>
            <a:off x="1636713" y="1752600"/>
            <a:ext cx="5867400" cy="2667000"/>
          </a:xfrm>
        </p:spPr>
        <p:txBody>
          <a:bodyPr/>
          <a:lstStyle>
            <a:lvl1pPr>
              <a:defRPr sz="4800"/>
            </a:lvl1pPr>
          </a:lstStyle>
          <a:p>
            <a:r>
              <a:rPr lang="en-US"/>
              <a:t>Click to edit Master title style</a:t>
            </a:r>
          </a:p>
        </p:txBody>
      </p:sp>
      <p:sp>
        <p:nvSpPr>
          <p:cNvPr id="1114115" name="Rectangle 3"/>
          <p:cNvSpPr>
            <a:spLocks noGrp="1" noChangeArrowheads="1"/>
          </p:cNvSpPr>
          <p:nvPr>
            <p:ph type="subTitle" idx="1"/>
          </p:nvPr>
        </p:nvSpPr>
        <p:spPr>
          <a:xfrm>
            <a:off x="1828800" y="4495800"/>
            <a:ext cx="5486400" cy="1143000"/>
          </a:xfrm>
          <a:effectLst>
            <a:outerShdw blurRad="38100" dist="12700" dir="2700000" algn="ctr" rotWithShape="0">
              <a:srgbClr val="FFFFFF">
                <a:alpha val="99924"/>
              </a:srgbClr>
            </a:outerShdw>
          </a:effectLst>
        </p:spPr>
        <p:txBody>
          <a:bodyPr/>
          <a:lstStyle>
            <a:lvl1pPr marL="0" indent="0" algn="ctr">
              <a:buFont typeface="Monotype Sort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effectLst>
            <a:outerShdw blurRad="38100" dist="12700" dir="2700000" algn="ctr" rotWithShape="0">
              <a:srgbClr val="FFFFFF">
                <a:alpha val="99924"/>
              </a:srgb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effectLst>
            <a:outerShdw blurRad="38100" dist="12700" dir="2700000" algn="ctr" rotWithShape="0">
              <a:srgbClr val="FFFFFF">
                <a:alpha val="99924"/>
              </a:srgbClr>
            </a:outerShdw>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a:effectLst>
            <a:outerShdw blurRad="38100" dist="12700" dir="2700000" algn="ctr" rotWithShape="0">
              <a:srgbClr val="FFFFFF">
                <a:alpha val="99924"/>
              </a:srgbClr>
            </a:outerShdw>
          </a:effectLst>
        </p:spPr>
        <p:txBody>
          <a:bodyPr/>
          <a:lstStyle>
            <a:lvl1pPr>
              <a:defRPr/>
            </a:lvl1pPr>
          </a:lstStyle>
          <a:p>
            <a:pPr>
              <a:defRPr/>
            </a:pPr>
            <a:fld id="{EDA51751-150C-DD47-8C64-CDE9B5714A10}" type="slidenum">
              <a:rPr lang="en-US"/>
              <a:pPr>
                <a:defRPr/>
              </a:pPr>
              <a:t>‹#›</a:t>
            </a:fld>
            <a:endParaRPr lang="en-US"/>
          </a:p>
        </p:txBody>
      </p:sp>
    </p:spTree>
    <p:extLst>
      <p:ext uri="{BB962C8B-B14F-4D97-AF65-F5344CB8AC3E}">
        <p14:creationId xmlns:p14="http://schemas.microsoft.com/office/powerpoint/2010/main" val="36839710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9E17F5-3698-C54D-B710-A007AE16B076}" type="slidenum">
              <a:rPr lang="en-US"/>
              <a:pPr>
                <a:defRPr/>
              </a:pPr>
              <a:t>‹#›</a:t>
            </a:fld>
            <a:endParaRPr lang="en-US"/>
          </a:p>
        </p:txBody>
      </p:sp>
    </p:spTree>
    <p:extLst>
      <p:ext uri="{BB962C8B-B14F-4D97-AF65-F5344CB8AC3E}">
        <p14:creationId xmlns:p14="http://schemas.microsoft.com/office/powerpoint/2010/main" val="330460189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236F2-65A3-4E4B-831C-79930A43EF3B}" type="slidenum">
              <a:rPr lang="en-US"/>
              <a:pPr>
                <a:defRPr/>
              </a:pPr>
              <a:t>‹#›</a:t>
            </a:fld>
            <a:endParaRPr lang="en-US"/>
          </a:p>
        </p:txBody>
      </p:sp>
    </p:spTree>
    <p:extLst>
      <p:ext uri="{BB962C8B-B14F-4D97-AF65-F5344CB8AC3E}">
        <p14:creationId xmlns:p14="http://schemas.microsoft.com/office/powerpoint/2010/main" val="22294256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14A7E4-893F-E941-BB40-882D05315459}" type="slidenum">
              <a:rPr lang="en-US"/>
              <a:pPr>
                <a:defRPr/>
              </a:pPr>
              <a:t>‹#›</a:t>
            </a:fld>
            <a:endParaRPr lang="en-US"/>
          </a:p>
        </p:txBody>
      </p:sp>
    </p:spTree>
    <p:extLst>
      <p:ext uri="{BB962C8B-B14F-4D97-AF65-F5344CB8AC3E}">
        <p14:creationId xmlns:p14="http://schemas.microsoft.com/office/powerpoint/2010/main" val="398574757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5412A47-8249-F048-8A2C-01B963BF2841}" type="slidenum">
              <a:rPr lang="en-US"/>
              <a:pPr>
                <a:defRPr/>
              </a:pPr>
              <a:t>‹#›</a:t>
            </a:fld>
            <a:endParaRPr lang="en-US"/>
          </a:p>
        </p:txBody>
      </p:sp>
    </p:spTree>
    <p:extLst>
      <p:ext uri="{BB962C8B-B14F-4D97-AF65-F5344CB8AC3E}">
        <p14:creationId xmlns:p14="http://schemas.microsoft.com/office/powerpoint/2010/main" val="254098116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7D1B07-1A32-F945-92DF-5908ECD1C4AC}" type="slidenum">
              <a:rPr lang="en-US"/>
              <a:pPr>
                <a:defRPr/>
              </a:pPr>
              <a:t>‹#›</a:t>
            </a:fld>
            <a:endParaRPr lang="en-US"/>
          </a:p>
        </p:txBody>
      </p:sp>
    </p:spTree>
    <p:extLst>
      <p:ext uri="{BB962C8B-B14F-4D97-AF65-F5344CB8AC3E}">
        <p14:creationId xmlns:p14="http://schemas.microsoft.com/office/powerpoint/2010/main" val="30644887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4688" y="1795463"/>
            <a:ext cx="383698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64075" y="1795463"/>
            <a:ext cx="383698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11A1D15-BF3B-F248-A0FB-D2DE363679D8}" type="slidenum">
              <a:rPr lang="en-US"/>
              <a:pPr>
                <a:defRPr/>
              </a:pPr>
              <a:t>‹#›</a:t>
            </a:fld>
            <a:endParaRPr lang="en-US"/>
          </a:p>
        </p:txBody>
      </p:sp>
    </p:spTree>
    <p:extLst>
      <p:ext uri="{BB962C8B-B14F-4D97-AF65-F5344CB8AC3E}">
        <p14:creationId xmlns:p14="http://schemas.microsoft.com/office/powerpoint/2010/main" val="27808699"/>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3AB916F-5DAC-D441-B902-9748F83D6A5F}" type="slidenum">
              <a:rPr lang="en-US"/>
              <a:pPr>
                <a:defRPr/>
              </a:pPr>
              <a:t>‹#›</a:t>
            </a:fld>
            <a:endParaRPr lang="en-US"/>
          </a:p>
        </p:txBody>
      </p:sp>
    </p:spTree>
    <p:extLst>
      <p:ext uri="{BB962C8B-B14F-4D97-AF65-F5344CB8AC3E}">
        <p14:creationId xmlns:p14="http://schemas.microsoft.com/office/powerpoint/2010/main" val="31535792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FBACF9-36DA-9241-8986-772F4E977BCF}" type="slidenum">
              <a:rPr lang="en-US"/>
              <a:pPr>
                <a:defRPr/>
              </a:pPr>
              <a:t>‹#›</a:t>
            </a:fld>
            <a:endParaRPr lang="en-US"/>
          </a:p>
        </p:txBody>
      </p:sp>
    </p:spTree>
    <p:extLst>
      <p:ext uri="{BB962C8B-B14F-4D97-AF65-F5344CB8AC3E}">
        <p14:creationId xmlns:p14="http://schemas.microsoft.com/office/powerpoint/2010/main" val="331910432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C5F71D0-67EF-6F46-BF8B-2F870295FD57}" type="slidenum">
              <a:rPr lang="en-US"/>
              <a:pPr>
                <a:defRPr/>
              </a:pPr>
              <a:t>‹#›</a:t>
            </a:fld>
            <a:endParaRPr lang="en-US"/>
          </a:p>
        </p:txBody>
      </p:sp>
    </p:spTree>
    <p:extLst>
      <p:ext uri="{BB962C8B-B14F-4D97-AF65-F5344CB8AC3E}">
        <p14:creationId xmlns:p14="http://schemas.microsoft.com/office/powerpoint/2010/main" val="126272616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849DEC-5B85-D448-A7AC-DB411CBC7B20}" type="slidenum">
              <a:rPr lang="en-US"/>
              <a:pPr>
                <a:defRPr/>
              </a:pPr>
              <a:t>‹#›</a:t>
            </a:fld>
            <a:endParaRPr lang="en-US"/>
          </a:p>
        </p:txBody>
      </p:sp>
    </p:spTree>
    <p:extLst>
      <p:ext uri="{BB962C8B-B14F-4D97-AF65-F5344CB8AC3E}">
        <p14:creationId xmlns:p14="http://schemas.microsoft.com/office/powerpoint/2010/main" val="406263091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48FBD4-3D02-FC45-99DC-6CDA6255EBC3}" type="slidenum">
              <a:rPr lang="en-US"/>
              <a:pPr>
                <a:defRPr/>
              </a:pPr>
              <a:t>‹#›</a:t>
            </a:fld>
            <a:endParaRPr lang="en-US"/>
          </a:p>
        </p:txBody>
      </p:sp>
    </p:spTree>
    <p:extLst>
      <p:ext uri="{BB962C8B-B14F-4D97-AF65-F5344CB8AC3E}">
        <p14:creationId xmlns:p14="http://schemas.microsoft.com/office/powerpoint/2010/main" val="154189942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0019" name="Rectangle 3"/>
          <p:cNvSpPr>
            <a:spLocks noGrp="1" noChangeArrowheads="1"/>
          </p:cNvSpPr>
          <p:nvPr>
            <p:ph type="ctrTitle"/>
          </p:nvPr>
        </p:nvSpPr>
        <p:spPr>
          <a:xfrm>
            <a:off x="1143000" y="1295400"/>
            <a:ext cx="7772400" cy="1143000"/>
          </a:xfrm>
        </p:spPr>
        <p:txBody>
          <a:bodyPr/>
          <a:lstStyle>
            <a:lvl1pPr algn="r">
              <a:defRPr/>
            </a:lvl1pPr>
          </a:lstStyle>
          <a:p>
            <a:r>
              <a:rPr lang="en-US"/>
              <a:t>Click to edit Master title style</a:t>
            </a:r>
          </a:p>
        </p:txBody>
      </p:sp>
      <p:sp>
        <p:nvSpPr>
          <p:cNvPr id="1110020" name="Rectangle 4"/>
          <p:cNvSpPr>
            <a:spLocks noGrp="1" noChangeArrowheads="1"/>
          </p:cNvSpPr>
          <p:nvPr>
            <p:ph type="subTitle" idx="1"/>
          </p:nvPr>
        </p:nvSpPr>
        <p:spPr>
          <a:xfrm>
            <a:off x="2514600" y="2819400"/>
            <a:ext cx="6400800" cy="1752600"/>
          </a:xfrm>
        </p:spPr>
        <p:txBody>
          <a:bodyPr/>
          <a:lstStyle>
            <a:lvl1pPr marL="0" indent="0" algn="r">
              <a:buFontTx/>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a:xfrm>
            <a:off x="3276600" y="6248400"/>
            <a:ext cx="3581400" cy="457200"/>
          </a:xfrm>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BA116C4B-1A3A-4140-820C-F6881174F24E}" type="slidenum">
              <a:rPr lang="en-US"/>
              <a:pPr>
                <a:defRPr/>
              </a:pPr>
              <a:t>‹#›</a:t>
            </a:fld>
            <a:endParaRPr lang="en-US"/>
          </a:p>
        </p:txBody>
      </p:sp>
    </p:spTree>
    <p:extLst>
      <p:ext uri="{BB962C8B-B14F-4D97-AF65-F5344CB8AC3E}">
        <p14:creationId xmlns:p14="http://schemas.microsoft.com/office/powerpoint/2010/main" val="340435828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68A533C-2C1E-DA43-A465-88542F4F45A4}" type="slidenum">
              <a:rPr lang="en-US"/>
              <a:pPr>
                <a:defRPr/>
              </a:pPr>
              <a:t>‹#›</a:t>
            </a:fld>
            <a:endParaRPr lang="en-US"/>
          </a:p>
        </p:txBody>
      </p:sp>
    </p:spTree>
    <p:extLst>
      <p:ext uri="{BB962C8B-B14F-4D97-AF65-F5344CB8AC3E}">
        <p14:creationId xmlns:p14="http://schemas.microsoft.com/office/powerpoint/2010/main" val="116261358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591258E2-48D6-0941-ABDF-3B642FC63C41}" type="slidenum">
              <a:rPr lang="en-US"/>
              <a:pPr>
                <a:defRPr/>
              </a:pPr>
              <a:t>‹#›</a:t>
            </a:fld>
            <a:endParaRPr lang="en-US"/>
          </a:p>
        </p:txBody>
      </p:sp>
    </p:spTree>
    <p:extLst>
      <p:ext uri="{BB962C8B-B14F-4D97-AF65-F5344CB8AC3E}">
        <p14:creationId xmlns:p14="http://schemas.microsoft.com/office/powerpoint/2010/main" val="21072759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CB4E6613-6172-664B-B4D3-6060BECC6D17}" type="slidenum">
              <a:rPr lang="en-US"/>
              <a:pPr>
                <a:defRPr/>
              </a:pPr>
              <a:t>‹#›</a:t>
            </a:fld>
            <a:endParaRPr lang="en-US"/>
          </a:p>
        </p:txBody>
      </p:sp>
    </p:spTree>
    <p:extLst>
      <p:ext uri="{BB962C8B-B14F-4D97-AF65-F5344CB8AC3E}">
        <p14:creationId xmlns:p14="http://schemas.microsoft.com/office/powerpoint/2010/main" val="210560150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E4C99CD4-BFD2-AE4D-9CC0-D29B38A1776E}" type="slidenum">
              <a:rPr lang="en-US"/>
              <a:pPr>
                <a:defRPr/>
              </a:pPr>
              <a:t>‹#›</a:t>
            </a:fld>
            <a:endParaRPr lang="en-US"/>
          </a:p>
        </p:txBody>
      </p:sp>
    </p:spTree>
    <p:extLst>
      <p:ext uri="{BB962C8B-B14F-4D97-AF65-F5344CB8AC3E}">
        <p14:creationId xmlns:p14="http://schemas.microsoft.com/office/powerpoint/2010/main" val="16225263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6E4025A-8B4E-0A4D-B9E6-38B4FB876FA9}" type="slidenum">
              <a:rPr lang="en-US"/>
              <a:pPr>
                <a:defRPr/>
              </a:pPr>
              <a:t>‹#›</a:t>
            </a:fld>
            <a:endParaRPr lang="en-US"/>
          </a:p>
        </p:txBody>
      </p:sp>
    </p:spTree>
    <p:extLst>
      <p:ext uri="{BB962C8B-B14F-4D97-AF65-F5344CB8AC3E}">
        <p14:creationId xmlns:p14="http://schemas.microsoft.com/office/powerpoint/2010/main" val="2914601552"/>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3719A52-A7DE-2342-BB52-EF7042C1A3A2}" type="slidenum">
              <a:rPr lang="en-US"/>
              <a:pPr>
                <a:defRPr/>
              </a:pPr>
              <a:t>‹#›</a:t>
            </a:fld>
            <a:endParaRPr lang="en-US"/>
          </a:p>
        </p:txBody>
      </p:sp>
    </p:spTree>
    <p:extLst>
      <p:ext uri="{BB962C8B-B14F-4D97-AF65-F5344CB8AC3E}">
        <p14:creationId xmlns:p14="http://schemas.microsoft.com/office/powerpoint/2010/main" val="79967588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4B4ECC14-F50A-3B47-999F-08B13D2D25DA}" type="slidenum">
              <a:rPr lang="en-US"/>
              <a:pPr>
                <a:defRPr/>
              </a:pPr>
              <a:t>‹#›</a:t>
            </a:fld>
            <a:endParaRPr lang="en-US"/>
          </a:p>
        </p:txBody>
      </p:sp>
    </p:spTree>
    <p:extLst>
      <p:ext uri="{BB962C8B-B14F-4D97-AF65-F5344CB8AC3E}">
        <p14:creationId xmlns:p14="http://schemas.microsoft.com/office/powerpoint/2010/main" val="31634168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9E9D421-4057-3E4C-B825-A68D71B113ED}" type="slidenum">
              <a:rPr lang="en-US"/>
              <a:pPr>
                <a:defRPr/>
              </a:pPr>
              <a:t>‹#›</a:t>
            </a:fld>
            <a:endParaRPr lang="en-US"/>
          </a:p>
        </p:txBody>
      </p:sp>
    </p:spTree>
    <p:extLst>
      <p:ext uri="{BB962C8B-B14F-4D97-AF65-F5344CB8AC3E}">
        <p14:creationId xmlns:p14="http://schemas.microsoft.com/office/powerpoint/2010/main" val="286211995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695E37D3-06BA-7E40-9D06-2821C1744DAA}" type="slidenum">
              <a:rPr lang="en-US"/>
              <a:pPr>
                <a:defRPr/>
              </a:pPr>
              <a:t>‹#›</a:t>
            </a:fld>
            <a:endParaRPr lang="en-US"/>
          </a:p>
        </p:txBody>
      </p:sp>
    </p:spTree>
    <p:extLst>
      <p:ext uri="{BB962C8B-B14F-4D97-AF65-F5344CB8AC3E}">
        <p14:creationId xmlns:p14="http://schemas.microsoft.com/office/powerpoint/2010/main" val="365624474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9FEB819-6985-7D42-8FBC-C6BB8B89B8FA}" type="slidenum">
              <a:rPr lang="en-US"/>
              <a:pPr>
                <a:defRPr/>
              </a:pPr>
              <a:t>‹#›</a:t>
            </a:fld>
            <a:endParaRPr lang="en-US"/>
          </a:p>
        </p:txBody>
      </p:sp>
    </p:spTree>
    <p:extLst>
      <p:ext uri="{BB962C8B-B14F-4D97-AF65-F5344CB8AC3E}">
        <p14:creationId xmlns:p14="http://schemas.microsoft.com/office/powerpoint/2010/main" val="166485668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7B690FCE-5CB3-0547-B661-C502142B26D2}" type="slidenum">
              <a:rPr lang="en-US"/>
              <a:pPr>
                <a:defRPr/>
              </a:pPr>
              <a:t>‹#›</a:t>
            </a:fld>
            <a:endParaRPr lang="en-US"/>
          </a:p>
        </p:txBody>
      </p:sp>
    </p:spTree>
    <p:extLst>
      <p:ext uri="{BB962C8B-B14F-4D97-AF65-F5344CB8AC3E}">
        <p14:creationId xmlns:p14="http://schemas.microsoft.com/office/powerpoint/2010/main" val="44719121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05922" name="Rectangle 2"/>
          <p:cNvSpPr>
            <a:spLocks noGrp="1" noChangeArrowheads="1"/>
          </p:cNvSpPr>
          <p:nvPr>
            <p:ph type="ctrTitle"/>
          </p:nvPr>
        </p:nvSpPr>
        <p:spPr>
          <a:xfrm>
            <a:off x="685800" y="2286000"/>
            <a:ext cx="7772400" cy="1143000"/>
          </a:xfrm>
          <a:effectLst>
            <a:outerShdw blurRad="68580" algn="ctr" rotWithShape="0">
              <a:srgbClr val="FFFFFF">
                <a:alpha val="75000"/>
              </a:srgbClr>
            </a:outerShdw>
          </a:effectLst>
        </p:spPr>
        <p:txBody>
          <a:bodyPr/>
          <a:lstStyle>
            <a:lvl1pPr>
              <a:defRPr/>
            </a:lvl1pPr>
          </a:lstStyle>
          <a:p>
            <a:r>
              <a:rPr lang="en-US"/>
              <a:t>Click to edit Master title style</a:t>
            </a:r>
          </a:p>
        </p:txBody>
      </p:sp>
      <p:sp>
        <p:nvSpPr>
          <p:cNvPr id="1105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6A8677-8975-8541-8BDA-A3FB213A9B1F}" type="slidenum">
              <a:rPr lang="en-US"/>
              <a:pPr>
                <a:defRPr/>
              </a:pPr>
              <a:t>‹#›</a:t>
            </a:fld>
            <a:endParaRPr lang="en-US"/>
          </a:p>
        </p:txBody>
      </p:sp>
    </p:spTree>
    <p:extLst>
      <p:ext uri="{BB962C8B-B14F-4D97-AF65-F5344CB8AC3E}">
        <p14:creationId xmlns:p14="http://schemas.microsoft.com/office/powerpoint/2010/main" val="399747135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E5C2F5-F1C1-3E40-9EB5-7E3E68D894BA}" type="slidenum">
              <a:rPr lang="en-US"/>
              <a:pPr>
                <a:defRPr/>
              </a:pPr>
              <a:t>‹#›</a:t>
            </a:fld>
            <a:endParaRPr lang="en-US"/>
          </a:p>
        </p:txBody>
      </p:sp>
    </p:spTree>
    <p:extLst>
      <p:ext uri="{BB962C8B-B14F-4D97-AF65-F5344CB8AC3E}">
        <p14:creationId xmlns:p14="http://schemas.microsoft.com/office/powerpoint/2010/main" val="389105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54C3F7-299B-C748-B8A3-47D71334CE8F}" type="slidenum">
              <a:rPr lang="en-US"/>
              <a:pPr>
                <a:defRPr/>
              </a:pPr>
              <a:t>‹#›</a:t>
            </a:fld>
            <a:endParaRPr lang="en-US"/>
          </a:p>
        </p:txBody>
      </p:sp>
    </p:spTree>
    <p:extLst>
      <p:ext uri="{BB962C8B-B14F-4D97-AF65-F5344CB8AC3E}">
        <p14:creationId xmlns:p14="http://schemas.microsoft.com/office/powerpoint/2010/main" val="250972553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FCFBAE-53DA-2748-A717-BA8A5C42CA3C}" type="slidenum">
              <a:rPr lang="en-US"/>
              <a:pPr>
                <a:defRPr/>
              </a:pPr>
              <a:t>‹#›</a:t>
            </a:fld>
            <a:endParaRPr lang="en-US"/>
          </a:p>
        </p:txBody>
      </p:sp>
    </p:spTree>
    <p:extLst>
      <p:ext uri="{BB962C8B-B14F-4D97-AF65-F5344CB8AC3E}">
        <p14:creationId xmlns:p14="http://schemas.microsoft.com/office/powerpoint/2010/main" val="916652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D3EC1825-DCA3-B84E-8D2D-11748E310530}" type="slidenum">
              <a:rPr lang="en-US"/>
              <a:pPr>
                <a:defRPr/>
              </a:pPr>
              <a:t>‹#›</a:t>
            </a:fld>
            <a:endParaRPr lang="en-US"/>
          </a:p>
        </p:txBody>
      </p:sp>
    </p:spTree>
    <p:extLst>
      <p:ext uri="{BB962C8B-B14F-4D97-AF65-F5344CB8AC3E}">
        <p14:creationId xmlns:p14="http://schemas.microsoft.com/office/powerpoint/2010/main" val="210420787"/>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D15444-163D-3C4A-8CE9-1F859F0376D9}" type="slidenum">
              <a:rPr lang="en-US"/>
              <a:pPr>
                <a:defRPr/>
              </a:pPr>
              <a:t>‹#›</a:t>
            </a:fld>
            <a:endParaRPr lang="en-US"/>
          </a:p>
        </p:txBody>
      </p:sp>
    </p:spTree>
    <p:extLst>
      <p:ext uri="{BB962C8B-B14F-4D97-AF65-F5344CB8AC3E}">
        <p14:creationId xmlns:p14="http://schemas.microsoft.com/office/powerpoint/2010/main" val="415750011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DCD0A6A-2400-5141-AA3F-6150DB61253C}" type="slidenum">
              <a:rPr lang="en-US"/>
              <a:pPr>
                <a:defRPr/>
              </a:pPr>
              <a:t>‹#›</a:t>
            </a:fld>
            <a:endParaRPr lang="en-US"/>
          </a:p>
        </p:txBody>
      </p:sp>
    </p:spTree>
    <p:extLst>
      <p:ext uri="{BB962C8B-B14F-4D97-AF65-F5344CB8AC3E}">
        <p14:creationId xmlns:p14="http://schemas.microsoft.com/office/powerpoint/2010/main" val="3328568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C9000AA-773C-1144-8C2D-9B0F3C76FA36}" type="slidenum">
              <a:rPr lang="en-US"/>
              <a:pPr>
                <a:defRPr/>
              </a:pPr>
              <a:t>‹#›</a:t>
            </a:fld>
            <a:endParaRPr lang="en-US"/>
          </a:p>
        </p:txBody>
      </p:sp>
    </p:spTree>
    <p:extLst>
      <p:ext uri="{BB962C8B-B14F-4D97-AF65-F5344CB8AC3E}">
        <p14:creationId xmlns:p14="http://schemas.microsoft.com/office/powerpoint/2010/main" val="3151804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7FD17F-09E7-6E46-8D2B-BD4EF9CEB771}" type="slidenum">
              <a:rPr lang="en-US"/>
              <a:pPr>
                <a:defRPr/>
              </a:pPr>
              <a:t>‹#›</a:t>
            </a:fld>
            <a:endParaRPr lang="en-US"/>
          </a:p>
        </p:txBody>
      </p:sp>
    </p:spTree>
    <p:extLst>
      <p:ext uri="{BB962C8B-B14F-4D97-AF65-F5344CB8AC3E}">
        <p14:creationId xmlns:p14="http://schemas.microsoft.com/office/powerpoint/2010/main" val="326628834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359747-FB59-3E40-8CA1-EBF55D57CDD4}" type="slidenum">
              <a:rPr lang="en-US"/>
              <a:pPr>
                <a:defRPr/>
              </a:pPr>
              <a:t>‹#›</a:t>
            </a:fld>
            <a:endParaRPr lang="en-US"/>
          </a:p>
        </p:txBody>
      </p:sp>
    </p:spTree>
    <p:extLst>
      <p:ext uri="{BB962C8B-B14F-4D97-AF65-F5344CB8AC3E}">
        <p14:creationId xmlns:p14="http://schemas.microsoft.com/office/powerpoint/2010/main" val="12258945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E019C3-A574-4347-B525-A511A7102D44}" type="slidenum">
              <a:rPr lang="en-US"/>
              <a:pPr>
                <a:defRPr/>
              </a:pPr>
              <a:t>‹#›</a:t>
            </a:fld>
            <a:endParaRPr lang="en-US"/>
          </a:p>
        </p:txBody>
      </p:sp>
    </p:spTree>
    <p:extLst>
      <p:ext uri="{BB962C8B-B14F-4D97-AF65-F5344CB8AC3E}">
        <p14:creationId xmlns:p14="http://schemas.microsoft.com/office/powerpoint/2010/main" val="206206357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887A11-38FE-3545-A4BF-292F1E514AD6}" type="slidenum">
              <a:rPr lang="en-US"/>
              <a:pPr>
                <a:defRPr/>
              </a:pPr>
              <a:t>‹#›</a:t>
            </a:fld>
            <a:endParaRPr lang="en-US"/>
          </a:p>
        </p:txBody>
      </p:sp>
    </p:spTree>
    <p:extLst>
      <p:ext uri="{BB962C8B-B14F-4D97-AF65-F5344CB8AC3E}">
        <p14:creationId xmlns:p14="http://schemas.microsoft.com/office/powerpoint/2010/main" val="2700573686"/>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01826" name="Rectangle 2"/>
          <p:cNvSpPr>
            <a:spLocks noGrp="1" noChangeArrowheads="1"/>
          </p:cNvSpPr>
          <p:nvPr>
            <p:ph type="ctrTitle"/>
          </p:nvPr>
        </p:nvSpPr>
        <p:spPr>
          <a:xfrm>
            <a:off x="877888" y="1981200"/>
            <a:ext cx="7391400" cy="1371600"/>
          </a:xfrm>
          <a:effectLst/>
        </p:spPr>
        <p:txBody>
          <a:bodyPr/>
          <a:lstStyle>
            <a:lvl1pPr algn="ctr">
              <a:defRPr/>
            </a:lvl1pPr>
          </a:lstStyle>
          <a:p>
            <a:r>
              <a:rPr lang="en-US"/>
              <a:t>Click to edit Master title style</a:t>
            </a:r>
          </a:p>
        </p:txBody>
      </p:sp>
      <p:sp>
        <p:nvSpPr>
          <p:cNvPr id="1101827" name="Rectangle 3"/>
          <p:cNvSpPr>
            <a:spLocks noGrp="1" noChangeArrowheads="1"/>
          </p:cNvSpPr>
          <p:nvPr>
            <p:ph type="subTitle" idx="1"/>
          </p:nvPr>
        </p:nvSpPr>
        <p:spPr>
          <a:xfrm>
            <a:off x="1716088" y="3733800"/>
            <a:ext cx="5715000" cy="1447800"/>
          </a:xfrm>
          <a:effectLst/>
        </p:spPr>
        <p:txBody>
          <a:bodyPr/>
          <a:lstStyle>
            <a:lvl1pPr marL="0" indent="0" algn="ctr">
              <a:buFont typeface="Tahoma" pitchFamily="-105"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F925A-A4B2-3C44-8C36-062F13DF47C7}" type="slidenum">
              <a:rPr lang="en-US"/>
              <a:pPr>
                <a:defRPr/>
              </a:pPr>
              <a:t>‹#›</a:t>
            </a:fld>
            <a:endParaRPr lang="en-US"/>
          </a:p>
        </p:txBody>
      </p:sp>
    </p:spTree>
    <p:extLst>
      <p:ext uri="{BB962C8B-B14F-4D97-AF65-F5344CB8AC3E}">
        <p14:creationId xmlns:p14="http://schemas.microsoft.com/office/powerpoint/2010/main" val="68899914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72B248-0A04-6144-8865-6AE17C20D08D}" type="slidenum">
              <a:rPr lang="en-US"/>
              <a:pPr>
                <a:defRPr/>
              </a:pPr>
              <a:t>‹#›</a:t>
            </a:fld>
            <a:endParaRPr lang="en-US"/>
          </a:p>
        </p:txBody>
      </p:sp>
    </p:spTree>
    <p:extLst>
      <p:ext uri="{BB962C8B-B14F-4D97-AF65-F5344CB8AC3E}">
        <p14:creationId xmlns:p14="http://schemas.microsoft.com/office/powerpoint/2010/main" val="311279230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901DCD-5E80-864A-99BB-07B56F2F55EC}" type="slidenum">
              <a:rPr lang="en-US"/>
              <a:pPr>
                <a:defRPr/>
              </a:pPr>
              <a:t>‹#›</a:t>
            </a:fld>
            <a:endParaRPr lang="en-US"/>
          </a:p>
        </p:txBody>
      </p:sp>
    </p:spTree>
    <p:extLst>
      <p:ext uri="{BB962C8B-B14F-4D97-AF65-F5344CB8AC3E}">
        <p14:creationId xmlns:p14="http://schemas.microsoft.com/office/powerpoint/2010/main" val="20588395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0DD87B80-4543-4047-BEA5-39582E9D2227}" type="slidenum">
              <a:rPr lang="en-US"/>
              <a:pPr>
                <a:defRPr/>
              </a:pPr>
              <a:t>‹#›</a:t>
            </a:fld>
            <a:endParaRPr lang="en-US"/>
          </a:p>
        </p:txBody>
      </p:sp>
    </p:spTree>
    <p:extLst>
      <p:ext uri="{BB962C8B-B14F-4D97-AF65-F5344CB8AC3E}">
        <p14:creationId xmlns:p14="http://schemas.microsoft.com/office/powerpoint/2010/main" val="140164024"/>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A0D109-ABA2-C248-B7E9-D6CD6187B896}" type="slidenum">
              <a:rPr lang="en-US"/>
              <a:pPr>
                <a:defRPr/>
              </a:pPr>
              <a:t>‹#›</a:t>
            </a:fld>
            <a:endParaRPr lang="en-US"/>
          </a:p>
        </p:txBody>
      </p:sp>
    </p:spTree>
    <p:extLst>
      <p:ext uri="{BB962C8B-B14F-4D97-AF65-F5344CB8AC3E}">
        <p14:creationId xmlns:p14="http://schemas.microsoft.com/office/powerpoint/2010/main" val="813553216"/>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8EE5FC6-435D-8B4E-98AB-5DA97976853C}" type="slidenum">
              <a:rPr lang="en-US"/>
              <a:pPr>
                <a:defRPr/>
              </a:pPr>
              <a:t>‹#›</a:t>
            </a:fld>
            <a:endParaRPr lang="en-US"/>
          </a:p>
        </p:txBody>
      </p:sp>
    </p:spTree>
    <p:extLst>
      <p:ext uri="{BB962C8B-B14F-4D97-AF65-F5344CB8AC3E}">
        <p14:creationId xmlns:p14="http://schemas.microsoft.com/office/powerpoint/2010/main" val="3169956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7BC096-9B59-B24D-8A8B-68E5172C5903}" type="slidenum">
              <a:rPr lang="en-US"/>
              <a:pPr>
                <a:defRPr/>
              </a:pPr>
              <a:t>‹#›</a:t>
            </a:fld>
            <a:endParaRPr lang="en-US"/>
          </a:p>
        </p:txBody>
      </p:sp>
    </p:spTree>
    <p:extLst>
      <p:ext uri="{BB962C8B-B14F-4D97-AF65-F5344CB8AC3E}">
        <p14:creationId xmlns:p14="http://schemas.microsoft.com/office/powerpoint/2010/main" val="211809048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DFE3B3-C0B0-3247-9568-CBCBCDA417F0}" type="slidenum">
              <a:rPr lang="en-US"/>
              <a:pPr>
                <a:defRPr/>
              </a:pPr>
              <a:t>‹#›</a:t>
            </a:fld>
            <a:endParaRPr lang="en-US"/>
          </a:p>
        </p:txBody>
      </p:sp>
    </p:spTree>
    <p:extLst>
      <p:ext uri="{BB962C8B-B14F-4D97-AF65-F5344CB8AC3E}">
        <p14:creationId xmlns:p14="http://schemas.microsoft.com/office/powerpoint/2010/main" val="42279355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D8EAF8-71F0-B647-9C6B-0969E87928DA}" type="slidenum">
              <a:rPr lang="en-US"/>
              <a:pPr>
                <a:defRPr/>
              </a:pPr>
              <a:t>‹#›</a:t>
            </a:fld>
            <a:endParaRPr lang="en-US"/>
          </a:p>
        </p:txBody>
      </p:sp>
    </p:spTree>
    <p:extLst>
      <p:ext uri="{BB962C8B-B14F-4D97-AF65-F5344CB8AC3E}">
        <p14:creationId xmlns:p14="http://schemas.microsoft.com/office/powerpoint/2010/main" val="230850201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E49522-3095-B54A-8BBE-D4AD0CDBEE1D}" type="slidenum">
              <a:rPr lang="en-US"/>
              <a:pPr>
                <a:defRPr/>
              </a:pPr>
              <a:t>‹#›</a:t>
            </a:fld>
            <a:endParaRPr lang="en-US"/>
          </a:p>
        </p:txBody>
      </p:sp>
    </p:spTree>
    <p:extLst>
      <p:ext uri="{BB962C8B-B14F-4D97-AF65-F5344CB8AC3E}">
        <p14:creationId xmlns:p14="http://schemas.microsoft.com/office/powerpoint/2010/main" val="203199629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B1BE78-C6C6-5246-9ABB-2615656ACBAD}" type="slidenum">
              <a:rPr lang="en-US"/>
              <a:pPr>
                <a:defRPr/>
              </a:pPr>
              <a:t>‹#›</a:t>
            </a:fld>
            <a:endParaRPr lang="en-US"/>
          </a:p>
        </p:txBody>
      </p:sp>
    </p:spTree>
    <p:extLst>
      <p:ext uri="{BB962C8B-B14F-4D97-AF65-F5344CB8AC3E}">
        <p14:creationId xmlns:p14="http://schemas.microsoft.com/office/powerpoint/2010/main" val="247299722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849F398-28BA-8942-9009-B40605A86EB1}" type="slidenum">
              <a:rPr lang="en-US"/>
              <a:pPr>
                <a:defRPr/>
              </a:pPr>
              <a:t>‹#›</a:t>
            </a:fld>
            <a:endParaRPr lang="en-US"/>
          </a:p>
        </p:txBody>
      </p:sp>
    </p:spTree>
    <p:extLst>
      <p:ext uri="{BB962C8B-B14F-4D97-AF65-F5344CB8AC3E}">
        <p14:creationId xmlns:p14="http://schemas.microsoft.com/office/powerpoint/2010/main" val="320443520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7730" name="Rectangle 2"/>
          <p:cNvSpPr>
            <a:spLocks noGrp="1" noChangeArrowheads="1"/>
          </p:cNvSpPr>
          <p:nvPr>
            <p:ph type="ctrTitle"/>
          </p:nvPr>
        </p:nvSpPr>
        <p:spPr>
          <a:xfrm>
            <a:off x="2895600" y="1981200"/>
            <a:ext cx="5562600" cy="2057400"/>
          </a:xfrm>
        </p:spPr>
        <p:txBody>
          <a:bodyPr/>
          <a:lstStyle>
            <a:lvl1pPr algn="r">
              <a:defRPr/>
            </a:lvl1pPr>
          </a:lstStyle>
          <a:p>
            <a:r>
              <a:rPr lang="en-US"/>
              <a:t>Click to edit Master title style</a:t>
            </a:r>
          </a:p>
        </p:txBody>
      </p:sp>
      <p:sp>
        <p:nvSpPr>
          <p:cNvPr id="1097731" name="Rectangle 3"/>
          <p:cNvSpPr>
            <a:spLocks noGrp="1" noChangeArrowheads="1"/>
          </p:cNvSpPr>
          <p:nvPr>
            <p:ph type="subTitle" idx="1"/>
          </p:nvPr>
        </p:nvSpPr>
        <p:spPr>
          <a:xfrm>
            <a:off x="2895600" y="4267200"/>
            <a:ext cx="5562600" cy="1524000"/>
          </a:xfrm>
        </p:spPr>
        <p:txBody>
          <a:bodyPr/>
          <a:lstStyle>
            <a:lvl1pPr marL="0" indent="0" algn="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752A9F-7E59-3346-B2F8-4B50B9D54AA8}" type="slidenum">
              <a:rPr lang="en-US"/>
              <a:pPr>
                <a:defRPr/>
              </a:pPr>
              <a:t>‹#›</a:t>
            </a:fld>
            <a:endParaRPr lang="en-US"/>
          </a:p>
        </p:txBody>
      </p:sp>
    </p:spTree>
    <p:extLst>
      <p:ext uri="{BB962C8B-B14F-4D97-AF65-F5344CB8AC3E}">
        <p14:creationId xmlns:p14="http://schemas.microsoft.com/office/powerpoint/2010/main" val="330924091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B5CB2F-CEDD-3F46-926E-08CB340AD08C}" type="slidenum">
              <a:rPr lang="en-US"/>
              <a:pPr>
                <a:defRPr/>
              </a:pPr>
              <a:t>‹#›</a:t>
            </a:fld>
            <a:endParaRPr lang="en-US"/>
          </a:p>
        </p:txBody>
      </p:sp>
    </p:spTree>
    <p:extLst>
      <p:ext uri="{BB962C8B-B14F-4D97-AF65-F5344CB8AC3E}">
        <p14:creationId xmlns:p14="http://schemas.microsoft.com/office/powerpoint/2010/main" val="9422225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B4130ED-B662-D140-B215-5F8757FDF866}" type="slidenum">
              <a:rPr lang="en-US"/>
              <a:pPr>
                <a:defRPr/>
              </a:pPr>
              <a:t>‹#›</a:t>
            </a:fld>
            <a:endParaRPr lang="en-US"/>
          </a:p>
        </p:txBody>
      </p:sp>
    </p:spTree>
    <p:extLst>
      <p:ext uri="{BB962C8B-B14F-4D97-AF65-F5344CB8AC3E}">
        <p14:creationId xmlns:p14="http://schemas.microsoft.com/office/powerpoint/2010/main" val="4162505192"/>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0688F9-6932-E04F-8C44-2D0D54D50DF5}" type="slidenum">
              <a:rPr lang="en-US"/>
              <a:pPr>
                <a:defRPr/>
              </a:pPr>
              <a:t>‹#›</a:t>
            </a:fld>
            <a:endParaRPr lang="en-US"/>
          </a:p>
        </p:txBody>
      </p:sp>
    </p:spTree>
    <p:extLst>
      <p:ext uri="{BB962C8B-B14F-4D97-AF65-F5344CB8AC3E}">
        <p14:creationId xmlns:p14="http://schemas.microsoft.com/office/powerpoint/2010/main" val="369747929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A0D8A7-D22F-6346-99B0-D8D670921DDD}" type="slidenum">
              <a:rPr lang="en-US"/>
              <a:pPr>
                <a:defRPr/>
              </a:pPr>
              <a:t>‹#›</a:t>
            </a:fld>
            <a:endParaRPr lang="en-US"/>
          </a:p>
        </p:txBody>
      </p:sp>
    </p:spTree>
    <p:extLst>
      <p:ext uri="{BB962C8B-B14F-4D97-AF65-F5344CB8AC3E}">
        <p14:creationId xmlns:p14="http://schemas.microsoft.com/office/powerpoint/2010/main" val="144173008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6D7B7BD-D51C-D34C-8414-658BBDC2645C}" type="slidenum">
              <a:rPr lang="en-US"/>
              <a:pPr>
                <a:defRPr/>
              </a:pPr>
              <a:t>‹#›</a:t>
            </a:fld>
            <a:endParaRPr lang="en-US"/>
          </a:p>
        </p:txBody>
      </p:sp>
    </p:spTree>
    <p:extLst>
      <p:ext uri="{BB962C8B-B14F-4D97-AF65-F5344CB8AC3E}">
        <p14:creationId xmlns:p14="http://schemas.microsoft.com/office/powerpoint/2010/main" val="334151240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8557BD7-7E1B-1149-BFF4-613D160B7335}" type="slidenum">
              <a:rPr lang="en-US"/>
              <a:pPr>
                <a:defRPr/>
              </a:pPr>
              <a:t>‹#›</a:t>
            </a:fld>
            <a:endParaRPr lang="en-US"/>
          </a:p>
        </p:txBody>
      </p:sp>
    </p:spTree>
    <p:extLst>
      <p:ext uri="{BB962C8B-B14F-4D97-AF65-F5344CB8AC3E}">
        <p14:creationId xmlns:p14="http://schemas.microsoft.com/office/powerpoint/2010/main" val="171683808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62D942C-F416-F647-855D-8042014ECAA4}" type="slidenum">
              <a:rPr lang="en-US"/>
              <a:pPr>
                <a:defRPr/>
              </a:pPr>
              <a:t>‹#›</a:t>
            </a:fld>
            <a:endParaRPr lang="en-US"/>
          </a:p>
        </p:txBody>
      </p:sp>
    </p:spTree>
    <p:extLst>
      <p:ext uri="{BB962C8B-B14F-4D97-AF65-F5344CB8AC3E}">
        <p14:creationId xmlns:p14="http://schemas.microsoft.com/office/powerpoint/2010/main" val="118726827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C255E2A-4A5E-2640-9092-A0BCF8D98B9C}" type="slidenum">
              <a:rPr lang="en-US"/>
              <a:pPr>
                <a:defRPr/>
              </a:pPr>
              <a:t>‹#›</a:t>
            </a:fld>
            <a:endParaRPr lang="en-US"/>
          </a:p>
        </p:txBody>
      </p:sp>
    </p:spTree>
    <p:extLst>
      <p:ext uri="{BB962C8B-B14F-4D97-AF65-F5344CB8AC3E}">
        <p14:creationId xmlns:p14="http://schemas.microsoft.com/office/powerpoint/2010/main" val="148885011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7CBF95-6525-ED45-A75C-AAE29104E007}" type="slidenum">
              <a:rPr lang="en-US"/>
              <a:pPr>
                <a:defRPr/>
              </a:pPr>
              <a:t>‹#›</a:t>
            </a:fld>
            <a:endParaRPr lang="en-US"/>
          </a:p>
        </p:txBody>
      </p:sp>
    </p:spTree>
    <p:extLst>
      <p:ext uri="{BB962C8B-B14F-4D97-AF65-F5344CB8AC3E}">
        <p14:creationId xmlns:p14="http://schemas.microsoft.com/office/powerpoint/2010/main" val="420412173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DA07B7B-A9C0-0B42-BA27-BF7BE10D1FA0}" type="slidenum">
              <a:rPr lang="en-US"/>
              <a:pPr>
                <a:defRPr/>
              </a:pPr>
              <a:t>‹#›</a:t>
            </a:fld>
            <a:endParaRPr lang="en-US"/>
          </a:p>
        </p:txBody>
      </p:sp>
    </p:spTree>
    <p:extLst>
      <p:ext uri="{BB962C8B-B14F-4D97-AF65-F5344CB8AC3E}">
        <p14:creationId xmlns:p14="http://schemas.microsoft.com/office/powerpoint/2010/main" val="3138176701"/>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3B4796-948B-044D-9DC7-FA0D3C584748}" type="slidenum">
              <a:rPr lang="en-US"/>
              <a:pPr>
                <a:defRPr/>
              </a:pPr>
              <a:t>‹#›</a:t>
            </a:fld>
            <a:endParaRPr lang="en-US"/>
          </a:p>
        </p:txBody>
      </p:sp>
    </p:spTree>
    <p:extLst>
      <p:ext uri="{BB962C8B-B14F-4D97-AF65-F5344CB8AC3E}">
        <p14:creationId xmlns:p14="http://schemas.microsoft.com/office/powerpoint/2010/main" val="249934337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93634" name="Rectangle 2"/>
          <p:cNvSpPr>
            <a:spLocks noGrp="1" noChangeArrowheads="1"/>
          </p:cNvSpPr>
          <p:nvPr>
            <p:ph type="ctrTitle"/>
          </p:nvPr>
        </p:nvSpPr>
        <p:spPr>
          <a:xfrm>
            <a:off x="685800" y="2286000"/>
            <a:ext cx="7772400" cy="1143000"/>
          </a:xfrm>
        </p:spPr>
        <p:txBody>
          <a:bodyPr/>
          <a:lstStyle>
            <a:lvl1pPr algn="l">
              <a:defRPr/>
            </a:lvl1pPr>
          </a:lstStyle>
          <a:p>
            <a:r>
              <a:rPr lang="en-US"/>
              <a:t>Click to edit Master title style</a:t>
            </a:r>
          </a:p>
        </p:txBody>
      </p:sp>
      <p:sp>
        <p:nvSpPr>
          <p:cNvPr id="1093635" name="Rectangle 3"/>
          <p:cNvSpPr>
            <a:spLocks noGrp="1" noChangeArrowheads="1"/>
          </p:cNvSpPr>
          <p:nvPr>
            <p:ph type="subTitle" idx="1"/>
          </p:nvPr>
        </p:nvSpPr>
        <p:spPr>
          <a:xfrm>
            <a:off x="762000" y="3886200"/>
            <a:ext cx="6400800" cy="1752600"/>
          </a:xfrm>
          <a:effectLst/>
        </p:spPr>
        <p:txBody>
          <a:bodyPr/>
          <a:lstStyle>
            <a:lvl1pPr marL="0" indent="0">
              <a:buFont typeface="Wingdings" pitchFamily="-105" charset="2"/>
              <a:buNone/>
              <a:defRPr sz="2400"/>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802D5420-6291-FB40-9095-F4D3B0CF51E7}" type="slidenum">
              <a:rPr lang="en-US"/>
              <a:pPr>
                <a:defRPr/>
              </a:pPr>
              <a:t>‹#›</a:t>
            </a:fld>
            <a:endParaRPr lang="en-US"/>
          </a:p>
        </p:txBody>
      </p:sp>
    </p:spTree>
    <p:extLst>
      <p:ext uri="{BB962C8B-B14F-4D97-AF65-F5344CB8AC3E}">
        <p14:creationId xmlns:p14="http://schemas.microsoft.com/office/powerpoint/2010/main" val="825446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1F7698-3E37-7C4D-9CF9-1C672CB7D9CE}" type="slidenum">
              <a:rPr lang="en-US"/>
              <a:pPr>
                <a:defRPr/>
              </a:pPr>
              <a:t>‹#›</a:t>
            </a:fld>
            <a:endParaRPr lang="en-US"/>
          </a:p>
        </p:txBody>
      </p:sp>
    </p:spTree>
    <p:extLst>
      <p:ext uri="{BB962C8B-B14F-4D97-AF65-F5344CB8AC3E}">
        <p14:creationId xmlns:p14="http://schemas.microsoft.com/office/powerpoint/2010/main" val="19256196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FF50D62-E744-A540-9E0A-8CB5D868F061}" type="slidenum">
              <a:rPr lang="en-US"/>
              <a:pPr>
                <a:defRPr/>
              </a:pPr>
              <a:t>‹#›</a:t>
            </a:fld>
            <a:endParaRPr lang="en-US"/>
          </a:p>
        </p:txBody>
      </p:sp>
    </p:spTree>
    <p:extLst>
      <p:ext uri="{BB962C8B-B14F-4D97-AF65-F5344CB8AC3E}">
        <p14:creationId xmlns:p14="http://schemas.microsoft.com/office/powerpoint/2010/main" val="2427752568"/>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594211-7F54-B54E-841D-08A3FFE8547E}" type="slidenum">
              <a:rPr lang="en-US"/>
              <a:pPr>
                <a:defRPr/>
              </a:pPr>
              <a:t>‹#›</a:t>
            </a:fld>
            <a:endParaRPr lang="en-US"/>
          </a:p>
        </p:txBody>
      </p:sp>
    </p:spTree>
    <p:extLst>
      <p:ext uri="{BB962C8B-B14F-4D97-AF65-F5344CB8AC3E}">
        <p14:creationId xmlns:p14="http://schemas.microsoft.com/office/powerpoint/2010/main" val="235425004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625C54-313B-4A4B-9407-84A4640E75C2}" type="slidenum">
              <a:rPr lang="en-US"/>
              <a:pPr>
                <a:defRPr/>
              </a:pPr>
              <a:t>‹#›</a:t>
            </a:fld>
            <a:endParaRPr lang="en-US"/>
          </a:p>
        </p:txBody>
      </p:sp>
    </p:spTree>
    <p:extLst>
      <p:ext uri="{BB962C8B-B14F-4D97-AF65-F5344CB8AC3E}">
        <p14:creationId xmlns:p14="http://schemas.microsoft.com/office/powerpoint/2010/main" val="30028969"/>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1336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94995F8-67C6-5C4D-8730-2396C714D751}" type="slidenum">
              <a:rPr lang="en-US"/>
              <a:pPr>
                <a:defRPr/>
              </a:pPr>
              <a:t>‹#›</a:t>
            </a:fld>
            <a:endParaRPr lang="en-US"/>
          </a:p>
        </p:txBody>
      </p:sp>
    </p:spTree>
    <p:extLst>
      <p:ext uri="{BB962C8B-B14F-4D97-AF65-F5344CB8AC3E}">
        <p14:creationId xmlns:p14="http://schemas.microsoft.com/office/powerpoint/2010/main" val="224821686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3B9ED66-9C08-BE4D-BDDC-A2EF8393A2A2}" type="slidenum">
              <a:rPr lang="en-US"/>
              <a:pPr>
                <a:defRPr/>
              </a:pPr>
              <a:t>‹#›</a:t>
            </a:fld>
            <a:endParaRPr lang="en-US"/>
          </a:p>
        </p:txBody>
      </p:sp>
    </p:spTree>
    <p:extLst>
      <p:ext uri="{BB962C8B-B14F-4D97-AF65-F5344CB8AC3E}">
        <p14:creationId xmlns:p14="http://schemas.microsoft.com/office/powerpoint/2010/main" val="170190860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F3F4F8E-4C20-2D4B-8424-6B71FB239FBB}" type="slidenum">
              <a:rPr lang="en-US"/>
              <a:pPr>
                <a:defRPr/>
              </a:pPr>
              <a:t>‹#›</a:t>
            </a:fld>
            <a:endParaRPr lang="en-US"/>
          </a:p>
        </p:txBody>
      </p:sp>
    </p:spTree>
    <p:extLst>
      <p:ext uri="{BB962C8B-B14F-4D97-AF65-F5344CB8AC3E}">
        <p14:creationId xmlns:p14="http://schemas.microsoft.com/office/powerpoint/2010/main" val="399562097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03FB52-79B1-8D4D-92E3-3221BBE64D8D}" type="slidenum">
              <a:rPr lang="en-US"/>
              <a:pPr>
                <a:defRPr/>
              </a:pPr>
              <a:t>‹#›</a:t>
            </a:fld>
            <a:endParaRPr lang="en-US"/>
          </a:p>
        </p:txBody>
      </p:sp>
    </p:spTree>
    <p:extLst>
      <p:ext uri="{BB962C8B-B14F-4D97-AF65-F5344CB8AC3E}">
        <p14:creationId xmlns:p14="http://schemas.microsoft.com/office/powerpoint/2010/main" val="27790954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126F30E-DA39-F347-8DE4-CAAFC61F1E44}" type="slidenum">
              <a:rPr lang="en-US"/>
              <a:pPr>
                <a:defRPr/>
              </a:pPr>
              <a:t>‹#›</a:t>
            </a:fld>
            <a:endParaRPr lang="en-US"/>
          </a:p>
        </p:txBody>
      </p:sp>
    </p:spTree>
    <p:extLst>
      <p:ext uri="{BB962C8B-B14F-4D97-AF65-F5344CB8AC3E}">
        <p14:creationId xmlns:p14="http://schemas.microsoft.com/office/powerpoint/2010/main" val="175513433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AE002D-2CE5-6243-B562-20D756E73F1A}" type="slidenum">
              <a:rPr lang="en-US"/>
              <a:pPr>
                <a:defRPr/>
              </a:pPr>
              <a:t>‹#›</a:t>
            </a:fld>
            <a:endParaRPr lang="en-US"/>
          </a:p>
        </p:txBody>
      </p:sp>
    </p:spTree>
    <p:extLst>
      <p:ext uri="{BB962C8B-B14F-4D97-AF65-F5344CB8AC3E}">
        <p14:creationId xmlns:p14="http://schemas.microsoft.com/office/powerpoint/2010/main" val="164766661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1071C2-92FE-E743-A7EC-CFE17573429C}" type="slidenum">
              <a:rPr lang="en-US"/>
              <a:pPr>
                <a:defRPr/>
              </a:pPr>
              <a:t>‹#›</a:t>
            </a:fld>
            <a:endParaRPr lang="en-US"/>
          </a:p>
        </p:txBody>
      </p:sp>
    </p:spTree>
    <p:extLst>
      <p:ext uri="{BB962C8B-B14F-4D97-AF65-F5344CB8AC3E}">
        <p14:creationId xmlns:p14="http://schemas.microsoft.com/office/powerpoint/2010/main" val="2159485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6019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6019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48546F-3277-C24A-AA88-1EE1CF88CEFA}" type="slidenum">
              <a:rPr lang="en-US"/>
              <a:pPr>
                <a:defRPr/>
              </a:pPr>
              <a:t>‹#›</a:t>
            </a:fld>
            <a:endParaRPr lang="en-US"/>
          </a:p>
        </p:txBody>
      </p:sp>
    </p:spTree>
    <p:extLst>
      <p:ext uri="{BB962C8B-B14F-4D97-AF65-F5344CB8AC3E}">
        <p14:creationId xmlns:p14="http://schemas.microsoft.com/office/powerpoint/2010/main" val="18136853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6E868C1-29EA-EE47-B417-5F7249081767}" type="slidenum">
              <a:rPr lang="en-US"/>
              <a:pPr>
                <a:defRPr/>
              </a:pPr>
              <a:t>‹#›</a:t>
            </a:fld>
            <a:endParaRPr lang="en-US"/>
          </a:p>
        </p:txBody>
      </p:sp>
    </p:spTree>
    <p:extLst>
      <p:ext uri="{BB962C8B-B14F-4D97-AF65-F5344CB8AC3E}">
        <p14:creationId xmlns:p14="http://schemas.microsoft.com/office/powerpoint/2010/main" val="3128707763"/>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89539"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89540" name="Rectangle 4"/>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E1FC4D96-CB10-AF44-9F32-7E3184D63332}" type="slidenum">
              <a:rPr lang="en-US"/>
              <a:pPr>
                <a:defRPr/>
              </a:pPr>
              <a:t>‹#›</a:t>
            </a:fld>
            <a:endParaRPr lang="en-US"/>
          </a:p>
        </p:txBody>
      </p:sp>
    </p:spTree>
    <p:extLst>
      <p:ext uri="{BB962C8B-B14F-4D97-AF65-F5344CB8AC3E}">
        <p14:creationId xmlns:p14="http://schemas.microsoft.com/office/powerpoint/2010/main" val="287454448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9233B36-2399-F940-971C-F5591B13F29D}" type="slidenum">
              <a:rPr lang="en-US"/>
              <a:pPr>
                <a:defRPr/>
              </a:pPr>
              <a:t>‹#›</a:t>
            </a:fld>
            <a:endParaRPr lang="en-US"/>
          </a:p>
        </p:txBody>
      </p:sp>
    </p:spTree>
    <p:extLst>
      <p:ext uri="{BB962C8B-B14F-4D97-AF65-F5344CB8AC3E}">
        <p14:creationId xmlns:p14="http://schemas.microsoft.com/office/powerpoint/2010/main" val="37130014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0DC30BCB-2D14-8841-A807-8F33113A54DD}" type="slidenum">
              <a:rPr lang="en-US"/>
              <a:pPr>
                <a:defRPr/>
              </a:pPr>
              <a:t>‹#›</a:t>
            </a:fld>
            <a:endParaRPr lang="en-US"/>
          </a:p>
        </p:txBody>
      </p:sp>
    </p:spTree>
    <p:extLst>
      <p:ext uri="{BB962C8B-B14F-4D97-AF65-F5344CB8AC3E}">
        <p14:creationId xmlns:p14="http://schemas.microsoft.com/office/powerpoint/2010/main" val="832734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51A715EB-6D55-814C-BC92-AE41CA86F06C}" type="slidenum">
              <a:rPr lang="en-US"/>
              <a:pPr>
                <a:defRPr/>
              </a:pPr>
              <a:t>‹#›</a:t>
            </a:fld>
            <a:endParaRPr lang="en-US"/>
          </a:p>
        </p:txBody>
      </p:sp>
    </p:spTree>
    <p:extLst>
      <p:ext uri="{BB962C8B-B14F-4D97-AF65-F5344CB8AC3E}">
        <p14:creationId xmlns:p14="http://schemas.microsoft.com/office/powerpoint/2010/main" val="22765397"/>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2CE91CF3-796B-7741-9B09-C8F8431854CD}" type="slidenum">
              <a:rPr lang="en-US"/>
              <a:pPr>
                <a:defRPr/>
              </a:pPr>
              <a:t>‹#›</a:t>
            </a:fld>
            <a:endParaRPr lang="en-US"/>
          </a:p>
        </p:txBody>
      </p:sp>
    </p:spTree>
    <p:extLst>
      <p:ext uri="{BB962C8B-B14F-4D97-AF65-F5344CB8AC3E}">
        <p14:creationId xmlns:p14="http://schemas.microsoft.com/office/powerpoint/2010/main" val="5944309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3472F785-8DD7-7149-8CD8-7D9880A62F2D}" type="slidenum">
              <a:rPr lang="en-US"/>
              <a:pPr>
                <a:defRPr/>
              </a:pPr>
              <a:t>‹#›</a:t>
            </a:fld>
            <a:endParaRPr lang="en-US"/>
          </a:p>
        </p:txBody>
      </p:sp>
    </p:spTree>
    <p:extLst>
      <p:ext uri="{BB962C8B-B14F-4D97-AF65-F5344CB8AC3E}">
        <p14:creationId xmlns:p14="http://schemas.microsoft.com/office/powerpoint/2010/main" val="235376800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C7FF1F4-950C-BF48-9900-79E3B6443F2A}" type="slidenum">
              <a:rPr lang="en-US"/>
              <a:pPr>
                <a:defRPr/>
              </a:pPr>
              <a:t>‹#›</a:t>
            </a:fld>
            <a:endParaRPr lang="en-US"/>
          </a:p>
        </p:txBody>
      </p:sp>
    </p:spTree>
    <p:extLst>
      <p:ext uri="{BB962C8B-B14F-4D97-AF65-F5344CB8AC3E}">
        <p14:creationId xmlns:p14="http://schemas.microsoft.com/office/powerpoint/2010/main" val="90233891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D1D61DB-C14B-BB43-AE6D-DA862331B0FC}" type="slidenum">
              <a:rPr lang="en-US"/>
              <a:pPr>
                <a:defRPr/>
              </a:pPr>
              <a:t>‹#›</a:t>
            </a:fld>
            <a:endParaRPr lang="en-US"/>
          </a:p>
        </p:txBody>
      </p:sp>
    </p:spTree>
    <p:extLst>
      <p:ext uri="{BB962C8B-B14F-4D97-AF65-F5344CB8AC3E}">
        <p14:creationId xmlns:p14="http://schemas.microsoft.com/office/powerpoint/2010/main" val="207139997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97958FF2-5EC3-2D48-B081-436952FD1627}" type="slidenum">
              <a:rPr lang="en-US"/>
              <a:pPr>
                <a:defRPr/>
              </a:pPr>
              <a:t>‹#›</a:t>
            </a:fld>
            <a:endParaRPr lang="en-US"/>
          </a:p>
        </p:txBody>
      </p:sp>
    </p:spTree>
    <p:extLst>
      <p:ext uri="{BB962C8B-B14F-4D97-AF65-F5344CB8AC3E}">
        <p14:creationId xmlns:p14="http://schemas.microsoft.com/office/powerpoint/2010/main" val="6771264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9AE96DDE-F6E1-4742-91E4-8EA274F29409}" type="slidenum">
              <a:rPr lang="en-US"/>
              <a:pPr>
                <a:defRPr/>
              </a:pPr>
              <a:t>‹#›</a:t>
            </a:fld>
            <a:endParaRPr lang="en-US"/>
          </a:p>
        </p:txBody>
      </p:sp>
    </p:spTree>
    <p:extLst>
      <p:ext uri="{BB962C8B-B14F-4D97-AF65-F5344CB8AC3E}">
        <p14:creationId xmlns:p14="http://schemas.microsoft.com/office/powerpoint/2010/main" val="325941300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5263" y="315913"/>
            <a:ext cx="1955800" cy="55943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74688" y="315913"/>
            <a:ext cx="5718175" cy="5594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C4CA070-DD28-7A45-A223-E99FF0FC4314}" type="slidenum">
              <a:rPr lang="en-US"/>
              <a:pPr>
                <a:defRPr/>
              </a:pPr>
              <a:t>‹#›</a:t>
            </a:fld>
            <a:endParaRPr lang="en-US"/>
          </a:p>
        </p:txBody>
      </p:sp>
    </p:spTree>
    <p:extLst>
      <p:ext uri="{BB962C8B-B14F-4D97-AF65-F5344CB8AC3E}">
        <p14:creationId xmlns:p14="http://schemas.microsoft.com/office/powerpoint/2010/main" val="390598741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84E50A81-58FA-C942-9A64-A8993C757EF4}" type="slidenum">
              <a:rPr lang="en-US"/>
              <a:pPr>
                <a:defRPr/>
              </a:pPr>
              <a:t>‹#›</a:t>
            </a:fld>
            <a:endParaRPr lang="en-US"/>
          </a:p>
        </p:txBody>
      </p:sp>
    </p:spTree>
    <p:extLst>
      <p:ext uri="{BB962C8B-B14F-4D97-AF65-F5344CB8AC3E}">
        <p14:creationId xmlns:p14="http://schemas.microsoft.com/office/powerpoint/2010/main" val="9907053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85442" name="Rectangle 2"/>
          <p:cNvSpPr>
            <a:spLocks noGrp="1" noChangeArrowheads="1"/>
          </p:cNvSpPr>
          <p:nvPr>
            <p:ph type="ctrTitle"/>
          </p:nvPr>
        </p:nvSpPr>
        <p:spPr>
          <a:xfrm>
            <a:off x="685800" y="2286000"/>
            <a:ext cx="7772400" cy="990600"/>
          </a:xfrm>
        </p:spPr>
        <p:txBody>
          <a:bodyPr/>
          <a:lstStyle>
            <a:lvl1pPr algn="ctr">
              <a:defRPr/>
            </a:lvl1pPr>
          </a:lstStyle>
          <a:p>
            <a:r>
              <a:rPr lang="en-US"/>
              <a:t>Click to edit Master title style</a:t>
            </a:r>
          </a:p>
        </p:txBody>
      </p:sp>
      <p:sp>
        <p:nvSpPr>
          <p:cNvPr id="1085443" name="Rectangle 3"/>
          <p:cNvSpPr>
            <a:spLocks noGrp="1" noChangeArrowheads="1"/>
          </p:cNvSpPr>
          <p:nvPr>
            <p:ph type="subTitle" idx="1"/>
          </p:nvPr>
        </p:nvSpPr>
        <p:spPr>
          <a:xfrm>
            <a:off x="685800" y="3352800"/>
            <a:ext cx="7772400" cy="1219200"/>
          </a:xfrm>
        </p:spPr>
        <p:txBody>
          <a:bodyPr anchor="ctr"/>
          <a:lstStyle>
            <a:lvl1pPr marL="0" indent="0" algn="ctr">
              <a:buFont typeface="Wingdings" pitchFamily="-105" charset="2"/>
              <a:buNone/>
              <a:defRPr i="1"/>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1413A96F-86B4-9645-B7EC-5F8529FAE089}" type="slidenum">
              <a:rPr lang="en-US"/>
              <a:pPr>
                <a:defRPr/>
              </a:pPr>
              <a:t>‹#›</a:t>
            </a:fld>
            <a:endParaRPr lang="en-US"/>
          </a:p>
        </p:txBody>
      </p:sp>
    </p:spTree>
    <p:extLst>
      <p:ext uri="{BB962C8B-B14F-4D97-AF65-F5344CB8AC3E}">
        <p14:creationId xmlns:p14="http://schemas.microsoft.com/office/powerpoint/2010/main" val="2127834162"/>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F1C0C5-A967-FB4D-80C7-C2693BEB2698}" type="slidenum">
              <a:rPr lang="en-US"/>
              <a:pPr>
                <a:defRPr/>
              </a:pPr>
              <a:t>‹#›</a:t>
            </a:fld>
            <a:endParaRPr lang="en-US"/>
          </a:p>
        </p:txBody>
      </p:sp>
    </p:spTree>
    <p:extLst>
      <p:ext uri="{BB962C8B-B14F-4D97-AF65-F5344CB8AC3E}">
        <p14:creationId xmlns:p14="http://schemas.microsoft.com/office/powerpoint/2010/main" val="348178800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214411-4AEB-774F-9685-57ACE70031EF}" type="slidenum">
              <a:rPr lang="en-US"/>
              <a:pPr>
                <a:defRPr/>
              </a:pPr>
              <a:t>‹#›</a:t>
            </a:fld>
            <a:endParaRPr lang="en-US"/>
          </a:p>
        </p:txBody>
      </p:sp>
    </p:spTree>
    <p:extLst>
      <p:ext uri="{BB962C8B-B14F-4D97-AF65-F5344CB8AC3E}">
        <p14:creationId xmlns:p14="http://schemas.microsoft.com/office/powerpoint/2010/main" val="13830882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4A4D67-E468-C847-BB99-7809B19A784E}" type="slidenum">
              <a:rPr lang="en-US"/>
              <a:pPr>
                <a:defRPr/>
              </a:pPr>
              <a:t>‹#›</a:t>
            </a:fld>
            <a:endParaRPr lang="en-US"/>
          </a:p>
        </p:txBody>
      </p:sp>
    </p:spTree>
    <p:extLst>
      <p:ext uri="{BB962C8B-B14F-4D97-AF65-F5344CB8AC3E}">
        <p14:creationId xmlns:p14="http://schemas.microsoft.com/office/powerpoint/2010/main" val="113178400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6A2372-657E-9F4C-9039-98F494186DEA}" type="slidenum">
              <a:rPr lang="en-US"/>
              <a:pPr>
                <a:defRPr/>
              </a:pPr>
              <a:t>‹#›</a:t>
            </a:fld>
            <a:endParaRPr lang="en-US"/>
          </a:p>
        </p:txBody>
      </p:sp>
    </p:spTree>
    <p:extLst>
      <p:ext uri="{BB962C8B-B14F-4D97-AF65-F5344CB8AC3E}">
        <p14:creationId xmlns:p14="http://schemas.microsoft.com/office/powerpoint/2010/main" val="3583969775"/>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AF9D1C-6523-4847-852F-AABD89C2DEF9}" type="slidenum">
              <a:rPr lang="en-US"/>
              <a:pPr>
                <a:defRPr/>
              </a:pPr>
              <a:t>‹#›</a:t>
            </a:fld>
            <a:endParaRPr lang="en-US"/>
          </a:p>
        </p:txBody>
      </p:sp>
    </p:spTree>
    <p:extLst>
      <p:ext uri="{BB962C8B-B14F-4D97-AF65-F5344CB8AC3E}">
        <p14:creationId xmlns:p14="http://schemas.microsoft.com/office/powerpoint/2010/main" val="289219480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EE1288-6EE4-184C-AE51-7241A2F01931}" type="slidenum">
              <a:rPr lang="en-US"/>
              <a:pPr>
                <a:defRPr/>
              </a:pPr>
              <a:t>‹#›</a:t>
            </a:fld>
            <a:endParaRPr lang="en-US"/>
          </a:p>
        </p:txBody>
      </p:sp>
    </p:spTree>
    <p:extLst>
      <p:ext uri="{BB962C8B-B14F-4D97-AF65-F5344CB8AC3E}">
        <p14:creationId xmlns:p14="http://schemas.microsoft.com/office/powerpoint/2010/main" val="9345378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9F4A58-46A1-4341-90AD-855C854C2240}" type="slidenum">
              <a:rPr lang="en-US"/>
              <a:pPr>
                <a:defRPr/>
              </a:pPr>
              <a:t>‹#›</a:t>
            </a:fld>
            <a:endParaRPr lang="en-US"/>
          </a:p>
        </p:txBody>
      </p:sp>
    </p:spTree>
    <p:extLst>
      <p:ext uri="{BB962C8B-B14F-4D97-AF65-F5344CB8AC3E}">
        <p14:creationId xmlns:p14="http://schemas.microsoft.com/office/powerpoint/2010/main" val="1130811440"/>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D27D81F-7F54-3540-A351-21397CD46146}" type="slidenum">
              <a:rPr lang="en-US"/>
              <a:pPr>
                <a:defRPr/>
              </a:pPr>
              <a:t>‹#›</a:t>
            </a:fld>
            <a:endParaRPr lang="en-US"/>
          </a:p>
        </p:txBody>
      </p:sp>
    </p:spTree>
    <p:extLst>
      <p:ext uri="{BB962C8B-B14F-4D97-AF65-F5344CB8AC3E}">
        <p14:creationId xmlns:p14="http://schemas.microsoft.com/office/powerpoint/2010/main" val="3042301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4"/>
          <p:cNvGrpSpPr>
            <a:grpSpLocks/>
          </p:cNvGrpSpPr>
          <p:nvPr/>
        </p:nvGrpSpPr>
        <p:grpSpPr bwMode="auto">
          <a:xfrm>
            <a:off x="177800" y="230188"/>
            <a:ext cx="203200" cy="6503987"/>
            <a:chOff x="112" y="145"/>
            <a:chExt cx="128" cy="4097"/>
          </a:xfrm>
        </p:grpSpPr>
        <p:sp>
          <p:nvSpPr>
            <p:cNvPr id="5" name="Rectangle 5"/>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6" name="Rectangle 6"/>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latin typeface="Times New Roman" charset="0"/>
              </a:endParaRPr>
            </a:p>
          </p:txBody>
        </p:sp>
      </p:grpSp>
      <p:grpSp>
        <p:nvGrpSpPr>
          <p:cNvPr id="7" name="Group 7"/>
          <p:cNvGrpSpPr>
            <a:grpSpLocks/>
          </p:cNvGrpSpPr>
          <p:nvPr/>
        </p:nvGrpSpPr>
        <p:grpSpPr bwMode="auto">
          <a:xfrm>
            <a:off x="8793163" y="220663"/>
            <a:ext cx="198437" cy="6408737"/>
            <a:chOff x="5539" y="139"/>
            <a:chExt cx="125" cy="4037"/>
          </a:xfrm>
        </p:grpSpPr>
        <p:sp>
          <p:nvSpPr>
            <p:cNvPr id="8" name="Rectangle 8"/>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9" name="Rectangle 9"/>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grpSp>
      <p:grpSp>
        <p:nvGrpSpPr>
          <p:cNvPr id="10" name="Group 10"/>
          <p:cNvGrpSpPr>
            <a:grpSpLocks/>
          </p:cNvGrpSpPr>
          <p:nvPr/>
        </p:nvGrpSpPr>
        <p:grpSpPr bwMode="auto">
          <a:xfrm>
            <a:off x="412750" y="6477000"/>
            <a:ext cx="8686800" cy="228600"/>
            <a:chOff x="260" y="4080"/>
            <a:chExt cx="5472" cy="144"/>
          </a:xfrm>
        </p:grpSpPr>
        <p:sp>
          <p:nvSpPr>
            <p:cNvPr id="11" name="Rectangle 11"/>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2" name="Rectangle 12"/>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grpSp>
      <p:grpSp>
        <p:nvGrpSpPr>
          <p:cNvPr id="13" name="Group 13"/>
          <p:cNvGrpSpPr>
            <a:grpSpLocks/>
          </p:cNvGrpSpPr>
          <p:nvPr/>
        </p:nvGrpSpPr>
        <p:grpSpPr bwMode="auto">
          <a:xfrm>
            <a:off x="76200" y="176213"/>
            <a:ext cx="8745538" cy="161925"/>
            <a:chOff x="48" y="111"/>
            <a:chExt cx="5509" cy="102"/>
          </a:xfrm>
        </p:grpSpPr>
        <p:sp>
          <p:nvSpPr>
            <p:cNvPr id="14" name="Rectangle 14"/>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5" name="Rectangle 15"/>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grpSp>
      <p:sp>
        <p:nvSpPr>
          <p:cNvPr id="2142210" name="Rectangle 2"/>
          <p:cNvSpPr>
            <a:spLocks noGrp="1" noChangeArrowheads="1"/>
          </p:cNvSpPr>
          <p:nvPr>
            <p:ph type="ctrTitle"/>
          </p:nvPr>
        </p:nvSpPr>
        <p:spPr>
          <a:xfrm>
            <a:off x="685800" y="1219200"/>
            <a:ext cx="7772400" cy="1143000"/>
          </a:xfrm>
        </p:spPr>
        <p:txBody>
          <a:bodyPr anchorCtr="1"/>
          <a:lstStyle>
            <a:lvl1pPr>
              <a:defRPr sz="4000">
                <a:solidFill>
                  <a:schemeClr val="tx1"/>
                </a:solidFill>
              </a:defRPr>
            </a:lvl1pPr>
          </a:lstStyle>
          <a:p>
            <a:r>
              <a:rPr lang="en-US"/>
              <a:t>Click to edit Master title style</a:t>
            </a:r>
          </a:p>
        </p:txBody>
      </p:sp>
      <p:sp>
        <p:nvSpPr>
          <p:cNvPr id="2142211" name="Rectangle 3"/>
          <p:cNvSpPr>
            <a:spLocks noGrp="1" noChangeArrowheads="1"/>
          </p:cNvSpPr>
          <p:nvPr>
            <p:ph type="subTitle" idx="1"/>
          </p:nvPr>
        </p:nvSpPr>
        <p:spPr>
          <a:xfrm>
            <a:off x="1371600" y="2667000"/>
            <a:ext cx="6400800" cy="1752600"/>
          </a:xfrm>
        </p:spPr>
        <p:txBody>
          <a:bodyPr/>
          <a:lstStyle>
            <a:lvl1pPr marL="0" indent="0" algn="ctr">
              <a:buFontTx/>
              <a:buNone/>
              <a:defRPr sz="2800"/>
            </a:lvl1pPr>
          </a:lstStyle>
          <a:p>
            <a:r>
              <a:rPr lang="en-US"/>
              <a:t>Click to edit Master subtitle style</a:t>
            </a:r>
          </a:p>
        </p:txBody>
      </p:sp>
      <p:sp>
        <p:nvSpPr>
          <p:cNvPr id="16" name="Rectangle 16"/>
          <p:cNvSpPr>
            <a:spLocks noGrp="1" noChangeArrowheads="1"/>
          </p:cNvSpPr>
          <p:nvPr>
            <p:ph type="dt" sz="half" idx="10"/>
          </p:nvPr>
        </p:nvSpPr>
        <p:spPr/>
        <p:txBody>
          <a:bodyPr/>
          <a:lstStyle>
            <a:lvl1pPr>
              <a:defRPr/>
            </a:lvl1pPr>
          </a:lstStyle>
          <a:p>
            <a:pPr>
              <a:defRPr/>
            </a:pPr>
            <a:endParaRPr lang="en-US"/>
          </a:p>
        </p:txBody>
      </p:sp>
      <p:sp>
        <p:nvSpPr>
          <p:cNvPr id="17" name="Rectangle 17"/>
          <p:cNvSpPr>
            <a:spLocks noGrp="1" noChangeArrowheads="1"/>
          </p:cNvSpPr>
          <p:nvPr>
            <p:ph type="ftr" sz="quarter" idx="11"/>
          </p:nvPr>
        </p:nvSpPr>
        <p:spPr/>
        <p:txBody>
          <a:bodyPr/>
          <a:lstStyle>
            <a:lvl1pPr>
              <a:defRPr/>
            </a:lvl1pPr>
          </a:lstStyle>
          <a:p>
            <a:pPr>
              <a:defRPr/>
            </a:pPr>
            <a:endParaRPr lang="en-US"/>
          </a:p>
        </p:txBody>
      </p:sp>
      <p:sp>
        <p:nvSpPr>
          <p:cNvPr id="18" name="Rectangle 18"/>
          <p:cNvSpPr>
            <a:spLocks noGrp="1" noChangeArrowheads="1"/>
          </p:cNvSpPr>
          <p:nvPr>
            <p:ph type="sldNum" sz="quarter" idx="12"/>
          </p:nvPr>
        </p:nvSpPr>
        <p:spPr/>
        <p:txBody>
          <a:bodyPr/>
          <a:lstStyle>
            <a:lvl1pPr>
              <a:defRPr/>
            </a:lvl1pPr>
          </a:lstStyle>
          <a:p>
            <a:pPr>
              <a:defRPr/>
            </a:pPr>
            <a:fld id="{F08B6F95-2771-0248-B010-581A2DA637D3}" type="slidenum">
              <a:rPr lang="en-US"/>
              <a:pPr>
                <a:defRPr/>
              </a:pPr>
              <a:t>‹#›</a:t>
            </a:fld>
            <a:endParaRPr lang="en-US"/>
          </a:p>
        </p:txBody>
      </p:sp>
    </p:spTree>
    <p:extLst>
      <p:ext uri="{BB962C8B-B14F-4D97-AF65-F5344CB8AC3E}">
        <p14:creationId xmlns:p14="http://schemas.microsoft.com/office/powerpoint/2010/main" val="42358924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0-#ppt_w/2"/>
                                          </p:val>
                                        </p:tav>
                                        <p:tav tm="100000">
                                          <p:val>
                                            <p:strVal val="#ppt_x"/>
                                          </p:val>
                                        </p:tav>
                                      </p:tavLst>
                                    </p:anim>
                                    <p:anim calcmode="lin" valueType="num">
                                      <p:cBhvr additive="base">
                                        <p:cTn id="13" dur="500" fill="hold"/>
                                        <p:tgtEl>
                                          <p:spTgt spid="10"/>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1+#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8BCD92-4408-454A-99EF-4BCAD6E5A3A9}" type="slidenum">
              <a:rPr lang="en-US"/>
              <a:pPr>
                <a:defRPr/>
              </a:pPr>
              <a:t>‹#›</a:t>
            </a:fld>
            <a:endParaRPr lang="en-US"/>
          </a:p>
        </p:txBody>
      </p:sp>
    </p:spTree>
    <p:extLst>
      <p:ext uri="{BB962C8B-B14F-4D97-AF65-F5344CB8AC3E}">
        <p14:creationId xmlns:p14="http://schemas.microsoft.com/office/powerpoint/2010/main" val="401348396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DECB03-A1FD-1044-8FFA-6025D4F22626}" type="slidenum">
              <a:rPr lang="en-US"/>
              <a:pPr>
                <a:defRPr/>
              </a:pPr>
              <a:t>‹#›</a:t>
            </a:fld>
            <a:endParaRPr lang="en-US"/>
          </a:p>
        </p:txBody>
      </p:sp>
    </p:spTree>
    <p:extLst>
      <p:ext uri="{BB962C8B-B14F-4D97-AF65-F5344CB8AC3E}">
        <p14:creationId xmlns:p14="http://schemas.microsoft.com/office/powerpoint/2010/main" val="15510667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99426"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999427"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xfrm>
            <a:off x="609600" y="6400800"/>
            <a:ext cx="1905000" cy="457200"/>
          </a:xfrm>
        </p:spPr>
        <p:txBody>
          <a:bodyPr/>
          <a:lstStyle>
            <a:lvl1pPr>
              <a:defRPr>
                <a:solidFill>
                  <a:schemeClr val="tx2"/>
                </a:solidFill>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chemeClr val="tx2"/>
                </a:solidFill>
              </a:defRPr>
            </a:lvl1pPr>
          </a:lstStyle>
          <a:p>
            <a:pPr>
              <a:defRPr/>
            </a:pPr>
            <a:endParaRPr lang="en-US"/>
          </a:p>
        </p:txBody>
      </p:sp>
      <p:sp>
        <p:nvSpPr>
          <p:cNvPr id="6" name="Rectangle 6"/>
          <p:cNvSpPr>
            <a:spLocks noGrp="1" noChangeArrowheads="1"/>
          </p:cNvSpPr>
          <p:nvPr>
            <p:ph type="sldNum" sz="quarter" idx="12"/>
          </p:nvPr>
        </p:nvSpPr>
        <p:spPr>
          <a:xfrm>
            <a:off x="6629400" y="6400800"/>
            <a:ext cx="1905000" cy="457200"/>
          </a:xfrm>
        </p:spPr>
        <p:txBody>
          <a:bodyPr/>
          <a:lstStyle>
            <a:lvl1pPr>
              <a:defRPr>
                <a:solidFill>
                  <a:schemeClr val="tx2"/>
                </a:solidFill>
              </a:defRPr>
            </a:lvl1pPr>
          </a:lstStyle>
          <a:p>
            <a:pPr>
              <a:defRPr/>
            </a:pPr>
            <a:fld id="{43E2BB48-5379-2C46-A15A-8A17F8FE905D}" type="slidenum">
              <a:rPr lang="en-US"/>
              <a:pPr>
                <a:defRPr/>
              </a:pPr>
              <a:t>‹#›</a:t>
            </a:fld>
            <a:endParaRPr lang="en-US"/>
          </a:p>
        </p:txBody>
      </p:sp>
    </p:spTree>
    <p:extLst>
      <p:ext uri="{BB962C8B-B14F-4D97-AF65-F5344CB8AC3E}">
        <p14:creationId xmlns:p14="http://schemas.microsoft.com/office/powerpoint/2010/main" val="122453651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08EA366-4221-E04D-9213-4293934BAFA1}" type="slidenum">
              <a:rPr lang="en-US"/>
              <a:pPr>
                <a:defRPr/>
              </a:pPr>
              <a:t>‹#›</a:t>
            </a:fld>
            <a:endParaRPr lang="en-US"/>
          </a:p>
        </p:txBody>
      </p:sp>
    </p:spTree>
    <p:extLst>
      <p:ext uri="{BB962C8B-B14F-4D97-AF65-F5344CB8AC3E}">
        <p14:creationId xmlns:p14="http://schemas.microsoft.com/office/powerpoint/2010/main" val="203584195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AFA1CC1-2EBF-314E-94C7-628771976518}" type="slidenum">
              <a:rPr lang="en-US"/>
              <a:pPr>
                <a:defRPr/>
              </a:pPr>
              <a:t>‹#›</a:t>
            </a:fld>
            <a:endParaRPr lang="en-US"/>
          </a:p>
        </p:txBody>
      </p:sp>
    </p:spTree>
    <p:extLst>
      <p:ext uri="{BB962C8B-B14F-4D97-AF65-F5344CB8AC3E}">
        <p14:creationId xmlns:p14="http://schemas.microsoft.com/office/powerpoint/2010/main" val="288822541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2057400"/>
            <a:ext cx="40767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057400"/>
            <a:ext cx="40767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E70D971-A366-9640-BABF-8C687084734A}" type="slidenum">
              <a:rPr lang="en-US"/>
              <a:pPr>
                <a:defRPr/>
              </a:pPr>
              <a:t>‹#›</a:t>
            </a:fld>
            <a:endParaRPr lang="en-US"/>
          </a:p>
        </p:txBody>
      </p:sp>
    </p:spTree>
    <p:extLst>
      <p:ext uri="{BB962C8B-B14F-4D97-AF65-F5344CB8AC3E}">
        <p14:creationId xmlns:p14="http://schemas.microsoft.com/office/powerpoint/2010/main" val="4436010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40E430B-CC70-1049-9AA1-FD6837C2F1DD}" type="slidenum">
              <a:rPr lang="en-US"/>
              <a:pPr>
                <a:defRPr/>
              </a:pPr>
              <a:t>‹#›</a:t>
            </a:fld>
            <a:endParaRPr lang="en-US"/>
          </a:p>
        </p:txBody>
      </p:sp>
    </p:spTree>
    <p:extLst>
      <p:ext uri="{BB962C8B-B14F-4D97-AF65-F5344CB8AC3E}">
        <p14:creationId xmlns:p14="http://schemas.microsoft.com/office/powerpoint/2010/main" val="168481751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352E7610-6CB0-4047-9CDC-8358630EF94C}" type="slidenum">
              <a:rPr lang="en-US"/>
              <a:pPr>
                <a:defRPr/>
              </a:pPr>
              <a:t>‹#›</a:t>
            </a:fld>
            <a:endParaRPr lang="en-US"/>
          </a:p>
        </p:txBody>
      </p:sp>
    </p:spTree>
    <p:extLst>
      <p:ext uri="{BB962C8B-B14F-4D97-AF65-F5344CB8AC3E}">
        <p14:creationId xmlns:p14="http://schemas.microsoft.com/office/powerpoint/2010/main" val="2849251445"/>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CD32475-4C7F-8347-85B4-6015C636EEEB}" type="slidenum">
              <a:rPr lang="en-US"/>
              <a:pPr>
                <a:defRPr/>
              </a:pPr>
              <a:t>‹#›</a:t>
            </a:fld>
            <a:endParaRPr lang="en-US"/>
          </a:p>
        </p:txBody>
      </p:sp>
    </p:spTree>
    <p:extLst>
      <p:ext uri="{BB962C8B-B14F-4D97-AF65-F5344CB8AC3E}">
        <p14:creationId xmlns:p14="http://schemas.microsoft.com/office/powerpoint/2010/main" val="929842259"/>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650F575-8E6D-7442-948B-D6EEE95B1DD8}" type="slidenum">
              <a:rPr lang="en-US"/>
              <a:pPr>
                <a:defRPr/>
              </a:pPr>
              <a:t>‹#›</a:t>
            </a:fld>
            <a:endParaRPr lang="en-US"/>
          </a:p>
        </p:txBody>
      </p:sp>
    </p:spTree>
    <p:extLst>
      <p:ext uri="{BB962C8B-B14F-4D97-AF65-F5344CB8AC3E}">
        <p14:creationId xmlns:p14="http://schemas.microsoft.com/office/powerpoint/2010/main" val="23778136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E55919-9681-1A40-8967-5B73935E074A}" type="slidenum">
              <a:rPr lang="en-US"/>
              <a:pPr>
                <a:defRPr/>
              </a:pPr>
              <a:t>‹#›</a:t>
            </a:fld>
            <a:endParaRPr lang="en-US"/>
          </a:p>
        </p:txBody>
      </p:sp>
    </p:spTree>
    <p:extLst>
      <p:ext uri="{BB962C8B-B14F-4D97-AF65-F5344CB8AC3E}">
        <p14:creationId xmlns:p14="http://schemas.microsoft.com/office/powerpoint/2010/main" val="3210498767"/>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CDB0176-59D2-A74B-8025-E77ED3E4455E}" type="slidenum">
              <a:rPr lang="en-US"/>
              <a:pPr>
                <a:defRPr/>
              </a:pPr>
              <a:t>‹#›</a:t>
            </a:fld>
            <a:endParaRPr lang="en-US"/>
          </a:p>
        </p:txBody>
      </p:sp>
    </p:spTree>
    <p:extLst>
      <p:ext uri="{BB962C8B-B14F-4D97-AF65-F5344CB8AC3E}">
        <p14:creationId xmlns:p14="http://schemas.microsoft.com/office/powerpoint/2010/main" val="5829537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9AAD6ED-4501-134D-BD16-1E2DC125DEC9}" type="slidenum">
              <a:rPr lang="en-US"/>
              <a:pPr>
                <a:defRPr/>
              </a:pPr>
              <a:t>‹#›</a:t>
            </a:fld>
            <a:endParaRPr lang="en-US"/>
          </a:p>
        </p:txBody>
      </p:sp>
    </p:spTree>
    <p:extLst>
      <p:ext uri="{BB962C8B-B14F-4D97-AF65-F5344CB8AC3E}">
        <p14:creationId xmlns:p14="http://schemas.microsoft.com/office/powerpoint/2010/main" val="322603354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34150" y="990600"/>
            <a:ext cx="207645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990600"/>
            <a:ext cx="607695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7C8AA611-E1FD-964A-874B-86C564F7AFDB}" type="slidenum">
              <a:rPr lang="en-US"/>
              <a:pPr>
                <a:defRPr/>
              </a:pPr>
              <a:t>‹#›</a:t>
            </a:fld>
            <a:endParaRPr lang="en-US"/>
          </a:p>
        </p:txBody>
      </p:sp>
    </p:spTree>
    <p:extLst>
      <p:ext uri="{BB962C8B-B14F-4D97-AF65-F5344CB8AC3E}">
        <p14:creationId xmlns:p14="http://schemas.microsoft.com/office/powerpoint/2010/main" val="3426582368"/>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897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38979" name="Rectangle 1027"/>
          <p:cNvSpPr>
            <a:spLocks noGrp="1" noChangeArrowheads="1"/>
          </p:cNvSpPr>
          <p:nvPr>
            <p:ph type="subTitle" idx="1"/>
          </p:nvPr>
        </p:nvSpPr>
        <p:spPr>
          <a:xfrm>
            <a:off x="1371600" y="3886200"/>
            <a:ext cx="6400800" cy="1752600"/>
          </a:xfrm>
        </p:spPr>
        <p:txBody>
          <a:bodyPr/>
          <a:lstStyle>
            <a:lvl1pPr marL="0" indent="0" algn="ctr">
              <a:buFont typeface="Times" pitchFamily="-105"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047ECD-D925-6A45-A592-0E27E721277C}" type="slidenum">
              <a:rPr lang="en-US"/>
              <a:pPr>
                <a:defRPr/>
              </a:pPr>
              <a:t>‹#›</a:t>
            </a:fld>
            <a:endParaRPr lang="en-US"/>
          </a:p>
        </p:txBody>
      </p:sp>
    </p:spTree>
    <p:extLst>
      <p:ext uri="{BB962C8B-B14F-4D97-AF65-F5344CB8AC3E}">
        <p14:creationId xmlns:p14="http://schemas.microsoft.com/office/powerpoint/2010/main" val="81133939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39C6BF-1D25-6E45-8B58-E926BA814706}" type="slidenum">
              <a:rPr lang="en-US"/>
              <a:pPr>
                <a:defRPr/>
              </a:pPr>
              <a:t>‹#›</a:t>
            </a:fld>
            <a:endParaRPr lang="en-US"/>
          </a:p>
        </p:txBody>
      </p:sp>
    </p:spTree>
    <p:extLst>
      <p:ext uri="{BB962C8B-B14F-4D97-AF65-F5344CB8AC3E}">
        <p14:creationId xmlns:p14="http://schemas.microsoft.com/office/powerpoint/2010/main" val="342071343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CDDBF20-1E85-944B-9924-EC82880A3694}" type="slidenum">
              <a:rPr lang="en-US"/>
              <a:pPr>
                <a:defRPr/>
              </a:pPr>
              <a:t>‹#›</a:t>
            </a:fld>
            <a:endParaRPr lang="en-US"/>
          </a:p>
        </p:txBody>
      </p:sp>
    </p:spTree>
    <p:extLst>
      <p:ext uri="{BB962C8B-B14F-4D97-AF65-F5344CB8AC3E}">
        <p14:creationId xmlns:p14="http://schemas.microsoft.com/office/powerpoint/2010/main" val="15589838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F3F8A1-F743-134E-8A05-6064C27CEDDC}" type="slidenum">
              <a:rPr lang="en-US"/>
              <a:pPr>
                <a:defRPr/>
              </a:pPr>
              <a:t>‹#›</a:t>
            </a:fld>
            <a:endParaRPr lang="en-US"/>
          </a:p>
        </p:txBody>
      </p:sp>
    </p:spTree>
    <p:extLst>
      <p:ext uri="{BB962C8B-B14F-4D97-AF65-F5344CB8AC3E}">
        <p14:creationId xmlns:p14="http://schemas.microsoft.com/office/powerpoint/2010/main" val="254327183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C1EF66D-6E18-134A-A68E-6DFFF5B7D13A}" type="slidenum">
              <a:rPr lang="en-US"/>
              <a:pPr>
                <a:defRPr/>
              </a:pPr>
              <a:t>‹#›</a:t>
            </a:fld>
            <a:endParaRPr lang="en-US"/>
          </a:p>
        </p:txBody>
      </p:sp>
    </p:spTree>
    <p:extLst>
      <p:ext uri="{BB962C8B-B14F-4D97-AF65-F5344CB8AC3E}">
        <p14:creationId xmlns:p14="http://schemas.microsoft.com/office/powerpoint/2010/main" val="214720543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1F10A8F-C4B4-1F4A-B35F-26F2DBC9E8E4}" type="slidenum">
              <a:rPr lang="en-US"/>
              <a:pPr>
                <a:defRPr/>
              </a:pPr>
              <a:t>‹#›</a:t>
            </a:fld>
            <a:endParaRPr lang="en-US"/>
          </a:p>
        </p:txBody>
      </p:sp>
    </p:spTree>
    <p:extLst>
      <p:ext uri="{BB962C8B-B14F-4D97-AF65-F5344CB8AC3E}">
        <p14:creationId xmlns:p14="http://schemas.microsoft.com/office/powerpoint/2010/main" val="368080226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5CA390-93D8-EF40-BBA5-DD331BCC446D}" type="slidenum">
              <a:rPr lang="en-US"/>
              <a:pPr>
                <a:defRPr/>
              </a:pPr>
              <a:t>‹#›</a:t>
            </a:fld>
            <a:endParaRPr lang="en-US"/>
          </a:p>
        </p:txBody>
      </p:sp>
    </p:spTree>
    <p:extLst>
      <p:ext uri="{BB962C8B-B14F-4D97-AF65-F5344CB8AC3E}">
        <p14:creationId xmlns:p14="http://schemas.microsoft.com/office/powerpoint/2010/main" val="37612491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EC650D-B031-A24A-9AC8-8C0499800644}" type="slidenum">
              <a:rPr lang="en-US"/>
              <a:pPr>
                <a:defRPr/>
              </a:pPr>
              <a:t>‹#›</a:t>
            </a:fld>
            <a:endParaRPr lang="en-US"/>
          </a:p>
        </p:txBody>
      </p:sp>
    </p:spTree>
    <p:extLst>
      <p:ext uri="{BB962C8B-B14F-4D97-AF65-F5344CB8AC3E}">
        <p14:creationId xmlns:p14="http://schemas.microsoft.com/office/powerpoint/2010/main" val="2928236402"/>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A4473A-50A2-0043-9AB1-9D5AC42BF75D}" type="slidenum">
              <a:rPr lang="en-US"/>
              <a:pPr>
                <a:defRPr/>
              </a:pPr>
              <a:t>‹#›</a:t>
            </a:fld>
            <a:endParaRPr lang="en-US"/>
          </a:p>
        </p:txBody>
      </p:sp>
    </p:spTree>
    <p:extLst>
      <p:ext uri="{BB962C8B-B14F-4D97-AF65-F5344CB8AC3E}">
        <p14:creationId xmlns:p14="http://schemas.microsoft.com/office/powerpoint/2010/main" val="38162979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849B386-C8FC-9841-AFEC-ADFDD256D432}" type="slidenum">
              <a:rPr lang="en-US"/>
              <a:pPr>
                <a:defRPr/>
              </a:pPr>
              <a:t>‹#›</a:t>
            </a:fld>
            <a:endParaRPr lang="en-US"/>
          </a:p>
        </p:txBody>
      </p:sp>
    </p:spTree>
    <p:extLst>
      <p:ext uri="{BB962C8B-B14F-4D97-AF65-F5344CB8AC3E}">
        <p14:creationId xmlns:p14="http://schemas.microsoft.com/office/powerpoint/2010/main" val="38349470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4C57E7-E5A5-9349-A058-88802CFE3B89}" type="slidenum">
              <a:rPr lang="en-US"/>
              <a:pPr>
                <a:defRPr/>
              </a:pPr>
              <a:t>‹#›</a:t>
            </a:fld>
            <a:endParaRPr lang="en-US"/>
          </a:p>
        </p:txBody>
      </p:sp>
    </p:spTree>
    <p:extLst>
      <p:ext uri="{BB962C8B-B14F-4D97-AF65-F5344CB8AC3E}">
        <p14:creationId xmlns:p14="http://schemas.microsoft.com/office/powerpoint/2010/main" val="402403652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1616EE-66A5-364E-B41D-2DE4C638333A}" type="slidenum">
              <a:rPr lang="en-US"/>
              <a:pPr>
                <a:defRPr/>
              </a:pPr>
              <a:t>‹#›</a:t>
            </a:fld>
            <a:endParaRPr lang="en-US"/>
          </a:p>
        </p:txBody>
      </p:sp>
    </p:spTree>
    <p:extLst>
      <p:ext uri="{BB962C8B-B14F-4D97-AF65-F5344CB8AC3E}">
        <p14:creationId xmlns:p14="http://schemas.microsoft.com/office/powerpoint/2010/main" val="2283381374"/>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8498" name="Rectangle 2"/>
          <p:cNvSpPr>
            <a:spLocks noGrp="1" noChangeArrowheads="1"/>
          </p:cNvSpPr>
          <p:nvPr>
            <p:ph type="ctrTitle" sz="quarter"/>
          </p:nvPr>
        </p:nvSpPr>
        <p:spPr>
          <a:xfrm>
            <a:off x="685800" y="2362200"/>
            <a:ext cx="7772400" cy="1219200"/>
          </a:xfrm>
        </p:spPr>
        <p:txBody>
          <a:bodyPr/>
          <a:lstStyle>
            <a:lvl1pPr algn="r">
              <a:defRPr/>
            </a:lvl1pPr>
          </a:lstStyle>
          <a:p>
            <a:r>
              <a:rPr lang="en-US"/>
              <a:t>Click to edit Master title style</a:t>
            </a:r>
          </a:p>
        </p:txBody>
      </p:sp>
      <p:sp>
        <p:nvSpPr>
          <p:cNvPr id="618499" name="Rectangle 3"/>
          <p:cNvSpPr>
            <a:spLocks noGrp="1" noChangeArrowheads="1"/>
          </p:cNvSpPr>
          <p:nvPr>
            <p:ph type="subTitle" sz="quarter" idx="1"/>
          </p:nvPr>
        </p:nvSpPr>
        <p:spPr>
          <a:xfrm>
            <a:off x="685800" y="3581400"/>
            <a:ext cx="7772400" cy="1143000"/>
          </a:xfrm>
          <a:ln w="9525">
            <a:headEnd/>
            <a:tailEnd/>
          </a:ln>
        </p:spPr>
        <p:txBody>
          <a:bodyPr lIns="92075" tIns="46038" rIns="92075" bIns="46038" anchor="ctr"/>
          <a:lstStyle>
            <a:lvl1pPr marL="0" indent="0" algn="r">
              <a:buFont typeface="Wingdings" pitchFamily="-105" charset="2"/>
              <a:buNone/>
              <a:defRPr sz="3400"/>
            </a:lvl1pPr>
          </a:lstStyle>
          <a:p>
            <a:r>
              <a:rPr lang="en-US"/>
              <a:t>Click to edit Master subtitle style</a:t>
            </a:r>
          </a:p>
        </p:txBody>
      </p:sp>
      <p:sp>
        <p:nvSpPr>
          <p:cNvPr id="4" name="Rectangle 4"/>
          <p:cNvSpPr>
            <a:spLocks noGrp="1" noChangeArrowheads="1"/>
          </p:cNvSpPr>
          <p:nvPr>
            <p:ph type="dt" sz="quarter" idx="10"/>
          </p:nvPr>
        </p:nvSpPr>
        <p:spPr>
          <a:xfrm>
            <a:off x="685800" y="6324600"/>
            <a:ext cx="1905000" cy="457200"/>
          </a:xfrm>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324600"/>
            <a:ext cx="2895600" cy="457200"/>
          </a:xfrm>
          <a:effectLst/>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72FD2DC-9F95-DF40-AF04-B54AB977DED7}" type="slidenum">
              <a:rPr lang="en-US"/>
              <a:pPr>
                <a:defRPr/>
              </a:pPr>
              <a:t>‹#›</a:t>
            </a:fld>
            <a:endParaRPr lang="en-US"/>
          </a:p>
        </p:txBody>
      </p:sp>
    </p:spTree>
    <p:extLst>
      <p:ext uri="{BB962C8B-B14F-4D97-AF65-F5344CB8AC3E}">
        <p14:creationId xmlns:p14="http://schemas.microsoft.com/office/powerpoint/2010/main" val="316049026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47BB41A-4B84-964F-BE02-F60270635E9F}" type="slidenum">
              <a:rPr lang="en-US"/>
              <a:pPr>
                <a:defRPr/>
              </a:pPr>
              <a:t>‹#›</a:t>
            </a:fld>
            <a:endParaRPr lang="en-US"/>
          </a:p>
        </p:txBody>
      </p:sp>
    </p:spTree>
    <p:extLst>
      <p:ext uri="{BB962C8B-B14F-4D97-AF65-F5344CB8AC3E}">
        <p14:creationId xmlns:p14="http://schemas.microsoft.com/office/powerpoint/2010/main" val="211195712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3C9A279-639E-3B4C-BCB4-90BFD9421D41}" type="slidenum">
              <a:rPr lang="en-US"/>
              <a:pPr>
                <a:defRPr/>
              </a:pPr>
              <a:t>‹#›</a:t>
            </a:fld>
            <a:endParaRPr lang="en-US"/>
          </a:p>
        </p:txBody>
      </p:sp>
    </p:spTree>
    <p:extLst>
      <p:ext uri="{BB962C8B-B14F-4D97-AF65-F5344CB8AC3E}">
        <p14:creationId xmlns:p14="http://schemas.microsoft.com/office/powerpoint/2010/main" val="23831677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AE646FA2-1F4B-7043-9C6A-736563A05ACE}" type="slidenum">
              <a:rPr lang="en-US"/>
              <a:pPr>
                <a:defRPr/>
              </a:pPr>
              <a:t>‹#›</a:t>
            </a:fld>
            <a:endParaRPr lang="en-US"/>
          </a:p>
        </p:txBody>
      </p:sp>
    </p:spTree>
    <p:extLst>
      <p:ext uri="{BB962C8B-B14F-4D97-AF65-F5344CB8AC3E}">
        <p14:creationId xmlns:p14="http://schemas.microsoft.com/office/powerpoint/2010/main" val="283558472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71B6CFB2-7F37-9148-AEAB-BE1CBEA70E3E}" type="slidenum">
              <a:rPr lang="en-US"/>
              <a:pPr>
                <a:defRPr/>
              </a:pPr>
              <a:t>‹#›</a:t>
            </a:fld>
            <a:endParaRPr lang="en-US"/>
          </a:p>
        </p:txBody>
      </p:sp>
    </p:spTree>
    <p:extLst>
      <p:ext uri="{BB962C8B-B14F-4D97-AF65-F5344CB8AC3E}">
        <p14:creationId xmlns:p14="http://schemas.microsoft.com/office/powerpoint/2010/main" val="1801217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B86B6268-DF43-4048-B9D0-DBD61D310C22}" type="slidenum">
              <a:rPr lang="en-US"/>
              <a:pPr>
                <a:defRPr/>
              </a:pPr>
              <a:t>‹#›</a:t>
            </a:fld>
            <a:endParaRPr lang="en-US"/>
          </a:p>
        </p:txBody>
      </p:sp>
    </p:spTree>
    <p:extLst>
      <p:ext uri="{BB962C8B-B14F-4D97-AF65-F5344CB8AC3E}">
        <p14:creationId xmlns:p14="http://schemas.microsoft.com/office/powerpoint/2010/main" val="20944596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95400"/>
            <a:ext cx="38100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5B0E867-C8F3-6642-ADC4-0D4E0802367F}" type="slidenum">
              <a:rPr lang="en-US"/>
              <a:pPr>
                <a:defRPr/>
              </a:pPr>
              <a:t>‹#›</a:t>
            </a:fld>
            <a:endParaRPr lang="en-US"/>
          </a:p>
        </p:txBody>
      </p:sp>
    </p:spTree>
    <p:extLst>
      <p:ext uri="{BB962C8B-B14F-4D97-AF65-F5344CB8AC3E}">
        <p14:creationId xmlns:p14="http://schemas.microsoft.com/office/powerpoint/2010/main" val="3076690708"/>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9287647D-E28D-2543-A4C9-37BAF5CFB01D}" type="slidenum">
              <a:rPr lang="en-US"/>
              <a:pPr>
                <a:defRPr/>
              </a:pPr>
              <a:t>‹#›</a:t>
            </a:fld>
            <a:endParaRPr lang="en-US"/>
          </a:p>
        </p:txBody>
      </p:sp>
    </p:spTree>
    <p:extLst>
      <p:ext uri="{BB962C8B-B14F-4D97-AF65-F5344CB8AC3E}">
        <p14:creationId xmlns:p14="http://schemas.microsoft.com/office/powerpoint/2010/main" val="287531165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395C363-BFF6-F843-A497-9C1B3573F9B6}" type="slidenum">
              <a:rPr lang="en-US"/>
              <a:pPr>
                <a:defRPr/>
              </a:pPr>
              <a:t>‹#›</a:t>
            </a:fld>
            <a:endParaRPr lang="en-US"/>
          </a:p>
        </p:txBody>
      </p:sp>
    </p:spTree>
    <p:extLst>
      <p:ext uri="{BB962C8B-B14F-4D97-AF65-F5344CB8AC3E}">
        <p14:creationId xmlns:p14="http://schemas.microsoft.com/office/powerpoint/2010/main" val="64599572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E415A717-22EF-6C48-8150-EAC3842CBE83}" type="slidenum">
              <a:rPr lang="en-US"/>
              <a:pPr>
                <a:defRPr/>
              </a:pPr>
              <a:t>‹#›</a:t>
            </a:fld>
            <a:endParaRPr lang="en-US"/>
          </a:p>
        </p:txBody>
      </p:sp>
    </p:spTree>
    <p:extLst>
      <p:ext uri="{BB962C8B-B14F-4D97-AF65-F5344CB8AC3E}">
        <p14:creationId xmlns:p14="http://schemas.microsoft.com/office/powerpoint/2010/main" val="35222978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DB18CFC-EFE9-FD4F-8A3E-D9C2A1F1A46B}" type="slidenum">
              <a:rPr lang="en-US"/>
              <a:pPr>
                <a:defRPr/>
              </a:pPr>
              <a:t>‹#›</a:t>
            </a:fld>
            <a:endParaRPr lang="en-US"/>
          </a:p>
        </p:txBody>
      </p:sp>
    </p:spTree>
    <p:extLst>
      <p:ext uri="{BB962C8B-B14F-4D97-AF65-F5344CB8AC3E}">
        <p14:creationId xmlns:p14="http://schemas.microsoft.com/office/powerpoint/2010/main" val="98241064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5E1EA3D-0F6D-F141-A952-48C8C35F2E5D}" type="slidenum">
              <a:rPr lang="en-US"/>
              <a:pPr>
                <a:defRPr/>
              </a:pPr>
              <a:t>‹#›</a:t>
            </a:fld>
            <a:endParaRPr lang="en-US"/>
          </a:p>
        </p:txBody>
      </p:sp>
    </p:spTree>
    <p:extLst>
      <p:ext uri="{BB962C8B-B14F-4D97-AF65-F5344CB8AC3E}">
        <p14:creationId xmlns:p14="http://schemas.microsoft.com/office/powerpoint/2010/main" val="2519506615"/>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14402"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614403" name="Rectangle 3"/>
          <p:cNvSpPr>
            <a:spLocks noGrp="1" noChangeArrowheads="1"/>
          </p:cNvSpPr>
          <p:nvPr>
            <p:ph type="subTitle" idx="1"/>
          </p:nvPr>
        </p:nvSpPr>
        <p:spPr>
          <a:xfrm>
            <a:off x="2543175" y="3733800"/>
            <a:ext cx="4056063" cy="2286000"/>
          </a:xfrm>
        </p:spPr>
        <p:txBody>
          <a:bodyPr/>
          <a:lstStyle>
            <a:lvl1pPr marL="0" indent="0" algn="ctr">
              <a:buFont typeface="Monotype Sort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073AAB-9CF7-6544-9615-B80DD4984F53}" type="slidenum">
              <a:rPr lang="en-US"/>
              <a:pPr>
                <a:defRPr/>
              </a:pPr>
              <a:t>‹#›</a:t>
            </a:fld>
            <a:endParaRPr lang="en-US"/>
          </a:p>
        </p:txBody>
      </p:sp>
    </p:spTree>
    <p:extLst>
      <p:ext uri="{BB962C8B-B14F-4D97-AF65-F5344CB8AC3E}">
        <p14:creationId xmlns:p14="http://schemas.microsoft.com/office/powerpoint/2010/main" val="3453869472"/>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26817BE-A2E5-594D-8F95-D72EFE7E3A03}" type="slidenum">
              <a:rPr lang="en-US"/>
              <a:pPr>
                <a:defRPr/>
              </a:pPr>
              <a:t>‹#›</a:t>
            </a:fld>
            <a:endParaRPr lang="en-US"/>
          </a:p>
        </p:txBody>
      </p:sp>
    </p:spTree>
    <p:extLst>
      <p:ext uri="{BB962C8B-B14F-4D97-AF65-F5344CB8AC3E}">
        <p14:creationId xmlns:p14="http://schemas.microsoft.com/office/powerpoint/2010/main" val="77374498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7FB9AC-07F9-394A-945C-A784D1C0B11F}" type="slidenum">
              <a:rPr lang="en-US"/>
              <a:pPr>
                <a:defRPr/>
              </a:pPr>
              <a:t>‹#›</a:t>
            </a:fld>
            <a:endParaRPr lang="en-US"/>
          </a:p>
        </p:txBody>
      </p:sp>
    </p:spTree>
    <p:extLst>
      <p:ext uri="{BB962C8B-B14F-4D97-AF65-F5344CB8AC3E}">
        <p14:creationId xmlns:p14="http://schemas.microsoft.com/office/powerpoint/2010/main" val="8008970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378C216-8C12-5541-8B14-7B97A25301C3}" type="slidenum">
              <a:rPr lang="en-US"/>
              <a:pPr>
                <a:defRPr/>
              </a:pPr>
              <a:t>‹#›</a:t>
            </a:fld>
            <a:endParaRPr lang="en-US"/>
          </a:p>
        </p:txBody>
      </p:sp>
    </p:spTree>
    <p:extLst>
      <p:ext uri="{BB962C8B-B14F-4D97-AF65-F5344CB8AC3E}">
        <p14:creationId xmlns:p14="http://schemas.microsoft.com/office/powerpoint/2010/main" val="7213466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EA4EAD8-5647-D84B-B18F-505D5E4917DF}" type="slidenum">
              <a:rPr lang="en-US"/>
              <a:pPr>
                <a:defRPr/>
              </a:pPr>
              <a:t>‹#›</a:t>
            </a:fld>
            <a:endParaRPr lang="en-US"/>
          </a:p>
        </p:txBody>
      </p:sp>
    </p:spTree>
    <p:extLst>
      <p:ext uri="{BB962C8B-B14F-4D97-AF65-F5344CB8AC3E}">
        <p14:creationId xmlns:p14="http://schemas.microsoft.com/office/powerpoint/2010/main" val="15941803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4CA205D-0F6C-F24D-8026-3A5DF2CC8021}" type="slidenum">
              <a:rPr lang="en-US"/>
              <a:pPr>
                <a:defRPr/>
              </a:pPr>
              <a:t>‹#›</a:t>
            </a:fld>
            <a:endParaRPr lang="en-US"/>
          </a:p>
        </p:txBody>
      </p:sp>
    </p:spTree>
    <p:extLst>
      <p:ext uri="{BB962C8B-B14F-4D97-AF65-F5344CB8AC3E}">
        <p14:creationId xmlns:p14="http://schemas.microsoft.com/office/powerpoint/2010/main" val="3744495112"/>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081782C-BD01-4548-9A9F-BB1EC9E2814F}" type="slidenum">
              <a:rPr lang="en-US"/>
              <a:pPr>
                <a:defRPr/>
              </a:pPr>
              <a:t>‹#›</a:t>
            </a:fld>
            <a:endParaRPr lang="en-US"/>
          </a:p>
        </p:txBody>
      </p:sp>
    </p:spTree>
    <p:extLst>
      <p:ext uri="{BB962C8B-B14F-4D97-AF65-F5344CB8AC3E}">
        <p14:creationId xmlns:p14="http://schemas.microsoft.com/office/powerpoint/2010/main" val="409040471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69E3E09-06CC-8146-BF98-7A2F64C40CFF}" type="slidenum">
              <a:rPr lang="en-US"/>
              <a:pPr>
                <a:defRPr/>
              </a:pPr>
              <a:t>‹#›</a:t>
            </a:fld>
            <a:endParaRPr lang="en-US"/>
          </a:p>
        </p:txBody>
      </p:sp>
    </p:spTree>
    <p:extLst>
      <p:ext uri="{BB962C8B-B14F-4D97-AF65-F5344CB8AC3E}">
        <p14:creationId xmlns:p14="http://schemas.microsoft.com/office/powerpoint/2010/main" val="32770989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36E6B1-2000-FB41-9B27-B0A212D2F7A5}" type="slidenum">
              <a:rPr lang="en-US"/>
              <a:pPr>
                <a:defRPr/>
              </a:pPr>
              <a:t>‹#›</a:t>
            </a:fld>
            <a:endParaRPr lang="en-US"/>
          </a:p>
        </p:txBody>
      </p:sp>
    </p:spTree>
    <p:extLst>
      <p:ext uri="{BB962C8B-B14F-4D97-AF65-F5344CB8AC3E}">
        <p14:creationId xmlns:p14="http://schemas.microsoft.com/office/powerpoint/2010/main" val="3605373803"/>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818505-3181-3E43-9101-060FB00F2BB4}" type="slidenum">
              <a:rPr lang="en-US"/>
              <a:pPr>
                <a:defRPr/>
              </a:pPr>
              <a:t>‹#›</a:t>
            </a:fld>
            <a:endParaRPr lang="en-US"/>
          </a:p>
        </p:txBody>
      </p:sp>
    </p:spTree>
    <p:extLst>
      <p:ext uri="{BB962C8B-B14F-4D97-AF65-F5344CB8AC3E}">
        <p14:creationId xmlns:p14="http://schemas.microsoft.com/office/powerpoint/2010/main" val="3517402909"/>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788EB8-483E-AA49-B164-FB4964BE59A3}" type="slidenum">
              <a:rPr lang="en-US"/>
              <a:pPr>
                <a:defRPr/>
              </a:pPr>
              <a:t>‹#›</a:t>
            </a:fld>
            <a:endParaRPr lang="en-US"/>
          </a:p>
        </p:txBody>
      </p:sp>
    </p:spTree>
    <p:extLst>
      <p:ext uri="{BB962C8B-B14F-4D97-AF65-F5344CB8AC3E}">
        <p14:creationId xmlns:p14="http://schemas.microsoft.com/office/powerpoint/2010/main" val="426112577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B4F74-9B2C-2647-A6D7-F1C0D89904F0}" type="slidenum">
              <a:rPr lang="en-US"/>
              <a:pPr>
                <a:defRPr/>
              </a:pPr>
              <a:t>‹#›</a:t>
            </a:fld>
            <a:endParaRPr lang="en-US"/>
          </a:p>
        </p:txBody>
      </p:sp>
    </p:spTree>
    <p:extLst>
      <p:ext uri="{BB962C8B-B14F-4D97-AF65-F5344CB8AC3E}">
        <p14:creationId xmlns:p14="http://schemas.microsoft.com/office/powerpoint/2010/main" val="226730540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0914" name="Rectangle 2"/>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550915" name="Rectangle 3"/>
          <p:cNvSpPr>
            <a:spLocks noGrp="1" noChangeArrowheads="1"/>
          </p:cNvSpPr>
          <p:nvPr>
            <p:ph type="subTitle" idx="1"/>
          </p:nvPr>
        </p:nvSpPr>
        <p:spPr>
          <a:xfrm>
            <a:off x="1371600" y="38100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70E3DCF-AC19-364A-9D2A-CA3CB38C53C0}" type="slidenum">
              <a:rPr lang="en-US"/>
              <a:pPr>
                <a:defRPr/>
              </a:pPr>
              <a:t>‹#›</a:t>
            </a:fld>
            <a:endParaRPr lang="en-US"/>
          </a:p>
        </p:txBody>
      </p:sp>
    </p:spTree>
    <p:extLst>
      <p:ext uri="{BB962C8B-B14F-4D97-AF65-F5344CB8AC3E}">
        <p14:creationId xmlns:p14="http://schemas.microsoft.com/office/powerpoint/2010/main" val="135308547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BD4A35-8F1F-2F47-BA5C-4A10AE23B0FF}" type="slidenum">
              <a:rPr lang="en-US"/>
              <a:pPr>
                <a:defRPr/>
              </a:pPr>
              <a:t>‹#›</a:t>
            </a:fld>
            <a:endParaRPr lang="en-US"/>
          </a:p>
        </p:txBody>
      </p:sp>
    </p:spTree>
    <p:extLst>
      <p:ext uri="{BB962C8B-B14F-4D97-AF65-F5344CB8AC3E}">
        <p14:creationId xmlns:p14="http://schemas.microsoft.com/office/powerpoint/2010/main" val="136207994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671C28-FAC0-4344-9A08-A29F69B7BF21}" type="slidenum">
              <a:rPr lang="en-US"/>
              <a:pPr>
                <a:defRPr/>
              </a:pPr>
              <a:t>‹#›</a:t>
            </a:fld>
            <a:endParaRPr lang="en-US"/>
          </a:p>
        </p:txBody>
      </p:sp>
    </p:spTree>
    <p:extLst>
      <p:ext uri="{BB962C8B-B14F-4D97-AF65-F5344CB8AC3E}">
        <p14:creationId xmlns:p14="http://schemas.microsoft.com/office/powerpoint/2010/main" val="287054212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AA25648-94F5-A542-8C3F-750BB86626CA}" type="slidenum">
              <a:rPr lang="en-US"/>
              <a:pPr>
                <a:defRPr/>
              </a:pPr>
              <a:t>‹#›</a:t>
            </a:fld>
            <a:endParaRPr lang="en-US"/>
          </a:p>
        </p:txBody>
      </p:sp>
    </p:spTree>
    <p:extLst>
      <p:ext uri="{BB962C8B-B14F-4D97-AF65-F5344CB8AC3E}">
        <p14:creationId xmlns:p14="http://schemas.microsoft.com/office/powerpoint/2010/main" val="2996746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7F22305-1730-2749-8424-81A80EDCF86E}" type="slidenum">
              <a:rPr lang="en-US"/>
              <a:pPr>
                <a:defRPr/>
              </a:pPr>
              <a:t>‹#›</a:t>
            </a:fld>
            <a:endParaRPr lang="en-US"/>
          </a:p>
        </p:txBody>
      </p:sp>
    </p:spTree>
    <p:extLst>
      <p:ext uri="{BB962C8B-B14F-4D97-AF65-F5344CB8AC3E}">
        <p14:creationId xmlns:p14="http://schemas.microsoft.com/office/powerpoint/2010/main" val="2853374090"/>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4E9893-6E17-E941-A6B3-F289D586F6D0}" type="slidenum">
              <a:rPr lang="en-US"/>
              <a:pPr>
                <a:defRPr/>
              </a:pPr>
              <a:t>‹#›</a:t>
            </a:fld>
            <a:endParaRPr lang="en-US"/>
          </a:p>
        </p:txBody>
      </p:sp>
    </p:spTree>
    <p:extLst>
      <p:ext uri="{BB962C8B-B14F-4D97-AF65-F5344CB8AC3E}">
        <p14:creationId xmlns:p14="http://schemas.microsoft.com/office/powerpoint/2010/main" val="2740992285"/>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C25D2B5-EB89-1E45-BC33-9C2A9CA08FE8}" type="slidenum">
              <a:rPr lang="en-US"/>
              <a:pPr>
                <a:defRPr/>
              </a:pPr>
              <a:t>‹#›</a:t>
            </a:fld>
            <a:endParaRPr lang="en-US"/>
          </a:p>
        </p:txBody>
      </p:sp>
    </p:spTree>
    <p:extLst>
      <p:ext uri="{BB962C8B-B14F-4D97-AF65-F5344CB8AC3E}">
        <p14:creationId xmlns:p14="http://schemas.microsoft.com/office/powerpoint/2010/main" val="328151754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1EF7ECE-F9E1-DE43-BE97-3D2643D679D4}" type="slidenum">
              <a:rPr lang="en-US"/>
              <a:pPr>
                <a:defRPr/>
              </a:pPr>
              <a:t>‹#›</a:t>
            </a:fld>
            <a:endParaRPr lang="en-US"/>
          </a:p>
        </p:txBody>
      </p:sp>
    </p:spTree>
    <p:extLst>
      <p:ext uri="{BB962C8B-B14F-4D97-AF65-F5344CB8AC3E}">
        <p14:creationId xmlns:p14="http://schemas.microsoft.com/office/powerpoint/2010/main" val="168424649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05E74E-5F15-684D-9569-6AD3F2978B46}" type="slidenum">
              <a:rPr lang="en-US"/>
              <a:pPr>
                <a:defRPr/>
              </a:pPr>
              <a:t>‹#›</a:t>
            </a:fld>
            <a:endParaRPr lang="en-US"/>
          </a:p>
        </p:txBody>
      </p:sp>
    </p:spTree>
    <p:extLst>
      <p:ext uri="{BB962C8B-B14F-4D97-AF65-F5344CB8AC3E}">
        <p14:creationId xmlns:p14="http://schemas.microsoft.com/office/powerpoint/2010/main" val="1126417564"/>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D453FAB-99AE-CB4C-806C-4C946392C9B1}" type="slidenum">
              <a:rPr lang="en-US"/>
              <a:pPr>
                <a:defRPr/>
              </a:pPr>
              <a:t>‹#›</a:t>
            </a:fld>
            <a:endParaRPr lang="en-US"/>
          </a:p>
        </p:txBody>
      </p:sp>
    </p:spTree>
    <p:extLst>
      <p:ext uri="{BB962C8B-B14F-4D97-AF65-F5344CB8AC3E}">
        <p14:creationId xmlns:p14="http://schemas.microsoft.com/office/powerpoint/2010/main" val="1623326827"/>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04CB0E-572F-CE4E-9CC7-3382AFEA2B84}" type="slidenum">
              <a:rPr lang="en-US"/>
              <a:pPr>
                <a:defRPr/>
              </a:pPr>
              <a:t>‹#›</a:t>
            </a:fld>
            <a:endParaRPr lang="en-US"/>
          </a:p>
        </p:txBody>
      </p:sp>
    </p:spTree>
    <p:extLst>
      <p:ext uri="{BB962C8B-B14F-4D97-AF65-F5344CB8AC3E}">
        <p14:creationId xmlns:p14="http://schemas.microsoft.com/office/powerpoint/2010/main" val="90534378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4BC468-ABE1-6A42-B51A-9DE9A65D2846}" type="slidenum">
              <a:rPr lang="en-US"/>
              <a:pPr>
                <a:defRPr/>
              </a:pPr>
              <a:t>‹#›</a:t>
            </a:fld>
            <a:endParaRPr lang="en-US"/>
          </a:p>
        </p:txBody>
      </p:sp>
    </p:spTree>
    <p:extLst>
      <p:ext uri="{BB962C8B-B14F-4D97-AF65-F5344CB8AC3E}">
        <p14:creationId xmlns:p14="http://schemas.microsoft.com/office/powerpoint/2010/main" val="331922829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1085850" cy="6854825"/>
            <a:chOff x="0" y="0"/>
            <a:chExt cx="684" cy="4318"/>
          </a:xfrm>
        </p:grpSpPr>
        <p:sp>
          <p:nvSpPr>
            <p:cNvPr id="5" name="Rectangle 1027"/>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grpSp>
          <p:nvGrpSpPr>
            <p:cNvPr id="6" name="Group 1028"/>
            <p:cNvGrpSpPr>
              <a:grpSpLocks/>
            </p:cNvGrpSpPr>
            <p:nvPr/>
          </p:nvGrpSpPr>
          <p:grpSpPr bwMode="auto">
            <a:xfrm>
              <a:off x="48" y="103"/>
              <a:ext cx="96" cy="4126"/>
              <a:chOff x="48" y="103"/>
              <a:chExt cx="96" cy="4126"/>
            </a:xfrm>
          </p:grpSpPr>
          <p:sp>
            <p:nvSpPr>
              <p:cNvPr id="7" name="Rectangle 1029"/>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8" name="Rectangle 1030"/>
              <p:cNvSpPr>
                <a:spLocks noChangeArrowheads="1"/>
              </p:cNvSpPr>
              <p:nvPr/>
            </p:nvSpPr>
            <p:spPr bwMode="auto">
              <a:xfrm>
                <a:off x="48" y="1250"/>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9" name="Rectangle 1031"/>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0" name="Rectangle 1032"/>
              <p:cNvSpPr>
                <a:spLocks noChangeArrowheads="1"/>
              </p:cNvSpPr>
              <p:nvPr/>
            </p:nvSpPr>
            <p:spPr bwMode="auto">
              <a:xfrm>
                <a:off x="48" y="153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1" name="Rectangle 1033"/>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2" name="Rectangle 1034"/>
              <p:cNvSpPr>
                <a:spLocks noChangeArrowheads="1"/>
              </p:cNvSpPr>
              <p:nvPr/>
            </p:nvSpPr>
            <p:spPr bwMode="auto">
              <a:xfrm>
                <a:off x="48" y="182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3" name="Rectangle 1035"/>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4" name="Rectangle 1036"/>
              <p:cNvSpPr>
                <a:spLocks noChangeArrowheads="1"/>
              </p:cNvSpPr>
              <p:nvPr/>
            </p:nvSpPr>
            <p:spPr bwMode="auto">
              <a:xfrm>
                <a:off x="48" y="2116"/>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5" name="Rectangle 1037"/>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6" name="Rectangle 1038"/>
              <p:cNvSpPr>
                <a:spLocks noChangeArrowheads="1"/>
              </p:cNvSpPr>
              <p:nvPr/>
            </p:nvSpPr>
            <p:spPr bwMode="auto">
              <a:xfrm>
                <a:off x="48" y="2404"/>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7" name="Rectangle 1039"/>
              <p:cNvSpPr>
                <a:spLocks noChangeArrowheads="1"/>
              </p:cNvSpPr>
              <p:nvPr/>
            </p:nvSpPr>
            <p:spPr bwMode="auto">
              <a:xfrm>
                <a:off x="48" y="2549"/>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8" name="Rectangle 1040"/>
              <p:cNvSpPr>
                <a:spLocks noChangeArrowheads="1"/>
              </p:cNvSpPr>
              <p:nvPr/>
            </p:nvSpPr>
            <p:spPr bwMode="auto">
              <a:xfrm>
                <a:off x="48" y="2691"/>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19" name="Rectangle 1041"/>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0" name="Rectangle 1042"/>
              <p:cNvSpPr>
                <a:spLocks noChangeArrowheads="1"/>
              </p:cNvSpPr>
              <p:nvPr/>
            </p:nvSpPr>
            <p:spPr bwMode="auto">
              <a:xfrm>
                <a:off x="48" y="2979"/>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1" name="Rectangle 1043"/>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2" name="Rectangle 1044"/>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3" name="Rectangle 1045"/>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4" name="Rectangle 1046"/>
              <p:cNvSpPr>
                <a:spLocks noChangeArrowheads="1"/>
              </p:cNvSpPr>
              <p:nvPr/>
            </p:nvSpPr>
            <p:spPr bwMode="auto">
              <a:xfrm>
                <a:off x="48" y="3557"/>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5" name="Rectangle 1047"/>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6" name="Rectangle 1048"/>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7" name="Rectangle 1049"/>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8" name="Rectangle 1050"/>
              <p:cNvSpPr>
                <a:spLocks noChangeArrowheads="1"/>
              </p:cNvSpPr>
              <p:nvPr/>
            </p:nvSpPr>
            <p:spPr bwMode="auto">
              <a:xfrm>
                <a:off x="48" y="4134"/>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9" name="Rectangle 1051"/>
              <p:cNvSpPr>
                <a:spLocks noChangeArrowheads="1"/>
              </p:cNvSpPr>
              <p:nvPr/>
            </p:nvSpPr>
            <p:spPr bwMode="auto">
              <a:xfrm>
                <a:off x="48" y="103"/>
                <a:ext cx="96" cy="94"/>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0" name="Rectangle 1052"/>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1" name="Rectangle 1053"/>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 name="Rectangle 1054"/>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3" name="Rectangle 1055"/>
              <p:cNvSpPr>
                <a:spLocks noChangeArrowheads="1"/>
              </p:cNvSpPr>
              <p:nvPr/>
            </p:nvSpPr>
            <p:spPr bwMode="auto">
              <a:xfrm>
                <a:off x="48" y="678"/>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4" name="Rectangle 1056"/>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5" name="Rectangle 1057"/>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grpSp>
      </p:grpSp>
      <p:sp>
        <p:nvSpPr>
          <p:cNvPr id="403490" name="Rectangle 1058"/>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r>
              <a:rPr lang="en-US"/>
              <a:t>Click to edit Master title style</a:t>
            </a:r>
          </a:p>
        </p:txBody>
      </p:sp>
      <p:sp>
        <p:nvSpPr>
          <p:cNvPr id="403491" name="Rectangle 1059"/>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pitchFamily="-105" charset="2"/>
              <a:buNone/>
              <a:defRPr>
                <a:solidFill>
                  <a:srgbClr val="FFFFFF"/>
                </a:solidFill>
              </a:defRPr>
            </a:lvl1pPr>
          </a:lstStyle>
          <a:p>
            <a:r>
              <a:rPr lang="en-US"/>
              <a:t>Click to edit Master subtitle style</a:t>
            </a:r>
          </a:p>
        </p:txBody>
      </p:sp>
      <p:sp>
        <p:nvSpPr>
          <p:cNvPr id="36" name="Rectangle 106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106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1062"/>
          <p:cNvSpPr>
            <a:spLocks noGrp="1" noChangeArrowheads="1"/>
          </p:cNvSpPr>
          <p:nvPr>
            <p:ph type="sldNum" sz="quarter" idx="12"/>
          </p:nvPr>
        </p:nvSpPr>
        <p:spPr/>
        <p:txBody>
          <a:bodyPr/>
          <a:lstStyle>
            <a:lvl1pPr>
              <a:defRPr>
                <a:solidFill>
                  <a:srgbClr val="FFFFFF"/>
                </a:solidFill>
              </a:defRPr>
            </a:lvl1pPr>
          </a:lstStyle>
          <a:p>
            <a:pPr>
              <a:defRPr/>
            </a:pPr>
            <a:fld id="{C25B9592-BBA7-6648-ACCC-B1AA9AD67B8E}" type="slidenum">
              <a:rPr lang="en-US"/>
              <a:pPr>
                <a:defRPr/>
              </a:pPr>
              <a:t>‹#›</a:t>
            </a:fld>
            <a:endParaRPr lang="en-US"/>
          </a:p>
        </p:txBody>
      </p:sp>
    </p:spTree>
    <p:extLst>
      <p:ext uri="{BB962C8B-B14F-4D97-AF65-F5344CB8AC3E}">
        <p14:creationId xmlns:p14="http://schemas.microsoft.com/office/powerpoint/2010/main" val="203165061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B11501B3-FE8E-8942-BBEA-E1D76104CDC4}" type="slidenum">
              <a:rPr lang="en-US"/>
              <a:pPr>
                <a:defRPr/>
              </a:pPr>
              <a:t>‹#›</a:t>
            </a:fld>
            <a:endParaRPr lang="en-US"/>
          </a:p>
        </p:txBody>
      </p:sp>
    </p:spTree>
    <p:extLst>
      <p:ext uri="{BB962C8B-B14F-4D97-AF65-F5344CB8AC3E}">
        <p14:creationId xmlns:p14="http://schemas.microsoft.com/office/powerpoint/2010/main" val="1683767642"/>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6C418282-F7B3-F14C-B7B8-02E975387B14}" type="slidenum">
              <a:rPr lang="en-US"/>
              <a:pPr>
                <a:defRPr/>
              </a:pPr>
              <a:t>‹#›</a:t>
            </a:fld>
            <a:endParaRPr lang="en-US"/>
          </a:p>
        </p:txBody>
      </p:sp>
    </p:spTree>
    <p:extLst>
      <p:ext uri="{BB962C8B-B14F-4D97-AF65-F5344CB8AC3E}">
        <p14:creationId xmlns:p14="http://schemas.microsoft.com/office/powerpoint/2010/main" val="15558741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5160305-4EF3-9245-B2FB-EB1A9028DC53}" type="slidenum">
              <a:rPr lang="en-US"/>
              <a:pPr>
                <a:defRPr/>
              </a:pPr>
              <a:t>‹#›</a:t>
            </a:fld>
            <a:endParaRPr lang="en-US"/>
          </a:p>
        </p:txBody>
      </p:sp>
    </p:spTree>
    <p:extLst>
      <p:ext uri="{BB962C8B-B14F-4D97-AF65-F5344CB8AC3E}">
        <p14:creationId xmlns:p14="http://schemas.microsoft.com/office/powerpoint/2010/main" val="257491892"/>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EFA6830-D1B4-3A4B-A229-AA239733A517}" type="slidenum">
              <a:rPr lang="en-US"/>
              <a:pPr>
                <a:defRPr/>
              </a:pPr>
              <a:t>‹#›</a:t>
            </a:fld>
            <a:endParaRPr lang="en-US"/>
          </a:p>
        </p:txBody>
      </p:sp>
    </p:spTree>
    <p:extLst>
      <p:ext uri="{BB962C8B-B14F-4D97-AF65-F5344CB8AC3E}">
        <p14:creationId xmlns:p14="http://schemas.microsoft.com/office/powerpoint/2010/main" val="396980940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7ABFEB7-2CA1-8643-B458-793577A18687}" type="slidenum">
              <a:rPr lang="en-US"/>
              <a:pPr>
                <a:defRPr/>
              </a:pPr>
              <a:t>‹#›</a:t>
            </a:fld>
            <a:endParaRPr lang="en-US"/>
          </a:p>
        </p:txBody>
      </p:sp>
    </p:spTree>
    <p:extLst>
      <p:ext uri="{BB962C8B-B14F-4D97-AF65-F5344CB8AC3E}">
        <p14:creationId xmlns:p14="http://schemas.microsoft.com/office/powerpoint/2010/main" val="1242330274"/>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CA15FB96-C5BC-D743-88CA-E0F0A13213C3}" type="slidenum">
              <a:rPr lang="en-US"/>
              <a:pPr>
                <a:defRPr/>
              </a:pPr>
              <a:t>‹#›</a:t>
            </a:fld>
            <a:endParaRPr lang="en-US"/>
          </a:p>
        </p:txBody>
      </p:sp>
    </p:spTree>
    <p:extLst>
      <p:ext uri="{BB962C8B-B14F-4D97-AF65-F5344CB8AC3E}">
        <p14:creationId xmlns:p14="http://schemas.microsoft.com/office/powerpoint/2010/main" val="28365265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C4977D20-22F5-434A-BFD1-1A092067448C}" type="slidenum">
              <a:rPr lang="en-US"/>
              <a:pPr>
                <a:defRPr/>
              </a:pPr>
              <a:t>‹#›</a:t>
            </a:fld>
            <a:endParaRPr lang="en-US"/>
          </a:p>
        </p:txBody>
      </p:sp>
    </p:spTree>
    <p:extLst>
      <p:ext uri="{BB962C8B-B14F-4D97-AF65-F5344CB8AC3E}">
        <p14:creationId xmlns:p14="http://schemas.microsoft.com/office/powerpoint/2010/main" val="1010701712"/>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309C70AF-5168-FB4A-94B0-07E5490E3BC6}" type="slidenum">
              <a:rPr lang="en-US"/>
              <a:pPr>
                <a:defRPr/>
              </a:pPr>
              <a:t>‹#›</a:t>
            </a:fld>
            <a:endParaRPr lang="en-US"/>
          </a:p>
        </p:txBody>
      </p:sp>
    </p:spTree>
    <p:extLst>
      <p:ext uri="{BB962C8B-B14F-4D97-AF65-F5344CB8AC3E}">
        <p14:creationId xmlns:p14="http://schemas.microsoft.com/office/powerpoint/2010/main" val="498918859"/>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8C5B4235-77F5-844B-A35D-68BC0AA27726}" type="slidenum">
              <a:rPr lang="en-US"/>
              <a:pPr>
                <a:defRPr/>
              </a:pPr>
              <a:t>‹#›</a:t>
            </a:fld>
            <a:endParaRPr lang="en-US"/>
          </a:p>
        </p:txBody>
      </p:sp>
    </p:spTree>
    <p:extLst>
      <p:ext uri="{BB962C8B-B14F-4D97-AF65-F5344CB8AC3E}">
        <p14:creationId xmlns:p14="http://schemas.microsoft.com/office/powerpoint/2010/main" val="408929340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E448F6A-6F80-194C-B129-B83EABB99592}" type="slidenum">
              <a:rPr lang="en-US"/>
              <a:pPr>
                <a:defRPr/>
              </a:pPr>
              <a:t>‹#›</a:t>
            </a:fld>
            <a:endParaRPr lang="en-US"/>
          </a:p>
        </p:txBody>
      </p:sp>
    </p:spTree>
    <p:extLst>
      <p:ext uri="{BB962C8B-B14F-4D97-AF65-F5344CB8AC3E}">
        <p14:creationId xmlns:p14="http://schemas.microsoft.com/office/powerpoint/2010/main" val="5364496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B6A55682-623A-AF43-AD0F-0CE8AAF0E4B9}" type="slidenum">
              <a:rPr lang="en-US"/>
              <a:pPr>
                <a:defRPr/>
              </a:pPr>
              <a:t>‹#›</a:t>
            </a:fld>
            <a:endParaRPr lang="en-US"/>
          </a:p>
        </p:txBody>
      </p:sp>
    </p:spTree>
    <p:extLst>
      <p:ext uri="{BB962C8B-B14F-4D97-AF65-F5344CB8AC3E}">
        <p14:creationId xmlns:p14="http://schemas.microsoft.com/office/powerpoint/2010/main" val="33851728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209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2099"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19ACEB-60D0-0E4D-B55A-C2EF222C137C}" type="slidenum">
              <a:rPr lang="en-US"/>
              <a:pPr>
                <a:defRPr/>
              </a:pPr>
              <a:t>‹#›</a:t>
            </a:fld>
            <a:endParaRPr lang="en-US"/>
          </a:p>
        </p:txBody>
      </p:sp>
    </p:spTree>
    <p:extLst>
      <p:ext uri="{BB962C8B-B14F-4D97-AF65-F5344CB8AC3E}">
        <p14:creationId xmlns:p14="http://schemas.microsoft.com/office/powerpoint/2010/main" val="417253638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CFEAF6-CEC2-FD48-8BF7-0A75D0F070BE}" type="slidenum">
              <a:rPr lang="en-US"/>
              <a:pPr>
                <a:defRPr/>
              </a:pPr>
              <a:t>‹#›</a:t>
            </a:fld>
            <a:endParaRPr lang="en-US"/>
          </a:p>
        </p:txBody>
      </p:sp>
    </p:spTree>
    <p:extLst>
      <p:ext uri="{BB962C8B-B14F-4D97-AF65-F5344CB8AC3E}">
        <p14:creationId xmlns:p14="http://schemas.microsoft.com/office/powerpoint/2010/main" val="147315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47F871B-25F9-D645-AB05-686B7C6137DE}" type="slidenum">
              <a:rPr lang="en-US"/>
              <a:pPr>
                <a:defRPr/>
              </a:pPr>
              <a:t>‹#›</a:t>
            </a:fld>
            <a:endParaRPr lang="en-US"/>
          </a:p>
        </p:txBody>
      </p:sp>
    </p:spTree>
    <p:extLst>
      <p:ext uri="{BB962C8B-B14F-4D97-AF65-F5344CB8AC3E}">
        <p14:creationId xmlns:p14="http://schemas.microsoft.com/office/powerpoint/2010/main" val="57357545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3DFD719-4445-074C-81A4-0A963DCB6F56}" type="slidenum">
              <a:rPr lang="en-US"/>
              <a:pPr>
                <a:defRPr/>
              </a:pPr>
              <a:t>‹#›</a:t>
            </a:fld>
            <a:endParaRPr lang="en-US"/>
          </a:p>
        </p:txBody>
      </p:sp>
    </p:spTree>
    <p:extLst>
      <p:ext uri="{BB962C8B-B14F-4D97-AF65-F5344CB8AC3E}">
        <p14:creationId xmlns:p14="http://schemas.microsoft.com/office/powerpoint/2010/main" val="1307748453"/>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C7DCED-0C01-FD48-966F-03FDF9C05CF3}" type="slidenum">
              <a:rPr lang="en-US"/>
              <a:pPr>
                <a:defRPr/>
              </a:pPr>
              <a:t>‹#›</a:t>
            </a:fld>
            <a:endParaRPr lang="en-US"/>
          </a:p>
        </p:txBody>
      </p:sp>
    </p:spTree>
    <p:extLst>
      <p:ext uri="{BB962C8B-B14F-4D97-AF65-F5344CB8AC3E}">
        <p14:creationId xmlns:p14="http://schemas.microsoft.com/office/powerpoint/2010/main" val="314560002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11000A1-A2CE-BB4B-85BD-11D81E69B5CE}" type="slidenum">
              <a:rPr lang="en-US"/>
              <a:pPr>
                <a:defRPr/>
              </a:pPr>
              <a:t>‹#›</a:t>
            </a:fld>
            <a:endParaRPr lang="en-US"/>
          </a:p>
        </p:txBody>
      </p:sp>
    </p:spTree>
    <p:extLst>
      <p:ext uri="{BB962C8B-B14F-4D97-AF65-F5344CB8AC3E}">
        <p14:creationId xmlns:p14="http://schemas.microsoft.com/office/powerpoint/2010/main" val="371724211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A61940C-1557-CE47-9D27-4B715E615761}" type="slidenum">
              <a:rPr lang="en-US"/>
              <a:pPr>
                <a:defRPr/>
              </a:pPr>
              <a:t>‹#›</a:t>
            </a:fld>
            <a:endParaRPr lang="en-US"/>
          </a:p>
        </p:txBody>
      </p:sp>
    </p:spTree>
    <p:extLst>
      <p:ext uri="{BB962C8B-B14F-4D97-AF65-F5344CB8AC3E}">
        <p14:creationId xmlns:p14="http://schemas.microsoft.com/office/powerpoint/2010/main" val="2851282815"/>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A401A0-4C33-8649-BB96-2501EE90884E}" type="slidenum">
              <a:rPr lang="en-US"/>
              <a:pPr>
                <a:defRPr/>
              </a:pPr>
              <a:t>‹#›</a:t>
            </a:fld>
            <a:endParaRPr lang="en-US"/>
          </a:p>
        </p:txBody>
      </p:sp>
    </p:spTree>
    <p:extLst>
      <p:ext uri="{BB962C8B-B14F-4D97-AF65-F5344CB8AC3E}">
        <p14:creationId xmlns:p14="http://schemas.microsoft.com/office/powerpoint/2010/main" val="410790122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AA95D1A-935C-1946-8BE9-D4507D549551}" type="slidenum">
              <a:rPr lang="en-US"/>
              <a:pPr>
                <a:defRPr/>
              </a:pPr>
              <a:t>‹#›</a:t>
            </a:fld>
            <a:endParaRPr lang="en-US"/>
          </a:p>
        </p:txBody>
      </p:sp>
    </p:spTree>
    <p:extLst>
      <p:ext uri="{BB962C8B-B14F-4D97-AF65-F5344CB8AC3E}">
        <p14:creationId xmlns:p14="http://schemas.microsoft.com/office/powerpoint/2010/main" val="201507084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1EB4CF-2C3C-D042-B011-B46074AB1E53}" type="slidenum">
              <a:rPr lang="en-US"/>
              <a:pPr>
                <a:defRPr/>
              </a:pPr>
              <a:t>‹#›</a:t>
            </a:fld>
            <a:endParaRPr lang="en-US"/>
          </a:p>
        </p:txBody>
      </p:sp>
    </p:spTree>
    <p:extLst>
      <p:ext uri="{BB962C8B-B14F-4D97-AF65-F5344CB8AC3E}">
        <p14:creationId xmlns:p14="http://schemas.microsoft.com/office/powerpoint/2010/main" val="367504236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ED199B4-6651-624B-B7FC-86B7428F490E}" type="slidenum">
              <a:rPr lang="en-US"/>
              <a:pPr>
                <a:defRPr/>
              </a:pPr>
              <a:t>‹#›</a:t>
            </a:fld>
            <a:endParaRPr lang="en-US"/>
          </a:p>
        </p:txBody>
      </p:sp>
    </p:spTree>
    <p:extLst>
      <p:ext uri="{BB962C8B-B14F-4D97-AF65-F5344CB8AC3E}">
        <p14:creationId xmlns:p14="http://schemas.microsoft.com/office/powerpoint/2010/main" val="863084363"/>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AF45CBA-9C48-8D43-AEBD-DFEAF5DC4C12}" type="slidenum">
              <a:rPr lang="en-US"/>
              <a:pPr>
                <a:defRPr/>
              </a:pPr>
              <a:t>‹#›</a:t>
            </a:fld>
            <a:endParaRPr lang="en-US"/>
          </a:p>
        </p:txBody>
      </p:sp>
    </p:spTree>
    <p:extLst>
      <p:ext uri="{BB962C8B-B14F-4D97-AF65-F5344CB8AC3E}">
        <p14:creationId xmlns:p14="http://schemas.microsoft.com/office/powerpoint/2010/main" val="2138475987"/>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C75034-101C-E242-A5FC-7749888A447B}" type="slidenum">
              <a:rPr lang="en-US"/>
              <a:pPr>
                <a:defRPr/>
              </a:pPr>
              <a:t>‹#›</a:t>
            </a:fld>
            <a:endParaRPr lang="en-US"/>
          </a:p>
        </p:txBody>
      </p:sp>
    </p:spTree>
    <p:extLst>
      <p:ext uri="{BB962C8B-B14F-4D97-AF65-F5344CB8AC3E}">
        <p14:creationId xmlns:p14="http://schemas.microsoft.com/office/powerpoint/2010/main" val="2117940718"/>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bg bwMode="lt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8005" name="Rectangle 1029"/>
          <p:cNvSpPr>
            <a:spLocks noGrp="1" noChangeArrowheads="1"/>
          </p:cNvSpPr>
          <p:nvPr>
            <p:ph type="ctrTitle" sz="quarter"/>
          </p:nvPr>
        </p:nvSpPr>
        <p:spPr>
          <a:xfrm>
            <a:off x="2362200" y="1828800"/>
            <a:ext cx="6096000" cy="969963"/>
          </a:xfrm>
          <a:effectLst>
            <a:outerShdw blurRad="68580" dist="38099" dir="2700000" algn="ctr" rotWithShape="0">
              <a:srgbClr val="000000">
                <a:alpha val="75000"/>
              </a:srgbClr>
            </a:outerShdw>
          </a:effectLst>
        </p:spPr>
        <p:txBody>
          <a:bodyPr lIns="91440" tIns="45720" rIns="91440" bIns="45720" anchorCtr="1"/>
          <a:lstStyle>
            <a:lvl1pPr algn="ctr">
              <a:defRPr/>
            </a:lvl1pPr>
          </a:lstStyle>
          <a:p>
            <a:r>
              <a:rPr lang="en-US"/>
              <a:t>Click to edit Master title style</a:t>
            </a:r>
          </a:p>
        </p:txBody>
      </p:sp>
      <p:sp>
        <p:nvSpPr>
          <p:cNvPr id="128006" name="Rectangle 1030"/>
          <p:cNvSpPr>
            <a:spLocks noGrp="1" noChangeArrowheads="1"/>
          </p:cNvSpPr>
          <p:nvPr>
            <p:ph type="subTitle" sz="quarter" idx="1"/>
          </p:nvPr>
        </p:nvSpPr>
        <p:spPr>
          <a:xfrm>
            <a:off x="2362200" y="2895600"/>
            <a:ext cx="6096000" cy="990600"/>
          </a:xfrm>
          <a:effectLst>
            <a:outerShdw blurRad="68580" dist="38099" dir="2700000" algn="ctr" rotWithShape="0">
              <a:srgbClr val="000000">
                <a:alpha val="75000"/>
              </a:srgbClr>
            </a:outerShdw>
          </a:effectLst>
        </p:spPr>
        <p:txBody>
          <a:bodyPr lIns="91440" tIns="45720" rIns="91440" bIns="45720" anchor="ctr" anchorCtr="1"/>
          <a:lstStyle>
            <a:lvl1pPr marL="0" indent="0" algn="ctr">
              <a:buFont typeface="Wingdings" pitchFamily="-105" charset="2"/>
              <a:buNone/>
              <a:defRPr sz="3400"/>
            </a:lvl1pPr>
          </a:lstStyle>
          <a:p>
            <a:r>
              <a:rPr lang="en-US"/>
              <a:t>Click to edit Master subtitle style</a:t>
            </a:r>
          </a:p>
        </p:txBody>
      </p:sp>
      <p:sp>
        <p:nvSpPr>
          <p:cNvPr id="4" name="Rectangle 1026"/>
          <p:cNvSpPr>
            <a:spLocks noGrp="1" noChangeArrowheads="1"/>
          </p:cNvSpPr>
          <p:nvPr>
            <p:ph type="dt" sz="quarter" idx="10"/>
          </p:nvPr>
        </p:nvSpPr>
        <p:spPr>
          <a:xfrm>
            <a:off x="685800" y="6400800"/>
            <a:ext cx="2209800" cy="457200"/>
          </a:xfrm>
        </p:spPr>
        <p:txBody>
          <a:bodyPr anchor="ctr"/>
          <a:lstStyle>
            <a:lvl1pPr>
              <a:defRPr>
                <a:solidFill>
                  <a:schemeClr val="bg1"/>
                </a:solidFill>
              </a:defRPr>
            </a:lvl1pPr>
          </a:lstStyle>
          <a:p>
            <a:pPr>
              <a:defRPr/>
            </a:pPr>
            <a:endParaRPr lang="en-US"/>
          </a:p>
        </p:txBody>
      </p:sp>
      <p:sp>
        <p:nvSpPr>
          <p:cNvPr id="5" name="Rectangle 1027"/>
          <p:cNvSpPr>
            <a:spLocks noGrp="1" noChangeArrowheads="1"/>
          </p:cNvSpPr>
          <p:nvPr>
            <p:ph type="ftr" sz="quarter" idx="11"/>
          </p:nvPr>
        </p:nvSpPr>
        <p:spPr>
          <a:xfrm>
            <a:off x="2971800" y="6400800"/>
            <a:ext cx="3429000" cy="457200"/>
          </a:xfrm>
        </p:spPr>
        <p:txBody>
          <a:bodyPr anchor="ctr"/>
          <a:lstStyle>
            <a:lvl1pPr>
              <a:defRPr>
                <a:solidFill>
                  <a:schemeClr val="bg1"/>
                </a:solidFill>
              </a:defRPr>
            </a:lvl1pPr>
          </a:lstStyle>
          <a:p>
            <a:pPr>
              <a:defRPr/>
            </a:pPr>
            <a:endParaRPr lang="en-US"/>
          </a:p>
        </p:txBody>
      </p:sp>
      <p:sp>
        <p:nvSpPr>
          <p:cNvPr id="6" name="Rectangle 1028"/>
          <p:cNvSpPr>
            <a:spLocks noGrp="1" noChangeArrowheads="1"/>
          </p:cNvSpPr>
          <p:nvPr>
            <p:ph type="sldNum" sz="quarter" idx="12"/>
          </p:nvPr>
        </p:nvSpPr>
        <p:spPr>
          <a:xfrm>
            <a:off x="6553200" y="6400800"/>
            <a:ext cx="1917700" cy="457200"/>
          </a:xfrm>
        </p:spPr>
        <p:txBody>
          <a:bodyPr anchor="ctr"/>
          <a:lstStyle>
            <a:lvl1pPr>
              <a:defRPr>
                <a:solidFill>
                  <a:schemeClr val="bg1"/>
                </a:solidFill>
              </a:defRPr>
            </a:lvl1pPr>
          </a:lstStyle>
          <a:p>
            <a:pPr>
              <a:defRPr/>
            </a:pPr>
            <a:fld id="{FD011763-3FCC-3E45-8FE7-7F131AC14C1D}" type="slidenum">
              <a:rPr lang="en-US"/>
              <a:pPr>
                <a:defRPr/>
              </a:pPr>
              <a:t>‹#›</a:t>
            </a:fld>
            <a:endParaRPr lang="en-US"/>
          </a:p>
        </p:txBody>
      </p:sp>
    </p:spTree>
    <p:extLst>
      <p:ext uri="{BB962C8B-B14F-4D97-AF65-F5344CB8AC3E}">
        <p14:creationId xmlns:p14="http://schemas.microsoft.com/office/powerpoint/2010/main" val="35444778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666029-2CB5-F54E-9AA5-30441C8BBDD7}" type="slidenum">
              <a:rPr lang="en-US"/>
              <a:pPr>
                <a:defRPr/>
              </a:pPr>
              <a:t>‹#›</a:t>
            </a:fld>
            <a:endParaRPr lang="en-US"/>
          </a:p>
        </p:txBody>
      </p:sp>
    </p:spTree>
    <p:extLst>
      <p:ext uri="{BB962C8B-B14F-4D97-AF65-F5344CB8AC3E}">
        <p14:creationId xmlns:p14="http://schemas.microsoft.com/office/powerpoint/2010/main" val="4252981474"/>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24921F-1897-074F-A506-D716256F4CB6}" type="slidenum">
              <a:rPr lang="en-US"/>
              <a:pPr>
                <a:defRPr/>
              </a:pPr>
              <a:t>‹#›</a:t>
            </a:fld>
            <a:endParaRPr lang="en-US"/>
          </a:p>
        </p:txBody>
      </p:sp>
    </p:spTree>
    <p:extLst>
      <p:ext uri="{BB962C8B-B14F-4D97-AF65-F5344CB8AC3E}">
        <p14:creationId xmlns:p14="http://schemas.microsoft.com/office/powerpoint/2010/main" val="112704920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69EF29-C5BD-4E42-9F77-0227EC984714}" type="slidenum">
              <a:rPr lang="en-US"/>
              <a:pPr>
                <a:defRPr/>
              </a:pPr>
              <a:t>‹#›</a:t>
            </a:fld>
            <a:endParaRPr lang="en-US"/>
          </a:p>
        </p:txBody>
      </p:sp>
    </p:spTree>
    <p:extLst>
      <p:ext uri="{BB962C8B-B14F-4D97-AF65-F5344CB8AC3E}">
        <p14:creationId xmlns:p14="http://schemas.microsoft.com/office/powerpoint/2010/main" val="14833832"/>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752600"/>
            <a:ext cx="3848100" cy="44291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523AC5-F10F-A94F-A09D-0B903C0E1E46}" type="slidenum">
              <a:rPr lang="en-US"/>
              <a:pPr>
                <a:defRPr/>
              </a:pPr>
              <a:t>‹#›</a:t>
            </a:fld>
            <a:endParaRPr lang="en-US"/>
          </a:p>
        </p:txBody>
      </p:sp>
    </p:spTree>
    <p:extLst>
      <p:ext uri="{BB962C8B-B14F-4D97-AF65-F5344CB8AC3E}">
        <p14:creationId xmlns:p14="http://schemas.microsoft.com/office/powerpoint/2010/main" val="671594348"/>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4C1EF7-EE7F-3C47-B28A-B762137CB61E}" type="slidenum">
              <a:rPr lang="en-US"/>
              <a:pPr>
                <a:defRPr/>
              </a:pPr>
              <a:t>‹#›</a:t>
            </a:fld>
            <a:endParaRPr lang="en-US"/>
          </a:p>
        </p:txBody>
      </p:sp>
    </p:spTree>
    <p:extLst>
      <p:ext uri="{BB962C8B-B14F-4D97-AF65-F5344CB8AC3E}">
        <p14:creationId xmlns:p14="http://schemas.microsoft.com/office/powerpoint/2010/main" val="72253824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8BA8C60-3BD4-3C40-A236-FBEA63FA6A18}" type="slidenum">
              <a:rPr lang="en-US"/>
              <a:pPr>
                <a:defRPr/>
              </a:pPr>
              <a:t>‹#›</a:t>
            </a:fld>
            <a:endParaRPr lang="en-US"/>
          </a:p>
        </p:txBody>
      </p:sp>
    </p:spTree>
    <p:extLst>
      <p:ext uri="{BB962C8B-B14F-4D97-AF65-F5344CB8AC3E}">
        <p14:creationId xmlns:p14="http://schemas.microsoft.com/office/powerpoint/2010/main" val="47102688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0BEF212-73A7-A843-8C45-25164794D591}" type="slidenum">
              <a:rPr lang="en-US"/>
              <a:pPr>
                <a:defRPr/>
              </a:pPr>
              <a:t>‹#›</a:t>
            </a:fld>
            <a:endParaRPr lang="en-US"/>
          </a:p>
        </p:txBody>
      </p:sp>
    </p:spTree>
    <p:extLst>
      <p:ext uri="{BB962C8B-B14F-4D97-AF65-F5344CB8AC3E}">
        <p14:creationId xmlns:p14="http://schemas.microsoft.com/office/powerpoint/2010/main" val="3721569296"/>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720260-F377-9746-98D9-2EEEAEF5EAB4}" type="slidenum">
              <a:rPr lang="en-US"/>
              <a:pPr>
                <a:defRPr/>
              </a:pPr>
              <a:t>‹#›</a:t>
            </a:fld>
            <a:endParaRPr lang="en-US"/>
          </a:p>
        </p:txBody>
      </p:sp>
    </p:spTree>
    <p:extLst>
      <p:ext uri="{BB962C8B-B14F-4D97-AF65-F5344CB8AC3E}">
        <p14:creationId xmlns:p14="http://schemas.microsoft.com/office/powerpoint/2010/main" val="211388696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920EBA-7EB9-324E-A00A-DA4570009DDD}" type="slidenum">
              <a:rPr lang="en-US"/>
              <a:pPr>
                <a:defRPr/>
              </a:pPr>
              <a:t>‹#›</a:t>
            </a:fld>
            <a:endParaRPr lang="en-US"/>
          </a:p>
        </p:txBody>
      </p:sp>
    </p:spTree>
    <p:extLst>
      <p:ext uri="{BB962C8B-B14F-4D97-AF65-F5344CB8AC3E}">
        <p14:creationId xmlns:p14="http://schemas.microsoft.com/office/powerpoint/2010/main" val="673180946"/>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6BB243-D9A8-624E-9853-402D9BE8CD61}" type="slidenum">
              <a:rPr lang="en-US"/>
              <a:pPr>
                <a:defRPr/>
              </a:pPr>
              <a:t>‹#›</a:t>
            </a:fld>
            <a:endParaRPr lang="en-US"/>
          </a:p>
        </p:txBody>
      </p:sp>
    </p:spTree>
    <p:extLst>
      <p:ext uri="{BB962C8B-B14F-4D97-AF65-F5344CB8AC3E}">
        <p14:creationId xmlns:p14="http://schemas.microsoft.com/office/powerpoint/2010/main" val="43870792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1962150" cy="54959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734050" cy="54959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C72EBF-FE24-9345-92BC-D1CF3B2D9E88}" type="slidenum">
              <a:rPr lang="en-US"/>
              <a:pPr>
                <a:defRPr/>
              </a:pPr>
              <a:t>‹#›</a:t>
            </a:fld>
            <a:endParaRPr lang="en-US"/>
          </a:p>
        </p:txBody>
      </p:sp>
    </p:spTree>
    <p:extLst>
      <p:ext uri="{BB962C8B-B14F-4D97-AF65-F5344CB8AC3E}">
        <p14:creationId xmlns:p14="http://schemas.microsoft.com/office/powerpoint/2010/main" val="239314938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C17A49-6C32-1F47-8920-2967794A46CA}" type="slidenum">
              <a:rPr lang="en-US"/>
              <a:pPr>
                <a:defRPr/>
              </a:pPr>
              <a:t>‹#›</a:t>
            </a:fld>
            <a:endParaRPr lang="en-US"/>
          </a:p>
        </p:txBody>
      </p:sp>
    </p:spTree>
    <p:extLst>
      <p:ext uri="{BB962C8B-B14F-4D97-AF65-F5344CB8AC3E}">
        <p14:creationId xmlns:p14="http://schemas.microsoft.com/office/powerpoint/2010/main" val="1115362914"/>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8A485B3-D704-F540-ABD4-ACB2B3BCDDA1}" type="slidenum">
              <a:rPr lang="en-US"/>
              <a:pPr>
                <a:defRPr/>
              </a:pPr>
              <a:t>‹#›</a:t>
            </a:fld>
            <a:endParaRPr lang="en-US"/>
          </a:p>
        </p:txBody>
      </p:sp>
    </p:spTree>
    <p:extLst>
      <p:ext uri="{BB962C8B-B14F-4D97-AF65-F5344CB8AC3E}">
        <p14:creationId xmlns:p14="http://schemas.microsoft.com/office/powerpoint/2010/main" val="1894268606"/>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76DB5D-5A92-A844-9DD1-DD03C7626F99}" type="slidenum">
              <a:rPr lang="en-US"/>
              <a:pPr>
                <a:defRPr/>
              </a:pPr>
              <a:t>‹#›</a:t>
            </a:fld>
            <a:endParaRPr lang="en-US"/>
          </a:p>
        </p:txBody>
      </p:sp>
    </p:spTree>
    <p:extLst>
      <p:ext uri="{BB962C8B-B14F-4D97-AF65-F5344CB8AC3E}">
        <p14:creationId xmlns:p14="http://schemas.microsoft.com/office/powerpoint/2010/main" val="299190164"/>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90972F-861E-BD49-9856-F55D5A7C979F}" type="slidenum">
              <a:rPr lang="en-US"/>
              <a:pPr>
                <a:defRPr/>
              </a:pPr>
              <a:t>‹#›</a:t>
            </a:fld>
            <a:endParaRPr lang="en-US"/>
          </a:p>
        </p:txBody>
      </p:sp>
    </p:spTree>
    <p:extLst>
      <p:ext uri="{BB962C8B-B14F-4D97-AF65-F5344CB8AC3E}">
        <p14:creationId xmlns:p14="http://schemas.microsoft.com/office/powerpoint/2010/main" val="260598299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7870A71-AADF-6C4E-AC6B-9A0A8F9B78E3}" type="slidenum">
              <a:rPr lang="en-US"/>
              <a:pPr>
                <a:defRPr/>
              </a:pPr>
              <a:t>‹#›</a:t>
            </a:fld>
            <a:endParaRPr lang="en-US"/>
          </a:p>
        </p:txBody>
      </p:sp>
    </p:spTree>
    <p:extLst>
      <p:ext uri="{BB962C8B-B14F-4D97-AF65-F5344CB8AC3E}">
        <p14:creationId xmlns:p14="http://schemas.microsoft.com/office/powerpoint/2010/main" val="194422018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8917104-97D2-2B44-867D-9E3100434F98}" type="slidenum">
              <a:rPr lang="en-US"/>
              <a:pPr>
                <a:defRPr/>
              </a:pPr>
              <a:t>‹#›</a:t>
            </a:fld>
            <a:endParaRPr lang="en-US"/>
          </a:p>
        </p:txBody>
      </p:sp>
    </p:spTree>
    <p:extLst>
      <p:ext uri="{BB962C8B-B14F-4D97-AF65-F5344CB8AC3E}">
        <p14:creationId xmlns:p14="http://schemas.microsoft.com/office/powerpoint/2010/main" val="2237393195"/>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EAE2391-E2F8-A847-96FC-0928CAC11F82}" type="slidenum">
              <a:rPr lang="en-US"/>
              <a:pPr>
                <a:defRPr/>
              </a:pPr>
              <a:t>‹#›</a:t>
            </a:fld>
            <a:endParaRPr lang="en-US"/>
          </a:p>
        </p:txBody>
      </p:sp>
    </p:spTree>
    <p:extLst>
      <p:ext uri="{BB962C8B-B14F-4D97-AF65-F5344CB8AC3E}">
        <p14:creationId xmlns:p14="http://schemas.microsoft.com/office/powerpoint/2010/main" val="2698861493"/>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FF0D9C0-2A3F-5A42-9671-5E107184BD3F}" type="slidenum">
              <a:rPr lang="en-US"/>
              <a:pPr>
                <a:defRPr/>
              </a:pPr>
              <a:t>‹#›</a:t>
            </a:fld>
            <a:endParaRPr lang="en-US"/>
          </a:p>
        </p:txBody>
      </p:sp>
    </p:spTree>
    <p:extLst>
      <p:ext uri="{BB962C8B-B14F-4D97-AF65-F5344CB8AC3E}">
        <p14:creationId xmlns:p14="http://schemas.microsoft.com/office/powerpoint/2010/main" val="121776572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6A505E-7C67-424E-A977-2768CBF3277C}" type="slidenum">
              <a:rPr lang="en-US"/>
              <a:pPr>
                <a:defRPr/>
              </a:pPr>
              <a:t>‹#›</a:t>
            </a:fld>
            <a:endParaRPr lang="en-US"/>
          </a:p>
        </p:txBody>
      </p:sp>
    </p:spTree>
    <p:extLst>
      <p:ext uri="{BB962C8B-B14F-4D97-AF65-F5344CB8AC3E}">
        <p14:creationId xmlns:p14="http://schemas.microsoft.com/office/powerpoint/2010/main" val="3013724637"/>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2DF98-AB2C-474F-9193-68D361BD7DBE}" type="slidenum">
              <a:rPr lang="en-US"/>
              <a:pPr>
                <a:defRPr/>
              </a:pPr>
              <a:t>‹#›</a:t>
            </a:fld>
            <a:endParaRPr lang="en-US"/>
          </a:p>
        </p:txBody>
      </p:sp>
    </p:spTree>
    <p:extLst>
      <p:ext uri="{BB962C8B-B14F-4D97-AF65-F5344CB8AC3E}">
        <p14:creationId xmlns:p14="http://schemas.microsoft.com/office/powerpoint/2010/main" val="2504446914"/>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950C87-7B63-C141-AAB6-5B894D71A6E6}" type="slidenum">
              <a:rPr lang="en-US"/>
              <a:pPr>
                <a:defRPr/>
              </a:pPr>
              <a:t>‹#›</a:t>
            </a:fld>
            <a:endParaRPr lang="en-US"/>
          </a:p>
        </p:txBody>
      </p:sp>
    </p:spTree>
    <p:extLst>
      <p:ext uri="{BB962C8B-B14F-4D97-AF65-F5344CB8AC3E}">
        <p14:creationId xmlns:p14="http://schemas.microsoft.com/office/powerpoint/2010/main" val="23276420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38900" y="381000"/>
            <a:ext cx="20193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81000" y="381000"/>
            <a:ext cx="59055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64E742-2B34-9F4A-9C3D-C93DC5EF6E2B}" type="slidenum">
              <a:rPr lang="en-US"/>
              <a:pPr>
                <a:defRPr/>
              </a:pPr>
              <a:t>‹#›</a:t>
            </a:fld>
            <a:endParaRPr lang="en-US"/>
          </a:p>
        </p:txBody>
      </p:sp>
    </p:spTree>
    <p:extLst>
      <p:ext uri="{BB962C8B-B14F-4D97-AF65-F5344CB8AC3E}">
        <p14:creationId xmlns:p14="http://schemas.microsoft.com/office/powerpoint/2010/main" val="2108331511"/>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62A9DE-C295-874C-837D-F940A04804D8}" type="slidenum">
              <a:rPr lang="en-US"/>
              <a:pPr>
                <a:defRPr/>
              </a:pPr>
              <a:t>‹#›</a:t>
            </a:fld>
            <a:endParaRPr lang="en-US"/>
          </a:p>
        </p:txBody>
      </p:sp>
    </p:spTree>
    <p:extLst>
      <p:ext uri="{BB962C8B-B14F-4D97-AF65-F5344CB8AC3E}">
        <p14:creationId xmlns:p14="http://schemas.microsoft.com/office/powerpoint/2010/main" val="1125790161"/>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1858"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1859" name="Rectangle 3"/>
          <p:cNvSpPr>
            <a:spLocks noGrp="1" noChangeArrowheads="1"/>
          </p:cNvSpPr>
          <p:nvPr>
            <p:ph type="subTitle" idx="1"/>
          </p:nvPr>
        </p:nvSpPr>
        <p:spPr>
          <a:xfrm>
            <a:off x="1371600" y="3886200"/>
            <a:ext cx="6400800" cy="1752600"/>
          </a:xfrm>
        </p:spPr>
        <p:txBody>
          <a:bodyPr/>
          <a:lstStyle>
            <a:lvl1pPr marL="0" indent="0" algn="ctr">
              <a:buFont typeface="Monotype Sort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1357151-180A-B541-AF1B-73B9217BD9C8}" type="slidenum">
              <a:rPr lang="en-US"/>
              <a:pPr>
                <a:defRPr/>
              </a:pPr>
              <a:t>‹#›</a:t>
            </a:fld>
            <a:endParaRPr lang="en-US"/>
          </a:p>
        </p:txBody>
      </p:sp>
    </p:spTree>
    <p:extLst>
      <p:ext uri="{BB962C8B-B14F-4D97-AF65-F5344CB8AC3E}">
        <p14:creationId xmlns:p14="http://schemas.microsoft.com/office/powerpoint/2010/main" val="398750111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9AC1F2-982B-2D47-8645-E10691C42706}" type="slidenum">
              <a:rPr lang="en-US"/>
              <a:pPr>
                <a:defRPr/>
              </a:pPr>
              <a:t>‹#›</a:t>
            </a:fld>
            <a:endParaRPr lang="en-US"/>
          </a:p>
        </p:txBody>
      </p:sp>
    </p:spTree>
    <p:extLst>
      <p:ext uri="{BB962C8B-B14F-4D97-AF65-F5344CB8AC3E}">
        <p14:creationId xmlns:p14="http://schemas.microsoft.com/office/powerpoint/2010/main" val="2893714355"/>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91670A-326D-314A-B8B2-A8E57AF0ED1E}" type="slidenum">
              <a:rPr lang="en-US"/>
              <a:pPr>
                <a:defRPr/>
              </a:pPr>
              <a:t>‹#›</a:t>
            </a:fld>
            <a:endParaRPr lang="en-US"/>
          </a:p>
        </p:txBody>
      </p:sp>
    </p:spTree>
    <p:extLst>
      <p:ext uri="{BB962C8B-B14F-4D97-AF65-F5344CB8AC3E}">
        <p14:creationId xmlns:p14="http://schemas.microsoft.com/office/powerpoint/2010/main" val="1211363254"/>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A4BFA8-D48A-7A4B-8C15-D3C81C4FB59E}" type="slidenum">
              <a:rPr lang="en-US"/>
              <a:pPr>
                <a:defRPr/>
              </a:pPr>
              <a:t>‹#›</a:t>
            </a:fld>
            <a:endParaRPr lang="en-US"/>
          </a:p>
        </p:txBody>
      </p:sp>
    </p:spTree>
    <p:extLst>
      <p:ext uri="{BB962C8B-B14F-4D97-AF65-F5344CB8AC3E}">
        <p14:creationId xmlns:p14="http://schemas.microsoft.com/office/powerpoint/2010/main" val="282121886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D73D36C-EB86-7642-9BF3-4A2CC6B00917}" type="slidenum">
              <a:rPr lang="en-US"/>
              <a:pPr>
                <a:defRPr/>
              </a:pPr>
              <a:t>‹#›</a:t>
            </a:fld>
            <a:endParaRPr lang="en-US"/>
          </a:p>
        </p:txBody>
      </p:sp>
    </p:spTree>
    <p:extLst>
      <p:ext uri="{BB962C8B-B14F-4D97-AF65-F5344CB8AC3E}">
        <p14:creationId xmlns:p14="http://schemas.microsoft.com/office/powerpoint/2010/main" val="212824030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ACB727D-6C27-E442-9657-4223E2C238DE}" type="slidenum">
              <a:rPr lang="en-US"/>
              <a:pPr>
                <a:defRPr/>
              </a:pPr>
              <a:t>‹#›</a:t>
            </a:fld>
            <a:endParaRPr lang="en-US"/>
          </a:p>
        </p:txBody>
      </p:sp>
    </p:spTree>
    <p:extLst>
      <p:ext uri="{BB962C8B-B14F-4D97-AF65-F5344CB8AC3E}">
        <p14:creationId xmlns:p14="http://schemas.microsoft.com/office/powerpoint/2010/main" val="879548408"/>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3BE20CF-57C4-0A4A-90D2-F159A3AC63E2}" type="slidenum">
              <a:rPr lang="en-US"/>
              <a:pPr>
                <a:defRPr/>
              </a:pPr>
              <a:t>‹#›</a:t>
            </a:fld>
            <a:endParaRPr lang="en-US"/>
          </a:p>
        </p:txBody>
      </p:sp>
    </p:spTree>
    <p:extLst>
      <p:ext uri="{BB962C8B-B14F-4D97-AF65-F5344CB8AC3E}">
        <p14:creationId xmlns:p14="http://schemas.microsoft.com/office/powerpoint/2010/main" val="892730494"/>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16E5EC-99FB-E746-8AB5-4EE1CA5928D9}" type="slidenum">
              <a:rPr lang="en-US"/>
              <a:pPr>
                <a:defRPr/>
              </a:pPr>
              <a:t>‹#›</a:t>
            </a:fld>
            <a:endParaRPr lang="en-US"/>
          </a:p>
        </p:txBody>
      </p:sp>
    </p:spTree>
    <p:extLst>
      <p:ext uri="{BB962C8B-B14F-4D97-AF65-F5344CB8AC3E}">
        <p14:creationId xmlns:p14="http://schemas.microsoft.com/office/powerpoint/2010/main" val="306191818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4DB180-51E2-8A43-B3F5-3C9A3494FCD0}" type="slidenum">
              <a:rPr lang="en-US"/>
              <a:pPr>
                <a:defRPr/>
              </a:pPr>
              <a:t>‹#›</a:t>
            </a:fld>
            <a:endParaRPr lang="en-US"/>
          </a:p>
        </p:txBody>
      </p:sp>
    </p:spTree>
    <p:extLst>
      <p:ext uri="{BB962C8B-B14F-4D97-AF65-F5344CB8AC3E}">
        <p14:creationId xmlns:p14="http://schemas.microsoft.com/office/powerpoint/2010/main" val="29582294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kumimoji="1" lang="en-US"/>
          </a:p>
        </p:txBody>
      </p:sp>
      <p:grpSp>
        <p:nvGrpSpPr>
          <p:cNvPr id="6" name="Group 6"/>
          <p:cNvGrpSpPr>
            <a:grpSpLocks/>
          </p:cNvGrpSpPr>
          <p:nvPr/>
        </p:nvGrpSpPr>
        <p:grpSpPr bwMode="auto">
          <a:xfrm>
            <a:off x="533400"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grpSp>
        <p:nvGrpSpPr>
          <p:cNvPr id="13" name="Group 13"/>
          <p:cNvGrpSpPr>
            <a:grpSpLocks/>
          </p:cNvGrpSpPr>
          <p:nvPr/>
        </p:nvGrpSpPr>
        <p:grpSpPr bwMode="auto">
          <a:xfrm>
            <a:off x="533400"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p:spPr>
          <p:txBody>
            <a:bodyPr wrap="none" anchor="ctr"/>
            <a:lstStyle/>
            <a:p>
              <a:pPr eaLnBrk="0" hangingPunct="0"/>
              <a:endParaRPr lang="en-US"/>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p:spPr>
          <p:txBody>
            <a:bodyPr wrap="none" anchor="ctr"/>
            <a:lstStyle/>
            <a:p>
              <a:pPr eaLnBrk="0" hangingPunct="0"/>
              <a:endParaRPr lang="en-US"/>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p:spPr>
          <p:txBody>
            <a:bodyPr wrap="none" anchor="ctr"/>
            <a:lstStyle/>
            <a:p>
              <a:pPr eaLnBrk="0" hangingPunct="0"/>
              <a:endParaRPr lang="en-US"/>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p:spPr>
          <p:txBody>
            <a:bodyPr wrap="none" anchor="ctr"/>
            <a:lstStyle/>
            <a:p>
              <a:pPr eaLnBrk="0" hangingPunct="0"/>
              <a:endParaRPr lang="en-US"/>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p:spPr>
          <p:txBody>
            <a:bodyPr wrap="none" anchor="ctr"/>
            <a:lstStyle/>
            <a:p>
              <a:pPr eaLnBrk="0" hangingPunct="0"/>
              <a:endParaRPr lang="en-US"/>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p:spPr>
          <p:txBody>
            <a:bodyPr wrap="none" anchor="ctr"/>
            <a:lstStyle/>
            <a:p>
              <a:pPr eaLnBrk="0" hangingPunct="0"/>
              <a:endParaRPr lang="en-US"/>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p:spPr>
        <p:txBody>
          <a:bodyPr wrap="none" anchor="ctr"/>
          <a:lstStyle/>
          <a:p>
            <a:pPr algn="ctr"/>
            <a:endParaRPr kumimoji="1" lang="en-US"/>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p:spPr>
        <p:txBody>
          <a:bodyPr wrap="none" anchor="ctr"/>
          <a:lstStyle/>
          <a:p>
            <a:pPr algn="ctr"/>
            <a:endParaRPr kumimoji="1" lang="en-US"/>
          </a:p>
        </p:txBody>
      </p:sp>
      <p:sp>
        <p:nvSpPr>
          <p:cNvPr id="22" name="Rectangle 22"/>
          <p:cNvSpPr>
            <a:spLocks noChangeArrowheads="1"/>
          </p:cNvSpPr>
          <p:nvPr/>
        </p:nvSpPr>
        <p:spPr bwMode="auto">
          <a:xfrm>
            <a:off x="4724400" y="4191000"/>
            <a:ext cx="211138" cy="211138"/>
          </a:xfrm>
          <a:prstGeom prst="rect">
            <a:avLst/>
          </a:prstGeom>
          <a:solidFill>
            <a:schemeClr val="accent1"/>
          </a:solidFill>
          <a:ln w="28575">
            <a:solidFill>
              <a:schemeClr val="hlink"/>
            </a:solidFill>
            <a:miter lim="800000"/>
            <a:headEnd/>
            <a:tailEnd/>
          </a:ln>
        </p:spPr>
        <p:txBody>
          <a:bodyPr wrap="none" anchor="ctr"/>
          <a:lstStyle/>
          <a:p>
            <a:pPr algn="ctr"/>
            <a:endParaRPr kumimoji="1" lang="en-US"/>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r>
              <a:rPr lang="en-US"/>
              <a:t>Click to edit Master title style</a:t>
            </a:r>
          </a:p>
        </p:txBody>
      </p:sp>
      <p:sp>
        <p:nvSpPr>
          <p:cNvPr id="2138116" name="Rectangle 4"/>
          <p:cNvSpPr>
            <a:spLocks noGrp="1" noChangeArrowheads="1"/>
          </p:cNvSpPr>
          <p:nvPr>
            <p:ph type="subTitle" idx="1"/>
          </p:nvPr>
        </p:nvSpPr>
        <p:spPr>
          <a:xfrm>
            <a:off x="1371600" y="4495800"/>
            <a:ext cx="6400800" cy="1524000"/>
          </a:xfrm>
        </p:spPr>
        <p:txBody>
          <a:bodyPr anchor="ctr"/>
          <a:lstStyle>
            <a:lvl1pPr marL="0" indent="0" algn="ctr">
              <a:lnSpc>
                <a:spcPct val="80000"/>
              </a:lnSpc>
              <a:buFont typeface="Wingdings" pitchFamily="-105" charset="2"/>
              <a:buNone/>
              <a:defRPr sz="2400">
                <a:solidFill>
                  <a:schemeClr val="tx2"/>
                </a:solidFill>
              </a:defRPr>
            </a:lvl1pPr>
          </a:lstStyle>
          <a:p>
            <a:r>
              <a:rPr lang="en-US"/>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p>
        </p:txBody>
      </p:sp>
      <p:sp>
        <p:nvSpPr>
          <p:cNvPr id="24" name="Rectangle 24"/>
          <p:cNvSpPr>
            <a:spLocks noGrp="1" noChangeArrowheads="1"/>
          </p:cNvSpPr>
          <p:nvPr>
            <p:ph type="ftr" sz="quarter" idx="11"/>
          </p:nvPr>
        </p:nvSpPr>
        <p:spPr/>
        <p:txBody>
          <a:bodyPr/>
          <a:lstStyle>
            <a:lvl1pPr>
              <a:defRPr/>
            </a:lvl1pPr>
          </a:lstStyle>
          <a:p>
            <a:pPr>
              <a:defRPr/>
            </a:pPr>
            <a:endParaRPr lang="en-US"/>
          </a:p>
        </p:txBody>
      </p:sp>
      <p:sp>
        <p:nvSpPr>
          <p:cNvPr id="25" name="Rectangle 25"/>
          <p:cNvSpPr>
            <a:spLocks noGrp="1" noChangeArrowheads="1"/>
          </p:cNvSpPr>
          <p:nvPr>
            <p:ph type="sldNum" sz="quarter" idx="12"/>
          </p:nvPr>
        </p:nvSpPr>
        <p:spPr/>
        <p:txBody>
          <a:bodyPr/>
          <a:lstStyle>
            <a:lvl1pPr>
              <a:defRPr sz="3200">
                <a:latin typeface="Helvetica" charset="0"/>
              </a:defRPr>
            </a:lvl1pPr>
          </a:lstStyle>
          <a:p>
            <a:pPr>
              <a:defRPr/>
            </a:pPr>
            <a:fld id="{BD94F46A-5441-B44F-BC2D-3231A1D90FB7}" type="slidenum">
              <a:rPr lang="en-US"/>
              <a:pPr>
                <a:defRPr/>
              </a:pPr>
              <a:t>‹#›</a:t>
            </a:fld>
            <a:endParaRPr lang="en-US"/>
          </a:p>
        </p:txBody>
      </p:sp>
    </p:spTree>
    <p:extLst>
      <p:ext uri="{BB962C8B-B14F-4D97-AF65-F5344CB8AC3E}">
        <p14:creationId xmlns:p14="http://schemas.microsoft.com/office/powerpoint/2010/main" val="1026758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0C4B35-F340-D245-8933-BFAAB61BC5C7}" type="slidenum">
              <a:rPr lang="en-US"/>
              <a:pPr>
                <a:defRPr/>
              </a:pPr>
              <a:t>‹#›</a:t>
            </a:fld>
            <a:endParaRPr lang="en-US"/>
          </a:p>
        </p:txBody>
      </p:sp>
    </p:spTree>
    <p:extLst>
      <p:ext uri="{BB962C8B-B14F-4D97-AF65-F5344CB8AC3E}">
        <p14:creationId xmlns:p14="http://schemas.microsoft.com/office/powerpoint/2010/main" val="129930926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0FA47A5-8716-754F-9FC1-32C7133948E3}" type="slidenum">
              <a:rPr lang="en-US"/>
              <a:pPr>
                <a:defRPr/>
              </a:pPr>
              <a:t>‹#›</a:t>
            </a:fld>
            <a:endParaRPr lang="en-US"/>
          </a:p>
        </p:txBody>
      </p:sp>
    </p:spTree>
    <p:extLst>
      <p:ext uri="{BB962C8B-B14F-4D97-AF65-F5344CB8AC3E}">
        <p14:creationId xmlns:p14="http://schemas.microsoft.com/office/powerpoint/2010/main" val="267525304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8786" name="Rectangle 1026"/>
          <p:cNvSpPr>
            <a:spLocks noGrp="1" noChangeArrowheads="1"/>
          </p:cNvSpPr>
          <p:nvPr>
            <p:ph type="ctrTitle" sz="quarter"/>
          </p:nvPr>
        </p:nvSpPr>
        <p:spPr>
          <a:xfrm>
            <a:off x="685800" y="1676400"/>
            <a:ext cx="7772400" cy="1828800"/>
          </a:xfrm>
          <a:effectLst>
            <a:outerShdw blurRad="63500" dist="35915" dir="16979978" algn="ctr" rotWithShape="0">
              <a:srgbClr val="000000">
                <a:alpha val="75000"/>
              </a:srgbClr>
            </a:outerShdw>
          </a:effectLst>
        </p:spPr>
        <p:txBody>
          <a:bodyPr/>
          <a:lstStyle>
            <a:lvl1pPr>
              <a:defRPr/>
            </a:lvl1pPr>
          </a:lstStyle>
          <a:p>
            <a:r>
              <a:rPr lang="en-US"/>
              <a:t>Click to edit Master title style</a:t>
            </a:r>
          </a:p>
        </p:txBody>
      </p:sp>
      <p:sp>
        <p:nvSpPr>
          <p:cNvPr id="118787" name="Rectangle 1027"/>
          <p:cNvSpPr>
            <a:spLocks noGrp="1" noChangeArrowheads="1"/>
          </p:cNvSpPr>
          <p:nvPr>
            <p:ph type="subTitle" sz="quarter" idx="1"/>
          </p:nvPr>
        </p:nvSpPr>
        <p:spPr>
          <a:xfrm>
            <a:off x="1371600" y="3886200"/>
            <a:ext cx="6400800" cy="1752600"/>
          </a:xfrm>
          <a:effectLst>
            <a:outerShdw blurRad="63500" dist="25399" dir="16979931" algn="ctr" rotWithShape="0">
              <a:srgbClr val="000000">
                <a:alpha val="75000"/>
              </a:srgbClr>
            </a:outerShdw>
          </a:effectLst>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BE8563-05E2-7A4F-8CE2-78BDC9DF5E35}" type="slidenum">
              <a:rPr lang="en-US"/>
              <a:pPr>
                <a:defRPr/>
              </a:pPr>
              <a:t>‹#›</a:t>
            </a:fld>
            <a:endParaRPr lang="en-US"/>
          </a:p>
        </p:txBody>
      </p:sp>
    </p:spTree>
    <p:extLst>
      <p:ext uri="{BB962C8B-B14F-4D97-AF65-F5344CB8AC3E}">
        <p14:creationId xmlns:p14="http://schemas.microsoft.com/office/powerpoint/2010/main" val="2438345394"/>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FF8FCE-A888-A94D-B0A6-1B29C175B8A2}" type="slidenum">
              <a:rPr lang="en-US"/>
              <a:pPr>
                <a:defRPr/>
              </a:pPr>
              <a:t>‹#›</a:t>
            </a:fld>
            <a:endParaRPr lang="en-US"/>
          </a:p>
        </p:txBody>
      </p:sp>
    </p:spTree>
    <p:extLst>
      <p:ext uri="{BB962C8B-B14F-4D97-AF65-F5344CB8AC3E}">
        <p14:creationId xmlns:p14="http://schemas.microsoft.com/office/powerpoint/2010/main" val="42727137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1093E1-8717-384A-9E14-D9AF1CF5B41F}" type="slidenum">
              <a:rPr lang="en-US"/>
              <a:pPr>
                <a:defRPr/>
              </a:pPr>
              <a:t>‹#›</a:t>
            </a:fld>
            <a:endParaRPr lang="en-US"/>
          </a:p>
        </p:txBody>
      </p:sp>
    </p:spTree>
    <p:extLst>
      <p:ext uri="{BB962C8B-B14F-4D97-AF65-F5344CB8AC3E}">
        <p14:creationId xmlns:p14="http://schemas.microsoft.com/office/powerpoint/2010/main" val="619788896"/>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AB789D0-2C4E-1A4A-BE04-47775B8FCA31}" type="slidenum">
              <a:rPr lang="en-US"/>
              <a:pPr>
                <a:defRPr/>
              </a:pPr>
              <a:t>‹#›</a:t>
            </a:fld>
            <a:endParaRPr lang="en-US"/>
          </a:p>
        </p:txBody>
      </p:sp>
    </p:spTree>
    <p:extLst>
      <p:ext uri="{BB962C8B-B14F-4D97-AF65-F5344CB8AC3E}">
        <p14:creationId xmlns:p14="http://schemas.microsoft.com/office/powerpoint/2010/main" val="76333046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DA87C4-D1E7-8F4F-B516-F8C297CD8A50}" type="slidenum">
              <a:rPr lang="en-US"/>
              <a:pPr>
                <a:defRPr/>
              </a:pPr>
              <a:t>‹#›</a:t>
            </a:fld>
            <a:endParaRPr lang="en-US"/>
          </a:p>
        </p:txBody>
      </p:sp>
    </p:spTree>
    <p:extLst>
      <p:ext uri="{BB962C8B-B14F-4D97-AF65-F5344CB8AC3E}">
        <p14:creationId xmlns:p14="http://schemas.microsoft.com/office/powerpoint/2010/main" val="182005882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0BF3A74-5E4A-E749-B825-4B98FD1424D0}" type="slidenum">
              <a:rPr lang="en-US"/>
              <a:pPr>
                <a:defRPr/>
              </a:pPr>
              <a:t>‹#›</a:t>
            </a:fld>
            <a:endParaRPr lang="en-US"/>
          </a:p>
        </p:txBody>
      </p:sp>
    </p:spTree>
    <p:extLst>
      <p:ext uri="{BB962C8B-B14F-4D97-AF65-F5344CB8AC3E}">
        <p14:creationId xmlns:p14="http://schemas.microsoft.com/office/powerpoint/2010/main" val="181684925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ABBBB8E-6F00-9B4C-8238-161FD7EAA24A}" type="slidenum">
              <a:rPr lang="en-US"/>
              <a:pPr>
                <a:defRPr/>
              </a:pPr>
              <a:t>‹#›</a:t>
            </a:fld>
            <a:endParaRPr lang="en-US"/>
          </a:p>
        </p:txBody>
      </p:sp>
    </p:spTree>
    <p:extLst>
      <p:ext uri="{BB962C8B-B14F-4D97-AF65-F5344CB8AC3E}">
        <p14:creationId xmlns:p14="http://schemas.microsoft.com/office/powerpoint/2010/main" val="1821947992"/>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EED3A1-39B4-C94A-AE7E-DC306D4D49C9}" type="slidenum">
              <a:rPr lang="en-US"/>
              <a:pPr>
                <a:defRPr/>
              </a:pPr>
              <a:t>‹#›</a:t>
            </a:fld>
            <a:endParaRPr lang="en-US"/>
          </a:p>
        </p:txBody>
      </p:sp>
    </p:spTree>
    <p:extLst>
      <p:ext uri="{BB962C8B-B14F-4D97-AF65-F5344CB8AC3E}">
        <p14:creationId xmlns:p14="http://schemas.microsoft.com/office/powerpoint/2010/main" val="24940905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p>
        </p:txBody>
      </p:sp>
      <p:sp>
        <p:nvSpPr>
          <p:cNvPr id="5" name="Rectangle 19"/>
          <p:cNvSpPr>
            <a:spLocks noGrp="1" noChangeArrowheads="1"/>
          </p:cNvSpPr>
          <p:nvPr>
            <p:ph type="ftr" sz="quarter" idx="11"/>
          </p:nvPr>
        </p:nvSpPr>
        <p:spPr>
          <a:ln/>
        </p:spPr>
        <p:txBody>
          <a:bodyPr/>
          <a:lstStyle>
            <a:lvl1pPr>
              <a:defRPr/>
            </a:lvl1pPr>
          </a:lstStyle>
          <a:p>
            <a:pPr>
              <a:defRPr/>
            </a:pPr>
            <a:endParaRPr lang="en-US"/>
          </a:p>
        </p:txBody>
      </p:sp>
      <p:sp>
        <p:nvSpPr>
          <p:cNvPr id="6" name="Rectangle 20"/>
          <p:cNvSpPr>
            <a:spLocks noGrp="1" noChangeArrowheads="1"/>
          </p:cNvSpPr>
          <p:nvPr>
            <p:ph type="sldNum" sz="quarter" idx="12"/>
          </p:nvPr>
        </p:nvSpPr>
        <p:spPr>
          <a:ln/>
        </p:spPr>
        <p:txBody>
          <a:bodyPr/>
          <a:lstStyle>
            <a:lvl1pPr>
              <a:defRPr/>
            </a:lvl1pPr>
          </a:lstStyle>
          <a:p>
            <a:pPr>
              <a:defRPr/>
            </a:pPr>
            <a:fld id="{B9900111-85B4-C146-8B8B-7476AE2720E1}" type="slidenum">
              <a:rPr lang="en-US"/>
              <a:pPr>
                <a:defRPr/>
              </a:pPr>
              <a:t>‹#›</a:t>
            </a:fld>
            <a:endParaRPr lang="en-US"/>
          </a:p>
        </p:txBody>
      </p:sp>
    </p:spTree>
    <p:extLst>
      <p:ext uri="{BB962C8B-B14F-4D97-AF65-F5344CB8AC3E}">
        <p14:creationId xmlns:p14="http://schemas.microsoft.com/office/powerpoint/2010/main" val="197742713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430BDB-4A1E-0046-A5B9-61E68A258332}" type="slidenum">
              <a:rPr lang="en-US"/>
              <a:pPr>
                <a:defRPr/>
              </a:pPr>
              <a:t>‹#›</a:t>
            </a:fld>
            <a:endParaRPr lang="en-US"/>
          </a:p>
        </p:txBody>
      </p:sp>
    </p:spTree>
    <p:extLst>
      <p:ext uri="{BB962C8B-B14F-4D97-AF65-F5344CB8AC3E}">
        <p14:creationId xmlns:p14="http://schemas.microsoft.com/office/powerpoint/2010/main" val="287825017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35786A-A2CF-394C-9785-2D51663FDED7}" type="slidenum">
              <a:rPr lang="en-US"/>
              <a:pPr>
                <a:defRPr/>
              </a:pPr>
              <a:t>‹#›</a:t>
            </a:fld>
            <a:endParaRPr lang="en-US"/>
          </a:p>
        </p:txBody>
      </p:sp>
    </p:spTree>
    <p:extLst>
      <p:ext uri="{BB962C8B-B14F-4D97-AF65-F5344CB8AC3E}">
        <p14:creationId xmlns:p14="http://schemas.microsoft.com/office/powerpoint/2010/main" val="770703792"/>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3BC4C52-E2E7-FC4C-A485-87FE9A1DB45E}" type="slidenum">
              <a:rPr lang="en-US"/>
              <a:pPr>
                <a:defRPr/>
              </a:pPr>
              <a:t>‹#›</a:t>
            </a:fld>
            <a:endParaRPr lang="en-US"/>
          </a:p>
        </p:txBody>
      </p:sp>
    </p:spTree>
    <p:extLst>
      <p:ext uri="{BB962C8B-B14F-4D97-AF65-F5344CB8AC3E}">
        <p14:creationId xmlns:p14="http://schemas.microsoft.com/office/powerpoint/2010/main" val="274347480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571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5715"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DDAD4F-CDF2-2F4F-929A-591436FD8CCB}" type="slidenum">
              <a:rPr lang="en-US"/>
              <a:pPr>
                <a:defRPr/>
              </a:pPr>
              <a:t>‹#›</a:t>
            </a:fld>
            <a:endParaRPr lang="en-US"/>
          </a:p>
        </p:txBody>
      </p:sp>
    </p:spTree>
    <p:extLst>
      <p:ext uri="{BB962C8B-B14F-4D97-AF65-F5344CB8AC3E}">
        <p14:creationId xmlns:p14="http://schemas.microsoft.com/office/powerpoint/2010/main" val="366959635"/>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CD4D2E4-628E-C048-A1F1-A6B0E1CE3570}" type="slidenum">
              <a:rPr lang="en-US"/>
              <a:pPr>
                <a:defRPr/>
              </a:pPr>
              <a:t>‹#›</a:t>
            </a:fld>
            <a:endParaRPr lang="en-US"/>
          </a:p>
        </p:txBody>
      </p:sp>
    </p:spTree>
    <p:extLst>
      <p:ext uri="{BB962C8B-B14F-4D97-AF65-F5344CB8AC3E}">
        <p14:creationId xmlns:p14="http://schemas.microsoft.com/office/powerpoint/2010/main" val="72889641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A4EFE1-D0F7-9A48-83F0-1AA9122938A1}" type="slidenum">
              <a:rPr lang="en-US"/>
              <a:pPr>
                <a:defRPr/>
              </a:pPr>
              <a:t>‹#›</a:t>
            </a:fld>
            <a:endParaRPr lang="en-US"/>
          </a:p>
        </p:txBody>
      </p:sp>
    </p:spTree>
    <p:extLst>
      <p:ext uri="{BB962C8B-B14F-4D97-AF65-F5344CB8AC3E}">
        <p14:creationId xmlns:p14="http://schemas.microsoft.com/office/powerpoint/2010/main" val="3439867397"/>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4D3A1F-3004-A64B-A55B-EE7D46C8C6D8}" type="slidenum">
              <a:rPr lang="en-US"/>
              <a:pPr>
                <a:defRPr/>
              </a:pPr>
              <a:t>‹#›</a:t>
            </a:fld>
            <a:endParaRPr lang="en-US"/>
          </a:p>
        </p:txBody>
      </p:sp>
    </p:spTree>
    <p:extLst>
      <p:ext uri="{BB962C8B-B14F-4D97-AF65-F5344CB8AC3E}">
        <p14:creationId xmlns:p14="http://schemas.microsoft.com/office/powerpoint/2010/main" val="796577153"/>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9EEA2AC-0233-9F48-B494-5311D37F7E90}" type="slidenum">
              <a:rPr lang="en-US"/>
              <a:pPr>
                <a:defRPr/>
              </a:pPr>
              <a:t>‹#›</a:t>
            </a:fld>
            <a:endParaRPr lang="en-US"/>
          </a:p>
        </p:txBody>
      </p:sp>
    </p:spTree>
    <p:extLst>
      <p:ext uri="{BB962C8B-B14F-4D97-AF65-F5344CB8AC3E}">
        <p14:creationId xmlns:p14="http://schemas.microsoft.com/office/powerpoint/2010/main" val="3955670713"/>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A7281E-9BC5-644F-8C93-02CC55903FEC}" type="slidenum">
              <a:rPr lang="en-US"/>
              <a:pPr>
                <a:defRPr/>
              </a:pPr>
              <a:t>‹#›</a:t>
            </a:fld>
            <a:endParaRPr lang="en-US"/>
          </a:p>
        </p:txBody>
      </p:sp>
    </p:spTree>
    <p:extLst>
      <p:ext uri="{BB962C8B-B14F-4D97-AF65-F5344CB8AC3E}">
        <p14:creationId xmlns:p14="http://schemas.microsoft.com/office/powerpoint/2010/main" val="382230884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E8C6653-6AA2-0546-8A04-F619D5B1814B}" type="slidenum">
              <a:rPr lang="en-US"/>
              <a:pPr>
                <a:defRPr/>
              </a:pPr>
              <a:t>‹#›</a:t>
            </a:fld>
            <a:endParaRPr lang="en-US"/>
          </a:p>
        </p:txBody>
      </p:sp>
    </p:spTree>
    <p:extLst>
      <p:ext uri="{BB962C8B-B14F-4D97-AF65-F5344CB8AC3E}">
        <p14:creationId xmlns:p14="http://schemas.microsoft.com/office/powerpoint/2010/main" val="8897183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p>
        </p:txBody>
      </p:sp>
      <p:sp>
        <p:nvSpPr>
          <p:cNvPr id="5" name="Rectangle 19"/>
          <p:cNvSpPr>
            <a:spLocks noGrp="1" noChangeArrowheads="1"/>
          </p:cNvSpPr>
          <p:nvPr>
            <p:ph type="ftr" sz="quarter" idx="11"/>
          </p:nvPr>
        </p:nvSpPr>
        <p:spPr>
          <a:ln/>
        </p:spPr>
        <p:txBody>
          <a:bodyPr/>
          <a:lstStyle>
            <a:lvl1pPr>
              <a:defRPr/>
            </a:lvl1pPr>
          </a:lstStyle>
          <a:p>
            <a:pPr>
              <a:defRPr/>
            </a:pPr>
            <a:endParaRPr lang="en-US"/>
          </a:p>
        </p:txBody>
      </p:sp>
      <p:sp>
        <p:nvSpPr>
          <p:cNvPr id="6" name="Rectangle 20"/>
          <p:cNvSpPr>
            <a:spLocks noGrp="1" noChangeArrowheads="1"/>
          </p:cNvSpPr>
          <p:nvPr>
            <p:ph type="sldNum" sz="quarter" idx="12"/>
          </p:nvPr>
        </p:nvSpPr>
        <p:spPr>
          <a:ln/>
        </p:spPr>
        <p:txBody>
          <a:bodyPr/>
          <a:lstStyle>
            <a:lvl1pPr>
              <a:defRPr/>
            </a:lvl1pPr>
          </a:lstStyle>
          <a:p>
            <a:pPr>
              <a:defRPr/>
            </a:pPr>
            <a:fld id="{15BBE8E4-B625-834A-A167-B5FDE8E6EF26}" type="slidenum">
              <a:rPr lang="en-US"/>
              <a:pPr>
                <a:defRPr/>
              </a:pPr>
              <a:t>‹#›</a:t>
            </a:fld>
            <a:endParaRPr lang="en-US"/>
          </a:p>
        </p:txBody>
      </p:sp>
    </p:spTree>
    <p:extLst>
      <p:ext uri="{BB962C8B-B14F-4D97-AF65-F5344CB8AC3E}">
        <p14:creationId xmlns:p14="http://schemas.microsoft.com/office/powerpoint/2010/main" val="9039185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5423F95-1A04-ED46-A251-C5E86D206B94}" type="slidenum">
              <a:rPr lang="en-US"/>
              <a:pPr>
                <a:defRPr/>
              </a:pPr>
              <a:t>‹#›</a:t>
            </a:fld>
            <a:endParaRPr lang="en-US"/>
          </a:p>
        </p:txBody>
      </p:sp>
    </p:spTree>
    <p:extLst>
      <p:ext uri="{BB962C8B-B14F-4D97-AF65-F5344CB8AC3E}">
        <p14:creationId xmlns:p14="http://schemas.microsoft.com/office/powerpoint/2010/main" val="3028958820"/>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816623-C525-594E-BF14-3F1E8A79C7AA}" type="slidenum">
              <a:rPr lang="en-US"/>
              <a:pPr>
                <a:defRPr/>
              </a:pPr>
              <a:t>‹#›</a:t>
            </a:fld>
            <a:endParaRPr lang="en-US"/>
          </a:p>
        </p:txBody>
      </p:sp>
    </p:spTree>
    <p:extLst>
      <p:ext uri="{BB962C8B-B14F-4D97-AF65-F5344CB8AC3E}">
        <p14:creationId xmlns:p14="http://schemas.microsoft.com/office/powerpoint/2010/main" val="136147490"/>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58C181-2176-FC48-94B8-65383C154716}" type="slidenum">
              <a:rPr lang="en-US"/>
              <a:pPr>
                <a:defRPr/>
              </a:pPr>
              <a:t>‹#›</a:t>
            </a:fld>
            <a:endParaRPr lang="en-US"/>
          </a:p>
        </p:txBody>
      </p:sp>
    </p:spTree>
    <p:extLst>
      <p:ext uri="{BB962C8B-B14F-4D97-AF65-F5344CB8AC3E}">
        <p14:creationId xmlns:p14="http://schemas.microsoft.com/office/powerpoint/2010/main" val="200787476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7A3288-9C7F-D447-A9A3-E735DB49ECD5}" type="slidenum">
              <a:rPr lang="en-US"/>
              <a:pPr>
                <a:defRPr/>
              </a:pPr>
              <a:t>‹#›</a:t>
            </a:fld>
            <a:endParaRPr lang="en-US"/>
          </a:p>
        </p:txBody>
      </p:sp>
    </p:spTree>
    <p:extLst>
      <p:ext uri="{BB962C8B-B14F-4D97-AF65-F5344CB8AC3E}">
        <p14:creationId xmlns:p14="http://schemas.microsoft.com/office/powerpoint/2010/main" val="3259876242"/>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ctrTitle"/>
          </p:nvPr>
        </p:nvSpPr>
        <p:spPr>
          <a:xfrm>
            <a:off x="685800" y="1981200"/>
            <a:ext cx="7772400" cy="1143000"/>
          </a:xfrm>
          <a:effectLst>
            <a:outerShdw blurRad="88900" dist="38097" dir="2700000" algn="ctr" rotWithShape="0">
              <a:schemeClr val="bg2">
                <a:alpha val="99962"/>
              </a:schemeClr>
            </a:outerShdw>
          </a:effectLst>
        </p:spPr>
        <p:txBody>
          <a:bodyPr/>
          <a:lstStyle>
            <a:lvl1pPr algn="ctr">
              <a:defRPr>
                <a:solidFill>
                  <a:schemeClr val="tx2"/>
                </a:solidFill>
              </a:defRPr>
            </a:lvl1pPr>
          </a:lstStyle>
          <a:p>
            <a:r>
              <a:rPr lang="en-US"/>
              <a:t>Click to edit Master title style</a:t>
            </a:r>
          </a:p>
        </p:txBody>
      </p:sp>
      <p:sp>
        <p:nvSpPr>
          <p:cNvPr id="111619" name="Rectangle 3"/>
          <p:cNvSpPr>
            <a:spLocks noGrp="1" noChangeArrowheads="1"/>
          </p:cNvSpPr>
          <p:nvPr>
            <p:ph type="subTitle" idx="1"/>
          </p:nvPr>
        </p:nvSpPr>
        <p:spPr>
          <a:xfrm>
            <a:off x="1371600" y="4343400"/>
            <a:ext cx="6400800" cy="1752600"/>
          </a:xfrm>
          <a:effectLst>
            <a:outerShdw blurRad="63500" dist="25399" dir="2700000" algn="ctr" rotWithShape="0">
              <a:srgbClr val="FFFFFF">
                <a:alpha val="99977"/>
              </a:srgbClr>
            </a:outerShdw>
          </a:effectLst>
        </p:spPr>
        <p:txBody>
          <a:bodyPr/>
          <a:lstStyle>
            <a:lvl1pPr marL="0" indent="0" algn="ctr">
              <a:buFont typeface="Monotype Sort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effectLst>
            <a:outerShdw blurRad="38100" dist="38097" dir="2700000" algn="ctr" rotWithShape="0">
              <a:srgbClr val="FFFFFF">
                <a:alpha val="99962"/>
              </a:srgbClr>
            </a:outerShdw>
          </a:effectLst>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D3A33F8-5656-DD42-9F88-C2F44BE25729}" type="slidenum">
              <a:rPr lang="en-US"/>
              <a:pPr>
                <a:defRPr/>
              </a:pPr>
              <a:t>‹#›</a:t>
            </a:fld>
            <a:endParaRPr lang="en-US"/>
          </a:p>
        </p:txBody>
      </p:sp>
    </p:spTree>
    <p:extLst>
      <p:ext uri="{BB962C8B-B14F-4D97-AF65-F5344CB8AC3E}">
        <p14:creationId xmlns:p14="http://schemas.microsoft.com/office/powerpoint/2010/main" val="318194276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1643317-818C-F046-A00E-0F7FCDCEE7D1}" type="slidenum">
              <a:rPr lang="en-US"/>
              <a:pPr>
                <a:defRPr/>
              </a:pPr>
              <a:t>‹#›</a:t>
            </a:fld>
            <a:endParaRPr lang="en-US"/>
          </a:p>
        </p:txBody>
      </p:sp>
    </p:spTree>
    <p:extLst>
      <p:ext uri="{BB962C8B-B14F-4D97-AF65-F5344CB8AC3E}">
        <p14:creationId xmlns:p14="http://schemas.microsoft.com/office/powerpoint/2010/main" val="130655474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EE4EC0-32EE-6246-B311-B9B31889FEAB}" type="slidenum">
              <a:rPr lang="en-US"/>
              <a:pPr>
                <a:defRPr/>
              </a:pPr>
              <a:t>‹#›</a:t>
            </a:fld>
            <a:endParaRPr lang="en-US"/>
          </a:p>
        </p:txBody>
      </p:sp>
    </p:spTree>
    <p:extLst>
      <p:ext uri="{BB962C8B-B14F-4D97-AF65-F5344CB8AC3E}">
        <p14:creationId xmlns:p14="http://schemas.microsoft.com/office/powerpoint/2010/main" val="2749032892"/>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514600" y="1981200"/>
            <a:ext cx="3086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753100" y="1981200"/>
            <a:ext cx="30861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B020F4-117E-3D4A-BFA8-4ACB0B0F24CD}" type="slidenum">
              <a:rPr lang="en-US"/>
              <a:pPr>
                <a:defRPr/>
              </a:pPr>
              <a:t>‹#›</a:t>
            </a:fld>
            <a:endParaRPr lang="en-US"/>
          </a:p>
        </p:txBody>
      </p:sp>
    </p:spTree>
    <p:extLst>
      <p:ext uri="{BB962C8B-B14F-4D97-AF65-F5344CB8AC3E}">
        <p14:creationId xmlns:p14="http://schemas.microsoft.com/office/powerpoint/2010/main" val="1571080890"/>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273F51E-D2F3-EC40-9E36-F6D92BABFB46}" type="slidenum">
              <a:rPr lang="en-US"/>
              <a:pPr>
                <a:defRPr/>
              </a:pPr>
              <a:t>‹#›</a:t>
            </a:fld>
            <a:endParaRPr lang="en-US"/>
          </a:p>
        </p:txBody>
      </p:sp>
    </p:spTree>
    <p:extLst>
      <p:ext uri="{BB962C8B-B14F-4D97-AF65-F5344CB8AC3E}">
        <p14:creationId xmlns:p14="http://schemas.microsoft.com/office/powerpoint/2010/main" val="3106633260"/>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23B7D7B-9303-9944-AB06-FC6E4387AF5B}" type="slidenum">
              <a:rPr lang="en-US"/>
              <a:pPr>
                <a:defRPr/>
              </a:pPr>
              <a:t>‹#›</a:t>
            </a:fld>
            <a:endParaRPr lang="en-US"/>
          </a:p>
        </p:txBody>
      </p:sp>
    </p:spTree>
    <p:extLst>
      <p:ext uri="{BB962C8B-B14F-4D97-AF65-F5344CB8AC3E}">
        <p14:creationId xmlns:p14="http://schemas.microsoft.com/office/powerpoint/2010/main" val="3621981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p>
        </p:txBody>
      </p:sp>
      <p:sp>
        <p:nvSpPr>
          <p:cNvPr id="6" name="Rectangle 19"/>
          <p:cNvSpPr>
            <a:spLocks noGrp="1" noChangeArrowheads="1"/>
          </p:cNvSpPr>
          <p:nvPr>
            <p:ph type="ftr" sz="quarter" idx="11"/>
          </p:nvPr>
        </p:nvSpPr>
        <p:spPr>
          <a:ln/>
        </p:spPr>
        <p:txBody>
          <a:bodyPr/>
          <a:lstStyle>
            <a:lvl1pPr>
              <a:defRPr/>
            </a:lvl1pPr>
          </a:lstStyle>
          <a:p>
            <a:pPr>
              <a:defRPr/>
            </a:pPr>
            <a:endParaRPr lang="en-US"/>
          </a:p>
        </p:txBody>
      </p:sp>
      <p:sp>
        <p:nvSpPr>
          <p:cNvPr id="7" name="Rectangle 20"/>
          <p:cNvSpPr>
            <a:spLocks noGrp="1" noChangeArrowheads="1"/>
          </p:cNvSpPr>
          <p:nvPr>
            <p:ph type="sldNum" sz="quarter" idx="12"/>
          </p:nvPr>
        </p:nvSpPr>
        <p:spPr>
          <a:ln/>
        </p:spPr>
        <p:txBody>
          <a:bodyPr/>
          <a:lstStyle>
            <a:lvl1pPr>
              <a:defRPr/>
            </a:lvl1pPr>
          </a:lstStyle>
          <a:p>
            <a:pPr>
              <a:defRPr/>
            </a:pPr>
            <a:fld id="{8FC5A49A-F72E-4242-A8FA-4D94678F4F0C}" type="slidenum">
              <a:rPr lang="en-US"/>
              <a:pPr>
                <a:defRPr/>
              </a:pPr>
              <a:t>‹#›</a:t>
            </a:fld>
            <a:endParaRPr lang="en-US"/>
          </a:p>
        </p:txBody>
      </p:sp>
    </p:spTree>
    <p:extLst>
      <p:ext uri="{BB962C8B-B14F-4D97-AF65-F5344CB8AC3E}">
        <p14:creationId xmlns:p14="http://schemas.microsoft.com/office/powerpoint/2010/main" val="1753493000"/>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4DFEBBA-759F-364A-B81D-D5E7F5BD1587}" type="slidenum">
              <a:rPr lang="en-US"/>
              <a:pPr>
                <a:defRPr/>
              </a:pPr>
              <a:t>‹#›</a:t>
            </a:fld>
            <a:endParaRPr lang="en-US"/>
          </a:p>
        </p:txBody>
      </p:sp>
    </p:spTree>
    <p:extLst>
      <p:ext uri="{BB962C8B-B14F-4D97-AF65-F5344CB8AC3E}">
        <p14:creationId xmlns:p14="http://schemas.microsoft.com/office/powerpoint/2010/main" val="132714872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BE90243-DBA4-8340-A5F5-1185A1C81857}" type="slidenum">
              <a:rPr lang="en-US"/>
              <a:pPr>
                <a:defRPr/>
              </a:pPr>
              <a:t>‹#›</a:t>
            </a:fld>
            <a:endParaRPr lang="en-US"/>
          </a:p>
        </p:txBody>
      </p:sp>
    </p:spTree>
    <p:extLst>
      <p:ext uri="{BB962C8B-B14F-4D97-AF65-F5344CB8AC3E}">
        <p14:creationId xmlns:p14="http://schemas.microsoft.com/office/powerpoint/2010/main" val="204952760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B00115-B47A-FF4A-BD36-30DE987D4715}" type="slidenum">
              <a:rPr lang="en-US"/>
              <a:pPr>
                <a:defRPr/>
              </a:pPr>
              <a:t>‹#›</a:t>
            </a:fld>
            <a:endParaRPr lang="en-US"/>
          </a:p>
        </p:txBody>
      </p:sp>
    </p:spTree>
    <p:extLst>
      <p:ext uri="{BB962C8B-B14F-4D97-AF65-F5344CB8AC3E}">
        <p14:creationId xmlns:p14="http://schemas.microsoft.com/office/powerpoint/2010/main" val="97476994"/>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1625387-5C5A-1643-A441-2EE53503EE7A}" type="slidenum">
              <a:rPr lang="en-US"/>
              <a:pPr>
                <a:defRPr/>
              </a:pPr>
              <a:t>‹#›</a:t>
            </a:fld>
            <a:endParaRPr lang="en-US"/>
          </a:p>
        </p:txBody>
      </p:sp>
    </p:spTree>
    <p:extLst>
      <p:ext uri="{BB962C8B-B14F-4D97-AF65-F5344CB8AC3E}">
        <p14:creationId xmlns:p14="http://schemas.microsoft.com/office/powerpoint/2010/main" val="78141456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43750" y="609600"/>
            <a:ext cx="16954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057400" y="609600"/>
            <a:ext cx="49339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31D604-C865-2245-A4A3-479AB2F58EA5}" type="slidenum">
              <a:rPr lang="en-US"/>
              <a:pPr>
                <a:defRPr/>
              </a:pPr>
              <a:t>‹#›</a:t>
            </a:fld>
            <a:endParaRPr lang="en-US"/>
          </a:p>
        </p:txBody>
      </p:sp>
    </p:spTree>
    <p:extLst>
      <p:ext uri="{BB962C8B-B14F-4D97-AF65-F5344CB8AC3E}">
        <p14:creationId xmlns:p14="http://schemas.microsoft.com/office/powerpoint/2010/main" val="608909934"/>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8546" name="Rectangle 1026"/>
          <p:cNvSpPr>
            <a:spLocks noGrp="1" noChangeArrowheads="1"/>
          </p:cNvSpPr>
          <p:nvPr>
            <p:ph type="ctrTitle"/>
          </p:nvPr>
        </p:nvSpPr>
        <p:spPr>
          <a:xfrm>
            <a:off x="2057400" y="2438400"/>
            <a:ext cx="6400800" cy="1447800"/>
          </a:xfrm>
        </p:spPr>
        <p:txBody>
          <a:bodyPr/>
          <a:lstStyle>
            <a:lvl1pPr algn="r">
              <a:defRPr/>
            </a:lvl1pPr>
          </a:lstStyle>
          <a:p>
            <a:r>
              <a:rPr lang="en-US"/>
              <a:t>Click to edit Master title style</a:t>
            </a:r>
          </a:p>
        </p:txBody>
      </p:sp>
      <p:sp>
        <p:nvSpPr>
          <p:cNvPr id="108547" name="Rectangle 1027"/>
          <p:cNvSpPr>
            <a:spLocks noGrp="1" noChangeArrowheads="1"/>
          </p:cNvSpPr>
          <p:nvPr>
            <p:ph type="subTitle" idx="1"/>
          </p:nvPr>
        </p:nvSpPr>
        <p:spPr>
          <a:xfrm>
            <a:off x="2895600" y="4191000"/>
            <a:ext cx="5562600" cy="1600200"/>
          </a:xfrm>
        </p:spPr>
        <p:txBody>
          <a:bodyPr/>
          <a:lstStyle>
            <a:lvl1pPr marL="0" indent="0" algn="r">
              <a:buFont typeface="Tahoma" pitchFamily="-105" charset="-5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85F48EC-FF3D-2944-8AF1-9D9574C275E7}" type="slidenum">
              <a:rPr lang="en-US"/>
              <a:pPr>
                <a:defRPr/>
              </a:pPr>
              <a:t>‹#›</a:t>
            </a:fld>
            <a:endParaRPr lang="en-US"/>
          </a:p>
        </p:txBody>
      </p:sp>
    </p:spTree>
    <p:extLst>
      <p:ext uri="{BB962C8B-B14F-4D97-AF65-F5344CB8AC3E}">
        <p14:creationId xmlns:p14="http://schemas.microsoft.com/office/powerpoint/2010/main" val="283212375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104A0E9-DAA3-CB4A-91C1-3DCAC62A729E}" type="slidenum">
              <a:rPr lang="en-US"/>
              <a:pPr>
                <a:defRPr/>
              </a:pPr>
              <a:t>‹#›</a:t>
            </a:fld>
            <a:endParaRPr lang="en-US"/>
          </a:p>
        </p:txBody>
      </p:sp>
    </p:spTree>
    <p:extLst>
      <p:ext uri="{BB962C8B-B14F-4D97-AF65-F5344CB8AC3E}">
        <p14:creationId xmlns:p14="http://schemas.microsoft.com/office/powerpoint/2010/main" val="10473927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616DD10-444B-8D45-B1C5-C97858343683}" type="slidenum">
              <a:rPr lang="en-US"/>
              <a:pPr>
                <a:defRPr/>
              </a:pPr>
              <a:t>‹#›</a:t>
            </a:fld>
            <a:endParaRPr lang="en-US"/>
          </a:p>
        </p:txBody>
      </p:sp>
    </p:spTree>
    <p:extLst>
      <p:ext uri="{BB962C8B-B14F-4D97-AF65-F5344CB8AC3E}">
        <p14:creationId xmlns:p14="http://schemas.microsoft.com/office/powerpoint/2010/main" val="2940401244"/>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7A9AFE-C9EB-AC4B-8D45-7FDA5CB2AE69}" type="slidenum">
              <a:rPr lang="en-US"/>
              <a:pPr>
                <a:defRPr/>
              </a:pPr>
              <a:t>‹#›</a:t>
            </a:fld>
            <a:endParaRPr lang="en-US"/>
          </a:p>
        </p:txBody>
      </p:sp>
    </p:spTree>
    <p:extLst>
      <p:ext uri="{BB962C8B-B14F-4D97-AF65-F5344CB8AC3E}">
        <p14:creationId xmlns:p14="http://schemas.microsoft.com/office/powerpoint/2010/main" val="286207565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06DB71-702D-E747-A1E3-708E6A1B5AA6}" type="slidenum">
              <a:rPr lang="en-US"/>
              <a:pPr>
                <a:defRPr/>
              </a:pPr>
              <a:t>‹#›</a:t>
            </a:fld>
            <a:endParaRPr lang="en-US"/>
          </a:p>
        </p:txBody>
      </p:sp>
    </p:spTree>
    <p:extLst>
      <p:ext uri="{BB962C8B-B14F-4D97-AF65-F5344CB8AC3E}">
        <p14:creationId xmlns:p14="http://schemas.microsoft.com/office/powerpoint/2010/main" val="34187042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p>
        </p:txBody>
      </p:sp>
      <p:sp>
        <p:nvSpPr>
          <p:cNvPr id="8" name="Rectangle 19"/>
          <p:cNvSpPr>
            <a:spLocks noGrp="1" noChangeArrowheads="1"/>
          </p:cNvSpPr>
          <p:nvPr>
            <p:ph type="ftr" sz="quarter" idx="11"/>
          </p:nvPr>
        </p:nvSpPr>
        <p:spPr>
          <a:ln/>
        </p:spPr>
        <p:txBody>
          <a:bodyPr/>
          <a:lstStyle>
            <a:lvl1pPr>
              <a:defRPr/>
            </a:lvl1pPr>
          </a:lstStyle>
          <a:p>
            <a:pPr>
              <a:defRPr/>
            </a:pPr>
            <a:endParaRPr lang="en-US"/>
          </a:p>
        </p:txBody>
      </p:sp>
      <p:sp>
        <p:nvSpPr>
          <p:cNvPr id="9" name="Rectangle 20"/>
          <p:cNvSpPr>
            <a:spLocks noGrp="1" noChangeArrowheads="1"/>
          </p:cNvSpPr>
          <p:nvPr>
            <p:ph type="sldNum" sz="quarter" idx="12"/>
          </p:nvPr>
        </p:nvSpPr>
        <p:spPr>
          <a:ln/>
        </p:spPr>
        <p:txBody>
          <a:bodyPr/>
          <a:lstStyle>
            <a:lvl1pPr>
              <a:defRPr/>
            </a:lvl1pPr>
          </a:lstStyle>
          <a:p>
            <a:pPr>
              <a:defRPr/>
            </a:pPr>
            <a:fld id="{3369DA0D-ADEC-694D-BCB6-487AB03C30FF}" type="slidenum">
              <a:rPr lang="en-US"/>
              <a:pPr>
                <a:defRPr/>
              </a:pPr>
              <a:t>‹#›</a:t>
            </a:fld>
            <a:endParaRPr lang="en-US"/>
          </a:p>
        </p:txBody>
      </p:sp>
    </p:spTree>
    <p:extLst>
      <p:ext uri="{BB962C8B-B14F-4D97-AF65-F5344CB8AC3E}">
        <p14:creationId xmlns:p14="http://schemas.microsoft.com/office/powerpoint/2010/main" val="2988781671"/>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6EECA2D-78C6-264B-B427-B1D772C66D6F}" type="slidenum">
              <a:rPr lang="en-US"/>
              <a:pPr>
                <a:defRPr/>
              </a:pPr>
              <a:t>‹#›</a:t>
            </a:fld>
            <a:endParaRPr lang="en-US"/>
          </a:p>
        </p:txBody>
      </p:sp>
    </p:spTree>
    <p:extLst>
      <p:ext uri="{BB962C8B-B14F-4D97-AF65-F5344CB8AC3E}">
        <p14:creationId xmlns:p14="http://schemas.microsoft.com/office/powerpoint/2010/main" val="932703444"/>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DC49003-A6C8-A84C-BC34-481E69E7A50B}" type="slidenum">
              <a:rPr lang="en-US"/>
              <a:pPr>
                <a:defRPr/>
              </a:pPr>
              <a:t>‹#›</a:t>
            </a:fld>
            <a:endParaRPr lang="en-US"/>
          </a:p>
        </p:txBody>
      </p:sp>
    </p:spTree>
    <p:extLst>
      <p:ext uri="{BB962C8B-B14F-4D97-AF65-F5344CB8AC3E}">
        <p14:creationId xmlns:p14="http://schemas.microsoft.com/office/powerpoint/2010/main" val="568905512"/>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FE3F15-C5DE-444A-B9BD-8E3B3537E580}" type="slidenum">
              <a:rPr lang="en-US"/>
              <a:pPr>
                <a:defRPr/>
              </a:pPr>
              <a:t>‹#›</a:t>
            </a:fld>
            <a:endParaRPr lang="en-US"/>
          </a:p>
        </p:txBody>
      </p:sp>
    </p:spTree>
    <p:extLst>
      <p:ext uri="{BB962C8B-B14F-4D97-AF65-F5344CB8AC3E}">
        <p14:creationId xmlns:p14="http://schemas.microsoft.com/office/powerpoint/2010/main" val="236857006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81B109-9574-A74D-9C05-553FEB15ABC4}" type="slidenum">
              <a:rPr lang="en-US"/>
              <a:pPr>
                <a:defRPr/>
              </a:pPr>
              <a:t>‹#›</a:t>
            </a:fld>
            <a:endParaRPr lang="en-US"/>
          </a:p>
        </p:txBody>
      </p:sp>
    </p:spTree>
    <p:extLst>
      <p:ext uri="{BB962C8B-B14F-4D97-AF65-F5344CB8AC3E}">
        <p14:creationId xmlns:p14="http://schemas.microsoft.com/office/powerpoint/2010/main" val="4136475238"/>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6361C01-26E1-EB4D-8F70-5ECF3860E9CA}" type="slidenum">
              <a:rPr lang="en-US"/>
              <a:pPr>
                <a:defRPr/>
              </a:pPr>
              <a:t>‹#›</a:t>
            </a:fld>
            <a:endParaRPr lang="en-US"/>
          </a:p>
        </p:txBody>
      </p:sp>
    </p:spTree>
    <p:extLst>
      <p:ext uri="{BB962C8B-B14F-4D97-AF65-F5344CB8AC3E}">
        <p14:creationId xmlns:p14="http://schemas.microsoft.com/office/powerpoint/2010/main" val="409731109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B462114-0C7A-5F4A-960B-2505381B1B59}" type="slidenum">
              <a:rPr lang="en-US"/>
              <a:pPr>
                <a:defRPr/>
              </a:pPr>
              <a:t>‹#›</a:t>
            </a:fld>
            <a:endParaRPr lang="en-US"/>
          </a:p>
        </p:txBody>
      </p:sp>
    </p:spTree>
    <p:extLst>
      <p:ext uri="{BB962C8B-B14F-4D97-AF65-F5344CB8AC3E}">
        <p14:creationId xmlns:p14="http://schemas.microsoft.com/office/powerpoint/2010/main" val="130798876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ctrTitle"/>
          </p:nvPr>
        </p:nvSpPr>
        <p:spPr>
          <a:xfrm>
            <a:off x="685800" y="1676400"/>
            <a:ext cx="7772400" cy="1143000"/>
          </a:xfrm>
        </p:spPr>
        <p:txBody>
          <a:bodyPr anchor="b"/>
          <a:lstStyle>
            <a:lvl1pPr algn="ctr">
              <a:defRPr/>
            </a:lvl1pPr>
          </a:lstStyle>
          <a:p>
            <a:r>
              <a:rPr lang="en-US"/>
              <a:t>Click to edit Master title style</a:t>
            </a:r>
          </a:p>
        </p:txBody>
      </p:sp>
      <p:sp>
        <p:nvSpPr>
          <p:cNvPr id="104451" name="Rectangle 3"/>
          <p:cNvSpPr>
            <a:spLocks noGrp="1" noChangeArrowheads="1"/>
          </p:cNvSpPr>
          <p:nvPr>
            <p:ph type="subTitle" idx="1"/>
          </p:nvPr>
        </p:nvSpPr>
        <p:spPr>
          <a:xfrm>
            <a:off x="1371600" y="3276600"/>
            <a:ext cx="6400800" cy="1752600"/>
          </a:xfrm>
          <a:effectLst>
            <a:outerShdw blurRad="76200" algn="ctr" rotWithShape="0">
              <a:srgbClr val="000000">
                <a:alpha val="75000"/>
              </a:srgbClr>
            </a:outerShdw>
          </a:effectLst>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2E7A1FD9-2D37-DB43-9AF5-3B5AFC397ED0}" type="slidenum">
              <a:rPr lang="en-US"/>
              <a:pPr>
                <a:defRPr/>
              </a:pPr>
              <a:t>‹#›</a:t>
            </a:fld>
            <a:endParaRPr lang="en-US"/>
          </a:p>
        </p:txBody>
      </p:sp>
    </p:spTree>
    <p:extLst>
      <p:ext uri="{BB962C8B-B14F-4D97-AF65-F5344CB8AC3E}">
        <p14:creationId xmlns:p14="http://schemas.microsoft.com/office/powerpoint/2010/main" val="27254126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C83C975-1307-0B42-924A-AC7087723593}" type="slidenum">
              <a:rPr lang="en-US"/>
              <a:pPr>
                <a:defRPr/>
              </a:pPr>
              <a:t>‹#›</a:t>
            </a:fld>
            <a:endParaRPr lang="en-US"/>
          </a:p>
        </p:txBody>
      </p:sp>
    </p:spTree>
    <p:extLst>
      <p:ext uri="{BB962C8B-B14F-4D97-AF65-F5344CB8AC3E}">
        <p14:creationId xmlns:p14="http://schemas.microsoft.com/office/powerpoint/2010/main" val="4077464559"/>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ED74FBF-A67D-FB4D-9341-BA40FC80ABEF}" type="slidenum">
              <a:rPr lang="en-US"/>
              <a:pPr>
                <a:defRPr/>
              </a:pPr>
              <a:t>‹#›</a:t>
            </a:fld>
            <a:endParaRPr lang="en-US"/>
          </a:p>
        </p:txBody>
      </p:sp>
    </p:spTree>
    <p:extLst>
      <p:ext uri="{BB962C8B-B14F-4D97-AF65-F5344CB8AC3E}">
        <p14:creationId xmlns:p14="http://schemas.microsoft.com/office/powerpoint/2010/main" val="812872692"/>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7526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72100" y="1828800"/>
            <a:ext cx="34671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7B8CA6C1-AFF5-5445-8FB5-66D1103FFE3F}" type="slidenum">
              <a:rPr lang="en-US"/>
              <a:pPr>
                <a:defRPr/>
              </a:pPr>
              <a:t>‹#›</a:t>
            </a:fld>
            <a:endParaRPr lang="en-US"/>
          </a:p>
        </p:txBody>
      </p:sp>
    </p:spTree>
    <p:extLst>
      <p:ext uri="{BB962C8B-B14F-4D97-AF65-F5344CB8AC3E}">
        <p14:creationId xmlns:p14="http://schemas.microsoft.com/office/powerpoint/2010/main" val="3897556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p>
        </p:txBody>
      </p:sp>
      <p:sp>
        <p:nvSpPr>
          <p:cNvPr id="4" name="Rectangle 19"/>
          <p:cNvSpPr>
            <a:spLocks noGrp="1" noChangeArrowheads="1"/>
          </p:cNvSpPr>
          <p:nvPr>
            <p:ph type="ftr" sz="quarter" idx="11"/>
          </p:nvPr>
        </p:nvSpPr>
        <p:spPr>
          <a:ln/>
        </p:spPr>
        <p:txBody>
          <a:bodyPr/>
          <a:lstStyle>
            <a:lvl1pPr>
              <a:defRPr/>
            </a:lvl1pPr>
          </a:lstStyle>
          <a:p>
            <a:pPr>
              <a:defRPr/>
            </a:pPr>
            <a:endParaRPr lang="en-US"/>
          </a:p>
        </p:txBody>
      </p:sp>
      <p:sp>
        <p:nvSpPr>
          <p:cNvPr id="5" name="Rectangle 20"/>
          <p:cNvSpPr>
            <a:spLocks noGrp="1" noChangeArrowheads="1"/>
          </p:cNvSpPr>
          <p:nvPr>
            <p:ph type="sldNum" sz="quarter" idx="12"/>
          </p:nvPr>
        </p:nvSpPr>
        <p:spPr>
          <a:ln/>
        </p:spPr>
        <p:txBody>
          <a:bodyPr/>
          <a:lstStyle>
            <a:lvl1pPr>
              <a:defRPr/>
            </a:lvl1pPr>
          </a:lstStyle>
          <a:p>
            <a:pPr>
              <a:defRPr/>
            </a:pPr>
            <a:fld id="{B585CAD8-94AE-5E45-A3E8-B8F08F3A0E4B}" type="slidenum">
              <a:rPr lang="en-US"/>
              <a:pPr>
                <a:defRPr/>
              </a:pPr>
              <a:t>‹#›</a:t>
            </a:fld>
            <a:endParaRPr lang="en-US"/>
          </a:p>
        </p:txBody>
      </p:sp>
    </p:spTree>
    <p:extLst>
      <p:ext uri="{BB962C8B-B14F-4D97-AF65-F5344CB8AC3E}">
        <p14:creationId xmlns:p14="http://schemas.microsoft.com/office/powerpoint/2010/main" val="5373475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BEC4541A-909F-A247-9677-EF02DFB5006D}" type="slidenum">
              <a:rPr lang="en-US"/>
              <a:pPr>
                <a:defRPr/>
              </a:pPr>
              <a:t>‹#›</a:t>
            </a:fld>
            <a:endParaRPr lang="en-US"/>
          </a:p>
        </p:txBody>
      </p:sp>
    </p:spTree>
    <p:extLst>
      <p:ext uri="{BB962C8B-B14F-4D97-AF65-F5344CB8AC3E}">
        <p14:creationId xmlns:p14="http://schemas.microsoft.com/office/powerpoint/2010/main" val="673667354"/>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6E0CA279-E46C-3B44-9C59-3B3866EBEF9E}" type="slidenum">
              <a:rPr lang="en-US"/>
              <a:pPr>
                <a:defRPr/>
              </a:pPr>
              <a:t>‹#›</a:t>
            </a:fld>
            <a:endParaRPr lang="en-US"/>
          </a:p>
        </p:txBody>
      </p:sp>
    </p:spTree>
    <p:extLst>
      <p:ext uri="{BB962C8B-B14F-4D97-AF65-F5344CB8AC3E}">
        <p14:creationId xmlns:p14="http://schemas.microsoft.com/office/powerpoint/2010/main" val="2472775680"/>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4E0C9EF-73D9-4648-8DDA-604EC37BDFCE}" type="slidenum">
              <a:rPr lang="en-US"/>
              <a:pPr>
                <a:defRPr/>
              </a:pPr>
              <a:t>‹#›</a:t>
            </a:fld>
            <a:endParaRPr lang="en-US"/>
          </a:p>
        </p:txBody>
      </p:sp>
    </p:spTree>
    <p:extLst>
      <p:ext uri="{BB962C8B-B14F-4D97-AF65-F5344CB8AC3E}">
        <p14:creationId xmlns:p14="http://schemas.microsoft.com/office/powerpoint/2010/main" val="313433886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2220D42C-5BA4-9544-AA7C-168F1C6C244E}" type="slidenum">
              <a:rPr lang="en-US"/>
              <a:pPr>
                <a:defRPr/>
              </a:pPr>
              <a:t>‹#›</a:t>
            </a:fld>
            <a:endParaRPr lang="en-US"/>
          </a:p>
        </p:txBody>
      </p:sp>
    </p:spTree>
    <p:extLst>
      <p:ext uri="{BB962C8B-B14F-4D97-AF65-F5344CB8AC3E}">
        <p14:creationId xmlns:p14="http://schemas.microsoft.com/office/powerpoint/2010/main" val="1557517986"/>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02628754-670C-C34D-9527-57CFC898DCF5}" type="slidenum">
              <a:rPr lang="en-US"/>
              <a:pPr>
                <a:defRPr/>
              </a:pPr>
              <a:t>‹#›</a:t>
            </a:fld>
            <a:endParaRPr lang="en-US"/>
          </a:p>
        </p:txBody>
      </p:sp>
    </p:spTree>
    <p:extLst>
      <p:ext uri="{BB962C8B-B14F-4D97-AF65-F5344CB8AC3E}">
        <p14:creationId xmlns:p14="http://schemas.microsoft.com/office/powerpoint/2010/main" val="1999625413"/>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A5F039B1-B312-5D4C-A271-B8EB2149237A}" type="slidenum">
              <a:rPr lang="en-US"/>
              <a:pPr>
                <a:defRPr/>
              </a:pPr>
              <a:t>‹#›</a:t>
            </a:fld>
            <a:endParaRPr lang="en-US"/>
          </a:p>
        </p:txBody>
      </p:sp>
    </p:spTree>
    <p:extLst>
      <p:ext uri="{BB962C8B-B14F-4D97-AF65-F5344CB8AC3E}">
        <p14:creationId xmlns:p14="http://schemas.microsoft.com/office/powerpoint/2010/main" val="2444712255"/>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67550" y="457200"/>
            <a:ext cx="17716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752600" y="457200"/>
            <a:ext cx="51625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90F92616-4429-4B43-BBB7-BB1A9FBFAAB9}" type="slidenum">
              <a:rPr lang="en-US"/>
              <a:pPr>
                <a:defRPr/>
              </a:pPr>
              <a:t>‹#›</a:t>
            </a:fld>
            <a:endParaRPr lang="en-US"/>
          </a:p>
        </p:txBody>
      </p:sp>
    </p:spTree>
    <p:extLst>
      <p:ext uri="{BB962C8B-B14F-4D97-AF65-F5344CB8AC3E}">
        <p14:creationId xmlns:p14="http://schemas.microsoft.com/office/powerpoint/2010/main" val="164783129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378" name="Rectangle 1026"/>
          <p:cNvSpPr>
            <a:spLocks noGrp="1" noChangeArrowheads="1"/>
          </p:cNvSpPr>
          <p:nvPr>
            <p:ph type="ctrTitle"/>
          </p:nvPr>
        </p:nvSpPr>
        <p:spPr>
          <a:xfrm>
            <a:off x="838200" y="4495800"/>
            <a:ext cx="7772400" cy="1524000"/>
          </a:xfrm>
          <a:effectLst>
            <a:outerShdw blurRad="63500" dist="25399" dir="2700000" algn="ctr" rotWithShape="0">
              <a:schemeClr val="bg2">
                <a:alpha val="75000"/>
              </a:schemeClr>
            </a:outerShdw>
          </a:effectLst>
        </p:spPr>
        <p:txBody>
          <a:bodyPr/>
          <a:lstStyle>
            <a:lvl1pPr>
              <a:defRPr sz="6000"/>
            </a:lvl1pPr>
          </a:lstStyle>
          <a:p>
            <a:r>
              <a:rPr lang="en-US"/>
              <a:t>Click to edit Master title style</a:t>
            </a:r>
          </a:p>
        </p:txBody>
      </p:sp>
      <p:sp>
        <p:nvSpPr>
          <p:cNvPr id="101379" name="Rectangle 1027"/>
          <p:cNvSpPr>
            <a:spLocks noGrp="1" noChangeArrowheads="1"/>
          </p:cNvSpPr>
          <p:nvPr>
            <p:ph type="subTitle" idx="1"/>
          </p:nvPr>
        </p:nvSpPr>
        <p:spPr>
          <a:xfrm>
            <a:off x="3352800" y="990600"/>
            <a:ext cx="2362200" cy="2438400"/>
          </a:xfrm>
          <a:effectLst>
            <a:outerShdw blurRad="38100" dist="25399" dir="2700000" algn="ctr" rotWithShape="0">
              <a:schemeClr val="bg2">
                <a:alpha val="99962"/>
              </a:schemeClr>
            </a:outerShdw>
          </a:effectLst>
        </p:spPr>
        <p:txBody>
          <a:bodyPr/>
          <a:lstStyle>
            <a:lvl1pPr marL="0" indent="0" algn="ctr">
              <a:buFont typeface="Wingdings" pitchFamily="-105" charset="2"/>
              <a:buNone/>
              <a:defRPr>
                <a:latin typeface="Curlz MT" pitchFamily="-105" charset="0"/>
              </a:defRPr>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effectLst>
            <a:outerShdw blurRad="38100" dist="25399" dir="2700000" algn="ctr" rotWithShape="0">
              <a:schemeClr val="bg2">
                <a:alpha val="99962"/>
              </a:schemeClr>
            </a:outerShdw>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effectLst>
            <a:outerShdw blurRad="38100" dist="25399" dir="2700000" algn="ctr" rotWithShape="0">
              <a:schemeClr val="bg2">
                <a:alpha val="99962"/>
              </a:schemeClr>
            </a:outerShdw>
          </a:effectLst>
        </p:spPr>
        <p:txBody>
          <a:bodyPr/>
          <a:lstStyle>
            <a:lvl1pPr>
              <a:defRPr/>
            </a:lvl1pPr>
          </a:lstStyle>
          <a:p>
            <a:pPr>
              <a:defRPr/>
            </a:pPr>
            <a:fld id="{E7F59BF5-C124-B645-9DFE-81C29AD4B1AF}" type="slidenum">
              <a:rPr lang="en-US"/>
              <a:pPr>
                <a:defRPr/>
              </a:pPr>
              <a:t>‹#›</a:t>
            </a:fld>
            <a:endParaRPr lang="en-US"/>
          </a:p>
        </p:txBody>
      </p:sp>
    </p:spTree>
    <p:extLst>
      <p:ext uri="{BB962C8B-B14F-4D97-AF65-F5344CB8AC3E}">
        <p14:creationId xmlns:p14="http://schemas.microsoft.com/office/powerpoint/2010/main" val="245629181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CB62A2-3F79-A840-B891-565CD08454D4}" type="slidenum">
              <a:rPr lang="en-US"/>
              <a:pPr>
                <a:defRPr/>
              </a:pPr>
              <a:t>‹#›</a:t>
            </a:fld>
            <a:endParaRPr lang="en-US"/>
          </a:p>
        </p:txBody>
      </p:sp>
    </p:spTree>
    <p:extLst>
      <p:ext uri="{BB962C8B-B14F-4D97-AF65-F5344CB8AC3E}">
        <p14:creationId xmlns:p14="http://schemas.microsoft.com/office/powerpoint/2010/main" val="1557777951"/>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4A1EEF-9041-A64C-9445-ED5B235C422F}" type="slidenum">
              <a:rPr lang="en-US"/>
              <a:pPr>
                <a:defRPr/>
              </a:pPr>
              <a:t>‹#›</a:t>
            </a:fld>
            <a:endParaRPr lang="en-US"/>
          </a:p>
        </p:txBody>
      </p:sp>
    </p:spTree>
    <p:extLst>
      <p:ext uri="{BB962C8B-B14F-4D97-AF65-F5344CB8AC3E}">
        <p14:creationId xmlns:p14="http://schemas.microsoft.com/office/powerpoint/2010/main" val="684141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1870DF-9919-D443-9A79-B3CB2989379A}" type="slidenum">
              <a:rPr lang="en-US"/>
              <a:pPr>
                <a:defRPr/>
              </a:pPr>
              <a:t>‹#›</a:t>
            </a:fld>
            <a:endParaRPr lang="en-US"/>
          </a:p>
        </p:txBody>
      </p:sp>
    </p:spTree>
    <p:extLst>
      <p:ext uri="{BB962C8B-B14F-4D97-AF65-F5344CB8AC3E}">
        <p14:creationId xmlns:p14="http://schemas.microsoft.com/office/powerpoint/2010/main" val="26012244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p>
        </p:txBody>
      </p:sp>
      <p:sp>
        <p:nvSpPr>
          <p:cNvPr id="3" name="Rectangle 19"/>
          <p:cNvSpPr>
            <a:spLocks noGrp="1" noChangeArrowheads="1"/>
          </p:cNvSpPr>
          <p:nvPr>
            <p:ph type="ftr" sz="quarter" idx="11"/>
          </p:nvPr>
        </p:nvSpPr>
        <p:spPr>
          <a:ln/>
        </p:spPr>
        <p:txBody>
          <a:bodyPr/>
          <a:lstStyle>
            <a:lvl1pPr>
              <a:defRPr/>
            </a:lvl1pPr>
          </a:lstStyle>
          <a:p>
            <a:pPr>
              <a:defRPr/>
            </a:pPr>
            <a:endParaRPr lang="en-US"/>
          </a:p>
        </p:txBody>
      </p:sp>
      <p:sp>
        <p:nvSpPr>
          <p:cNvPr id="4" name="Rectangle 20"/>
          <p:cNvSpPr>
            <a:spLocks noGrp="1" noChangeArrowheads="1"/>
          </p:cNvSpPr>
          <p:nvPr>
            <p:ph type="sldNum" sz="quarter" idx="12"/>
          </p:nvPr>
        </p:nvSpPr>
        <p:spPr>
          <a:ln/>
        </p:spPr>
        <p:txBody>
          <a:bodyPr/>
          <a:lstStyle>
            <a:lvl1pPr>
              <a:defRPr/>
            </a:lvl1pPr>
          </a:lstStyle>
          <a:p>
            <a:pPr>
              <a:defRPr/>
            </a:pPr>
            <a:fld id="{AE56AECB-012F-1544-8157-462092B6BE8A}" type="slidenum">
              <a:rPr lang="en-US"/>
              <a:pPr>
                <a:defRPr/>
              </a:pPr>
              <a:t>‹#›</a:t>
            </a:fld>
            <a:endParaRPr lang="en-US"/>
          </a:p>
        </p:txBody>
      </p:sp>
    </p:spTree>
    <p:extLst>
      <p:ext uri="{BB962C8B-B14F-4D97-AF65-F5344CB8AC3E}">
        <p14:creationId xmlns:p14="http://schemas.microsoft.com/office/powerpoint/2010/main" val="3477009667"/>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2500" y="2438400"/>
            <a:ext cx="3695700" cy="3657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D7B8999-0FD4-5540-AFE1-FA45CFACF58F}" type="slidenum">
              <a:rPr lang="en-US"/>
              <a:pPr>
                <a:defRPr/>
              </a:pPr>
              <a:t>‹#›</a:t>
            </a:fld>
            <a:endParaRPr lang="en-US"/>
          </a:p>
        </p:txBody>
      </p:sp>
    </p:spTree>
    <p:extLst>
      <p:ext uri="{BB962C8B-B14F-4D97-AF65-F5344CB8AC3E}">
        <p14:creationId xmlns:p14="http://schemas.microsoft.com/office/powerpoint/2010/main" val="426034409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A6C6C53-E764-D04E-A4EF-18B2ABC5F4CF}" type="slidenum">
              <a:rPr lang="en-US"/>
              <a:pPr>
                <a:defRPr/>
              </a:pPr>
              <a:t>‹#›</a:t>
            </a:fld>
            <a:endParaRPr lang="en-US"/>
          </a:p>
        </p:txBody>
      </p:sp>
    </p:spTree>
    <p:extLst>
      <p:ext uri="{BB962C8B-B14F-4D97-AF65-F5344CB8AC3E}">
        <p14:creationId xmlns:p14="http://schemas.microsoft.com/office/powerpoint/2010/main" val="89395689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2CEBA06-02D1-1E42-99FE-1EC8EBDCA742}" type="slidenum">
              <a:rPr lang="en-US"/>
              <a:pPr>
                <a:defRPr/>
              </a:pPr>
              <a:t>‹#›</a:t>
            </a:fld>
            <a:endParaRPr lang="en-US"/>
          </a:p>
        </p:txBody>
      </p:sp>
    </p:spTree>
    <p:extLst>
      <p:ext uri="{BB962C8B-B14F-4D97-AF65-F5344CB8AC3E}">
        <p14:creationId xmlns:p14="http://schemas.microsoft.com/office/powerpoint/2010/main" val="40020610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EEF5939-57CA-644E-8FB8-D29F34E33017}" type="slidenum">
              <a:rPr lang="en-US"/>
              <a:pPr>
                <a:defRPr/>
              </a:pPr>
              <a:t>‹#›</a:t>
            </a:fld>
            <a:endParaRPr lang="en-US"/>
          </a:p>
        </p:txBody>
      </p:sp>
    </p:spTree>
    <p:extLst>
      <p:ext uri="{BB962C8B-B14F-4D97-AF65-F5344CB8AC3E}">
        <p14:creationId xmlns:p14="http://schemas.microsoft.com/office/powerpoint/2010/main" val="49239960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A68B49-714E-6042-9261-9A7F2E026B58}" type="slidenum">
              <a:rPr lang="en-US"/>
              <a:pPr>
                <a:defRPr/>
              </a:pPr>
              <a:t>‹#›</a:t>
            </a:fld>
            <a:endParaRPr lang="en-US"/>
          </a:p>
        </p:txBody>
      </p:sp>
    </p:spTree>
    <p:extLst>
      <p:ext uri="{BB962C8B-B14F-4D97-AF65-F5344CB8AC3E}">
        <p14:creationId xmlns:p14="http://schemas.microsoft.com/office/powerpoint/2010/main" val="41848027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710C109-C991-2A45-BE18-771D34E97C03}" type="slidenum">
              <a:rPr lang="en-US"/>
              <a:pPr>
                <a:defRPr/>
              </a:pPr>
              <a:t>‹#›</a:t>
            </a:fld>
            <a:endParaRPr lang="en-US"/>
          </a:p>
        </p:txBody>
      </p:sp>
    </p:spTree>
    <p:extLst>
      <p:ext uri="{BB962C8B-B14F-4D97-AF65-F5344CB8AC3E}">
        <p14:creationId xmlns:p14="http://schemas.microsoft.com/office/powerpoint/2010/main" val="4210863964"/>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26DEF2D-8814-3143-BF32-3CBDBBDF3DC4}" type="slidenum">
              <a:rPr lang="en-US"/>
              <a:pPr>
                <a:defRPr/>
              </a:pPr>
              <a:t>‹#›</a:t>
            </a:fld>
            <a:endParaRPr lang="en-US"/>
          </a:p>
        </p:txBody>
      </p:sp>
    </p:spTree>
    <p:extLst>
      <p:ext uri="{BB962C8B-B14F-4D97-AF65-F5344CB8AC3E}">
        <p14:creationId xmlns:p14="http://schemas.microsoft.com/office/powerpoint/2010/main" val="1730795948"/>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228600"/>
            <a:ext cx="19431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228600"/>
            <a:ext cx="56769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9DCAF9-1F36-AF43-A889-32A629E23E9D}" type="slidenum">
              <a:rPr lang="en-US"/>
              <a:pPr>
                <a:defRPr/>
              </a:pPr>
              <a:t>‹#›</a:t>
            </a:fld>
            <a:endParaRPr lang="en-US"/>
          </a:p>
        </p:txBody>
      </p:sp>
    </p:spTree>
    <p:extLst>
      <p:ext uri="{BB962C8B-B14F-4D97-AF65-F5344CB8AC3E}">
        <p14:creationId xmlns:p14="http://schemas.microsoft.com/office/powerpoint/2010/main" val="942115520"/>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98306" name="Rectangle 2"/>
          <p:cNvSpPr>
            <a:spLocks noGrp="1" noChangeArrowheads="1"/>
          </p:cNvSpPr>
          <p:nvPr>
            <p:ph type="ctrTitle"/>
          </p:nvPr>
        </p:nvSpPr>
        <p:spPr>
          <a:xfrm>
            <a:off x="685800" y="1219200"/>
            <a:ext cx="7772400" cy="1371600"/>
          </a:xfrm>
          <a:effectLst>
            <a:outerShdw blurRad="63500" algn="ctr" rotWithShape="0">
              <a:srgbClr val="FFFFFF">
                <a:alpha val="75000"/>
              </a:srgbClr>
            </a:outerShdw>
          </a:effectLst>
        </p:spPr>
        <p:txBody>
          <a:bodyPr anchor="ctr"/>
          <a:lstStyle>
            <a:lvl1pPr algn="ctr">
              <a:defRPr sz="4800"/>
            </a:lvl1pPr>
          </a:lstStyle>
          <a:p>
            <a:r>
              <a:rPr lang="en-US"/>
              <a:t>Click to edit Master title style</a:t>
            </a:r>
          </a:p>
        </p:txBody>
      </p:sp>
      <p:sp>
        <p:nvSpPr>
          <p:cNvPr id="98307" name="Rectangle 3"/>
          <p:cNvSpPr>
            <a:spLocks noGrp="1" noChangeArrowheads="1"/>
          </p:cNvSpPr>
          <p:nvPr>
            <p:ph type="subTitle" idx="1"/>
          </p:nvPr>
        </p:nvSpPr>
        <p:spPr>
          <a:xfrm>
            <a:off x="1371600" y="5105400"/>
            <a:ext cx="6400800" cy="1066800"/>
          </a:xfrm>
          <a:effectLst>
            <a:outerShdw blurRad="63500" algn="ctr" rotWithShape="0">
              <a:srgbClr val="000000">
                <a:alpha val="75000"/>
              </a:srgbClr>
            </a:outerShdw>
          </a:effectLst>
        </p:spPr>
        <p:txBody>
          <a:bodyPr anchor="b"/>
          <a:lstStyle>
            <a:lvl1pPr marL="0" indent="0" algn="ctr">
              <a:buFontTx/>
              <a:buNone/>
              <a:defRPr sz="2800" i="1">
                <a:solidFill>
                  <a:srgbClr val="FFFFFF"/>
                </a:solidFill>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solidFill>
                  <a:srgbClr val="FFFFFF"/>
                </a:solidFill>
              </a:defRPr>
            </a:lvl1pPr>
          </a:lstStyle>
          <a:p>
            <a:pPr>
              <a:defRPr/>
            </a:pPr>
            <a:fld id="{086F540A-584D-FA46-A0FB-F8FA7DCC96AE}" type="slidenum">
              <a:rPr lang="en-US"/>
              <a:pPr>
                <a:defRPr/>
              </a:pPr>
              <a:t>‹#›</a:t>
            </a:fld>
            <a:endParaRPr lang="en-US"/>
          </a:p>
        </p:txBody>
      </p:sp>
    </p:spTree>
    <p:extLst>
      <p:ext uri="{BB962C8B-B14F-4D97-AF65-F5344CB8AC3E}">
        <p14:creationId xmlns:p14="http://schemas.microsoft.com/office/powerpoint/2010/main" val="140787557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ABD3E1-2540-A94A-BBEE-B0E325DDF3C9}" type="slidenum">
              <a:rPr lang="en-US"/>
              <a:pPr>
                <a:defRPr/>
              </a:pPr>
              <a:t>‹#›</a:t>
            </a:fld>
            <a:endParaRPr lang="en-US"/>
          </a:p>
        </p:txBody>
      </p:sp>
    </p:spTree>
    <p:extLst>
      <p:ext uri="{BB962C8B-B14F-4D97-AF65-F5344CB8AC3E}">
        <p14:creationId xmlns:p14="http://schemas.microsoft.com/office/powerpoint/2010/main" val="2087747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p>
        </p:txBody>
      </p:sp>
      <p:sp>
        <p:nvSpPr>
          <p:cNvPr id="6" name="Rectangle 19"/>
          <p:cNvSpPr>
            <a:spLocks noGrp="1" noChangeArrowheads="1"/>
          </p:cNvSpPr>
          <p:nvPr>
            <p:ph type="ftr" sz="quarter" idx="11"/>
          </p:nvPr>
        </p:nvSpPr>
        <p:spPr>
          <a:ln/>
        </p:spPr>
        <p:txBody>
          <a:bodyPr/>
          <a:lstStyle>
            <a:lvl1pPr>
              <a:defRPr/>
            </a:lvl1pPr>
          </a:lstStyle>
          <a:p>
            <a:pPr>
              <a:defRPr/>
            </a:pPr>
            <a:endParaRPr lang="en-US"/>
          </a:p>
        </p:txBody>
      </p:sp>
      <p:sp>
        <p:nvSpPr>
          <p:cNvPr id="7" name="Rectangle 20"/>
          <p:cNvSpPr>
            <a:spLocks noGrp="1" noChangeArrowheads="1"/>
          </p:cNvSpPr>
          <p:nvPr>
            <p:ph type="sldNum" sz="quarter" idx="12"/>
          </p:nvPr>
        </p:nvSpPr>
        <p:spPr>
          <a:ln/>
        </p:spPr>
        <p:txBody>
          <a:bodyPr/>
          <a:lstStyle>
            <a:lvl1pPr>
              <a:defRPr/>
            </a:lvl1pPr>
          </a:lstStyle>
          <a:p>
            <a:pPr>
              <a:defRPr/>
            </a:pPr>
            <a:fld id="{8F98E1CD-CAD0-DA41-814A-4E71A1DBEC1F}" type="slidenum">
              <a:rPr lang="en-US"/>
              <a:pPr>
                <a:defRPr/>
              </a:pPr>
              <a:t>‹#›</a:t>
            </a:fld>
            <a:endParaRPr lang="en-US"/>
          </a:p>
        </p:txBody>
      </p:sp>
    </p:spTree>
    <p:extLst>
      <p:ext uri="{BB962C8B-B14F-4D97-AF65-F5344CB8AC3E}">
        <p14:creationId xmlns:p14="http://schemas.microsoft.com/office/powerpoint/2010/main" val="4257639804"/>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C140D7-AD0B-BC49-9033-C436DC76A754}" type="slidenum">
              <a:rPr lang="en-US"/>
              <a:pPr>
                <a:defRPr/>
              </a:pPr>
              <a:t>‹#›</a:t>
            </a:fld>
            <a:endParaRPr lang="en-US"/>
          </a:p>
        </p:txBody>
      </p:sp>
    </p:spTree>
    <p:extLst>
      <p:ext uri="{BB962C8B-B14F-4D97-AF65-F5344CB8AC3E}">
        <p14:creationId xmlns:p14="http://schemas.microsoft.com/office/powerpoint/2010/main" val="169505231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50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10200" y="1981200"/>
            <a:ext cx="3352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196506-8CEC-0042-8A76-BD859921A3CC}" type="slidenum">
              <a:rPr lang="en-US"/>
              <a:pPr>
                <a:defRPr/>
              </a:pPr>
              <a:t>‹#›</a:t>
            </a:fld>
            <a:endParaRPr lang="en-US"/>
          </a:p>
        </p:txBody>
      </p:sp>
    </p:spTree>
    <p:extLst>
      <p:ext uri="{BB962C8B-B14F-4D97-AF65-F5344CB8AC3E}">
        <p14:creationId xmlns:p14="http://schemas.microsoft.com/office/powerpoint/2010/main" val="3846278437"/>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CF83A0-A342-1749-BE15-52645832E6DE}" type="slidenum">
              <a:rPr lang="en-US"/>
              <a:pPr>
                <a:defRPr/>
              </a:pPr>
              <a:t>‹#›</a:t>
            </a:fld>
            <a:endParaRPr lang="en-US"/>
          </a:p>
        </p:txBody>
      </p:sp>
    </p:spTree>
    <p:extLst>
      <p:ext uri="{BB962C8B-B14F-4D97-AF65-F5344CB8AC3E}">
        <p14:creationId xmlns:p14="http://schemas.microsoft.com/office/powerpoint/2010/main" val="222730135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058122A-DBDD-6644-941A-D643C0DC4B89}" type="slidenum">
              <a:rPr lang="en-US"/>
              <a:pPr>
                <a:defRPr/>
              </a:pPr>
              <a:t>‹#›</a:t>
            </a:fld>
            <a:endParaRPr lang="en-US"/>
          </a:p>
        </p:txBody>
      </p:sp>
    </p:spTree>
    <p:extLst>
      <p:ext uri="{BB962C8B-B14F-4D97-AF65-F5344CB8AC3E}">
        <p14:creationId xmlns:p14="http://schemas.microsoft.com/office/powerpoint/2010/main" val="58157696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4831CB-82EE-6749-8D7F-45AC49FA0257}" type="slidenum">
              <a:rPr lang="en-US"/>
              <a:pPr>
                <a:defRPr/>
              </a:pPr>
              <a:t>‹#›</a:t>
            </a:fld>
            <a:endParaRPr lang="en-US"/>
          </a:p>
        </p:txBody>
      </p:sp>
    </p:spTree>
    <p:extLst>
      <p:ext uri="{BB962C8B-B14F-4D97-AF65-F5344CB8AC3E}">
        <p14:creationId xmlns:p14="http://schemas.microsoft.com/office/powerpoint/2010/main" val="753930942"/>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E00A87-7864-3B42-9586-61D1CF999118}" type="slidenum">
              <a:rPr lang="en-US"/>
              <a:pPr>
                <a:defRPr/>
              </a:pPr>
              <a:t>‹#›</a:t>
            </a:fld>
            <a:endParaRPr lang="en-US"/>
          </a:p>
        </p:txBody>
      </p:sp>
    </p:spTree>
    <p:extLst>
      <p:ext uri="{BB962C8B-B14F-4D97-AF65-F5344CB8AC3E}">
        <p14:creationId xmlns:p14="http://schemas.microsoft.com/office/powerpoint/2010/main" val="281398293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80F53C-ECA1-7542-B312-91937E2A81EA}" type="slidenum">
              <a:rPr lang="en-US"/>
              <a:pPr>
                <a:defRPr/>
              </a:pPr>
              <a:t>‹#›</a:t>
            </a:fld>
            <a:endParaRPr lang="en-US"/>
          </a:p>
        </p:txBody>
      </p:sp>
    </p:spTree>
    <p:extLst>
      <p:ext uri="{BB962C8B-B14F-4D97-AF65-F5344CB8AC3E}">
        <p14:creationId xmlns:p14="http://schemas.microsoft.com/office/powerpoint/2010/main" val="45419819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472AFB-DBD1-8644-918B-C378D17FD4E5}" type="slidenum">
              <a:rPr lang="en-US"/>
              <a:pPr>
                <a:defRPr/>
              </a:pPr>
              <a:t>‹#›</a:t>
            </a:fld>
            <a:endParaRPr lang="en-US"/>
          </a:p>
        </p:txBody>
      </p:sp>
    </p:spTree>
    <p:extLst>
      <p:ext uri="{BB962C8B-B14F-4D97-AF65-F5344CB8AC3E}">
        <p14:creationId xmlns:p14="http://schemas.microsoft.com/office/powerpoint/2010/main" val="22039338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609600"/>
            <a:ext cx="20193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9055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AFD30F-8313-FD49-BB3E-1FACB4076DB7}" type="slidenum">
              <a:rPr lang="en-US"/>
              <a:pPr>
                <a:defRPr/>
              </a:pPr>
              <a:t>‹#›</a:t>
            </a:fld>
            <a:endParaRPr lang="en-US"/>
          </a:p>
        </p:txBody>
      </p:sp>
    </p:spTree>
    <p:extLst>
      <p:ext uri="{BB962C8B-B14F-4D97-AF65-F5344CB8AC3E}">
        <p14:creationId xmlns:p14="http://schemas.microsoft.com/office/powerpoint/2010/main" val="2635337397"/>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5234"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95235"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1028"/>
          <p:cNvSpPr>
            <a:spLocks noGrp="1" noChangeArrowheads="1"/>
          </p:cNvSpPr>
          <p:nvPr>
            <p:ph type="dt" sz="half" idx="10"/>
          </p:nvPr>
        </p:nvSpPr>
        <p:spPr/>
        <p:txBody>
          <a:bodyPr/>
          <a:lstStyle>
            <a:lvl1pPr>
              <a:buFontTx/>
              <a:buNone/>
              <a:defRPr/>
            </a:lvl1pPr>
          </a:lstStyle>
          <a:p>
            <a:pPr>
              <a:defRPr/>
            </a:pPr>
            <a:endParaRPr lang="en-US"/>
          </a:p>
        </p:txBody>
      </p:sp>
      <p:sp>
        <p:nvSpPr>
          <p:cNvPr id="5" name="Rectangle 1029"/>
          <p:cNvSpPr>
            <a:spLocks noGrp="1" noChangeArrowheads="1"/>
          </p:cNvSpPr>
          <p:nvPr>
            <p:ph type="ftr" sz="quarter" idx="11"/>
          </p:nvPr>
        </p:nvSpPr>
        <p:spPr/>
        <p:txBody>
          <a:bodyPr/>
          <a:lstStyle>
            <a:lvl1pPr>
              <a:defRPr/>
            </a:lvl1pPr>
          </a:lstStyle>
          <a:p>
            <a:pPr>
              <a:defRPr/>
            </a:pPr>
            <a:endParaRPr lang="en-US"/>
          </a:p>
        </p:txBody>
      </p:sp>
      <p:sp>
        <p:nvSpPr>
          <p:cNvPr id="6" name="Rectangle 1030"/>
          <p:cNvSpPr>
            <a:spLocks noGrp="1" noChangeArrowheads="1"/>
          </p:cNvSpPr>
          <p:nvPr>
            <p:ph type="sldNum" sz="quarter" idx="12"/>
          </p:nvPr>
        </p:nvSpPr>
        <p:spPr/>
        <p:txBody>
          <a:bodyPr/>
          <a:lstStyle>
            <a:lvl1pPr>
              <a:defRPr/>
            </a:lvl1pPr>
          </a:lstStyle>
          <a:p>
            <a:pPr>
              <a:defRPr/>
            </a:pPr>
            <a:fld id="{FC181831-B666-C54C-8D0E-43C6BF195C03}" type="slidenum">
              <a:rPr lang="en-US"/>
              <a:pPr>
                <a:defRPr/>
              </a:pPr>
              <a:t>‹#›</a:t>
            </a:fld>
            <a:endParaRPr lang="en-US"/>
          </a:p>
        </p:txBody>
      </p:sp>
    </p:spTree>
    <p:extLst>
      <p:ext uri="{BB962C8B-B14F-4D97-AF65-F5344CB8AC3E}">
        <p14:creationId xmlns:p14="http://schemas.microsoft.com/office/powerpoint/2010/main" val="36143396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p>
        </p:txBody>
      </p:sp>
      <p:sp>
        <p:nvSpPr>
          <p:cNvPr id="6" name="Rectangle 19"/>
          <p:cNvSpPr>
            <a:spLocks noGrp="1" noChangeArrowheads="1"/>
          </p:cNvSpPr>
          <p:nvPr>
            <p:ph type="ftr" sz="quarter" idx="11"/>
          </p:nvPr>
        </p:nvSpPr>
        <p:spPr>
          <a:ln/>
        </p:spPr>
        <p:txBody>
          <a:bodyPr/>
          <a:lstStyle>
            <a:lvl1pPr>
              <a:defRPr/>
            </a:lvl1pPr>
          </a:lstStyle>
          <a:p>
            <a:pPr>
              <a:defRPr/>
            </a:pPr>
            <a:endParaRPr lang="en-US"/>
          </a:p>
        </p:txBody>
      </p:sp>
      <p:sp>
        <p:nvSpPr>
          <p:cNvPr id="7" name="Rectangle 20"/>
          <p:cNvSpPr>
            <a:spLocks noGrp="1" noChangeArrowheads="1"/>
          </p:cNvSpPr>
          <p:nvPr>
            <p:ph type="sldNum" sz="quarter" idx="12"/>
          </p:nvPr>
        </p:nvSpPr>
        <p:spPr>
          <a:ln/>
        </p:spPr>
        <p:txBody>
          <a:bodyPr/>
          <a:lstStyle>
            <a:lvl1pPr>
              <a:defRPr/>
            </a:lvl1pPr>
          </a:lstStyle>
          <a:p>
            <a:pPr>
              <a:defRPr/>
            </a:pPr>
            <a:fld id="{81E7956F-F85B-444B-BA2F-6EFC789EAA93}" type="slidenum">
              <a:rPr lang="en-US"/>
              <a:pPr>
                <a:defRPr/>
              </a:pPr>
              <a:t>‹#›</a:t>
            </a:fld>
            <a:endParaRPr lang="en-US"/>
          </a:p>
        </p:txBody>
      </p:sp>
    </p:spTree>
    <p:extLst>
      <p:ext uri="{BB962C8B-B14F-4D97-AF65-F5344CB8AC3E}">
        <p14:creationId xmlns:p14="http://schemas.microsoft.com/office/powerpoint/2010/main" val="3704026551"/>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30FBFF6-C58D-B849-8573-D6574BB00AEC}" type="slidenum">
              <a:rPr lang="en-US"/>
              <a:pPr>
                <a:defRPr/>
              </a:pPr>
              <a:t>‹#›</a:t>
            </a:fld>
            <a:endParaRPr lang="en-US"/>
          </a:p>
        </p:txBody>
      </p:sp>
    </p:spTree>
    <p:extLst>
      <p:ext uri="{BB962C8B-B14F-4D97-AF65-F5344CB8AC3E}">
        <p14:creationId xmlns:p14="http://schemas.microsoft.com/office/powerpoint/2010/main" val="183062276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9404ACB-D77F-E743-AD72-E92C61D9C5E7}" type="slidenum">
              <a:rPr lang="en-US"/>
              <a:pPr>
                <a:defRPr/>
              </a:pPr>
              <a:t>‹#›</a:t>
            </a:fld>
            <a:endParaRPr lang="en-US"/>
          </a:p>
        </p:txBody>
      </p:sp>
    </p:spTree>
    <p:extLst>
      <p:ext uri="{BB962C8B-B14F-4D97-AF65-F5344CB8AC3E}">
        <p14:creationId xmlns:p14="http://schemas.microsoft.com/office/powerpoint/2010/main" val="145078385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AC612-538F-8045-8F3B-96240FE14A06}" type="slidenum">
              <a:rPr lang="en-US"/>
              <a:pPr>
                <a:defRPr/>
              </a:pPr>
              <a:t>‹#›</a:t>
            </a:fld>
            <a:endParaRPr lang="en-US"/>
          </a:p>
        </p:txBody>
      </p:sp>
    </p:spTree>
    <p:extLst>
      <p:ext uri="{BB962C8B-B14F-4D97-AF65-F5344CB8AC3E}">
        <p14:creationId xmlns:p14="http://schemas.microsoft.com/office/powerpoint/2010/main" val="15139654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2919069-5445-E84F-8CDB-B84D55352976}" type="slidenum">
              <a:rPr lang="en-US"/>
              <a:pPr>
                <a:defRPr/>
              </a:pPr>
              <a:t>‹#›</a:t>
            </a:fld>
            <a:endParaRPr lang="en-US"/>
          </a:p>
        </p:txBody>
      </p:sp>
    </p:spTree>
    <p:extLst>
      <p:ext uri="{BB962C8B-B14F-4D97-AF65-F5344CB8AC3E}">
        <p14:creationId xmlns:p14="http://schemas.microsoft.com/office/powerpoint/2010/main" val="248956033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10473E9-09FC-AD44-8489-5BA2C03F7F3A}" type="slidenum">
              <a:rPr lang="en-US"/>
              <a:pPr>
                <a:defRPr/>
              </a:pPr>
              <a:t>‹#›</a:t>
            </a:fld>
            <a:endParaRPr lang="en-US"/>
          </a:p>
        </p:txBody>
      </p:sp>
    </p:spTree>
    <p:extLst>
      <p:ext uri="{BB962C8B-B14F-4D97-AF65-F5344CB8AC3E}">
        <p14:creationId xmlns:p14="http://schemas.microsoft.com/office/powerpoint/2010/main" val="354965670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662310-3C5A-F048-9224-AF4C8D1CA4A1}" type="slidenum">
              <a:rPr lang="en-US"/>
              <a:pPr>
                <a:defRPr/>
              </a:pPr>
              <a:t>‹#›</a:t>
            </a:fld>
            <a:endParaRPr lang="en-US"/>
          </a:p>
        </p:txBody>
      </p:sp>
    </p:spTree>
    <p:extLst>
      <p:ext uri="{BB962C8B-B14F-4D97-AF65-F5344CB8AC3E}">
        <p14:creationId xmlns:p14="http://schemas.microsoft.com/office/powerpoint/2010/main" val="76112623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348FFF-3451-1E4F-BF69-CACCA799E756}" type="slidenum">
              <a:rPr lang="en-US"/>
              <a:pPr>
                <a:defRPr/>
              </a:pPr>
              <a:t>‹#›</a:t>
            </a:fld>
            <a:endParaRPr lang="en-US"/>
          </a:p>
        </p:txBody>
      </p:sp>
    </p:spTree>
    <p:extLst>
      <p:ext uri="{BB962C8B-B14F-4D97-AF65-F5344CB8AC3E}">
        <p14:creationId xmlns:p14="http://schemas.microsoft.com/office/powerpoint/2010/main" val="4246216505"/>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1E5E7-4EDB-9C46-95E9-DC4F0F2E596C}" type="slidenum">
              <a:rPr lang="en-US"/>
              <a:pPr>
                <a:defRPr/>
              </a:pPr>
              <a:t>‹#›</a:t>
            </a:fld>
            <a:endParaRPr lang="en-US"/>
          </a:p>
        </p:txBody>
      </p:sp>
    </p:spTree>
    <p:extLst>
      <p:ext uri="{BB962C8B-B14F-4D97-AF65-F5344CB8AC3E}">
        <p14:creationId xmlns:p14="http://schemas.microsoft.com/office/powerpoint/2010/main" val="419654760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6EBBA3-0F69-8F4C-9BE6-04118B5AFA3A}" type="slidenum">
              <a:rPr lang="en-US"/>
              <a:pPr>
                <a:defRPr/>
              </a:pPr>
              <a:t>‹#›</a:t>
            </a:fld>
            <a:endParaRPr lang="en-US"/>
          </a:p>
        </p:txBody>
      </p:sp>
    </p:spTree>
    <p:extLst>
      <p:ext uri="{BB962C8B-B14F-4D97-AF65-F5344CB8AC3E}">
        <p14:creationId xmlns:p14="http://schemas.microsoft.com/office/powerpoint/2010/main" val="2424878023"/>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81A416-D82B-FF42-9151-06C474198E68}" type="slidenum">
              <a:rPr lang="en-US"/>
              <a:pPr>
                <a:defRPr/>
              </a:pPr>
              <a:t>‹#›</a:t>
            </a:fld>
            <a:endParaRPr lang="en-US"/>
          </a:p>
        </p:txBody>
      </p:sp>
    </p:spTree>
    <p:extLst>
      <p:ext uri="{BB962C8B-B14F-4D97-AF65-F5344CB8AC3E}">
        <p14:creationId xmlns:p14="http://schemas.microsoft.com/office/powerpoint/2010/main" val="32863949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p>
        </p:txBody>
      </p:sp>
      <p:sp>
        <p:nvSpPr>
          <p:cNvPr id="5" name="Rectangle 19"/>
          <p:cNvSpPr>
            <a:spLocks noGrp="1" noChangeArrowheads="1"/>
          </p:cNvSpPr>
          <p:nvPr>
            <p:ph type="ftr" sz="quarter" idx="11"/>
          </p:nvPr>
        </p:nvSpPr>
        <p:spPr>
          <a:ln/>
        </p:spPr>
        <p:txBody>
          <a:bodyPr/>
          <a:lstStyle>
            <a:lvl1pPr>
              <a:defRPr/>
            </a:lvl1pPr>
          </a:lstStyle>
          <a:p>
            <a:pPr>
              <a:defRPr/>
            </a:pPr>
            <a:endParaRPr lang="en-US"/>
          </a:p>
        </p:txBody>
      </p:sp>
      <p:sp>
        <p:nvSpPr>
          <p:cNvPr id="6" name="Rectangle 20"/>
          <p:cNvSpPr>
            <a:spLocks noGrp="1" noChangeArrowheads="1"/>
          </p:cNvSpPr>
          <p:nvPr>
            <p:ph type="sldNum" sz="quarter" idx="12"/>
          </p:nvPr>
        </p:nvSpPr>
        <p:spPr>
          <a:ln/>
        </p:spPr>
        <p:txBody>
          <a:bodyPr/>
          <a:lstStyle>
            <a:lvl1pPr>
              <a:defRPr/>
            </a:lvl1pPr>
          </a:lstStyle>
          <a:p>
            <a:pPr>
              <a:defRPr/>
            </a:pPr>
            <a:fld id="{DD9E3167-DFD3-7B48-A041-7E6294CC765E}" type="slidenum">
              <a:rPr lang="en-US"/>
              <a:pPr>
                <a:defRPr/>
              </a:pPr>
              <a:t>‹#›</a:t>
            </a:fld>
            <a:endParaRPr lang="en-US"/>
          </a:p>
        </p:txBody>
      </p:sp>
    </p:spTree>
    <p:extLst>
      <p:ext uri="{BB962C8B-B14F-4D97-AF65-F5344CB8AC3E}">
        <p14:creationId xmlns:p14="http://schemas.microsoft.com/office/powerpoint/2010/main" val="514264153"/>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1027"/>
          <p:cNvSpPr>
            <a:spLocks noGrp="1" noChangeArrowheads="1"/>
          </p:cNvSpPr>
          <p:nvPr>
            <p:ph type="ctrTitle"/>
          </p:nvPr>
        </p:nvSpPr>
        <p:spPr>
          <a:xfrm>
            <a:off x="685800" y="1676400"/>
            <a:ext cx="7772400" cy="1143000"/>
          </a:xfrm>
        </p:spPr>
        <p:txBody>
          <a:bodyPr/>
          <a:lstStyle>
            <a:lvl1pPr>
              <a:defRPr/>
            </a:lvl1pPr>
          </a:lstStyle>
          <a:p>
            <a:r>
              <a:rPr lang="en-US"/>
              <a:t>Click to edit Master title style</a:t>
            </a:r>
          </a:p>
        </p:txBody>
      </p:sp>
      <p:sp>
        <p:nvSpPr>
          <p:cNvPr id="92164" name="Rectangle 1028"/>
          <p:cNvSpPr>
            <a:spLocks noGrp="1" noChangeArrowheads="1"/>
          </p:cNvSpPr>
          <p:nvPr>
            <p:ph type="subTitle" idx="1"/>
          </p:nvPr>
        </p:nvSpPr>
        <p:spPr>
          <a:xfrm>
            <a:off x="1371600" y="3352800"/>
            <a:ext cx="6400800" cy="1752600"/>
          </a:xfrm>
        </p:spPr>
        <p:txBody>
          <a:bodyPr/>
          <a:lstStyle>
            <a:lvl1pPr marL="0" indent="0" algn="ctr">
              <a:buFontTx/>
              <a:buNone/>
              <a:defRPr b="1"/>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vl1pPr>
          </a:lstStyle>
          <a:p>
            <a:pPr>
              <a:defRPr/>
            </a:pPr>
            <a:fld id="{07D95526-BF01-774A-9B6F-F71F692B9576}" type="slidenum">
              <a:rPr lang="en-US"/>
              <a:pPr>
                <a:defRPr/>
              </a:pPr>
              <a:t>‹#›</a:t>
            </a:fld>
            <a:endParaRPr lang="en-US"/>
          </a:p>
        </p:txBody>
      </p:sp>
    </p:spTree>
    <p:extLst>
      <p:ext uri="{BB962C8B-B14F-4D97-AF65-F5344CB8AC3E}">
        <p14:creationId xmlns:p14="http://schemas.microsoft.com/office/powerpoint/2010/main" val="15254904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A76012EA-095C-9949-9AE1-70F9A4F4198A}" type="slidenum">
              <a:rPr lang="en-US"/>
              <a:pPr>
                <a:defRPr/>
              </a:pPr>
              <a:t>‹#›</a:t>
            </a:fld>
            <a:endParaRPr lang="en-US"/>
          </a:p>
        </p:txBody>
      </p:sp>
    </p:spTree>
    <p:extLst>
      <p:ext uri="{BB962C8B-B14F-4D97-AF65-F5344CB8AC3E}">
        <p14:creationId xmlns:p14="http://schemas.microsoft.com/office/powerpoint/2010/main" val="3413823103"/>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BBE48233-1AEA-FC4D-A8E0-01F91583693F}" type="slidenum">
              <a:rPr lang="en-US"/>
              <a:pPr>
                <a:defRPr/>
              </a:pPr>
              <a:t>‹#›</a:t>
            </a:fld>
            <a:endParaRPr lang="en-US"/>
          </a:p>
        </p:txBody>
      </p:sp>
    </p:spTree>
    <p:extLst>
      <p:ext uri="{BB962C8B-B14F-4D97-AF65-F5344CB8AC3E}">
        <p14:creationId xmlns:p14="http://schemas.microsoft.com/office/powerpoint/2010/main" val="229784009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7118F65-2911-FF4F-AFC7-65F1243D89F1}" type="slidenum">
              <a:rPr lang="en-US"/>
              <a:pPr>
                <a:defRPr/>
              </a:pPr>
              <a:t>‹#›</a:t>
            </a:fld>
            <a:endParaRPr lang="en-US"/>
          </a:p>
        </p:txBody>
      </p:sp>
    </p:spTree>
    <p:extLst>
      <p:ext uri="{BB962C8B-B14F-4D97-AF65-F5344CB8AC3E}">
        <p14:creationId xmlns:p14="http://schemas.microsoft.com/office/powerpoint/2010/main" val="225140714"/>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3F1FEA1C-41CC-5849-87CF-E95FA9A3384B}" type="slidenum">
              <a:rPr lang="en-US"/>
              <a:pPr>
                <a:defRPr/>
              </a:pPr>
              <a:t>‹#›</a:t>
            </a:fld>
            <a:endParaRPr lang="en-US"/>
          </a:p>
        </p:txBody>
      </p:sp>
    </p:spTree>
    <p:extLst>
      <p:ext uri="{BB962C8B-B14F-4D97-AF65-F5344CB8AC3E}">
        <p14:creationId xmlns:p14="http://schemas.microsoft.com/office/powerpoint/2010/main" val="1659911964"/>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DC63D0C0-1B98-CA44-90D7-861DD9F01730}" type="slidenum">
              <a:rPr lang="en-US"/>
              <a:pPr>
                <a:defRPr/>
              </a:pPr>
              <a:t>‹#›</a:t>
            </a:fld>
            <a:endParaRPr lang="en-US"/>
          </a:p>
        </p:txBody>
      </p:sp>
    </p:spTree>
    <p:extLst>
      <p:ext uri="{BB962C8B-B14F-4D97-AF65-F5344CB8AC3E}">
        <p14:creationId xmlns:p14="http://schemas.microsoft.com/office/powerpoint/2010/main" val="88921325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A1959F0A-7A68-F847-817C-BC05D24FE04B}" type="slidenum">
              <a:rPr lang="en-US"/>
              <a:pPr>
                <a:defRPr/>
              </a:pPr>
              <a:t>‹#›</a:t>
            </a:fld>
            <a:endParaRPr lang="en-US"/>
          </a:p>
        </p:txBody>
      </p:sp>
    </p:spTree>
    <p:extLst>
      <p:ext uri="{BB962C8B-B14F-4D97-AF65-F5344CB8AC3E}">
        <p14:creationId xmlns:p14="http://schemas.microsoft.com/office/powerpoint/2010/main" val="194461738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7013D60-321A-4549-BBF0-E8DD8FF78E8D}" type="slidenum">
              <a:rPr lang="en-US"/>
              <a:pPr>
                <a:defRPr/>
              </a:pPr>
              <a:t>‹#›</a:t>
            </a:fld>
            <a:endParaRPr lang="en-US"/>
          </a:p>
        </p:txBody>
      </p:sp>
    </p:spTree>
    <p:extLst>
      <p:ext uri="{BB962C8B-B14F-4D97-AF65-F5344CB8AC3E}">
        <p14:creationId xmlns:p14="http://schemas.microsoft.com/office/powerpoint/2010/main" val="85371334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7B19B7E9-3F28-0346-91B1-F5980B4A0B1A}" type="slidenum">
              <a:rPr lang="en-US"/>
              <a:pPr>
                <a:defRPr/>
              </a:pPr>
              <a:t>‹#›</a:t>
            </a:fld>
            <a:endParaRPr lang="en-US"/>
          </a:p>
        </p:txBody>
      </p:sp>
    </p:spTree>
    <p:extLst>
      <p:ext uri="{BB962C8B-B14F-4D97-AF65-F5344CB8AC3E}">
        <p14:creationId xmlns:p14="http://schemas.microsoft.com/office/powerpoint/2010/main" val="34037234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5148230-1740-DC4D-A00B-63F7E3A1BD69}" type="slidenum">
              <a:rPr lang="en-US"/>
              <a:pPr>
                <a:defRPr/>
              </a:pPr>
              <a:t>‹#›</a:t>
            </a:fld>
            <a:endParaRPr lang="en-US"/>
          </a:p>
        </p:txBody>
      </p:sp>
    </p:spTree>
    <p:extLst>
      <p:ext uri="{BB962C8B-B14F-4D97-AF65-F5344CB8AC3E}">
        <p14:creationId xmlns:p14="http://schemas.microsoft.com/office/powerpoint/2010/main" val="42796269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p>
        </p:txBody>
      </p:sp>
      <p:sp>
        <p:nvSpPr>
          <p:cNvPr id="5" name="Rectangle 19"/>
          <p:cNvSpPr>
            <a:spLocks noGrp="1" noChangeArrowheads="1"/>
          </p:cNvSpPr>
          <p:nvPr>
            <p:ph type="ftr" sz="quarter" idx="11"/>
          </p:nvPr>
        </p:nvSpPr>
        <p:spPr>
          <a:ln/>
        </p:spPr>
        <p:txBody>
          <a:bodyPr/>
          <a:lstStyle>
            <a:lvl1pPr>
              <a:defRPr/>
            </a:lvl1pPr>
          </a:lstStyle>
          <a:p>
            <a:pPr>
              <a:defRPr/>
            </a:pPr>
            <a:endParaRPr lang="en-US"/>
          </a:p>
        </p:txBody>
      </p:sp>
      <p:sp>
        <p:nvSpPr>
          <p:cNvPr id="6" name="Rectangle 20"/>
          <p:cNvSpPr>
            <a:spLocks noGrp="1" noChangeArrowheads="1"/>
          </p:cNvSpPr>
          <p:nvPr>
            <p:ph type="sldNum" sz="quarter" idx="12"/>
          </p:nvPr>
        </p:nvSpPr>
        <p:spPr>
          <a:ln/>
        </p:spPr>
        <p:txBody>
          <a:bodyPr/>
          <a:lstStyle>
            <a:lvl1pPr>
              <a:defRPr/>
            </a:lvl1pPr>
          </a:lstStyle>
          <a:p>
            <a:pPr>
              <a:defRPr/>
            </a:pPr>
            <a:fld id="{8A1AB6A3-1F93-6B41-9401-E84500CB4922}" type="slidenum">
              <a:rPr lang="en-US"/>
              <a:pPr>
                <a:defRPr/>
              </a:pPr>
              <a:t>‹#›</a:t>
            </a:fld>
            <a:endParaRPr lang="en-US"/>
          </a:p>
        </p:txBody>
      </p:sp>
    </p:spTree>
    <p:extLst>
      <p:ext uri="{BB962C8B-B14F-4D97-AF65-F5344CB8AC3E}">
        <p14:creationId xmlns:p14="http://schemas.microsoft.com/office/powerpoint/2010/main" val="1921529900"/>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F7A9E699-066E-5749-95BA-3359B67C51F1}" type="slidenum">
              <a:rPr lang="en-US"/>
              <a:pPr>
                <a:defRPr/>
              </a:pPr>
              <a:t>‹#›</a:t>
            </a:fld>
            <a:endParaRPr lang="en-US"/>
          </a:p>
        </p:txBody>
      </p:sp>
    </p:spTree>
    <p:extLst>
      <p:ext uri="{BB962C8B-B14F-4D97-AF65-F5344CB8AC3E}">
        <p14:creationId xmlns:p14="http://schemas.microsoft.com/office/powerpoint/2010/main" val="3089095978"/>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909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909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A056D1-3104-9145-977C-13942BAC2BD5}" type="slidenum">
              <a:rPr lang="en-US"/>
              <a:pPr>
                <a:defRPr/>
              </a:pPr>
              <a:t>‹#›</a:t>
            </a:fld>
            <a:endParaRPr lang="en-US"/>
          </a:p>
        </p:txBody>
      </p:sp>
    </p:spTree>
    <p:extLst>
      <p:ext uri="{BB962C8B-B14F-4D97-AF65-F5344CB8AC3E}">
        <p14:creationId xmlns:p14="http://schemas.microsoft.com/office/powerpoint/2010/main" val="2645569320"/>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746C07-95FD-D144-95FA-27E6B71CFD8C}" type="slidenum">
              <a:rPr lang="en-US"/>
              <a:pPr>
                <a:defRPr/>
              </a:pPr>
              <a:t>‹#›</a:t>
            </a:fld>
            <a:endParaRPr lang="en-US"/>
          </a:p>
        </p:txBody>
      </p:sp>
    </p:spTree>
    <p:extLst>
      <p:ext uri="{BB962C8B-B14F-4D97-AF65-F5344CB8AC3E}">
        <p14:creationId xmlns:p14="http://schemas.microsoft.com/office/powerpoint/2010/main" val="332094805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A56715-79A1-4344-9AC4-DA1657E398C8}" type="slidenum">
              <a:rPr lang="en-US"/>
              <a:pPr>
                <a:defRPr/>
              </a:pPr>
              <a:t>‹#›</a:t>
            </a:fld>
            <a:endParaRPr lang="en-US"/>
          </a:p>
        </p:txBody>
      </p:sp>
    </p:spTree>
    <p:extLst>
      <p:ext uri="{BB962C8B-B14F-4D97-AF65-F5344CB8AC3E}">
        <p14:creationId xmlns:p14="http://schemas.microsoft.com/office/powerpoint/2010/main" val="777766139"/>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3E57385-4EE3-4C41-AFAF-6E3E8DA68B43}" type="slidenum">
              <a:rPr lang="en-US"/>
              <a:pPr>
                <a:defRPr/>
              </a:pPr>
              <a:t>‹#›</a:t>
            </a:fld>
            <a:endParaRPr lang="en-US"/>
          </a:p>
        </p:txBody>
      </p:sp>
    </p:spTree>
    <p:extLst>
      <p:ext uri="{BB962C8B-B14F-4D97-AF65-F5344CB8AC3E}">
        <p14:creationId xmlns:p14="http://schemas.microsoft.com/office/powerpoint/2010/main" val="3946344651"/>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AEB72DB-B307-BB4B-8E81-F30376D442AB}" type="slidenum">
              <a:rPr lang="en-US"/>
              <a:pPr>
                <a:defRPr/>
              </a:pPr>
              <a:t>‹#›</a:t>
            </a:fld>
            <a:endParaRPr lang="en-US"/>
          </a:p>
        </p:txBody>
      </p:sp>
    </p:spTree>
    <p:extLst>
      <p:ext uri="{BB962C8B-B14F-4D97-AF65-F5344CB8AC3E}">
        <p14:creationId xmlns:p14="http://schemas.microsoft.com/office/powerpoint/2010/main" val="293097931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BCCFED-6FB2-714D-A340-4034D3490BE9}" type="slidenum">
              <a:rPr lang="en-US"/>
              <a:pPr>
                <a:defRPr/>
              </a:pPr>
              <a:t>‹#›</a:t>
            </a:fld>
            <a:endParaRPr lang="en-US"/>
          </a:p>
        </p:txBody>
      </p:sp>
    </p:spTree>
    <p:extLst>
      <p:ext uri="{BB962C8B-B14F-4D97-AF65-F5344CB8AC3E}">
        <p14:creationId xmlns:p14="http://schemas.microsoft.com/office/powerpoint/2010/main" val="3845584776"/>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736C35-A3BD-534E-AF37-870E3252BA04}" type="slidenum">
              <a:rPr lang="en-US"/>
              <a:pPr>
                <a:defRPr/>
              </a:pPr>
              <a:t>‹#›</a:t>
            </a:fld>
            <a:endParaRPr lang="en-US"/>
          </a:p>
        </p:txBody>
      </p:sp>
    </p:spTree>
    <p:extLst>
      <p:ext uri="{BB962C8B-B14F-4D97-AF65-F5344CB8AC3E}">
        <p14:creationId xmlns:p14="http://schemas.microsoft.com/office/powerpoint/2010/main" val="3257938386"/>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C81CB4-6AB5-E740-A3E0-58440B6589AF}" type="slidenum">
              <a:rPr lang="en-US"/>
              <a:pPr>
                <a:defRPr/>
              </a:pPr>
              <a:t>‹#›</a:t>
            </a:fld>
            <a:endParaRPr lang="en-US"/>
          </a:p>
        </p:txBody>
      </p:sp>
    </p:spTree>
    <p:extLst>
      <p:ext uri="{BB962C8B-B14F-4D97-AF65-F5344CB8AC3E}">
        <p14:creationId xmlns:p14="http://schemas.microsoft.com/office/powerpoint/2010/main" val="264594151"/>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ED95F8-32C7-EF45-BCA6-92BF5DADF730}" type="slidenum">
              <a:rPr lang="en-US"/>
              <a:pPr>
                <a:defRPr/>
              </a:pPr>
              <a:t>‹#›</a:t>
            </a:fld>
            <a:endParaRPr lang="en-US"/>
          </a:p>
        </p:txBody>
      </p:sp>
    </p:spTree>
    <p:extLst>
      <p:ext uri="{BB962C8B-B14F-4D97-AF65-F5344CB8AC3E}">
        <p14:creationId xmlns:p14="http://schemas.microsoft.com/office/powerpoint/2010/main" val="8061785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2413" cy="6858000"/>
            <a:chOff x="0" y="0"/>
            <a:chExt cx="5759" cy="4320"/>
          </a:xfrm>
        </p:grpSpPr>
        <p:sp>
          <p:nvSpPr>
            <p:cNvPr id="5" name="Rectangle 3"/>
            <p:cNvSpPr>
              <a:spLocks noChangeArrowheads="1"/>
            </p:cNvSpPr>
            <p:nvPr/>
          </p:nvSpPr>
          <p:spPr bwMode="auto">
            <a:xfrm>
              <a:off x="0" y="0"/>
              <a:ext cx="910" cy="4320"/>
            </a:xfrm>
            <a:prstGeom prst="rect">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grpSp>
          <p:nvGrpSpPr>
            <p:cNvPr id="6" name="Group 4"/>
            <p:cNvGrpSpPr>
              <a:grpSpLocks/>
            </p:cNvGrpSpPr>
            <p:nvPr/>
          </p:nvGrpSpPr>
          <p:grpSpPr bwMode="auto">
            <a:xfrm>
              <a:off x="381" y="2280"/>
              <a:ext cx="5369" cy="48"/>
              <a:chOff x="381" y="2280"/>
              <a:chExt cx="5369" cy="48"/>
            </a:xfrm>
          </p:grpSpPr>
          <p:sp>
            <p:nvSpPr>
              <p:cNvPr id="8" name="Line 5"/>
              <p:cNvSpPr>
                <a:spLocks noChangeShapeType="1"/>
              </p:cNvSpPr>
              <p:nvPr/>
            </p:nvSpPr>
            <p:spPr bwMode="auto">
              <a:xfrm>
                <a:off x="381" y="2328"/>
                <a:ext cx="5369" cy="0"/>
              </a:xfrm>
              <a:prstGeom prst="line">
                <a:avLst/>
              </a:prstGeom>
              <a:noFill/>
              <a:ln w="25400" cap="sq">
                <a:solidFill>
                  <a:schemeClr val="hlink"/>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sp>
            <p:nvSpPr>
              <p:cNvPr id="9" name="Line 6"/>
              <p:cNvSpPr>
                <a:spLocks noChangeShapeType="1"/>
              </p:cNvSpPr>
              <p:nvPr/>
            </p:nvSpPr>
            <p:spPr bwMode="auto">
              <a:xfrm>
                <a:off x="381" y="2280"/>
                <a:ext cx="5369" cy="0"/>
              </a:xfrm>
              <a:prstGeom prst="line">
                <a:avLst/>
              </a:prstGeom>
              <a:noFill/>
              <a:ln w="76200" cap="sq">
                <a:solidFill>
                  <a:schemeClr val="hlink"/>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sp>
          <p:nvSpPr>
            <p:cNvPr id="7" name="Rectangle 7"/>
            <p:cNvSpPr>
              <a:spLocks noChangeArrowheads="1"/>
            </p:cNvSpPr>
            <p:nvPr/>
          </p:nvSpPr>
          <p:spPr bwMode="auto">
            <a:xfrm>
              <a:off x="384" y="960"/>
              <a:ext cx="5375" cy="384"/>
            </a:xfrm>
            <a:prstGeom prst="rect">
              <a:avLst/>
            </a:prstGeom>
            <a:gradFill rotWithShape="0">
              <a:gsLst>
                <a:gs pos="0">
                  <a:schemeClr val="accent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grpSp>
      <p:sp>
        <p:nvSpPr>
          <p:cNvPr id="2134024" name="Rectangle 8"/>
          <p:cNvSpPr>
            <a:spLocks noGrp="1" noChangeArrowheads="1"/>
          </p:cNvSpPr>
          <p:nvPr>
            <p:ph type="ctrTitle" sz="quarter"/>
          </p:nvPr>
        </p:nvSpPr>
        <p:spPr>
          <a:xfrm>
            <a:off x="685800" y="2286000"/>
            <a:ext cx="7772400" cy="1143000"/>
          </a:xfrm>
        </p:spPr>
        <p:txBody>
          <a:bodyPr anchor="ctr"/>
          <a:lstStyle>
            <a:lvl1pPr algn="ctr">
              <a:defRPr/>
            </a:lvl1pPr>
          </a:lstStyle>
          <a:p>
            <a:r>
              <a:rPr lang="en-US"/>
              <a:t>Click to edit Master title style</a:t>
            </a:r>
          </a:p>
        </p:txBody>
      </p:sp>
      <p:sp>
        <p:nvSpPr>
          <p:cNvPr id="2134025" name="Rectangle 9"/>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0" name="Rectangle 10"/>
          <p:cNvSpPr>
            <a:spLocks noGrp="1" noChangeArrowheads="1"/>
          </p:cNvSpPr>
          <p:nvPr>
            <p:ph type="ftr" sz="quarter" idx="10"/>
          </p:nvPr>
        </p:nvSpPr>
        <p:spPr/>
        <p:txBody>
          <a:bodyPr/>
          <a:lstStyle>
            <a:lvl1pPr>
              <a:defRPr/>
            </a:lvl1pPr>
          </a:lstStyle>
          <a:p>
            <a:pPr>
              <a:defRPr/>
            </a:pPr>
            <a:endParaRPr lang="en-US"/>
          </a:p>
        </p:txBody>
      </p:sp>
      <p:sp>
        <p:nvSpPr>
          <p:cNvPr id="11" name="Rectangle 11"/>
          <p:cNvSpPr>
            <a:spLocks noGrp="1" noChangeArrowheads="1"/>
          </p:cNvSpPr>
          <p:nvPr>
            <p:ph type="sldNum" sz="quarter" idx="11"/>
          </p:nvPr>
        </p:nvSpPr>
        <p:spPr/>
        <p:txBody>
          <a:bodyPr/>
          <a:lstStyle>
            <a:lvl1pPr>
              <a:defRPr/>
            </a:lvl1pPr>
          </a:lstStyle>
          <a:p>
            <a:pPr>
              <a:defRPr/>
            </a:pPr>
            <a:fld id="{C0E84051-10A0-4A46-917A-D0ED945682EB}" type="slidenum">
              <a:rPr lang="en-US"/>
              <a:pPr>
                <a:defRPr/>
              </a:pPr>
              <a:t>‹#›</a:t>
            </a:fld>
            <a:endParaRPr lang="en-US"/>
          </a:p>
        </p:txBody>
      </p:sp>
      <p:sp>
        <p:nvSpPr>
          <p:cNvPr id="12" name="Rectangle 12"/>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75359264"/>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E2426-A38B-4E4D-869D-EDFD053B4B0D}" type="slidenum">
              <a:rPr lang="en-US"/>
              <a:pPr>
                <a:defRPr/>
              </a:pPr>
              <a:t>‹#›</a:t>
            </a:fld>
            <a:endParaRPr lang="en-US"/>
          </a:p>
        </p:txBody>
      </p:sp>
    </p:spTree>
    <p:extLst>
      <p:ext uri="{BB962C8B-B14F-4D97-AF65-F5344CB8AC3E}">
        <p14:creationId xmlns:p14="http://schemas.microsoft.com/office/powerpoint/2010/main" val="196154329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7C3D30-86FD-2847-B9A9-76837DB92444}" type="slidenum">
              <a:rPr lang="en-US"/>
              <a:pPr>
                <a:defRPr/>
              </a:pPr>
              <a:t>‹#›</a:t>
            </a:fld>
            <a:endParaRPr lang="en-US"/>
          </a:p>
        </p:txBody>
      </p:sp>
    </p:spTree>
    <p:extLst>
      <p:ext uri="{BB962C8B-B14F-4D97-AF65-F5344CB8AC3E}">
        <p14:creationId xmlns:p14="http://schemas.microsoft.com/office/powerpoint/2010/main" val="2329562758"/>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381000" y="457200"/>
            <a:ext cx="8397875" cy="5562600"/>
            <a:chOff x="240" y="288"/>
            <a:chExt cx="5290" cy="3504"/>
          </a:xfrm>
        </p:grpSpPr>
        <p:sp>
          <p:nvSpPr>
            <p:cNvPr id="5" name="Rectangle 1027"/>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p:spPr>
          <p:txBody>
            <a:bodyPr wrap="none" anchor="ctr"/>
            <a:lstStyle/>
            <a:p>
              <a:pPr algn="ctr"/>
              <a:endParaRPr lang="en-US">
                <a:latin typeface="Times New Roman" charset="0"/>
              </a:endParaRPr>
            </a:p>
          </p:txBody>
        </p:sp>
        <p:sp>
          <p:nvSpPr>
            <p:cNvPr id="6" name="Rectangle 1028"/>
            <p:cNvSpPr>
              <a:spLocks noChangeArrowheads="1"/>
            </p:cNvSpPr>
            <p:nvPr/>
          </p:nvSpPr>
          <p:spPr bwMode="auto">
            <a:xfrm>
              <a:off x="285" y="336"/>
              <a:ext cx="5184" cy="3408"/>
            </a:xfrm>
            <a:prstGeom prst="rect">
              <a:avLst/>
            </a:prstGeom>
            <a:noFill/>
            <a:ln w="9525">
              <a:solidFill>
                <a:schemeClr val="fo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a:latin typeface="Times New Roman" charset="0"/>
              </a:endParaRPr>
            </a:p>
          </p:txBody>
        </p:sp>
        <p:sp>
          <p:nvSpPr>
            <p:cNvPr id="7" name="Line 1029"/>
            <p:cNvSpPr>
              <a:spLocks noChangeShapeType="1"/>
            </p:cNvSpPr>
            <p:nvPr/>
          </p:nvSpPr>
          <p:spPr bwMode="auto">
            <a:xfrm>
              <a:off x="576" y="2256"/>
              <a:ext cx="4608" cy="0"/>
            </a:xfrm>
            <a:prstGeom prst="line">
              <a:avLst/>
            </a:prstGeom>
            <a:noFill/>
            <a:ln w="19050">
              <a:solidFill>
                <a:schemeClr val="accent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86022" name="Rectangle 1030"/>
          <p:cNvSpPr>
            <a:spLocks noGrp="1" noChangeArrowheads="1"/>
          </p:cNvSpPr>
          <p:nvPr>
            <p:ph type="ctrTitle"/>
          </p:nvPr>
        </p:nvSpPr>
        <p:spPr>
          <a:xfrm>
            <a:off x="1219200" y="838200"/>
            <a:ext cx="6781800" cy="2559050"/>
          </a:xfrm>
        </p:spPr>
        <p:txBody>
          <a:bodyPr anchorCtr="1"/>
          <a:lstStyle>
            <a:lvl1pPr algn="ctr">
              <a:defRPr sz="6200"/>
            </a:lvl1pPr>
          </a:lstStyle>
          <a:p>
            <a:r>
              <a:rPr lang="en-US"/>
              <a:t>Click to edit Master title style</a:t>
            </a:r>
          </a:p>
        </p:txBody>
      </p:sp>
      <p:sp>
        <p:nvSpPr>
          <p:cNvPr id="86023" name="Rectangle 1031"/>
          <p:cNvSpPr>
            <a:spLocks noGrp="1" noChangeArrowheads="1"/>
          </p:cNvSpPr>
          <p:nvPr>
            <p:ph type="subTitle" idx="1"/>
          </p:nvPr>
        </p:nvSpPr>
        <p:spPr>
          <a:xfrm>
            <a:off x="1371600" y="3733800"/>
            <a:ext cx="6400800" cy="1873250"/>
          </a:xfrm>
        </p:spPr>
        <p:txBody>
          <a:bodyPr/>
          <a:lstStyle>
            <a:lvl1pPr marL="0" indent="0" algn="ctr">
              <a:buFont typeface="Wingdings" pitchFamily="-105" charset="2"/>
              <a:buNone/>
              <a:defRPr sz="3000"/>
            </a:lvl1pPr>
          </a:lstStyle>
          <a:p>
            <a:r>
              <a:rPr lang="en-US"/>
              <a:t>Click to edit Master subtitle style</a:t>
            </a:r>
          </a:p>
        </p:txBody>
      </p:sp>
      <p:sp>
        <p:nvSpPr>
          <p:cNvPr id="8" name="Rectangle 1032"/>
          <p:cNvSpPr>
            <a:spLocks noGrp="1" noChangeArrowheads="1"/>
          </p:cNvSpPr>
          <p:nvPr>
            <p:ph type="dt" sz="half" idx="10"/>
          </p:nvPr>
        </p:nvSpPr>
        <p:spPr>
          <a:xfrm>
            <a:off x="536575" y="6248400"/>
            <a:ext cx="2054225" cy="457200"/>
          </a:xfrm>
        </p:spPr>
        <p:txBody>
          <a:bodyPr/>
          <a:lstStyle>
            <a:lvl1pPr>
              <a:defRPr/>
            </a:lvl1pPr>
          </a:lstStyle>
          <a:p>
            <a:pPr>
              <a:defRPr/>
            </a:pPr>
            <a:endParaRPr lang="en-US"/>
          </a:p>
        </p:txBody>
      </p:sp>
      <p:sp>
        <p:nvSpPr>
          <p:cNvPr id="9" name="Rectangle 1033"/>
          <p:cNvSpPr>
            <a:spLocks noGrp="1" noChangeArrowheads="1"/>
          </p:cNvSpPr>
          <p:nvPr>
            <p:ph type="ftr" sz="quarter" idx="11"/>
          </p:nvPr>
        </p:nvSpPr>
        <p:spPr>
          <a:xfrm>
            <a:off x="3251200" y="6248400"/>
            <a:ext cx="2887663" cy="457200"/>
          </a:xfrm>
        </p:spPr>
        <p:txBody>
          <a:bodyPr/>
          <a:lstStyle>
            <a:lvl1pPr>
              <a:defRPr/>
            </a:lvl1pPr>
          </a:lstStyle>
          <a:p>
            <a:pPr>
              <a:defRPr/>
            </a:pPr>
            <a:endParaRPr lang="en-US"/>
          </a:p>
        </p:txBody>
      </p:sp>
      <p:sp>
        <p:nvSpPr>
          <p:cNvPr id="10" name="Rectangle 1034"/>
          <p:cNvSpPr>
            <a:spLocks noGrp="1" noChangeArrowheads="1"/>
          </p:cNvSpPr>
          <p:nvPr>
            <p:ph type="sldNum" sz="quarter" idx="12"/>
          </p:nvPr>
        </p:nvSpPr>
        <p:spPr>
          <a:xfrm>
            <a:off x="6788150" y="6257925"/>
            <a:ext cx="1905000" cy="457200"/>
          </a:xfrm>
        </p:spPr>
        <p:txBody>
          <a:bodyPr/>
          <a:lstStyle>
            <a:lvl1pPr>
              <a:defRPr/>
            </a:lvl1pPr>
          </a:lstStyle>
          <a:p>
            <a:pPr>
              <a:defRPr/>
            </a:pPr>
            <a:fld id="{55B63E06-E28C-C546-BC6A-EB65AD89829D}" type="slidenum">
              <a:rPr lang="en-US"/>
              <a:pPr>
                <a:defRPr/>
              </a:pPr>
              <a:t>‹#›</a:t>
            </a:fld>
            <a:endParaRPr lang="en-US"/>
          </a:p>
        </p:txBody>
      </p:sp>
    </p:spTree>
    <p:extLst>
      <p:ext uri="{BB962C8B-B14F-4D97-AF65-F5344CB8AC3E}">
        <p14:creationId xmlns:p14="http://schemas.microsoft.com/office/powerpoint/2010/main" val="210428971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44FEFA4-219F-9A47-A5C5-647F60835474}" type="slidenum">
              <a:rPr lang="en-US"/>
              <a:pPr>
                <a:defRPr/>
              </a:pPr>
              <a:t>‹#›</a:t>
            </a:fld>
            <a:endParaRPr lang="en-US"/>
          </a:p>
        </p:txBody>
      </p:sp>
    </p:spTree>
    <p:extLst>
      <p:ext uri="{BB962C8B-B14F-4D97-AF65-F5344CB8AC3E}">
        <p14:creationId xmlns:p14="http://schemas.microsoft.com/office/powerpoint/2010/main" val="2228060058"/>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115B395-5FE1-3C4D-AD46-57954101C44C}" type="slidenum">
              <a:rPr lang="en-US"/>
              <a:pPr>
                <a:defRPr/>
              </a:pPr>
              <a:t>‹#›</a:t>
            </a:fld>
            <a:endParaRPr lang="en-US"/>
          </a:p>
        </p:txBody>
      </p:sp>
    </p:spTree>
    <p:extLst>
      <p:ext uri="{BB962C8B-B14F-4D97-AF65-F5344CB8AC3E}">
        <p14:creationId xmlns:p14="http://schemas.microsoft.com/office/powerpoint/2010/main" val="309673393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32636DA-D097-9E41-90F7-5B0F97A1D274}" type="slidenum">
              <a:rPr lang="en-US"/>
              <a:pPr>
                <a:defRPr/>
              </a:pPr>
              <a:t>‹#›</a:t>
            </a:fld>
            <a:endParaRPr lang="en-US"/>
          </a:p>
        </p:txBody>
      </p:sp>
    </p:spTree>
    <p:extLst>
      <p:ext uri="{BB962C8B-B14F-4D97-AF65-F5344CB8AC3E}">
        <p14:creationId xmlns:p14="http://schemas.microsoft.com/office/powerpoint/2010/main" val="2869618616"/>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2122041F-61C6-534D-8A5D-C3C57A80735D}" type="slidenum">
              <a:rPr lang="en-US"/>
              <a:pPr>
                <a:defRPr/>
              </a:pPr>
              <a:t>‹#›</a:t>
            </a:fld>
            <a:endParaRPr lang="en-US"/>
          </a:p>
        </p:txBody>
      </p:sp>
    </p:spTree>
    <p:extLst>
      <p:ext uri="{BB962C8B-B14F-4D97-AF65-F5344CB8AC3E}">
        <p14:creationId xmlns:p14="http://schemas.microsoft.com/office/powerpoint/2010/main" val="1422017245"/>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65363D94-B192-A34E-8B8B-188A5DAC15A9}" type="slidenum">
              <a:rPr lang="en-US"/>
              <a:pPr>
                <a:defRPr/>
              </a:pPr>
              <a:t>‹#›</a:t>
            </a:fld>
            <a:endParaRPr lang="en-US"/>
          </a:p>
        </p:txBody>
      </p:sp>
    </p:spTree>
    <p:extLst>
      <p:ext uri="{BB962C8B-B14F-4D97-AF65-F5344CB8AC3E}">
        <p14:creationId xmlns:p14="http://schemas.microsoft.com/office/powerpoint/2010/main" val="165720619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399CE2D7-CBD5-9B43-B0BD-6D49B799C5A0}" type="slidenum">
              <a:rPr lang="en-US"/>
              <a:pPr>
                <a:defRPr/>
              </a:pPr>
              <a:t>‹#›</a:t>
            </a:fld>
            <a:endParaRPr lang="en-US"/>
          </a:p>
        </p:txBody>
      </p:sp>
    </p:spTree>
    <p:extLst>
      <p:ext uri="{BB962C8B-B14F-4D97-AF65-F5344CB8AC3E}">
        <p14:creationId xmlns:p14="http://schemas.microsoft.com/office/powerpoint/2010/main" val="105991488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9E963D01-60CD-C74F-A16B-BD9704D8DDC0}" type="slidenum">
              <a:rPr lang="en-US"/>
              <a:pPr>
                <a:defRPr/>
              </a:pPr>
              <a:t>‹#›</a:t>
            </a:fld>
            <a:endParaRPr lang="en-US"/>
          </a:p>
        </p:txBody>
      </p:sp>
    </p:spTree>
    <p:extLst>
      <p:ext uri="{BB962C8B-B14F-4D97-AF65-F5344CB8AC3E}">
        <p14:creationId xmlns:p14="http://schemas.microsoft.com/office/powerpoint/2010/main" val="355196581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4A6D42E8-5E75-E74E-8871-19D17F841076}"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3597814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3B435AF-1B62-B846-A088-AD9CC55EDD30}" type="slidenum">
              <a:rPr lang="en-US"/>
              <a:pPr>
                <a:defRPr/>
              </a:pPr>
              <a:t>‹#›</a:t>
            </a:fld>
            <a:endParaRPr lang="en-US"/>
          </a:p>
        </p:txBody>
      </p:sp>
    </p:spTree>
    <p:extLst>
      <p:ext uri="{BB962C8B-B14F-4D97-AF65-F5344CB8AC3E}">
        <p14:creationId xmlns:p14="http://schemas.microsoft.com/office/powerpoint/2010/main" val="325649697"/>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8031DAC-D4C5-9A4C-8D9F-0AD90ECFAE6A}" type="slidenum">
              <a:rPr lang="en-US"/>
              <a:pPr>
                <a:defRPr/>
              </a:pPr>
              <a:t>‹#›</a:t>
            </a:fld>
            <a:endParaRPr lang="en-US"/>
          </a:p>
        </p:txBody>
      </p:sp>
    </p:spTree>
    <p:extLst>
      <p:ext uri="{BB962C8B-B14F-4D97-AF65-F5344CB8AC3E}">
        <p14:creationId xmlns:p14="http://schemas.microsoft.com/office/powerpoint/2010/main" val="235890893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297FDD22-8AB3-554B-8714-E4FF1069AA5A}" type="slidenum">
              <a:rPr lang="en-US"/>
              <a:pPr>
                <a:defRPr/>
              </a:pPr>
              <a:t>‹#›</a:t>
            </a:fld>
            <a:endParaRPr lang="en-US"/>
          </a:p>
        </p:txBody>
      </p:sp>
    </p:spTree>
    <p:extLst>
      <p:ext uri="{BB962C8B-B14F-4D97-AF65-F5344CB8AC3E}">
        <p14:creationId xmlns:p14="http://schemas.microsoft.com/office/powerpoint/2010/main" val="124536202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r>
              <a:rPr lang="en-US"/>
              <a:t>Click to edit Master title style</a:t>
            </a:r>
          </a:p>
        </p:txBody>
      </p:sp>
      <p:sp>
        <p:nvSpPr>
          <p:cNvPr id="79875"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EA7676A-8960-A441-8B67-57508B9C0184}" type="slidenum">
              <a:rPr lang="en-US"/>
              <a:pPr>
                <a:defRPr/>
              </a:pPr>
              <a:t>‹#›</a:t>
            </a:fld>
            <a:endParaRPr lang="en-US"/>
          </a:p>
        </p:txBody>
      </p:sp>
    </p:spTree>
    <p:extLst>
      <p:ext uri="{BB962C8B-B14F-4D97-AF65-F5344CB8AC3E}">
        <p14:creationId xmlns:p14="http://schemas.microsoft.com/office/powerpoint/2010/main" val="16842128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10E575-165D-FC4F-B797-1297F68A1665}" type="slidenum">
              <a:rPr lang="en-US"/>
              <a:pPr>
                <a:defRPr/>
              </a:pPr>
              <a:t>‹#›</a:t>
            </a:fld>
            <a:endParaRPr lang="en-US"/>
          </a:p>
        </p:txBody>
      </p:sp>
    </p:spTree>
    <p:extLst>
      <p:ext uri="{BB962C8B-B14F-4D97-AF65-F5344CB8AC3E}">
        <p14:creationId xmlns:p14="http://schemas.microsoft.com/office/powerpoint/2010/main" val="133257306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8D6EBA-0668-B24F-A16E-B6BA63038B2E}" type="slidenum">
              <a:rPr lang="en-US"/>
              <a:pPr>
                <a:defRPr/>
              </a:pPr>
              <a:t>‹#›</a:t>
            </a:fld>
            <a:endParaRPr lang="en-US"/>
          </a:p>
        </p:txBody>
      </p:sp>
    </p:spTree>
    <p:extLst>
      <p:ext uri="{BB962C8B-B14F-4D97-AF65-F5344CB8AC3E}">
        <p14:creationId xmlns:p14="http://schemas.microsoft.com/office/powerpoint/2010/main" val="59956026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7F9BB5-9AA4-1447-AD52-A3C049C55880}" type="slidenum">
              <a:rPr lang="en-US"/>
              <a:pPr>
                <a:defRPr/>
              </a:pPr>
              <a:t>‹#›</a:t>
            </a:fld>
            <a:endParaRPr lang="en-US"/>
          </a:p>
        </p:txBody>
      </p:sp>
    </p:spTree>
    <p:extLst>
      <p:ext uri="{BB962C8B-B14F-4D97-AF65-F5344CB8AC3E}">
        <p14:creationId xmlns:p14="http://schemas.microsoft.com/office/powerpoint/2010/main" val="252433533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BC59D58-E010-794D-8CDB-5B691C2144FB}" type="slidenum">
              <a:rPr lang="en-US"/>
              <a:pPr>
                <a:defRPr/>
              </a:pPr>
              <a:t>‹#›</a:t>
            </a:fld>
            <a:endParaRPr lang="en-US"/>
          </a:p>
        </p:txBody>
      </p:sp>
    </p:spTree>
    <p:extLst>
      <p:ext uri="{BB962C8B-B14F-4D97-AF65-F5344CB8AC3E}">
        <p14:creationId xmlns:p14="http://schemas.microsoft.com/office/powerpoint/2010/main" val="323082499"/>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D8BCB5-1530-6040-AB3B-4D3A94160893}" type="slidenum">
              <a:rPr lang="en-US"/>
              <a:pPr>
                <a:defRPr/>
              </a:pPr>
              <a:t>‹#›</a:t>
            </a:fld>
            <a:endParaRPr lang="en-US"/>
          </a:p>
        </p:txBody>
      </p:sp>
    </p:spTree>
    <p:extLst>
      <p:ext uri="{BB962C8B-B14F-4D97-AF65-F5344CB8AC3E}">
        <p14:creationId xmlns:p14="http://schemas.microsoft.com/office/powerpoint/2010/main" val="519057432"/>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F1075A1-8FD3-7B4B-AD21-23369A9E585D}" type="slidenum">
              <a:rPr lang="en-US"/>
              <a:pPr>
                <a:defRPr/>
              </a:pPr>
              <a:t>‹#›</a:t>
            </a:fld>
            <a:endParaRPr lang="en-US"/>
          </a:p>
        </p:txBody>
      </p:sp>
    </p:spTree>
    <p:extLst>
      <p:ext uri="{BB962C8B-B14F-4D97-AF65-F5344CB8AC3E}">
        <p14:creationId xmlns:p14="http://schemas.microsoft.com/office/powerpoint/2010/main" val="315299447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AA683FC4-1AA2-DC4F-9F81-ED51B7DA2361}"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0483841"/>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7EA09B-D15A-3B4B-B930-1F7DECFCE34C}" type="slidenum">
              <a:rPr lang="en-US"/>
              <a:pPr>
                <a:defRPr/>
              </a:pPr>
              <a:t>‹#›</a:t>
            </a:fld>
            <a:endParaRPr lang="en-US"/>
          </a:p>
        </p:txBody>
      </p:sp>
    </p:spTree>
    <p:extLst>
      <p:ext uri="{BB962C8B-B14F-4D97-AF65-F5344CB8AC3E}">
        <p14:creationId xmlns:p14="http://schemas.microsoft.com/office/powerpoint/2010/main" val="37160792"/>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E0FDEC6-33D7-B646-9574-B1312A13018D}" type="slidenum">
              <a:rPr lang="en-US"/>
              <a:pPr>
                <a:defRPr/>
              </a:pPr>
              <a:t>‹#›</a:t>
            </a:fld>
            <a:endParaRPr lang="en-US"/>
          </a:p>
        </p:txBody>
      </p:sp>
    </p:spTree>
    <p:extLst>
      <p:ext uri="{BB962C8B-B14F-4D97-AF65-F5344CB8AC3E}">
        <p14:creationId xmlns:p14="http://schemas.microsoft.com/office/powerpoint/2010/main" val="306111678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2F337D-D485-F046-A900-07BBD45BAA8F}" type="slidenum">
              <a:rPr lang="en-US"/>
              <a:pPr>
                <a:defRPr/>
              </a:pPr>
              <a:t>‹#›</a:t>
            </a:fld>
            <a:endParaRPr lang="en-US"/>
          </a:p>
        </p:txBody>
      </p:sp>
    </p:spTree>
    <p:extLst>
      <p:ext uri="{BB962C8B-B14F-4D97-AF65-F5344CB8AC3E}">
        <p14:creationId xmlns:p14="http://schemas.microsoft.com/office/powerpoint/2010/main" val="15116316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4698496-6A4C-6A42-84F1-81D9A977FEFB}" type="slidenum">
              <a:rPr lang="en-US"/>
              <a:pPr>
                <a:defRPr/>
              </a:pPr>
              <a:t>‹#›</a:t>
            </a:fld>
            <a:endParaRPr lang="en-US"/>
          </a:p>
        </p:txBody>
      </p:sp>
    </p:spTree>
    <p:extLst>
      <p:ext uri="{BB962C8B-B14F-4D97-AF65-F5344CB8AC3E}">
        <p14:creationId xmlns:p14="http://schemas.microsoft.com/office/powerpoint/2010/main" val="255572307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ctrTitle"/>
          </p:nvPr>
        </p:nvSpPr>
        <p:spPr>
          <a:xfrm>
            <a:off x="3581400" y="1752600"/>
            <a:ext cx="5105400" cy="2209800"/>
          </a:xfrm>
          <a:effectLst/>
        </p:spPr>
        <p:txBody>
          <a:bodyPr/>
          <a:lstStyle>
            <a:lvl1pPr algn="ctr">
              <a:defRPr sz="4800" i="0">
                <a:latin typeface="Times New Roman" pitchFamily="-105" charset="0"/>
              </a:defRPr>
            </a:lvl1pPr>
          </a:lstStyle>
          <a:p>
            <a:r>
              <a:rPr lang="en-US"/>
              <a:t>Click to edit Master title style</a:t>
            </a:r>
          </a:p>
        </p:txBody>
      </p:sp>
      <p:sp>
        <p:nvSpPr>
          <p:cNvPr id="76803" name="Rectangle 3"/>
          <p:cNvSpPr>
            <a:spLocks noGrp="1" noChangeArrowheads="1"/>
          </p:cNvSpPr>
          <p:nvPr>
            <p:ph type="subTitle" idx="1"/>
          </p:nvPr>
        </p:nvSpPr>
        <p:spPr>
          <a:xfrm>
            <a:off x="3581400" y="4191000"/>
            <a:ext cx="5105400" cy="1447800"/>
          </a:xfrm>
        </p:spPr>
        <p:txBody>
          <a:bodyPr/>
          <a:lstStyle>
            <a:lvl1pPr marL="0" indent="0" algn="ctr">
              <a:buFont typeface="Wingdings" pitchFamily="-105" charset="2"/>
              <a:buNone/>
              <a:defRPr>
                <a:latin typeface="Times New Roman" pitchFamily="-105" charset="0"/>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Times New Roman" pitchFamily="-105" charset="0"/>
              </a:defRPr>
            </a:lvl1pPr>
          </a:lstStyle>
          <a:p>
            <a:pPr>
              <a:defRPr/>
            </a:pPr>
            <a:endParaRPr lang="en-US"/>
          </a:p>
        </p:txBody>
      </p:sp>
      <p:sp>
        <p:nvSpPr>
          <p:cNvPr id="5" name="Rectangle 5"/>
          <p:cNvSpPr>
            <a:spLocks noGrp="1" noChangeArrowheads="1"/>
          </p:cNvSpPr>
          <p:nvPr>
            <p:ph type="ftr" sz="quarter" idx="11"/>
          </p:nvPr>
        </p:nvSpPr>
        <p:spPr>
          <a:xfrm>
            <a:off x="3124200" y="6248400"/>
            <a:ext cx="3124200" cy="457200"/>
          </a:xfrm>
        </p:spPr>
        <p:txBody>
          <a:bodyPr/>
          <a:lstStyle>
            <a:lvl1pPr>
              <a:defRPr>
                <a:latin typeface="Times New Roman" pitchFamily="-105" charset="0"/>
              </a:defRPr>
            </a:lvl1pPr>
          </a:lstStyle>
          <a:p>
            <a:pPr>
              <a:defRPr/>
            </a:pPr>
            <a:endParaRPr lang="en-US"/>
          </a:p>
        </p:txBody>
      </p:sp>
      <p:sp>
        <p:nvSpPr>
          <p:cNvPr id="6" name="Rectangle 6"/>
          <p:cNvSpPr>
            <a:spLocks noGrp="1" noChangeArrowheads="1"/>
          </p:cNvSpPr>
          <p:nvPr>
            <p:ph type="sldNum" sz="quarter" idx="12"/>
          </p:nvPr>
        </p:nvSpPr>
        <p:spPr>
          <a:xfrm>
            <a:off x="6781800" y="6248400"/>
            <a:ext cx="1905000" cy="457200"/>
          </a:xfrm>
        </p:spPr>
        <p:txBody>
          <a:bodyPr/>
          <a:lstStyle>
            <a:lvl1pPr>
              <a:defRPr>
                <a:latin typeface="Times New Roman" charset="0"/>
              </a:defRPr>
            </a:lvl1pPr>
          </a:lstStyle>
          <a:p>
            <a:pPr>
              <a:defRPr/>
            </a:pPr>
            <a:fld id="{C01C3773-8652-6142-8A42-3FE263D4A626}" type="slidenum">
              <a:rPr lang="en-US"/>
              <a:pPr>
                <a:defRPr/>
              </a:pPr>
              <a:t>‹#›</a:t>
            </a:fld>
            <a:endParaRPr lang="en-US"/>
          </a:p>
        </p:txBody>
      </p:sp>
    </p:spTree>
    <p:extLst>
      <p:ext uri="{BB962C8B-B14F-4D97-AF65-F5344CB8AC3E}">
        <p14:creationId xmlns:p14="http://schemas.microsoft.com/office/powerpoint/2010/main" val="34522489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B63BB9-90C0-7C48-BDB6-D8B5109BDE00}" type="slidenum">
              <a:rPr lang="en-US"/>
              <a:pPr>
                <a:defRPr/>
              </a:pPr>
              <a:t>‹#›</a:t>
            </a:fld>
            <a:endParaRPr lang="en-US"/>
          </a:p>
        </p:txBody>
      </p:sp>
    </p:spTree>
    <p:extLst>
      <p:ext uri="{BB962C8B-B14F-4D97-AF65-F5344CB8AC3E}">
        <p14:creationId xmlns:p14="http://schemas.microsoft.com/office/powerpoint/2010/main" val="250838689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54D1D6-F51C-C54C-AF79-84ACAE4214AE}" type="slidenum">
              <a:rPr lang="en-US"/>
              <a:pPr>
                <a:defRPr/>
              </a:pPr>
              <a:t>‹#›</a:t>
            </a:fld>
            <a:endParaRPr lang="en-US"/>
          </a:p>
        </p:txBody>
      </p:sp>
    </p:spTree>
    <p:extLst>
      <p:ext uri="{BB962C8B-B14F-4D97-AF65-F5344CB8AC3E}">
        <p14:creationId xmlns:p14="http://schemas.microsoft.com/office/powerpoint/2010/main" val="1478770884"/>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76900" y="1981200"/>
            <a:ext cx="31623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D4D6D6-7CCD-234F-82F3-78AD2A2B5217}" type="slidenum">
              <a:rPr lang="en-US"/>
              <a:pPr>
                <a:defRPr/>
              </a:pPr>
              <a:t>‹#›</a:t>
            </a:fld>
            <a:endParaRPr lang="en-US"/>
          </a:p>
        </p:txBody>
      </p:sp>
    </p:spTree>
    <p:extLst>
      <p:ext uri="{BB962C8B-B14F-4D97-AF65-F5344CB8AC3E}">
        <p14:creationId xmlns:p14="http://schemas.microsoft.com/office/powerpoint/2010/main" val="196226150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89F7DBE-9D40-C841-BCBE-526E8559ECB7}" type="slidenum">
              <a:rPr lang="en-US"/>
              <a:pPr>
                <a:defRPr/>
              </a:pPr>
              <a:t>‹#›</a:t>
            </a:fld>
            <a:endParaRPr lang="en-US"/>
          </a:p>
        </p:txBody>
      </p:sp>
    </p:spTree>
    <p:extLst>
      <p:ext uri="{BB962C8B-B14F-4D97-AF65-F5344CB8AC3E}">
        <p14:creationId xmlns:p14="http://schemas.microsoft.com/office/powerpoint/2010/main" val="3599410200"/>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A76FFC2-A720-B548-83E1-854E510F9EA5}" type="slidenum">
              <a:rPr lang="en-US"/>
              <a:pPr>
                <a:defRPr/>
              </a:pPr>
              <a:t>‹#›</a:t>
            </a:fld>
            <a:endParaRPr lang="en-US"/>
          </a:p>
        </p:txBody>
      </p:sp>
    </p:spTree>
    <p:extLst>
      <p:ext uri="{BB962C8B-B14F-4D97-AF65-F5344CB8AC3E}">
        <p14:creationId xmlns:p14="http://schemas.microsoft.com/office/powerpoint/2010/main" val="181133384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790700"/>
            <a:ext cx="3810000"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790700"/>
            <a:ext cx="3810000"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0D12F963-BDEE-6C40-B582-A5CB15FD64E0}"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99096625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65F4DA7-E444-E042-B37A-F53797505C21}" type="slidenum">
              <a:rPr lang="en-US"/>
              <a:pPr>
                <a:defRPr/>
              </a:pPr>
              <a:t>‹#›</a:t>
            </a:fld>
            <a:endParaRPr lang="en-US"/>
          </a:p>
        </p:txBody>
      </p:sp>
    </p:spTree>
    <p:extLst>
      <p:ext uri="{BB962C8B-B14F-4D97-AF65-F5344CB8AC3E}">
        <p14:creationId xmlns:p14="http://schemas.microsoft.com/office/powerpoint/2010/main" val="4188182820"/>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C94804-9EEA-504A-9990-4A2B18966CC8}" type="slidenum">
              <a:rPr lang="en-US"/>
              <a:pPr>
                <a:defRPr/>
              </a:pPr>
              <a:t>‹#›</a:t>
            </a:fld>
            <a:endParaRPr lang="en-US"/>
          </a:p>
        </p:txBody>
      </p:sp>
    </p:spTree>
    <p:extLst>
      <p:ext uri="{BB962C8B-B14F-4D97-AF65-F5344CB8AC3E}">
        <p14:creationId xmlns:p14="http://schemas.microsoft.com/office/powerpoint/2010/main" val="101256361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92021D-6606-3343-A321-CD90DAD66398}" type="slidenum">
              <a:rPr lang="en-US"/>
              <a:pPr>
                <a:defRPr/>
              </a:pPr>
              <a:t>‹#›</a:t>
            </a:fld>
            <a:endParaRPr lang="en-US"/>
          </a:p>
        </p:txBody>
      </p:sp>
    </p:spTree>
    <p:extLst>
      <p:ext uri="{BB962C8B-B14F-4D97-AF65-F5344CB8AC3E}">
        <p14:creationId xmlns:p14="http://schemas.microsoft.com/office/powerpoint/2010/main" val="2222391625"/>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22B5A4-FD01-AB4C-ACD0-26CD43BDBF9D}" type="slidenum">
              <a:rPr lang="en-US"/>
              <a:pPr>
                <a:defRPr/>
              </a:pPr>
              <a:t>‹#›</a:t>
            </a:fld>
            <a:endParaRPr lang="en-US"/>
          </a:p>
        </p:txBody>
      </p:sp>
    </p:spTree>
    <p:extLst>
      <p:ext uri="{BB962C8B-B14F-4D97-AF65-F5344CB8AC3E}">
        <p14:creationId xmlns:p14="http://schemas.microsoft.com/office/powerpoint/2010/main" val="127783175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19950" y="304800"/>
            <a:ext cx="161925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362200" y="304800"/>
            <a:ext cx="470535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976A1EB-BEEF-584F-98E6-5D99E2361D24}" type="slidenum">
              <a:rPr lang="en-US"/>
              <a:pPr>
                <a:defRPr/>
              </a:pPr>
              <a:t>‹#›</a:t>
            </a:fld>
            <a:endParaRPr lang="en-US"/>
          </a:p>
        </p:txBody>
      </p:sp>
    </p:spTree>
    <p:extLst>
      <p:ext uri="{BB962C8B-B14F-4D97-AF65-F5344CB8AC3E}">
        <p14:creationId xmlns:p14="http://schemas.microsoft.com/office/powerpoint/2010/main" val="425528981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73730" name="Rectangle 1026"/>
          <p:cNvSpPr>
            <a:spLocks noGrp="1" noChangeArrowheads="1"/>
          </p:cNvSpPr>
          <p:nvPr>
            <p:ph type="ctrTitle"/>
          </p:nvPr>
        </p:nvSpPr>
        <p:spPr>
          <a:xfrm>
            <a:off x="3200400" y="1447800"/>
            <a:ext cx="5257800" cy="1755775"/>
          </a:xfrm>
        </p:spPr>
        <p:txBody>
          <a:bodyPr/>
          <a:lstStyle>
            <a:lvl1pPr algn="r">
              <a:defRPr sz="4400"/>
            </a:lvl1pPr>
          </a:lstStyle>
          <a:p>
            <a:r>
              <a:rPr lang="en-US"/>
              <a:t>Click to edit Master title style</a:t>
            </a:r>
          </a:p>
        </p:txBody>
      </p:sp>
      <p:sp>
        <p:nvSpPr>
          <p:cNvPr id="73731" name="Rectangle 1027"/>
          <p:cNvSpPr>
            <a:spLocks noGrp="1" noChangeArrowheads="1"/>
          </p:cNvSpPr>
          <p:nvPr>
            <p:ph type="subTitle" idx="1"/>
          </p:nvPr>
        </p:nvSpPr>
        <p:spPr>
          <a:xfrm>
            <a:off x="3200400" y="3581400"/>
            <a:ext cx="5257800" cy="1522413"/>
          </a:xfrm>
        </p:spPr>
        <p:txBody>
          <a:bodyPr/>
          <a:lstStyle>
            <a:lvl1pPr marL="0" indent="0" algn="r">
              <a:buFontTx/>
              <a:buNone/>
              <a:defRPr/>
            </a:lvl1pPr>
          </a:lstStyle>
          <a:p>
            <a:r>
              <a:rPr lang="en-US"/>
              <a:t>Click to edit Master subtitle style</a:t>
            </a:r>
          </a:p>
        </p:txBody>
      </p:sp>
      <p:sp>
        <p:nvSpPr>
          <p:cNvPr id="4" name="Rectangle 1028"/>
          <p:cNvSpPr>
            <a:spLocks noGrp="1" noChangeArrowheads="1"/>
          </p:cNvSpPr>
          <p:nvPr>
            <p:ph type="ftr" sz="quarter" idx="10"/>
          </p:nvPr>
        </p:nvSpPr>
        <p:spPr/>
        <p:txBody>
          <a:bodyPr/>
          <a:lstStyle>
            <a:lvl1pPr>
              <a:defRPr/>
            </a:lvl1pPr>
          </a:lstStyle>
          <a:p>
            <a:pPr>
              <a:defRPr/>
            </a:pPr>
            <a:endParaRPr lang="en-US"/>
          </a:p>
        </p:txBody>
      </p:sp>
      <p:sp>
        <p:nvSpPr>
          <p:cNvPr id="5" name="Rectangle 1029"/>
          <p:cNvSpPr>
            <a:spLocks noGrp="1" noChangeArrowheads="1"/>
          </p:cNvSpPr>
          <p:nvPr>
            <p:ph type="sldNum" sz="quarter" idx="11"/>
          </p:nvPr>
        </p:nvSpPr>
        <p:spPr/>
        <p:txBody>
          <a:bodyPr/>
          <a:lstStyle>
            <a:lvl1pPr>
              <a:defRPr/>
            </a:lvl1pPr>
          </a:lstStyle>
          <a:p>
            <a:pPr>
              <a:defRPr/>
            </a:pPr>
            <a:fld id="{3056F212-F418-4A4A-9F5C-E6D3933CF35F}" type="slidenum">
              <a:rPr lang="en-US"/>
              <a:pPr>
                <a:defRPr/>
              </a:pPr>
              <a:t>‹#›</a:t>
            </a:fld>
            <a:endParaRPr lang="en-US"/>
          </a:p>
        </p:txBody>
      </p:sp>
      <p:sp>
        <p:nvSpPr>
          <p:cNvPr id="6" name="Rectangle 1030"/>
          <p:cNvSpPr>
            <a:spLocks noGrp="1" noChangeArrowheads="1"/>
          </p:cNvSpPr>
          <p:nvPr>
            <p:ph type="dt" sz="half" idx="12"/>
          </p:nvPr>
        </p:nvSpPr>
        <p:spPr/>
        <p:txBody>
          <a:bodyPr/>
          <a:lstStyle>
            <a:lvl1pPr>
              <a:defRPr/>
            </a:lvl1pPr>
          </a:lstStyle>
          <a:p>
            <a:pPr>
              <a:defRPr/>
            </a:pPr>
            <a:endParaRPr lang="en-US"/>
          </a:p>
        </p:txBody>
      </p:sp>
    </p:spTree>
    <p:extLst>
      <p:ext uri="{BB962C8B-B14F-4D97-AF65-F5344CB8AC3E}">
        <p14:creationId xmlns:p14="http://schemas.microsoft.com/office/powerpoint/2010/main" val="70959183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7EEFCE8-2127-2D4D-8BCD-FE29DC727E4E}"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559755006"/>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3946CC4-C408-9D46-9FB4-174012D07FF3}"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5936430"/>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43400" y="1684338"/>
            <a:ext cx="3505200" cy="44545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110DCE48-2A8E-8F4B-9827-367C3F98BC72}"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94447638"/>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ftr" sz="quarter"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9B237046-9E59-A345-BAB9-01D3FAF8B93C}" type="slidenum">
              <a:rPr lang="en-US"/>
              <a:pPr>
                <a:defRPr/>
              </a:pPr>
              <a:t>‹#›</a:t>
            </a:fld>
            <a:endParaRPr lang="en-US"/>
          </a:p>
        </p:txBody>
      </p:sp>
      <p:sp>
        <p:nvSpPr>
          <p:cNvPr id="9"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155796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ftr" sz="quarter" idx="10"/>
          </p:nvPr>
        </p:nvSpPr>
        <p:spPr>
          <a:ln/>
        </p:spPr>
        <p:txBody>
          <a:bodyPr/>
          <a:lstStyle>
            <a:lvl1pPr>
              <a:defRPr/>
            </a:lvl1pPr>
          </a:lstStyle>
          <a:p>
            <a:pPr>
              <a:defRPr/>
            </a:pPr>
            <a:endParaRPr lang="en-US"/>
          </a:p>
        </p:txBody>
      </p:sp>
      <p:sp>
        <p:nvSpPr>
          <p:cNvPr id="8" name="Rectangle 9"/>
          <p:cNvSpPr>
            <a:spLocks noGrp="1" noChangeArrowheads="1"/>
          </p:cNvSpPr>
          <p:nvPr>
            <p:ph type="sldNum" sz="quarter" idx="11"/>
          </p:nvPr>
        </p:nvSpPr>
        <p:spPr>
          <a:ln/>
        </p:spPr>
        <p:txBody>
          <a:bodyPr/>
          <a:lstStyle>
            <a:lvl1pPr>
              <a:defRPr/>
            </a:lvl1pPr>
          </a:lstStyle>
          <a:p>
            <a:pPr>
              <a:defRPr/>
            </a:pPr>
            <a:fld id="{7E0B9D68-D24D-A549-99FE-6656AB2457D8}" type="slidenum">
              <a:rPr lang="en-US"/>
              <a:pPr>
                <a:defRPr/>
              </a:pPr>
              <a:t>‹#›</a:t>
            </a:fld>
            <a:endParaRPr lang="en-US"/>
          </a:p>
        </p:txBody>
      </p:sp>
      <p:sp>
        <p:nvSpPr>
          <p:cNvPr id="9"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1917638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ftr" sz="quarter"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2C91FD8F-DA7F-F049-8392-3E7F08A6F838}" type="slidenum">
              <a:rPr lang="en-US"/>
              <a:pPr>
                <a:defRPr/>
              </a:pPr>
              <a:t>‹#›</a:t>
            </a:fld>
            <a:endParaRPr lang="en-US"/>
          </a:p>
        </p:txBody>
      </p:sp>
      <p:sp>
        <p:nvSpPr>
          <p:cNvPr id="5"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818465098"/>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ftr" sz="quarter"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669D1773-822A-9C4D-BE33-CCCF9D6E2F2E}" type="slidenum">
              <a:rPr lang="en-US"/>
              <a:pPr>
                <a:defRPr/>
              </a:pPr>
              <a:t>‹#›</a:t>
            </a:fld>
            <a:endParaRPr lang="en-US"/>
          </a:p>
        </p:txBody>
      </p:sp>
      <p:sp>
        <p:nvSpPr>
          <p:cNvPr id="4"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9933179"/>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F85CD77E-A427-D743-8712-BC8926503767}"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6854775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ftr" sz="quarter"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EF18A720-763F-D049-9ABA-49239061BC5C}" type="slidenum">
              <a:rPr lang="en-US"/>
              <a:pPr>
                <a:defRPr/>
              </a:pPr>
              <a:t>‹#›</a:t>
            </a:fld>
            <a:endParaRPr lang="en-US"/>
          </a:p>
        </p:txBody>
      </p:sp>
      <p:sp>
        <p:nvSpPr>
          <p:cNvPr id="7"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560936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1FE1510-1A98-AB45-99C6-5864725326B8}"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50955841"/>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444500"/>
            <a:ext cx="1981200" cy="56943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444500"/>
            <a:ext cx="5791200" cy="56943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ftr" sz="quarter"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40D4F3B2-711F-8246-8726-B04F84412ED1}" type="slidenum">
              <a:rPr lang="en-US"/>
              <a:pPr>
                <a:defRPr/>
              </a:pPr>
              <a:t>‹#›</a:t>
            </a:fld>
            <a:endParaRPr lang="en-US"/>
          </a:p>
        </p:txBody>
      </p:sp>
      <p:sp>
        <p:nvSpPr>
          <p:cNvPr id="6" name="Rectangle 6"/>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98177773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0658" name="Rectangle 1026"/>
          <p:cNvSpPr>
            <a:spLocks noGrp="1" noChangeArrowheads="1"/>
          </p:cNvSpPr>
          <p:nvPr>
            <p:ph type="ctrTitle"/>
          </p:nvPr>
        </p:nvSpPr>
        <p:spPr>
          <a:xfrm>
            <a:off x="685800" y="2286000"/>
            <a:ext cx="7772400" cy="1143000"/>
          </a:xfrm>
          <a:effectLst/>
        </p:spPr>
        <p:txBody>
          <a:bodyPr/>
          <a:lstStyle>
            <a:lvl1pPr>
              <a:defRPr sz="5400" b="1"/>
            </a:lvl1pPr>
          </a:lstStyle>
          <a:p>
            <a:r>
              <a:rPr lang="en-US"/>
              <a:t>Click to edit Master title style</a:t>
            </a:r>
          </a:p>
        </p:txBody>
      </p:sp>
      <p:sp>
        <p:nvSpPr>
          <p:cNvPr id="70659" name="Rectangle 1027"/>
          <p:cNvSpPr>
            <a:spLocks noGrp="1" noChangeArrowheads="1"/>
          </p:cNvSpPr>
          <p:nvPr>
            <p:ph type="subTitle" idx="1"/>
          </p:nvPr>
        </p:nvSpPr>
        <p:spPr>
          <a:xfrm>
            <a:off x="1371600" y="3886200"/>
            <a:ext cx="6400800" cy="1752600"/>
          </a:xfrm>
          <a:effectLst>
            <a:outerShdw blurRad="12700" dist="12700" dir="2700000" algn="ctr" rotWithShape="0">
              <a:schemeClr val="bg2">
                <a:alpha val="99962"/>
              </a:schemeClr>
            </a:outerShdw>
          </a:effectLst>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895F97-DEAD-C64A-AD38-BD65AC316EDF}" type="slidenum">
              <a:rPr lang="en-US"/>
              <a:pPr>
                <a:defRPr/>
              </a:pPr>
              <a:t>‹#›</a:t>
            </a:fld>
            <a:endParaRPr lang="en-US"/>
          </a:p>
        </p:txBody>
      </p:sp>
    </p:spTree>
    <p:extLst>
      <p:ext uri="{BB962C8B-B14F-4D97-AF65-F5344CB8AC3E}">
        <p14:creationId xmlns:p14="http://schemas.microsoft.com/office/powerpoint/2010/main" val="311299597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179F9A-973E-014D-96C4-C0FE46CB75AF}" type="slidenum">
              <a:rPr lang="en-US"/>
              <a:pPr>
                <a:defRPr/>
              </a:pPr>
              <a:t>‹#›</a:t>
            </a:fld>
            <a:endParaRPr lang="en-US"/>
          </a:p>
        </p:txBody>
      </p:sp>
    </p:spTree>
    <p:extLst>
      <p:ext uri="{BB962C8B-B14F-4D97-AF65-F5344CB8AC3E}">
        <p14:creationId xmlns:p14="http://schemas.microsoft.com/office/powerpoint/2010/main" val="412348932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9BF86F7-B997-354A-942D-4831F3BDDBB0}" type="slidenum">
              <a:rPr lang="en-US"/>
              <a:pPr>
                <a:defRPr/>
              </a:pPr>
              <a:t>‹#›</a:t>
            </a:fld>
            <a:endParaRPr lang="en-US"/>
          </a:p>
        </p:txBody>
      </p:sp>
    </p:spTree>
    <p:extLst>
      <p:ext uri="{BB962C8B-B14F-4D97-AF65-F5344CB8AC3E}">
        <p14:creationId xmlns:p14="http://schemas.microsoft.com/office/powerpoint/2010/main" val="3629220847"/>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D3038A8-10C1-1547-A973-76FCAF05C489}" type="slidenum">
              <a:rPr lang="en-US"/>
              <a:pPr>
                <a:defRPr/>
              </a:pPr>
              <a:t>‹#›</a:t>
            </a:fld>
            <a:endParaRPr lang="en-US"/>
          </a:p>
        </p:txBody>
      </p:sp>
    </p:spTree>
    <p:extLst>
      <p:ext uri="{BB962C8B-B14F-4D97-AF65-F5344CB8AC3E}">
        <p14:creationId xmlns:p14="http://schemas.microsoft.com/office/powerpoint/2010/main" val="3454458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EC8F451-46F5-8543-BB79-65D29133072C}" type="slidenum">
              <a:rPr lang="en-US"/>
              <a:pPr>
                <a:defRPr/>
              </a:pPr>
              <a:t>‹#›</a:t>
            </a:fld>
            <a:endParaRPr lang="en-US"/>
          </a:p>
        </p:txBody>
      </p:sp>
    </p:spTree>
    <p:extLst>
      <p:ext uri="{BB962C8B-B14F-4D97-AF65-F5344CB8AC3E}">
        <p14:creationId xmlns:p14="http://schemas.microsoft.com/office/powerpoint/2010/main" val="6914394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ftr" sz="quarter" idx="10"/>
          </p:nvPr>
        </p:nvSpPr>
        <p:spPr>
          <a:ln/>
        </p:spPr>
        <p:txBody>
          <a:bodyPr/>
          <a:lstStyle>
            <a:lvl1pPr>
              <a:defRPr/>
            </a:lvl1pPr>
          </a:lstStyle>
          <a:p>
            <a:pPr>
              <a:defRPr/>
            </a:pPr>
            <a:endParaRPr lang="en-US"/>
          </a:p>
        </p:txBody>
      </p:sp>
      <p:sp>
        <p:nvSpPr>
          <p:cNvPr id="4" name="Rectangle 9"/>
          <p:cNvSpPr>
            <a:spLocks noGrp="1" noChangeArrowheads="1"/>
          </p:cNvSpPr>
          <p:nvPr>
            <p:ph type="sldNum" sz="quarter" idx="11"/>
          </p:nvPr>
        </p:nvSpPr>
        <p:spPr>
          <a:ln/>
        </p:spPr>
        <p:txBody>
          <a:bodyPr/>
          <a:lstStyle>
            <a:lvl1pPr>
              <a:defRPr/>
            </a:lvl1pPr>
          </a:lstStyle>
          <a:p>
            <a:pPr>
              <a:defRPr/>
            </a:pPr>
            <a:fld id="{D395683C-85AB-B940-A0F9-85ABFE5253E6}" type="slidenum">
              <a:rPr lang="en-US"/>
              <a:pPr>
                <a:defRPr/>
              </a:pPr>
              <a:t>‹#›</a:t>
            </a:fld>
            <a:endParaRPr lang="en-US"/>
          </a:p>
        </p:txBody>
      </p:sp>
      <p:sp>
        <p:nvSpPr>
          <p:cNvPr id="5"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685726138"/>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3328697-995B-F84B-8351-5CA722EBE9E2}" type="slidenum">
              <a:rPr lang="en-US"/>
              <a:pPr>
                <a:defRPr/>
              </a:pPr>
              <a:t>‹#›</a:t>
            </a:fld>
            <a:endParaRPr lang="en-US"/>
          </a:p>
        </p:txBody>
      </p:sp>
    </p:spTree>
    <p:extLst>
      <p:ext uri="{BB962C8B-B14F-4D97-AF65-F5344CB8AC3E}">
        <p14:creationId xmlns:p14="http://schemas.microsoft.com/office/powerpoint/2010/main" val="248343778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376F22-2BE0-5344-A620-0C0DB16985D4}" type="slidenum">
              <a:rPr lang="en-US"/>
              <a:pPr>
                <a:defRPr/>
              </a:pPr>
              <a:t>‹#›</a:t>
            </a:fld>
            <a:endParaRPr lang="en-US"/>
          </a:p>
        </p:txBody>
      </p:sp>
    </p:spTree>
    <p:extLst>
      <p:ext uri="{BB962C8B-B14F-4D97-AF65-F5344CB8AC3E}">
        <p14:creationId xmlns:p14="http://schemas.microsoft.com/office/powerpoint/2010/main" val="4025909775"/>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16F061-E4B8-5E48-A5D1-FA162169E5C0}" type="slidenum">
              <a:rPr lang="en-US"/>
              <a:pPr>
                <a:defRPr/>
              </a:pPr>
              <a:t>‹#›</a:t>
            </a:fld>
            <a:endParaRPr lang="en-US"/>
          </a:p>
        </p:txBody>
      </p:sp>
    </p:spTree>
    <p:extLst>
      <p:ext uri="{BB962C8B-B14F-4D97-AF65-F5344CB8AC3E}">
        <p14:creationId xmlns:p14="http://schemas.microsoft.com/office/powerpoint/2010/main" val="51979283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088A780-83CF-B14C-AC87-30A50DAF3A7F}" type="slidenum">
              <a:rPr lang="en-US"/>
              <a:pPr>
                <a:defRPr/>
              </a:pPr>
              <a:t>‹#›</a:t>
            </a:fld>
            <a:endParaRPr lang="en-US"/>
          </a:p>
        </p:txBody>
      </p:sp>
    </p:spTree>
    <p:extLst>
      <p:ext uri="{BB962C8B-B14F-4D97-AF65-F5344CB8AC3E}">
        <p14:creationId xmlns:p14="http://schemas.microsoft.com/office/powerpoint/2010/main" val="3141227606"/>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008961-9B18-9644-A6F0-4AE15EB90716}" type="slidenum">
              <a:rPr lang="en-US"/>
              <a:pPr>
                <a:defRPr/>
              </a:pPr>
              <a:t>‹#›</a:t>
            </a:fld>
            <a:endParaRPr lang="en-US"/>
          </a:p>
        </p:txBody>
      </p:sp>
    </p:spTree>
    <p:extLst>
      <p:ext uri="{BB962C8B-B14F-4D97-AF65-F5344CB8AC3E}">
        <p14:creationId xmlns:p14="http://schemas.microsoft.com/office/powerpoint/2010/main" val="3751460997"/>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9C23EA4-4C19-BF4D-99CA-906A9C22EDAA}" type="slidenum">
              <a:rPr lang="en-US"/>
              <a:pPr>
                <a:defRPr/>
              </a:pPr>
              <a:t>‹#›</a:t>
            </a:fld>
            <a:endParaRPr lang="en-US"/>
          </a:p>
        </p:txBody>
      </p:sp>
    </p:spTree>
    <p:extLst>
      <p:ext uri="{BB962C8B-B14F-4D97-AF65-F5344CB8AC3E}">
        <p14:creationId xmlns:p14="http://schemas.microsoft.com/office/powerpoint/2010/main" val="372708628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9C7E1B-8753-C44D-A2AF-8A4D082DC59F}" type="slidenum">
              <a:rPr lang="en-US"/>
              <a:pPr>
                <a:defRPr/>
              </a:pPr>
              <a:t>‹#›</a:t>
            </a:fld>
            <a:endParaRPr lang="en-US"/>
          </a:p>
        </p:txBody>
      </p:sp>
    </p:spTree>
    <p:extLst>
      <p:ext uri="{BB962C8B-B14F-4D97-AF65-F5344CB8AC3E}">
        <p14:creationId xmlns:p14="http://schemas.microsoft.com/office/powerpoint/2010/main" val="902291542"/>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7586" name="Rectangle 1026"/>
          <p:cNvSpPr>
            <a:spLocks noGrp="1" noChangeArrowheads="1"/>
          </p:cNvSpPr>
          <p:nvPr>
            <p:ph type="ctrTitle"/>
          </p:nvPr>
        </p:nvSpPr>
        <p:spPr>
          <a:xfrm>
            <a:off x="685800" y="2286000"/>
            <a:ext cx="7772400" cy="1143000"/>
          </a:xfrm>
          <a:effectLst>
            <a:outerShdw blurRad="38100" dist="38099" dir="2700000" algn="ctr" rotWithShape="0">
              <a:srgbClr val="000000">
                <a:alpha val="99962"/>
              </a:srgbClr>
            </a:outerShdw>
          </a:effectLst>
        </p:spPr>
        <p:txBody>
          <a:bodyPr/>
          <a:lstStyle>
            <a:lvl1pPr>
              <a:defRPr/>
            </a:lvl1pPr>
          </a:lstStyle>
          <a:p>
            <a:r>
              <a:rPr lang="en-US"/>
              <a:t>Click to edit Master title style</a:t>
            </a:r>
          </a:p>
        </p:txBody>
      </p:sp>
      <p:sp>
        <p:nvSpPr>
          <p:cNvPr id="67587" name="Rectangle 1027"/>
          <p:cNvSpPr>
            <a:spLocks noGrp="1" noChangeArrowheads="1"/>
          </p:cNvSpPr>
          <p:nvPr>
            <p:ph type="subTitle" idx="1"/>
          </p:nvPr>
        </p:nvSpPr>
        <p:spPr>
          <a:xfrm>
            <a:off x="1371600" y="3886200"/>
            <a:ext cx="6400800" cy="1752600"/>
          </a:xfrm>
          <a:effectLst>
            <a:outerShdw blurRad="38100" dist="38099" dir="2700000" algn="ctr" rotWithShape="0">
              <a:srgbClr val="000000">
                <a:alpha val="99962"/>
              </a:srgbClr>
            </a:outerShdw>
          </a:effectLst>
        </p:spPr>
        <p:txBody>
          <a:bodyPr/>
          <a:lstStyle>
            <a:lvl1pPr marL="0" indent="0" algn="ctr">
              <a:buFont typeface="Wingdings" pitchFamily="-105" charset="2"/>
              <a:buNone/>
              <a:defRPr sz="2800"/>
            </a:lvl1pPr>
          </a:lstStyle>
          <a:p>
            <a:r>
              <a:rPr lang="en-US"/>
              <a:t>Click to edit Master subtitle style</a:t>
            </a:r>
          </a:p>
        </p:txBody>
      </p:sp>
      <p:sp>
        <p:nvSpPr>
          <p:cNvPr id="4" name="Rectangle 1028"/>
          <p:cNvSpPr>
            <a:spLocks noGrp="1" noChangeArrowheads="1"/>
          </p:cNvSpPr>
          <p:nvPr>
            <p:ph type="dt" sz="half" idx="10"/>
          </p:nvPr>
        </p:nvSpPr>
        <p:spPr>
          <a:effectLst>
            <a:outerShdw blurRad="38100" dist="38099" dir="2700000" algn="ctr" rotWithShape="0">
              <a:srgbClr val="000000">
                <a:alpha val="99962"/>
              </a:srgbClr>
            </a:outerShdw>
          </a:effectLst>
        </p:spPr>
        <p:txBody>
          <a:bodyPr/>
          <a:lstStyle>
            <a:lvl1pPr>
              <a:defRPr/>
            </a:lvl1pPr>
          </a:lstStyle>
          <a:p>
            <a:pPr>
              <a:defRPr/>
            </a:pPr>
            <a:endParaRPr lang="en-US"/>
          </a:p>
        </p:txBody>
      </p:sp>
      <p:sp>
        <p:nvSpPr>
          <p:cNvPr id="5" name="Rectangle 1029"/>
          <p:cNvSpPr>
            <a:spLocks noGrp="1" noChangeArrowheads="1"/>
          </p:cNvSpPr>
          <p:nvPr>
            <p:ph type="ftr" sz="quarter" idx="11"/>
          </p:nvPr>
        </p:nvSpPr>
        <p:spPr>
          <a:effectLst>
            <a:outerShdw blurRad="38100" dist="38099" dir="2700000" algn="ctr" rotWithShape="0">
              <a:srgbClr val="000000">
                <a:alpha val="99962"/>
              </a:srgbClr>
            </a:outerShdw>
          </a:effectLst>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effectLst>
            <a:outerShdw blurRad="38100" dist="38099" dir="2700000" algn="ctr" rotWithShape="0">
              <a:srgbClr val="000000">
                <a:alpha val="99962"/>
              </a:srgbClr>
            </a:outerShdw>
          </a:effectLst>
        </p:spPr>
        <p:txBody>
          <a:bodyPr/>
          <a:lstStyle>
            <a:lvl1pPr>
              <a:defRPr/>
            </a:lvl1pPr>
          </a:lstStyle>
          <a:p>
            <a:pPr>
              <a:defRPr/>
            </a:pPr>
            <a:fld id="{AD6C9798-833F-7242-B493-AEAB73319BB7}" type="slidenum">
              <a:rPr lang="en-US"/>
              <a:pPr>
                <a:defRPr/>
              </a:pPr>
              <a:t>‹#›</a:t>
            </a:fld>
            <a:endParaRPr lang="en-US"/>
          </a:p>
        </p:txBody>
      </p:sp>
    </p:spTree>
    <p:extLst>
      <p:ext uri="{BB962C8B-B14F-4D97-AF65-F5344CB8AC3E}">
        <p14:creationId xmlns:p14="http://schemas.microsoft.com/office/powerpoint/2010/main" val="11472473"/>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A2C3F9-20DC-5544-A129-46C1FCCAE4EE}" type="slidenum">
              <a:rPr lang="en-US"/>
              <a:pPr>
                <a:defRPr/>
              </a:pPr>
              <a:t>‹#›</a:t>
            </a:fld>
            <a:endParaRPr lang="en-US"/>
          </a:p>
        </p:txBody>
      </p:sp>
    </p:spTree>
    <p:extLst>
      <p:ext uri="{BB962C8B-B14F-4D97-AF65-F5344CB8AC3E}">
        <p14:creationId xmlns:p14="http://schemas.microsoft.com/office/powerpoint/2010/main" val="2937418628"/>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D01286-BCAF-3A46-89F5-87D408BCA06F}" type="slidenum">
              <a:rPr lang="en-US"/>
              <a:pPr>
                <a:defRPr/>
              </a:pPr>
              <a:t>‹#›</a:t>
            </a:fld>
            <a:endParaRPr lang="en-US"/>
          </a:p>
        </p:txBody>
      </p:sp>
    </p:spTree>
    <p:extLst>
      <p:ext uri="{BB962C8B-B14F-4D97-AF65-F5344CB8AC3E}">
        <p14:creationId xmlns:p14="http://schemas.microsoft.com/office/powerpoint/2010/main" val="27606828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ftr" sz="quarter" idx="10"/>
          </p:nvPr>
        </p:nvSpPr>
        <p:spPr>
          <a:ln/>
        </p:spPr>
        <p:txBody>
          <a:bodyPr/>
          <a:lstStyle>
            <a:lvl1pPr>
              <a:defRPr/>
            </a:lvl1pPr>
          </a:lstStyle>
          <a:p>
            <a:pPr>
              <a:defRPr/>
            </a:pPr>
            <a:endParaRPr lang="en-US"/>
          </a:p>
        </p:txBody>
      </p:sp>
      <p:sp>
        <p:nvSpPr>
          <p:cNvPr id="3" name="Rectangle 9"/>
          <p:cNvSpPr>
            <a:spLocks noGrp="1" noChangeArrowheads="1"/>
          </p:cNvSpPr>
          <p:nvPr>
            <p:ph type="sldNum" sz="quarter" idx="11"/>
          </p:nvPr>
        </p:nvSpPr>
        <p:spPr>
          <a:ln/>
        </p:spPr>
        <p:txBody>
          <a:bodyPr/>
          <a:lstStyle>
            <a:lvl1pPr>
              <a:defRPr/>
            </a:lvl1pPr>
          </a:lstStyle>
          <a:p>
            <a:pPr>
              <a:defRPr/>
            </a:pPr>
            <a:fld id="{1A0BAF46-E71D-3641-A05E-FDEC8933A7F5}" type="slidenum">
              <a:rPr lang="en-US"/>
              <a:pPr>
                <a:defRPr/>
              </a:pPr>
              <a:t>‹#›</a:t>
            </a:fld>
            <a:endParaRPr lang="en-US"/>
          </a:p>
        </p:txBody>
      </p:sp>
      <p:sp>
        <p:nvSpPr>
          <p:cNvPr id="4"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4987392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AAABADC-04E3-524F-8709-6B27C3F5FD89}" type="slidenum">
              <a:rPr lang="en-US"/>
              <a:pPr>
                <a:defRPr/>
              </a:pPr>
              <a:t>‹#›</a:t>
            </a:fld>
            <a:endParaRPr lang="en-US"/>
          </a:p>
        </p:txBody>
      </p:sp>
    </p:spTree>
    <p:extLst>
      <p:ext uri="{BB962C8B-B14F-4D97-AF65-F5344CB8AC3E}">
        <p14:creationId xmlns:p14="http://schemas.microsoft.com/office/powerpoint/2010/main" val="1618866883"/>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7F2C16C-3507-E24C-A560-21CABE60783D}" type="slidenum">
              <a:rPr lang="en-US"/>
              <a:pPr>
                <a:defRPr/>
              </a:pPr>
              <a:t>‹#›</a:t>
            </a:fld>
            <a:endParaRPr lang="en-US"/>
          </a:p>
        </p:txBody>
      </p:sp>
    </p:spTree>
    <p:extLst>
      <p:ext uri="{BB962C8B-B14F-4D97-AF65-F5344CB8AC3E}">
        <p14:creationId xmlns:p14="http://schemas.microsoft.com/office/powerpoint/2010/main" val="832478987"/>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1092975-731B-1F4A-9937-9BFA551F5A5F}" type="slidenum">
              <a:rPr lang="en-US"/>
              <a:pPr>
                <a:defRPr/>
              </a:pPr>
              <a:t>‹#›</a:t>
            </a:fld>
            <a:endParaRPr lang="en-US"/>
          </a:p>
        </p:txBody>
      </p:sp>
    </p:spTree>
    <p:extLst>
      <p:ext uri="{BB962C8B-B14F-4D97-AF65-F5344CB8AC3E}">
        <p14:creationId xmlns:p14="http://schemas.microsoft.com/office/powerpoint/2010/main" val="413656288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8D5DBB-CB21-1441-B80A-3CCBD53FB230}" type="slidenum">
              <a:rPr lang="en-US"/>
              <a:pPr>
                <a:defRPr/>
              </a:pPr>
              <a:t>‹#›</a:t>
            </a:fld>
            <a:endParaRPr lang="en-US"/>
          </a:p>
        </p:txBody>
      </p:sp>
    </p:spTree>
    <p:extLst>
      <p:ext uri="{BB962C8B-B14F-4D97-AF65-F5344CB8AC3E}">
        <p14:creationId xmlns:p14="http://schemas.microsoft.com/office/powerpoint/2010/main" val="3455118899"/>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EA188F1-FB59-D54D-9BB6-E39D9B2975FF}" type="slidenum">
              <a:rPr lang="en-US"/>
              <a:pPr>
                <a:defRPr/>
              </a:pPr>
              <a:t>‹#›</a:t>
            </a:fld>
            <a:endParaRPr lang="en-US"/>
          </a:p>
        </p:txBody>
      </p:sp>
    </p:spTree>
    <p:extLst>
      <p:ext uri="{BB962C8B-B14F-4D97-AF65-F5344CB8AC3E}">
        <p14:creationId xmlns:p14="http://schemas.microsoft.com/office/powerpoint/2010/main" val="256112875"/>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956E9C8-F0D7-0B4E-8C06-886AC6CBDAFB}" type="slidenum">
              <a:rPr lang="en-US"/>
              <a:pPr>
                <a:defRPr/>
              </a:pPr>
              <a:t>‹#›</a:t>
            </a:fld>
            <a:endParaRPr lang="en-US"/>
          </a:p>
        </p:txBody>
      </p:sp>
    </p:spTree>
    <p:extLst>
      <p:ext uri="{BB962C8B-B14F-4D97-AF65-F5344CB8AC3E}">
        <p14:creationId xmlns:p14="http://schemas.microsoft.com/office/powerpoint/2010/main" val="99411084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4B4ADB5-2F34-1147-8B94-15BC6FA8D8FB}" type="slidenum">
              <a:rPr lang="en-US"/>
              <a:pPr>
                <a:defRPr/>
              </a:pPr>
              <a:t>‹#›</a:t>
            </a:fld>
            <a:endParaRPr lang="en-US"/>
          </a:p>
        </p:txBody>
      </p:sp>
    </p:spTree>
    <p:extLst>
      <p:ext uri="{BB962C8B-B14F-4D97-AF65-F5344CB8AC3E}">
        <p14:creationId xmlns:p14="http://schemas.microsoft.com/office/powerpoint/2010/main" val="195928222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D41E4DE-B84B-9F44-B3E0-EAF3AB41B505}" type="slidenum">
              <a:rPr lang="en-US"/>
              <a:pPr>
                <a:defRPr/>
              </a:pPr>
              <a:t>‹#›</a:t>
            </a:fld>
            <a:endParaRPr lang="en-US"/>
          </a:p>
        </p:txBody>
      </p:sp>
    </p:spTree>
    <p:extLst>
      <p:ext uri="{BB962C8B-B14F-4D97-AF65-F5344CB8AC3E}">
        <p14:creationId xmlns:p14="http://schemas.microsoft.com/office/powerpoint/2010/main" val="55881727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4514" name="Rectangle 1026"/>
          <p:cNvSpPr>
            <a:spLocks noGrp="1" noChangeArrowheads="1"/>
          </p:cNvSpPr>
          <p:nvPr>
            <p:ph type="ctrTitle"/>
          </p:nvPr>
        </p:nvSpPr>
        <p:spPr>
          <a:xfrm>
            <a:off x="685800" y="2514600"/>
            <a:ext cx="7772400" cy="1371600"/>
          </a:xfrm>
        </p:spPr>
        <p:txBody>
          <a:bodyPr/>
          <a:lstStyle>
            <a:lvl1pPr>
              <a:defRPr/>
            </a:lvl1pPr>
          </a:lstStyle>
          <a:p>
            <a:r>
              <a:rPr lang="en-US"/>
              <a:t>Click to edit Master title style</a:t>
            </a:r>
          </a:p>
        </p:txBody>
      </p:sp>
      <p:sp>
        <p:nvSpPr>
          <p:cNvPr id="64515" name="Rectangle 1027"/>
          <p:cNvSpPr>
            <a:spLocks noGrp="1" noChangeArrowheads="1"/>
          </p:cNvSpPr>
          <p:nvPr>
            <p:ph type="subTitle" idx="1"/>
          </p:nvPr>
        </p:nvSpPr>
        <p:spPr>
          <a:xfrm>
            <a:off x="1371600" y="4343400"/>
            <a:ext cx="6400800" cy="1447800"/>
          </a:xfrm>
        </p:spPr>
        <p:txBody>
          <a:bodyPr/>
          <a:lstStyle>
            <a:lvl1pPr marL="0" indent="0" algn="ctr">
              <a:buFont typeface="Wingdings" pitchFamily="-105" charset="2"/>
              <a:buNone/>
              <a:defRPr sz="2800"/>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1FB40C2-D18C-BC41-BC07-7BA86F677D0D}" type="slidenum">
              <a:rPr lang="en-US"/>
              <a:pPr>
                <a:defRPr/>
              </a:pPr>
              <a:t>‹#›</a:t>
            </a:fld>
            <a:endParaRPr lang="en-US"/>
          </a:p>
        </p:txBody>
      </p:sp>
    </p:spTree>
    <p:extLst>
      <p:ext uri="{BB962C8B-B14F-4D97-AF65-F5344CB8AC3E}">
        <p14:creationId xmlns:p14="http://schemas.microsoft.com/office/powerpoint/2010/main" val="394136149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56DC8C0-87D0-3740-8BB7-88540A8DC8D6}" type="slidenum">
              <a:rPr lang="en-US"/>
              <a:pPr>
                <a:defRPr/>
              </a:pPr>
              <a:t>‹#›</a:t>
            </a:fld>
            <a:endParaRPr lang="en-US"/>
          </a:p>
        </p:txBody>
      </p:sp>
    </p:spTree>
    <p:extLst>
      <p:ext uri="{BB962C8B-B14F-4D97-AF65-F5344CB8AC3E}">
        <p14:creationId xmlns:p14="http://schemas.microsoft.com/office/powerpoint/2010/main" val="11998019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2701BAEF-48BC-9944-86D4-CF83969AD265}"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44691681"/>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A14939-190F-4242-ACB6-5203C97A677F}" type="slidenum">
              <a:rPr lang="en-US"/>
              <a:pPr>
                <a:defRPr/>
              </a:pPr>
              <a:t>‹#›</a:t>
            </a:fld>
            <a:endParaRPr lang="en-US"/>
          </a:p>
        </p:txBody>
      </p:sp>
    </p:spTree>
    <p:extLst>
      <p:ext uri="{BB962C8B-B14F-4D97-AF65-F5344CB8AC3E}">
        <p14:creationId xmlns:p14="http://schemas.microsoft.com/office/powerpoint/2010/main" val="3994154879"/>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CA95387-BCBB-4E4C-9139-6532B0EEBE05}" type="slidenum">
              <a:rPr lang="en-US"/>
              <a:pPr>
                <a:defRPr/>
              </a:pPr>
              <a:t>‹#›</a:t>
            </a:fld>
            <a:endParaRPr lang="en-US"/>
          </a:p>
        </p:txBody>
      </p:sp>
    </p:spTree>
    <p:extLst>
      <p:ext uri="{BB962C8B-B14F-4D97-AF65-F5344CB8AC3E}">
        <p14:creationId xmlns:p14="http://schemas.microsoft.com/office/powerpoint/2010/main" val="152591076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74D939-28EB-504B-8207-791589A666BC}" type="slidenum">
              <a:rPr lang="en-US"/>
              <a:pPr>
                <a:defRPr/>
              </a:pPr>
              <a:t>‹#›</a:t>
            </a:fld>
            <a:endParaRPr lang="en-US"/>
          </a:p>
        </p:txBody>
      </p:sp>
    </p:spTree>
    <p:extLst>
      <p:ext uri="{BB962C8B-B14F-4D97-AF65-F5344CB8AC3E}">
        <p14:creationId xmlns:p14="http://schemas.microsoft.com/office/powerpoint/2010/main" val="207709467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DB7235E-FF30-7A49-AC85-60B96D66CC17}" type="slidenum">
              <a:rPr lang="en-US"/>
              <a:pPr>
                <a:defRPr/>
              </a:pPr>
              <a:t>‹#›</a:t>
            </a:fld>
            <a:endParaRPr lang="en-US"/>
          </a:p>
        </p:txBody>
      </p:sp>
    </p:spTree>
    <p:extLst>
      <p:ext uri="{BB962C8B-B14F-4D97-AF65-F5344CB8AC3E}">
        <p14:creationId xmlns:p14="http://schemas.microsoft.com/office/powerpoint/2010/main" val="1604243563"/>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C13F84B-8A66-924C-9BC1-D6C7EC65B85D}" type="slidenum">
              <a:rPr lang="en-US"/>
              <a:pPr>
                <a:defRPr/>
              </a:pPr>
              <a:t>‹#›</a:t>
            </a:fld>
            <a:endParaRPr lang="en-US"/>
          </a:p>
        </p:txBody>
      </p:sp>
    </p:spTree>
    <p:extLst>
      <p:ext uri="{BB962C8B-B14F-4D97-AF65-F5344CB8AC3E}">
        <p14:creationId xmlns:p14="http://schemas.microsoft.com/office/powerpoint/2010/main" val="265508297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3561EE-2A10-8B43-9A92-FBD2A6F43913}" type="slidenum">
              <a:rPr lang="en-US"/>
              <a:pPr>
                <a:defRPr/>
              </a:pPr>
              <a:t>‹#›</a:t>
            </a:fld>
            <a:endParaRPr lang="en-US"/>
          </a:p>
        </p:txBody>
      </p:sp>
    </p:spTree>
    <p:extLst>
      <p:ext uri="{BB962C8B-B14F-4D97-AF65-F5344CB8AC3E}">
        <p14:creationId xmlns:p14="http://schemas.microsoft.com/office/powerpoint/2010/main" val="13282485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4358DE-9FFA-6D4C-846F-6C2646D2ED23}" type="slidenum">
              <a:rPr lang="en-US"/>
              <a:pPr>
                <a:defRPr/>
              </a:pPr>
              <a:t>‹#›</a:t>
            </a:fld>
            <a:endParaRPr lang="en-US"/>
          </a:p>
        </p:txBody>
      </p:sp>
    </p:spTree>
    <p:extLst>
      <p:ext uri="{BB962C8B-B14F-4D97-AF65-F5344CB8AC3E}">
        <p14:creationId xmlns:p14="http://schemas.microsoft.com/office/powerpoint/2010/main" val="15321232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7F12AC-EB78-984C-902B-13C576B0BD80}" type="slidenum">
              <a:rPr lang="en-US"/>
              <a:pPr>
                <a:defRPr/>
              </a:pPr>
              <a:t>‹#›</a:t>
            </a:fld>
            <a:endParaRPr lang="en-US"/>
          </a:p>
        </p:txBody>
      </p:sp>
    </p:spTree>
    <p:extLst>
      <p:ext uri="{BB962C8B-B14F-4D97-AF65-F5344CB8AC3E}">
        <p14:creationId xmlns:p14="http://schemas.microsoft.com/office/powerpoint/2010/main" val="424483647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159A1C-FCEE-8B4B-A733-4B82D713A205}" type="slidenum">
              <a:rPr lang="en-US"/>
              <a:pPr>
                <a:defRPr/>
              </a:pPr>
              <a:t>‹#›</a:t>
            </a:fld>
            <a:endParaRPr lang="en-US"/>
          </a:p>
        </p:txBody>
      </p:sp>
    </p:spTree>
    <p:extLst>
      <p:ext uri="{BB962C8B-B14F-4D97-AF65-F5344CB8AC3E}">
        <p14:creationId xmlns:p14="http://schemas.microsoft.com/office/powerpoint/2010/main" val="310312495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ctrTitle"/>
          </p:nvPr>
        </p:nvSpPr>
        <p:spPr>
          <a:xfrm>
            <a:off x="685800" y="2133600"/>
            <a:ext cx="7772400" cy="990600"/>
          </a:xfrm>
        </p:spPr>
        <p:txBody>
          <a:bodyPr/>
          <a:lstStyle>
            <a:lvl1pPr algn="ctr">
              <a:defRPr/>
            </a:lvl1pPr>
          </a:lstStyle>
          <a:p>
            <a:r>
              <a:rPr lang="en-US"/>
              <a:t>Click to edit Master title style</a:t>
            </a:r>
          </a:p>
        </p:txBody>
      </p:sp>
      <p:sp>
        <p:nvSpPr>
          <p:cNvPr id="61443" name="Rectangle 3"/>
          <p:cNvSpPr>
            <a:spLocks noGrp="1" noChangeArrowheads="1"/>
          </p:cNvSpPr>
          <p:nvPr>
            <p:ph type="subTitle" idx="1"/>
          </p:nvPr>
        </p:nvSpPr>
        <p:spPr>
          <a:xfrm>
            <a:off x="685800" y="3200400"/>
            <a:ext cx="7772400" cy="1219200"/>
          </a:xfrm>
          <a:effectLst>
            <a:outerShdw blurRad="50800" dist="25399" dir="2700000" algn="ctr" rotWithShape="0">
              <a:schemeClr val="bg2">
                <a:alpha val="75000"/>
              </a:schemeClr>
            </a:outerShdw>
          </a:effectLst>
        </p:spPr>
        <p:txBody>
          <a:bodyPr anchor="ct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BBAB442-C17E-F34B-862A-032352359A3E}" type="slidenum">
              <a:rPr lang="en-US"/>
              <a:pPr>
                <a:defRPr/>
              </a:pPr>
              <a:t>‹#›</a:t>
            </a:fld>
            <a:endParaRPr lang="en-US"/>
          </a:p>
        </p:txBody>
      </p:sp>
    </p:spTree>
    <p:extLst>
      <p:ext uri="{BB962C8B-B14F-4D97-AF65-F5344CB8AC3E}">
        <p14:creationId xmlns:p14="http://schemas.microsoft.com/office/powerpoint/2010/main" val="38924064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ftr" sz="quarter" idx="10"/>
          </p:nvPr>
        </p:nvSpPr>
        <p:spPr>
          <a:ln/>
        </p:spPr>
        <p:txBody>
          <a:bodyPr/>
          <a:lstStyle>
            <a:lvl1pPr>
              <a:defRPr/>
            </a:lvl1pPr>
          </a:lstStyle>
          <a:p>
            <a:pPr>
              <a:defRPr/>
            </a:pPr>
            <a:endParaRPr lang="en-US"/>
          </a:p>
        </p:txBody>
      </p:sp>
      <p:sp>
        <p:nvSpPr>
          <p:cNvPr id="6" name="Rectangle 9"/>
          <p:cNvSpPr>
            <a:spLocks noGrp="1" noChangeArrowheads="1"/>
          </p:cNvSpPr>
          <p:nvPr>
            <p:ph type="sldNum" sz="quarter" idx="11"/>
          </p:nvPr>
        </p:nvSpPr>
        <p:spPr>
          <a:ln/>
        </p:spPr>
        <p:txBody>
          <a:bodyPr/>
          <a:lstStyle>
            <a:lvl1pPr>
              <a:defRPr/>
            </a:lvl1pPr>
          </a:lstStyle>
          <a:p>
            <a:pPr>
              <a:defRPr/>
            </a:pPr>
            <a:fld id="{AD9BDA87-5B14-0740-A263-96D84957DD1C}" type="slidenum">
              <a:rPr lang="en-US"/>
              <a:pPr>
                <a:defRPr/>
              </a:pPr>
              <a:t>‹#›</a:t>
            </a:fld>
            <a:endParaRPr lang="en-US"/>
          </a:p>
        </p:txBody>
      </p:sp>
      <p:sp>
        <p:nvSpPr>
          <p:cNvPr id="7"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5703025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756E61-C5FB-244E-A186-F8C47F5B5B7D}" type="slidenum">
              <a:rPr lang="en-US"/>
              <a:pPr>
                <a:defRPr/>
              </a:pPr>
              <a:t>‹#›</a:t>
            </a:fld>
            <a:endParaRPr lang="en-US"/>
          </a:p>
        </p:txBody>
      </p:sp>
    </p:spTree>
    <p:extLst>
      <p:ext uri="{BB962C8B-B14F-4D97-AF65-F5344CB8AC3E}">
        <p14:creationId xmlns:p14="http://schemas.microsoft.com/office/powerpoint/2010/main" val="76873773"/>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17DDBE-6C56-D645-8173-220DC9306028}" type="slidenum">
              <a:rPr lang="en-US"/>
              <a:pPr>
                <a:defRPr/>
              </a:pPr>
              <a:t>‹#›</a:t>
            </a:fld>
            <a:endParaRPr lang="en-US"/>
          </a:p>
        </p:txBody>
      </p:sp>
    </p:spTree>
    <p:extLst>
      <p:ext uri="{BB962C8B-B14F-4D97-AF65-F5344CB8AC3E}">
        <p14:creationId xmlns:p14="http://schemas.microsoft.com/office/powerpoint/2010/main" val="2713188943"/>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4A4BFC-C7F9-3644-8666-4167E2739BB3}" type="slidenum">
              <a:rPr lang="en-US"/>
              <a:pPr>
                <a:defRPr/>
              </a:pPr>
              <a:t>‹#›</a:t>
            </a:fld>
            <a:endParaRPr lang="en-US"/>
          </a:p>
        </p:txBody>
      </p:sp>
    </p:spTree>
    <p:extLst>
      <p:ext uri="{BB962C8B-B14F-4D97-AF65-F5344CB8AC3E}">
        <p14:creationId xmlns:p14="http://schemas.microsoft.com/office/powerpoint/2010/main" val="155872382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E6CA820-74E1-A346-84B8-789F51E6A34B}" type="slidenum">
              <a:rPr lang="en-US"/>
              <a:pPr>
                <a:defRPr/>
              </a:pPr>
              <a:t>‹#›</a:t>
            </a:fld>
            <a:endParaRPr lang="en-US"/>
          </a:p>
        </p:txBody>
      </p:sp>
    </p:spTree>
    <p:extLst>
      <p:ext uri="{BB962C8B-B14F-4D97-AF65-F5344CB8AC3E}">
        <p14:creationId xmlns:p14="http://schemas.microsoft.com/office/powerpoint/2010/main" val="166461497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9AE01D-CD61-F84C-8A9B-4180AAB0211C}" type="slidenum">
              <a:rPr lang="en-US"/>
              <a:pPr>
                <a:defRPr/>
              </a:pPr>
              <a:t>‹#›</a:t>
            </a:fld>
            <a:endParaRPr lang="en-US"/>
          </a:p>
        </p:txBody>
      </p:sp>
    </p:spTree>
    <p:extLst>
      <p:ext uri="{BB962C8B-B14F-4D97-AF65-F5344CB8AC3E}">
        <p14:creationId xmlns:p14="http://schemas.microsoft.com/office/powerpoint/2010/main" val="24688580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83C6B9B-0A3F-7C4B-9CD4-FA1617DB6520}" type="slidenum">
              <a:rPr lang="en-US"/>
              <a:pPr>
                <a:defRPr/>
              </a:pPr>
              <a:t>‹#›</a:t>
            </a:fld>
            <a:endParaRPr lang="en-US"/>
          </a:p>
        </p:txBody>
      </p:sp>
    </p:spTree>
    <p:extLst>
      <p:ext uri="{BB962C8B-B14F-4D97-AF65-F5344CB8AC3E}">
        <p14:creationId xmlns:p14="http://schemas.microsoft.com/office/powerpoint/2010/main" val="229164370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A6E246-ABB1-C146-8A8D-124AA7A1693F}" type="slidenum">
              <a:rPr lang="en-US"/>
              <a:pPr>
                <a:defRPr/>
              </a:pPr>
              <a:t>‹#›</a:t>
            </a:fld>
            <a:endParaRPr lang="en-US"/>
          </a:p>
        </p:txBody>
      </p:sp>
    </p:spTree>
    <p:extLst>
      <p:ext uri="{BB962C8B-B14F-4D97-AF65-F5344CB8AC3E}">
        <p14:creationId xmlns:p14="http://schemas.microsoft.com/office/powerpoint/2010/main" val="579706018"/>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7A2661D-8D69-864B-91AD-110ADCDDB61F}" type="slidenum">
              <a:rPr lang="en-US"/>
              <a:pPr>
                <a:defRPr/>
              </a:pPr>
              <a:t>‹#›</a:t>
            </a:fld>
            <a:endParaRPr lang="en-US"/>
          </a:p>
        </p:txBody>
      </p:sp>
    </p:spTree>
    <p:extLst>
      <p:ext uri="{BB962C8B-B14F-4D97-AF65-F5344CB8AC3E}">
        <p14:creationId xmlns:p14="http://schemas.microsoft.com/office/powerpoint/2010/main" val="127030127"/>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B04A87-1498-5646-AD8D-74521EFA1C6A}" type="slidenum">
              <a:rPr lang="en-US"/>
              <a:pPr>
                <a:defRPr/>
              </a:pPr>
              <a:t>‹#›</a:t>
            </a:fld>
            <a:endParaRPr lang="en-US"/>
          </a:p>
        </p:txBody>
      </p:sp>
    </p:spTree>
    <p:extLst>
      <p:ext uri="{BB962C8B-B14F-4D97-AF65-F5344CB8AC3E}">
        <p14:creationId xmlns:p14="http://schemas.microsoft.com/office/powerpoint/2010/main" val="72453582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858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858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F055262-DA88-DE46-83E4-3541A5DEC810}" type="slidenum">
              <a:rPr lang="en-US"/>
              <a:pPr>
                <a:defRPr/>
              </a:pPr>
              <a:t>‹#›</a:t>
            </a:fld>
            <a:endParaRPr lang="en-US"/>
          </a:p>
        </p:txBody>
      </p:sp>
    </p:spTree>
    <p:extLst>
      <p:ext uri="{BB962C8B-B14F-4D97-AF65-F5344CB8AC3E}">
        <p14:creationId xmlns:p14="http://schemas.microsoft.com/office/powerpoint/2010/main" val="18834165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1A9E3A50-96BA-A94B-A837-58B173D15A07}"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47915570"/>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1" name="Rectangle 3"/>
          <p:cNvSpPr>
            <a:spLocks noGrp="1" noChangeArrowheads="1"/>
          </p:cNvSpPr>
          <p:nvPr>
            <p:ph type="ctrTitle"/>
          </p:nvPr>
        </p:nvSpPr>
        <p:spPr>
          <a:xfrm>
            <a:off x="685800" y="2286000"/>
            <a:ext cx="7772400" cy="1143000"/>
          </a:xfrm>
          <a:effectLst>
            <a:outerShdw blurRad="68580" dist="38099" dir="2700000" algn="ctr" rotWithShape="0">
              <a:srgbClr val="000000">
                <a:alpha val="75000"/>
              </a:srgbClr>
            </a:outerShdw>
          </a:effectLst>
        </p:spPr>
        <p:txBody>
          <a:bodyPr/>
          <a:lstStyle>
            <a:lvl1pPr algn="ctr">
              <a:defRPr/>
            </a:lvl1pPr>
          </a:lstStyle>
          <a:p>
            <a:r>
              <a:rPr lang="en-US"/>
              <a:t>Click to edit Master title style</a:t>
            </a:r>
          </a:p>
        </p:txBody>
      </p:sp>
      <p:sp>
        <p:nvSpPr>
          <p:cNvPr id="58372" name="Rectangle 4"/>
          <p:cNvSpPr>
            <a:spLocks noGrp="1" noChangeArrowheads="1"/>
          </p:cNvSpPr>
          <p:nvPr>
            <p:ph type="subTitle" idx="1"/>
          </p:nvPr>
        </p:nvSpPr>
        <p:spPr>
          <a:xfrm>
            <a:off x="1371600" y="3886200"/>
            <a:ext cx="6400800" cy="1752600"/>
          </a:xfrm>
          <a:effectLst>
            <a:outerShdw blurRad="45720" dist="25399" dir="2700000" algn="ctr" rotWithShape="0">
              <a:srgbClr val="000000">
                <a:alpha val="75000"/>
              </a:srgbClr>
            </a:outerShdw>
          </a:effectLst>
        </p:spPr>
        <p:txBody>
          <a:bodyPr/>
          <a:lstStyle>
            <a:lvl1pPr marL="0" indent="0" algn="ctr">
              <a:buFont typeface="Wingdings" pitchFamily="-105"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71EFA4E3-E359-FD4C-BA1D-D3FD6E018D70}" type="slidenum">
              <a:rPr lang="en-US"/>
              <a:pPr>
                <a:defRPr/>
              </a:pPr>
              <a:t>‹#›</a:t>
            </a:fld>
            <a:endParaRPr lang="en-US"/>
          </a:p>
        </p:txBody>
      </p:sp>
    </p:spTree>
    <p:extLst>
      <p:ext uri="{BB962C8B-B14F-4D97-AF65-F5344CB8AC3E}">
        <p14:creationId xmlns:p14="http://schemas.microsoft.com/office/powerpoint/2010/main" val="1499123727"/>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7CAE8452-AC38-6147-9677-972991EDD3CF}" type="slidenum">
              <a:rPr lang="en-US"/>
              <a:pPr>
                <a:defRPr/>
              </a:pPr>
              <a:t>‹#›</a:t>
            </a:fld>
            <a:endParaRPr lang="en-US"/>
          </a:p>
        </p:txBody>
      </p:sp>
    </p:spTree>
    <p:extLst>
      <p:ext uri="{BB962C8B-B14F-4D97-AF65-F5344CB8AC3E}">
        <p14:creationId xmlns:p14="http://schemas.microsoft.com/office/powerpoint/2010/main" val="76228949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9971F4F7-ACB3-BD47-BBF3-929159FDE463}" type="slidenum">
              <a:rPr lang="en-US"/>
              <a:pPr>
                <a:defRPr/>
              </a:pPr>
              <a:t>‹#›</a:t>
            </a:fld>
            <a:endParaRPr lang="en-US"/>
          </a:p>
        </p:txBody>
      </p:sp>
    </p:spTree>
    <p:extLst>
      <p:ext uri="{BB962C8B-B14F-4D97-AF65-F5344CB8AC3E}">
        <p14:creationId xmlns:p14="http://schemas.microsoft.com/office/powerpoint/2010/main" val="248186158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BB805272-0469-1747-8DC5-97B432281D7A}" type="slidenum">
              <a:rPr lang="en-US"/>
              <a:pPr>
                <a:defRPr/>
              </a:pPr>
              <a:t>‹#›</a:t>
            </a:fld>
            <a:endParaRPr lang="en-US"/>
          </a:p>
        </p:txBody>
      </p:sp>
    </p:spTree>
    <p:extLst>
      <p:ext uri="{BB962C8B-B14F-4D97-AF65-F5344CB8AC3E}">
        <p14:creationId xmlns:p14="http://schemas.microsoft.com/office/powerpoint/2010/main" val="231939920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
          <p:cNvSpPr>
            <a:spLocks noGrp="1" noChangeArrowheads="1"/>
          </p:cNvSpPr>
          <p:nvPr>
            <p:ph type="dt" sz="half" idx="10"/>
          </p:nvPr>
        </p:nvSpPr>
        <p:spPr>
          <a:ln/>
        </p:spPr>
        <p:txBody>
          <a:bodyPr/>
          <a:lstStyle>
            <a:lvl1pPr>
              <a:defRPr/>
            </a:lvl1pPr>
          </a:lstStyle>
          <a:p>
            <a:pPr>
              <a:defRPr/>
            </a:pPr>
            <a:endParaRPr lang="en-US"/>
          </a:p>
        </p:txBody>
      </p:sp>
      <p:sp>
        <p:nvSpPr>
          <p:cNvPr id="8" name="Rectangle 14"/>
          <p:cNvSpPr>
            <a:spLocks noGrp="1" noChangeArrowheads="1"/>
          </p:cNvSpPr>
          <p:nvPr>
            <p:ph type="ftr" sz="quarter" idx="11"/>
          </p:nvPr>
        </p:nvSpPr>
        <p:spPr>
          <a:ln/>
        </p:spPr>
        <p:txBody>
          <a:bodyPr/>
          <a:lstStyle>
            <a:lvl1pPr>
              <a:defRPr/>
            </a:lvl1pPr>
          </a:lstStyle>
          <a:p>
            <a:pPr>
              <a:defRPr/>
            </a:pPr>
            <a:endParaRPr lang="en-US"/>
          </a:p>
        </p:txBody>
      </p:sp>
      <p:sp>
        <p:nvSpPr>
          <p:cNvPr id="9" name="Rectangle 15"/>
          <p:cNvSpPr>
            <a:spLocks noGrp="1" noChangeArrowheads="1"/>
          </p:cNvSpPr>
          <p:nvPr>
            <p:ph type="sldNum" sz="quarter" idx="12"/>
          </p:nvPr>
        </p:nvSpPr>
        <p:spPr>
          <a:ln/>
        </p:spPr>
        <p:txBody>
          <a:bodyPr/>
          <a:lstStyle>
            <a:lvl1pPr>
              <a:defRPr/>
            </a:lvl1pPr>
          </a:lstStyle>
          <a:p>
            <a:pPr>
              <a:defRPr/>
            </a:pPr>
            <a:fld id="{D8573247-D2CF-7140-B996-FC061FD6CECC}" type="slidenum">
              <a:rPr lang="en-US"/>
              <a:pPr>
                <a:defRPr/>
              </a:pPr>
              <a:t>‹#›</a:t>
            </a:fld>
            <a:endParaRPr lang="en-US"/>
          </a:p>
        </p:txBody>
      </p:sp>
    </p:spTree>
    <p:extLst>
      <p:ext uri="{BB962C8B-B14F-4D97-AF65-F5344CB8AC3E}">
        <p14:creationId xmlns:p14="http://schemas.microsoft.com/office/powerpoint/2010/main" val="283498979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
          <p:cNvSpPr>
            <a:spLocks noGrp="1" noChangeArrowheads="1"/>
          </p:cNvSpPr>
          <p:nvPr>
            <p:ph type="dt" sz="half" idx="10"/>
          </p:nvPr>
        </p:nvSpPr>
        <p:spPr>
          <a:ln/>
        </p:spPr>
        <p:txBody>
          <a:bodyPr/>
          <a:lstStyle>
            <a:lvl1pPr>
              <a:defRPr/>
            </a:lvl1pPr>
          </a:lstStyle>
          <a:p>
            <a:pPr>
              <a:defRPr/>
            </a:pPr>
            <a:endParaRPr lang="en-US"/>
          </a:p>
        </p:txBody>
      </p:sp>
      <p:sp>
        <p:nvSpPr>
          <p:cNvPr id="4" name="Rectangle 14"/>
          <p:cNvSpPr>
            <a:spLocks noGrp="1" noChangeArrowheads="1"/>
          </p:cNvSpPr>
          <p:nvPr>
            <p:ph type="ftr" sz="quarter" idx="11"/>
          </p:nvPr>
        </p:nvSpPr>
        <p:spPr>
          <a:ln/>
        </p:spPr>
        <p:txBody>
          <a:bodyPr/>
          <a:lstStyle>
            <a:lvl1pPr>
              <a:defRPr/>
            </a:lvl1pPr>
          </a:lstStyle>
          <a:p>
            <a:pPr>
              <a:defRPr/>
            </a:pPr>
            <a:endParaRPr lang="en-US"/>
          </a:p>
        </p:txBody>
      </p:sp>
      <p:sp>
        <p:nvSpPr>
          <p:cNvPr id="5" name="Rectangle 15"/>
          <p:cNvSpPr>
            <a:spLocks noGrp="1" noChangeArrowheads="1"/>
          </p:cNvSpPr>
          <p:nvPr>
            <p:ph type="sldNum" sz="quarter" idx="12"/>
          </p:nvPr>
        </p:nvSpPr>
        <p:spPr>
          <a:ln/>
        </p:spPr>
        <p:txBody>
          <a:bodyPr/>
          <a:lstStyle>
            <a:lvl1pPr>
              <a:defRPr/>
            </a:lvl1pPr>
          </a:lstStyle>
          <a:p>
            <a:pPr>
              <a:defRPr/>
            </a:pPr>
            <a:fld id="{08830372-54BA-1444-856F-19EEB9DD6959}" type="slidenum">
              <a:rPr lang="en-US"/>
              <a:pPr>
                <a:defRPr/>
              </a:pPr>
              <a:t>‹#›</a:t>
            </a:fld>
            <a:endParaRPr lang="en-US"/>
          </a:p>
        </p:txBody>
      </p:sp>
    </p:spTree>
    <p:extLst>
      <p:ext uri="{BB962C8B-B14F-4D97-AF65-F5344CB8AC3E}">
        <p14:creationId xmlns:p14="http://schemas.microsoft.com/office/powerpoint/2010/main" val="1919488326"/>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
          <p:cNvSpPr>
            <a:spLocks noGrp="1" noChangeArrowheads="1"/>
          </p:cNvSpPr>
          <p:nvPr>
            <p:ph type="dt" sz="half" idx="10"/>
          </p:nvPr>
        </p:nvSpPr>
        <p:spPr>
          <a:ln/>
        </p:spPr>
        <p:txBody>
          <a:bodyPr/>
          <a:lstStyle>
            <a:lvl1pPr>
              <a:defRPr/>
            </a:lvl1pPr>
          </a:lstStyle>
          <a:p>
            <a:pPr>
              <a:defRPr/>
            </a:pPr>
            <a:endParaRPr lang="en-US"/>
          </a:p>
        </p:txBody>
      </p:sp>
      <p:sp>
        <p:nvSpPr>
          <p:cNvPr id="3" name="Rectangle 14"/>
          <p:cNvSpPr>
            <a:spLocks noGrp="1" noChangeArrowheads="1"/>
          </p:cNvSpPr>
          <p:nvPr>
            <p:ph type="ftr" sz="quarter" idx="11"/>
          </p:nvPr>
        </p:nvSpPr>
        <p:spPr>
          <a:ln/>
        </p:spPr>
        <p:txBody>
          <a:bodyPr/>
          <a:lstStyle>
            <a:lvl1pPr>
              <a:defRPr/>
            </a:lvl1pPr>
          </a:lstStyle>
          <a:p>
            <a:pPr>
              <a:defRPr/>
            </a:pPr>
            <a:endParaRPr lang="en-US"/>
          </a:p>
        </p:txBody>
      </p:sp>
      <p:sp>
        <p:nvSpPr>
          <p:cNvPr id="4" name="Rectangle 15"/>
          <p:cNvSpPr>
            <a:spLocks noGrp="1" noChangeArrowheads="1"/>
          </p:cNvSpPr>
          <p:nvPr>
            <p:ph type="sldNum" sz="quarter" idx="12"/>
          </p:nvPr>
        </p:nvSpPr>
        <p:spPr>
          <a:ln/>
        </p:spPr>
        <p:txBody>
          <a:bodyPr/>
          <a:lstStyle>
            <a:lvl1pPr>
              <a:defRPr/>
            </a:lvl1pPr>
          </a:lstStyle>
          <a:p>
            <a:pPr>
              <a:defRPr/>
            </a:pPr>
            <a:fld id="{1E1BB9D4-C5CB-6B45-BACD-83F817398359}" type="slidenum">
              <a:rPr lang="en-US"/>
              <a:pPr>
                <a:defRPr/>
              </a:pPr>
              <a:t>‹#›</a:t>
            </a:fld>
            <a:endParaRPr lang="en-US"/>
          </a:p>
        </p:txBody>
      </p:sp>
    </p:spTree>
    <p:extLst>
      <p:ext uri="{BB962C8B-B14F-4D97-AF65-F5344CB8AC3E}">
        <p14:creationId xmlns:p14="http://schemas.microsoft.com/office/powerpoint/2010/main" val="115015690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E52ECCF7-942B-CE49-A3F7-5B08BEB454D4}" type="slidenum">
              <a:rPr lang="en-US"/>
              <a:pPr>
                <a:defRPr/>
              </a:pPr>
              <a:t>‹#›</a:t>
            </a:fld>
            <a:endParaRPr lang="en-US"/>
          </a:p>
        </p:txBody>
      </p:sp>
    </p:spTree>
    <p:extLst>
      <p:ext uri="{BB962C8B-B14F-4D97-AF65-F5344CB8AC3E}">
        <p14:creationId xmlns:p14="http://schemas.microsoft.com/office/powerpoint/2010/main" val="188361355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
          <p:cNvSpPr>
            <a:spLocks noGrp="1" noChangeArrowheads="1"/>
          </p:cNvSpPr>
          <p:nvPr>
            <p:ph type="dt" sz="half" idx="10"/>
          </p:nvPr>
        </p:nvSpPr>
        <p:spPr>
          <a:ln/>
        </p:spPr>
        <p:txBody>
          <a:bodyPr/>
          <a:lstStyle>
            <a:lvl1pPr>
              <a:defRPr/>
            </a:lvl1pPr>
          </a:lstStyle>
          <a:p>
            <a:pPr>
              <a:defRPr/>
            </a:pPr>
            <a:endParaRPr lang="en-US"/>
          </a:p>
        </p:txBody>
      </p:sp>
      <p:sp>
        <p:nvSpPr>
          <p:cNvPr id="6" name="Rectangle 14"/>
          <p:cNvSpPr>
            <a:spLocks noGrp="1" noChangeArrowheads="1"/>
          </p:cNvSpPr>
          <p:nvPr>
            <p:ph type="ftr" sz="quarter" idx="11"/>
          </p:nvPr>
        </p:nvSpPr>
        <p:spPr>
          <a:ln/>
        </p:spPr>
        <p:txBody>
          <a:bodyPr/>
          <a:lstStyle>
            <a:lvl1pPr>
              <a:defRPr/>
            </a:lvl1pPr>
          </a:lstStyle>
          <a:p>
            <a:pPr>
              <a:defRPr/>
            </a:pPr>
            <a:endParaRPr lang="en-US"/>
          </a:p>
        </p:txBody>
      </p:sp>
      <p:sp>
        <p:nvSpPr>
          <p:cNvPr id="7" name="Rectangle 15"/>
          <p:cNvSpPr>
            <a:spLocks noGrp="1" noChangeArrowheads="1"/>
          </p:cNvSpPr>
          <p:nvPr>
            <p:ph type="sldNum" sz="quarter" idx="12"/>
          </p:nvPr>
        </p:nvSpPr>
        <p:spPr>
          <a:ln/>
        </p:spPr>
        <p:txBody>
          <a:bodyPr/>
          <a:lstStyle>
            <a:lvl1pPr>
              <a:defRPr/>
            </a:lvl1pPr>
          </a:lstStyle>
          <a:p>
            <a:pPr>
              <a:defRPr/>
            </a:pPr>
            <a:fld id="{B1437D48-C13E-1846-A8CB-6DE2D3BC80AC}" type="slidenum">
              <a:rPr lang="en-US"/>
              <a:pPr>
                <a:defRPr/>
              </a:pPr>
              <a:t>‹#›</a:t>
            </a:fld>
            <a:endParaRPr lang="en-US"/>
          </a:p>
        </p:txBody>
      </p:sp>
    </p:spTree>
    <p:extLst>
      <p:ext uri="{BB962C8B-B14F-4D97-AF65-F5344CB8AC3E}">
        <p14:creationId xmlns:p14="http://schemas.microsoft.com/office/powerpoint/2010/main" val="59787518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A6DC0B32-BB5A-BC4E-B0DE-AEFF6E13DF01}" type="slidenum">
              <a:rPr lang="en-US"/>
              <a:pPr>
                <a:defRPr/>
              </a:pPr>
              <a:t>‹#›</a:t>
            </a:fld>
            <a:endParaRPr lang="en-US"/>
          </a:p>
        </p:txBody>
      </p:sp>
    </p:spTree>
    <p:extLst>
      <p:ext uri="{BB962C8B-B14F-4D97-AF65-F5344CB8AC3E}">
        <p14:creationId xmlns:p14="http://schemas.microsoft.com/office/powerpoint/2010/main" val="350975659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4188" y="266700"/>
            <a:ext cx="2081212" cy="59055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90550" y="266700"/>
            <a:ext cx="6091238" cy="59055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ftr" sz="quarter" idx="10"/>
          </p:nvPr>
        </p:nvSpPr>
        <p:spPr>
          <a:ln/>
        </p:spPr>
        <p:txBody>
          <a:bodyPr/>
          <a:lstStyle>
            <a:lvl1pPr>
              <a:defRPr/>
            </a:lvl1pPr>
          </a:lstStyle>
          <a:p>
            <a:pPr>
              <a:defRPr/>
            </a:pPr>
            <a:endParaRPr lang="en-US"/>
          </a:p>
        </p:txBody>
      </p:sp>
      <p:sp>
        <p:nvSpPr>
          <p:cNvPr id="5" name="Rectangle 9"/>
          <p:cNvSpPr>
            <a:spLocks noGrp="1" noChangeArrowheads="1"/>
          </p:cNvSpPr>
          <p:nvPr>
            <p:ph type="sldNum" sz="quarter" idx="11"/>
          </p:nvPr>
        </p:nvSpPr>
        <p:spPr>
          <a:ln/>
        </p:spPr>
        <p:txBody>
          <a:bodyPr/>
          <a:lstStyle>
            <a:lvl1pPr>
              <a:defRPr/>
            </a:lvl1pPr>
          </a:lstStyle>
          <a:p>
            <a:pPr>
              <a:defRPr/>
            </a:pPr>
            <a:fld id="{583267DC-5749-E34E-836D-639239803CA3}" type="slidenum">
              <a:rPr lang="en-US"/>
              <a:pPr>
                <a:defRPr/>
              </a:pPr>
              <a:t>‹#›</a:t>
            </a:fld>
            <a:endParaRPr lang="en-US"/>
          </a:p>
        </p:txBody>
      </p:sp>
      <p:sp>
        <p:nvSpPr>
          <p:cNvPr id="6" name="Rectangle 10"/>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67330542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
          <p:cNvSpPr>
            <a:spLocks noGrp="1" noChangeArrowheads="1"/>
          </p:cNvSpPr>
          <p:nvPr>
            <p:ph type="dt" sz="half" idx="10"/>
          </p:nvPr>
        </p:nvSpPr>
        <p:spPr>
          <a:ln/>
        </p:spPr>
        <p:txBody>
          <a:bodyPr/>
          <a:lstStyle>
            <a:lvl1pPr>
              <a:defRPr/>
            </a:lvl1pPr>
          </a:lstStyle>
          <a:p>
            <a:pPr>
              <a:defRPr/>
            </a:pPr>
            <a:endParaRPr lang="en-US"/>
          </a:p>
        </p:txBody>
      </p:sp>
      <p:sp>
        <p:nvSpPr>
          <p:cNvPr id="5" name="Rectangle 14"/>
          <p:cNvSpPr>
            <a:spLocks noGrp="1" noChangeArrowheads="1"/>
          </p:cNvSpPr>
          <p:nvPr>
            <p:ph type="ftr" sz="quarter" idx="11"/>
          </p:nvPr>
        </p:nvSpPr>
        <p:spPr>
          <a:ln/>
        </p:spPr>
        <p:txBody>
          <a:bodyPr/>
          <a:lstStyle>
            <a:lvl1pPr>
              <a:defRPr/>
            </a:lvl1pPr>
          </a:lstStyle>
          <a:p>
            <a:pPr>
              <a:defRPr/>
            </a:pPr>
            <a:endParaRPr lang="en-US"/>
          </a:p>
        </p:txBody>
      </p:sp>
      <p:sp>
        <p:nvSpPr>
          <p:cNvPr id="6" name="Rectangle 15"/>
          <p:cNvSpPr>
            <a:spLocks noGrp="1" noChangeArrowheads="1"/>
          </p:cNvSpPr>
          <p:nvPr>
            <p:ph type="sldNum" sz="quarter" idx="12"/>
          </p:nvPr>
        </p:nvSpPr>
        <p:spPr>
          <a:ln/>
        </p:spPr>
        <p:txBody>
          <a:bodyPr/>
          <a:lstStyle>
            <a:lvl1pPr>
              <a:defRPr/>
            </a:lvl1pPr>
          </a:lstStyle>
          <a:p>
            <a:pPr>
              <a:defRPr/>
            </a:pPr>
            <a:fld id="{81881BDC-AD8C-144D-805F-0706C902B97A}" type="slidenum">
              <a:rPr lang="en-US"/>
              <a:pPr>
                <a:defRPr/>
              </a:pPr>
              <a:t>‹#›</a:t>
            </a:fld>
            <a:endParaRPr lang="en-US"/>
          </a:p>
        </p:txBody>
      </p:sp>
    </p:spTree>
    <p:extLst>
      <p:ext uri="{BB962C8B-B14F-4D97-AF65-F5344CB8AC3E}">
        <p14:creationId xmlns:p14="http://schemas.microsoft.com/office/powerpoint/2010/main" val="1369292787"/>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5298" name="Rectangle 2"/>
          <p:cNvSpPr>
            <a:spLocks noGrp="1" noChangeArrowheads="1"/>
          </p:cNvSpPr>
          <p:nvPr>
            <p:ph type="ctrTitle"/>
          </p:nvPr>
        </p:nvSpPr>
        <p:spPr>
          <a:xfrm>
            <a:off x="1600200" y="1600200"/>
            <a:ext cx="6858000" cy="1828800"/>
          </a:xfrm>
          <a:effectLst/>
        </p:spPr>
        <p:txBody>
          <a:bodyPr/>
          <a:lstStyle>
            <a:lvl1pPr>
              <a:defRPr/>
            </a:lvl1pPr>
          </a:lstStyle>
          <a:p>
            <a:r>
              <a:rPr lang="en-US"/>
              <a:t>Click to edit Master title style</a:t>
            </a:r>
          </a:p>
        </p:txBody>
      </p:sp>
      <p:sp>
        <p:nvSpPr>
          <p:cNvPr id="55299" name="Rectangle 3"/>
          <p:cNvSpPr>
            <a:spLocks noGrp="1" noChangeArrowheads="1"/>
          </p:cNvSpPr>
          <p:nvPr>
            <p:ph type="subTitle" idx="1"/>
          </p:nvPr>
        </p:nvSpPr>
        <p:spPr>
          <a:xfrm>
            <a:off x="2057400" y="3886200"/>
            <a:ext cx="6400800" cy="1752600"/>
          </a:xfrm>
          <a:effectLst/>
        </p:spPr>
        <p:txBody>
          <a:bodyPr/>
          <a:lstStyle>
            <a:lvl1pPr marL="0" indent="0" algn="r">
              <a:buFont typeface="Wingdings" pitchFamily="-105" charset="2"/>
              <a:buNone/>
              <a:defRPr sz="2800" i="1"/>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241203-FB2E-0249-BAB8-C92053BA1563}" type="slidenum">
              <a:rPr lang="en-US"/>
              <a:pPr>
                <a:defRPr/>
              </a:pPr>
              <a:t>‹#›</a:t>
            </a:fld>
            <a:endParaRPr lang="en-US"/>
          </a:p>
        </p:txBody>
      </p:sp>
    </p:spTree>
    <p:extLst>
      <p:ext uri="{BB962C8B-B14F-4D97-AF65-F5344CB8AC3E}">
        <p14:creationId xmlns:p14="http://schemas.microsoft.com/office/powerpoint/2010/main" val="3952078916"/>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60CA37E-2F56-A146-928A-D5F62B5B692F}" type="slidenum">
              <a:rPr lang="en-US"/>
              <a:pPr>
                <a:defRPr/>
              </a:pPr>
              <a:t>‹#›</a:t>
            </a:fld>
            <a:endParaRPr lang="en-US"/>
          </a:p>
        </p:txBody>
      </p:sp>
    </p:spTree>
    <p:extLst>
      <p:ext uri="{BB962C8B-B14F-4D97-AF65-F5344CB8AC3E}">
        <p14:creationId xmlns:p14="http://schemas.microsoft.com/office/powerpoint/2010/main" val="3940717198"/>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2DBDD4-E1C6-904A-B784-2C76D2B5C50C}" type="slidenum">
              <a:rPr lang="en-US"/>
              <a:pPr>
                <a:defRPr/>
              </a:pPr>
              <a:t>‹#›</a:t>
            </a:fld>
            <a:endParaRPr lang="en-US"/>
          </a:p>
        </p:txBody>
      </p:sp>
    </p:spTree>
    <p:extLst>
      <p:ext uri="{BB962C8B-B14F-4D97-AF65-F5344CB8AC3E}">
        <p14:creationId xmlns:p14="http://schemas.microsoft.com/office/powerpoint/2010/main" val="3990116722"/>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214697-C02D-B741-A5BF-FCDE075B0D8B}" type="slidenum">
              <a:rPr lang="en-US"/>
              <a:pPr>
                <a:defRPr/>
              </a:pPr>
              <a:t>‹#›</a:t>
            </a:fld>
            <a:endParaRPr lang="en-US"/>
          </a:p>
        </p:txBody>
      </p:sp>
    </p:spTree>
    <p:extLst>
      <p:ext uri="{BB962C8B-B14F-4D97-AF65-F5344CB8AC3E}">
        <p14:creationId xmlns:p14="http://schemas.microsoft.com/office/powerpoint/2010/main" val="1910673071"/>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DC1870C-C7C9-634D-B1FB-CC92D8A14CD4}" type="slidenum">
              <a:rPr lang="en-US"/>
              <a:pPr>
                <a:defRPr/>
              </a:pPr>
              <a:t>‹#›</a:t>
            </a:fld>
            <a:endParaRPr lang="en-US"/>
          </a:p>
        </p:txBody>
      </p:sp>
    </p:spTree>
    <p:extLst>
      <p:ext uri="{BB962C8B-B14F-4D97-AF65-F5344CB8AC3E}">
        <p14:creationId xmlns:p14="http://schemas.microsoft.com/office/powerpoint/2010/main" val="343790691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11DF39F-9934-A64B-B685-FD705A270EDA}" type="slidenum">
              <a:rPr lang="en-US"/>
              <a:pPr>
                <a:defRPr/>
              </a:pPr>
              <a:t>‹#›</a:t>
            </a:fld>
            <a:endParaRPr lang="en-US"/>
          </a:p>
        </p:txBody>
      </p:sp>
    </p:spTree>
    <p:extLst>
      <p:ext uri="{BB962C8B-B14F-4D97-AF65-F5344CB8AC3E}">
        <p14:creationId xmlns:p14="http://schemas.microsoft.com/office/powerpoint/2010/main" val="322952360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787FF39-6C9D-2243-8FF4-8A4462F2AC0E}" type="slidenum">
              <a:rPr lang="en-US"/>
              <a:pPr>
                <a:defRPr/>
              </a:pPr>
              <a:t>‹#›</a:t>
            </a:fld>
            <a:endParaRPr lang="en-US"/>
          </a:p>
        </p:txBody>
      </p:sp>
    </p:spTree>
    <p:extLst>
      <p:ext uri="{BB962C8B-B14F-4D97-AF65-F5344CB8AC3E}">
        <p14:creationId xmlns:p14="http://schemas.microsoft.com/office/powerpoint/2010/main" val="272343328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0A6612-202F-AE48-A944-FD494DADC6C8}" type="slidenum">
              <a:rPr lang="en-US"/>
              <a:pPr>
                <a:defRPr/>
              </a:pPr>
              <a:t>‹#›</a:t>
            </a:fld>
            <a:endParaRPr lang="en-US"/>
          </a:p>
        </p:txBody>
      </p:sp>
    </p:spTree>
    <p:extLst>
      <p:ext uri="{BB962C8B-B14F-4D97-AF65-F5344CB8AC3E}">
        <p14:creationId xmlns:p14="http://schemas.microsoft.com/office/powerpoint/2010/main" val="139172446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7DCA08-1AB9-8A47-ADD8-7166B12A9364}" type="slidenum">
              <a:rPr lang="en-US"/>
              <a:pPr>
                <a:defRPr/>
              </a:pPr>
              <a:t>‹#›</a:t>
            </a:fld>
            <a:endParaRPr lang="en-US"/>
          </a:p>
        </p:txBody>
      </p:sp>
    </p:spTree>
    <p:extLst>
      <p:ext uri="{BB962C8B-B14F-4D97-AF65-F5344CB8AC3E}">
        <p14:creationId xmlns:p14="http://schemas.microsoft.com/office/powerpoint/2010/main" val="335000235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5275" y="557213"/>
            <a:ext cx="9437688" cy="6632575"/>
            <a:chOff x="-186" y="351"/>
            <a:chExt cx="5945" cy="4178"/>
          </a:xfrm>
        </p:grpSpPr>
        <p:grpSp>
          <p:nvGrpSpPr>
            <p:cNvPr id="5" name="Group 3"/>
            <p:cNvGrpSpPr>
              <a:grpSpLocks/>
            </p:cNvGrpSpPr>
            <p:nvPr/>
          </p:nvGrpSpPr>
          <p:grpSpPr bwMode="auto">
            <a:xfrm>
              <a:off x="-186" y="351"/>
              <a:ext cx="4316" cy="4178"/>
              <a:chOff x="-186" y="351"/>
              <a:chExt cx="4316" cy="4178"/>
            </a:xfrm>
          </p:grpSpPr>
          <p:grpSp>
            <p:nvGrpSpPr>
              <p:cNvPr id="7" name="Group 4"/>
              <p:cNvGrpSpPr>
                <a:grpSpLocks/>
              </p:cNvGrpSpPr>
              <p:nvPr/>
            </p:nvGrpSpPr>
            <p:grpSpPr bwMode="auto">
              <a:xfrm>
                <a:off x="-186" y="351"/>
                <a:ext cx="4316" cy="4178"/>
                <a:chOff x="-186" y="351"/>
                <a:chExt cx="4316" cy="4178"/>
              </a:xfrm>
            </p:grpSpPr>
            <p:sp>
              <p:nvSpPr>
                <p:cNvPr id="9" name="AutoShape 5"/>
                <p:cNvSpPr>
                  <a:spLocks noChangeArrowheads="1"/>
                </p:cNvSpPr>
                <p:nvPr/>
              </p:nvSpPr>
              <p:spPr bwMode="auto">
                <a:xfrm rot="-9240000">
                  <a:off x="-186" y="351"/>
                  <a:ext cx="4316" cy="4178"/>
                </a:xfrm>
                <a:prstGeom prst="diamond">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10" name="AutoShape 6" descr="Denim"/>
                <p:cNvSpPr>
                  <a:spLocks noChangeArrowheads="1"/>
                </p:cNvSpPr>
                <p:nvPr/>
              </p:nvSpPr>
              <p:spPr bwMode="auto">
                <a:xfrm rot="-9240000">
                  <a:off x="694" y="1203"/>
                  <a:ext cx="2556" cy="2474"/>
                </a:xfrm>
                <a:prstGeom prst="diamond">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11" name="Rectangle 7"/>
                <p:cNvSpPr>
                  <a:spLocks noChangeArrowheads="1"/>
                </p:cNvSpPr>
                <p:nvPr/>
              </p:nvSpPr>
              <p:spPr bwMode="auto">
                <a:xfrm rot="-9240000">
                  <a:off x="2249" y="2499"/>
                  <a:ext cx="649" cy="280"/>
                </a:xfrm>
                <a:prstGeom prst="rect">
                  <a:avLst/>
                </a:prstGeom>
                <a:solidFill>
                  <a:schemeClr val="fo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12" name="Oval 8"/>
                <p:cNvSpPr>
                  <a:spLocks noChangeArrowheads="1"/>
                </p:cNvSpPr>
                <p:nvPr/>
              </p:nvSpPr>
              <p:spPr bwMode="auto">
                <a:xfrm rot="-9240000">
                  <a:off x="1292" y="2567"/>
                  <a:ext cx="570" cy="528"/>
                </a:xfrm>
                <a:prstGeom prst="ellipse">
                  <a:avLst/>
                </a:prstGeom>
                <a:solidFill>
                  <a:schemeClr val="accent1">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13" name="Rectangle 9"/>
                <p:cNvSpPr>
                  <a:spLocks noChangeArrowheads="1"/>
                </p:cNvSpPr>
                <p:nvPr/>
              </p:nvSpPr>
              <p:spPr bwMode="auto">
                <a:xfrm rot="-9240000">
                  <a:off x="2373" y="2047"/>
                  <a:ext cx="446" cy="81"/>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14" name="Rectangle 10"/>
                <p:cNvSpPr>
                  <a:spLocks noChangeArrowheads="1"/>
                </p:cNvSpPr>
                <p:nvPr/>
              </p:nvSpPr>
              <p:spPr bwMode="auto">
                <a:xfrm rot="-9240000">
                  <a:off x="1927" y="3071"/>
                  <a:ext cx="445" cy="82"/>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15" name="Arc 11"/>
                <p:cNvSpPr>
                  <a:spLocks/>
                </p:cNvSpPr>
                <p:nvPr/>
              </p:nvSpPr>
              <p:spPr bwMode="auto">
                <a:xfrm rot="10485000">
                  <a:off x="1263" y="2240"/>
                  <a:ext cx="723" cy="856"/>
                </a:xfrm>
                <a:custGeom>
                  <a:avLst/>
                  <a:gdLst>
                    <a:gd name="T0" fmla="*/ 0 w 43118"/>
                    <a:gd name="T1" fmla="*/ 0 h 23858"/>
                    <a:gd name="T2" fmla="*/ 0 w 43118"/>
                    <a:gd name="T3" fmla="*/ 0 h 23858"/>
                    <a:gd name="T4" fmla="*/ 0 w 43118"/>
                    <a:gd name="T5" fmla="*/ 0 h 23858"/>
                    <a:gd name="T6" fmla="*/ 0 60000 65536"/>
                    <a:gd name="T7" fmla="*/ 0 60000 65536"/>
                    <a:gd name="T8" fmla="*/ 0 60000 65536"/>
                  </a:gdLst>
                  <a:ahLst/>
                  <a:cxnLst>
                    <a:cxn ang="T6">
                      <a:pos x="T0" y="T1"/>
                    </a:cxn>
                    <a:cxn ang="T7">
                      <a:pos x="T2" y="T3"/>
                    </a:cxn>
                    <a:cxn ang="T8">
                      <a:pos x="T4" y="T5"/>
                    </a:cxn>
                  </a:cxnLst>
                  <a:rect l="0" t="0" r="r" b="b"/>
                  <a:pathLst>
                    <a:path w="43118" h="23858" fill="none" extrusionOk="0">
                      <a:moveTo>
                        <a:pt x="42999" y="0"/>
                      </a:moveTo>
                      <a:cubicBezTo>
                        <a:pt x="43078" y="750"/>
                        <a:pt x="43118" y="1503"/>
                        <a:pt x="43118" y="2258"/>
                      </a:cubicBezTo>
                      <a:cubicBezTo>
                        <a:pt x="43118" y="14187"/>
                        <a:pt x="33447" y="23858"/>
                        <a:pt x="21518" y="23858"/>
                      </a:cubicBezTo>
                      <a:cubicBezTo>
                        <a:pt x="10318" y="23857"/>
                        <a:pt x="976" y="15297"/>
                        <a:pt x="0" y="4140"/>
                      </a:cubicBezTo>
                    </a:path>
                    <a:path w="43118" h="23858" stroke="0" extrusionOk="0">
                      <a:moveTo>
                        <a:pt x="42999" y="0"/>
                      </a:moveTo>
                      <a:cubicBezTo>
                        <a:pt x="43078" y="750"/>
                        <a:pt x="43118" y="1503"/>
                        <a:pt x="43118" y="2258"/>
                      </a:cubicBezTo>
                      <a:cubicBezTo>
                        <a:pt x="43118" y="14187"/>
                        <a:pt x="33447" y="23858"/>
                        <a:pt x="21518" y="23858"/>
                      </a:cubicBezTo>
                      <a:cubicBezTo>
                        <a:pt x="10318" y="23857"/>
                        <a:pt x="976" y="15297"/>
                        <a:pt x="0" y="4140"/>
                      </a:cubicBezTo>
                      <a:lnTo>
                        <a:pt x="21518" y="2258"/>
                      </a:lnTo>
                      <a:lnTo>
                        <a:pt x="42999" y="0"/>
                      </a:lnTo>
                      <a:close/>
                    </a:path>
                  </a:pathLst>
                </a:custGeom>
                <a:solidFill>
                  <a:schemeClr val="folHlink">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16" name="Freeform 12"/>
                <p:cNvSpPr>
                  <a:spLocks/>
                </p:cNvSpPr>
                <p:nvPr/>
              </p:nvSpPr>
              <p:spPr bwMode="auto">
                <a:xfrm>
                  <a:off x="1300" y="1374"/>
                  <a:ext cx="1035" cy="2007"/>
                </a:xfrm>
                <a:custGeom>
                  <a:avLst/>
                  <a:gdLst>
                    <a:gd name="T0" fmla="*/ 56 w 1035"/>
                    <a:gd name="T1" fmla="*/ 2006 h 2007"/>
                    <a:gd name="T2" fmla="*/ 0 w 1035"/>
                    <a:gd name="T3" fmla="*/ 1843 h 2007"/>
                    <a:gd name="T4" fmla="*/ 871 w 1035"/>
                    <a:gd name="T5" fmla="*/ 56 h 2007"/>
                    <a:gd name="T6" fmla="*/ 1034 w 1035"/>
                    <a:gd name="T7" fmla="*/ 0 h 2007"/>
                    <a:gd name="T8" fmla="*/ 56 w 1035"/>
                    <a:gd name="T9" fmla="*/ 2006 h 200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5" h="2007">
                      <a:moveTo>
                        <a:pt x="56" y="2006"/>
                      </a:moveTo>
                      <a:lnTo>
                        <a:pt x="0" y="1843"/>
                      </a:lnTo>
                      <a:lnTo>
                        <a:pt x="871" y="56"/>
                      </a:lnTo>
                      <a:lnTo>
                        <a:pt x="1034" y="0"/>
                      </a:lnTo>
                      <a:lnTo>
                        <a:pt x="56" y="2006"/>
                      </a:lnTo>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8" name="Freeform 13"/>
              <p:cNvSpPr>
                <a:spLocks/>
              </p:cNvSpPr>
              <p:nvPr/>
            </p:nvSpPr>
            <p:spPr bwMode="auto">
              <a:xfrm>
                <a:off x="2448" y="1810"/>
                <a:ext cx="324" cy="231"/>
              </a:xfrm>
              <a:custGeom>
                <a:avLst/>
                <a:gdLst>
                  <a:gd name="T0" fmla="*/ 321 w 324"/>
                  <a:gd name="T1" fmla="*/ 226 h 231"/>
                  <a:gd name="T2" fmla="*/ 287 w 324"/>
                  <a:gd name="T3" fmla="*/ 123 h 231"/>
                  <a:gd name="T4" fmla="*/ 53 w 324"/>
                  <a:gd name="T5" fmla="*/ 9 h 231"/>
                  <a:gd name="T6" fmla="*/ 35 w 324"/>
                  <a:gd name="T7" fmla="*/ 0 h 231"/>
                  <a:gd name="T8" fmla="*/ 0 w 324"/>
                  <a:gd name="T9" fmla="*/ 72 h 231"/>
                  <a:gd name="T10" fmla="*/ 323 w 324"/>
                  <a:gd name="T11" fmla="*/ 230 h 23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24" h="231">
                    <a:moveTo>
                      <a:pt x="321" y="226"/>
                    </a:moveTo>
                    <a:lnTo>
                      <a:pt x="287" y="123"/>
                    </a:lnTo>
                    <a:lnTo>
                      <a:pt x="53" y="9"/>
                    </a:lnTo>
                    <a:lnTo>
                      <a:pt x="35" y="0"/>
                    </a:lnTo>
                    <a:lnTo>
                      <a:pt x="0" y="72"/>
                    </a:lnTo>
                    <a:lnTo>
                      <a:pt x="323" y="230"/>
                    </a:lnTo>
                  </a:path>
                </a:pathLst>
              </a:custGeom>
              <a:solidFill>
                <a:schemeClr val="accent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6" name="Rectangle 14"/>
            <p:cNvSpPr>
              <a:spLocks noChangeArrowheads="1"/>
            </p:cNvSpPr>
            <p:nvPr/>
          </p:nvSpPr>
          <p:spPr bwMode="auto">
            <a:xfrm>
              <a:off x="768" y="720"/>
              <a:ext cx="4991" cy="816"/>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grpSp>
      <p:sp>
        <p:nvSpPr>
          <p:cNvPr id="2129935" name="Rectangle 15"/>
          <p:cNvSpPr>
            <a:spLocks noGrp="1" noChangeArrowheads="1"/>
          </p:cNvSpPr>
          <p:nvPr>
            <p:ph type="ctrTitle" sz="quarter"/>
          </p:nvPr>
        </p:nvSpPr>
        <p:spPr>
          <a:xfrm>
            <a:off x="1217613" y="1219200"/>
            <a:ext cx="7772400" cy="1143000"/>
          </a:xfrm>
        </p:spPr>
        <p:txBody>
          <a:bodyPr anchorCtr="0"/>
          <a:lstStyle>
            <a:lvl1pPr algn="l">
              <a:defRPr/>
            </a:lvl1pPr>
          </a:lstStyle>
          <a:p>
            <a:r>
              <a:rPr lang="en-US"/>
              <a:t>Click to edit Master title style</a:t>
            </a:r>
          </a:p>
        </p:txBody>
      </p:sp>
      <p:sp>
        <p:nvSpPr>
          <p:cNvPr id="2129936" name="Rectangle 16"/>
          <p:cNvSpPr>
            <a:spLocks noGrp="1" noChangeArrowheads="1"/>
          </p:cNvSpPr>
          <p:nvPr>
            <p:ph type="subTitle" sz="quarter" idx="1"/>
          </p:nvPr>
        </p:nvSpPr>
        <p:spPr>
          <a:xfrm>
            <a:off x="4724400" y="2819400"/>
            <a:ext cx="4267200" cy="3200400"/>
          </a:xfrm>
        </p:spPr>
        <p:txBody>
          <a:bodyPr/>
          <a:lstStyle>
            <a:lvl1pPr marL="0" indent="0">
              <a:buFontTx/>
              <a:buNone/>
              <a:defRPr/>
            </a:lvl1pPr>
          </a:lstStyle>
          <a:p>
            <a:r>
              <a:rPr lang="en-US"/>
              <a:t>Click to edit Master subtitle style</a:t>
            </a:r>
          </a:p>
        </p:txBody>
      </p:sp>
      <p:sp>
        <p:nvSpPr>
          <p:cNvPr id="17" name="Rectangle 17"/>
          <p:cNvSpPr>
            <a:spLocks noGrp="1" noChangeArrowheads="1"/>
          </p:cNvSpPr>
          <p:nvPr>
            <p:ph type="dt" sz="quarter" idx="10"/>
          </p:nvPr>
        </p:nvSpPr>
        <p:spPr>
          <a:xfrm>
            <a:off x="152400" y="6248400"/>
            <a:ext cx="1905000" cy="457200"/>
          </a:xfrm>
        </p:spPr>
        <p:txBody>
          <a:bodyPr/>
          <a:lstStyle>
            <a:lvl1pPr>
              <a:defRPr/>
            </a:lvl1pPr>
          </a:lstStyle>
          <a:p>
            <a:pPr>
              <a:defRPr/>
            </a:pPr>
            <a:endParaRPr lang="en-US"/>
          </a:p>
        </p:txBody>
      </p:sp>
      <p:sp>
        <p:nvSpPr>
          <p:cNvPr id="18" name="Rectangle 18"/>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19" name="Rectangle 19"/>
          <p:cNvSpPr>
            <a:spLocks noGrp="1" noChangeArrowheads="1"/>
          </p:cNvSpPr>
          <p:nvPr>
            <p:ph type="sldNum" sz="quarter" idx="12"/>
          </p:nvPr>
        </p:nvSpPr>
        <p:spPr/>
        <p:txBody>
          <a:bodyPr/>
          <a:lstStyle>
            <a:lvl1pPr>
              <a:defRPr/>
            </a:lvl1pPr>
          </a:lstStyle>
          <a:p>
            <a:pPr>
              <a:defRPr/>
            </a:pPr>
            <a:fld id="{CFDED7BB-05B3-6D48-BB3C-08FA1918C36D}" type="slidenum">
              <a:rPr lang="en-US"/>
              <a:pPr>
                <a:defRPr/>
              </a:pPr>
              <a:t>‹#›</a:t>
            </a:fld>
            <a:endParaRPr lang="en-US"/>
          </a:p>
        </p:txBody>
      </p:sp>
    </p:spTree>
    <p:extLst>
      <p:ext uri="{BB962C8B-B14F-4D97-AF65-F5344CB8AC3E}">
        <p14:creationId xmlns:p14="http://schemas.microsoft.com/office/powerpoint/2010/main" val="1445405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CA3D2AF-0D8B-C249-A8F3-ADD3ABE8C4DE}" type="slidenum">
              <a:rPr lang="en-US"/>
              <a:pPr>
                <a:defRPr/>
              </a:pPr>
              <a:t>‹#›</a:t>
            </a:fld>
            <a:endParaRPr lang="en-US"/>
          </a:p>
        </p:txBody>
      </p:sp>
    </p:spTree>
    <p:extLst>
      <p:ext uri="{BB962C8B-B14F-4D97-AF65-F5344CB8AC3E}">
        <p14:creationId xmlns:p14="http://schemas.microsoft.com/office/powerpoint/2010/main" val="2129463126"/>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4893904-31A4-A643-9B4E-B407F6002FCD}" type="slidenum">
              <a:rPr lang="en-US"/>
              <a:pPr>
                <a:defRPr/>
              </a:pPr>
              <a:t>‹#›</a:t>
            </a:fld>
            <a:endParaRPr lang="en-US"/>
          </a:p>
        </p:txBody>
      </p:sp>
    </p:spTree>
    <p:extLst>
      <p:ext uri="{BB962C8B-B14F-4D97-AF65-F5344CB8AC3E}">
        <p14:creationId xmlns:p14="http://schemas.microsoft.com/office/powerpoint/2010/main" val="1362436435"/>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2226" name="Rectangle 2"/>
          <p:cNvSpPr>
            <a:spLocks noGrp="1" noChangeArrowheads="1"/>
          </p:cNvSpPr>
          <p:nvPr>
            <p:ph type="ctrTitle"/>
          </p:nvPr>
        </p:nvSpPr>
        <p:spPr>
          <a:xfrm>
            <a:off x="685800" y="2286000"/>
            <a:ext cx="7772400" cy="1143000"/>
          </a:xfrm>
        </p:spPr>
        <p:txBody>
          <a:bodyPr anchor="ctr"/>
          <a:lstStyle>
            <a:lvl1pPr>
              <a:defRPr/>
            </a:lvl1pPr>
          </a:lstStyle>
          <a:p>
            <a:r>
              <a:rPr lang="en-US"/>
              <a:t>Click to edit Master title style</a:t>
            </a:r>
          </a:p>
        </p:txBody>
      </p:sp>
      <p:sp>
        <p:nvSpPr>
          <p:cNvPr id="52227" name="Rectangle 3"/>
          <p:cNvSpPr>
            <a:spLocks noGrp="1" noChangeArrowheads="1"/>
          </p:cNvSpPr>
          <p:nvPr>
            <p:ph type="subTitle" idx="1"/>
          </p:nvPr>
        </p:nvSpPr>
        <p:spPr>
          <a:xfrm>
            <a:off x="1371600" y="3886200"/>
            <a:ext cx="6400800" cy="1752600"/>
          </a:xfrm>
        </p:spPr>
        <p:txBody>
          <a:bodyPr/>
          <a:lstStyle>
            <a:lvl1pPr marL="0" indent="0" algn="ctr">
              <a:buFont typeface="Times" pitchFamily="-105"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EE9899-6A21-9D49-9182-9B7FC15F13F1}" type="slidenum">
              <a:rPr lang="en-US"/>
              <a:pPr>
                <a:defRPr/>
              </a:pPr>
              <a:t>‹#›</a:t>
            </a:fld>
            <a:endParaRPr lang="en-US"/>
          </a:p>
        </p:txBody>
      </p:sp>
    </p:spTree>
    <p:extLst>
      <p:ext uri="{BB962C8B-B14F-4D97-AF65-F5344CB8AC3E}">
        <p14:creationId xmlns:p14="http://schemas.microsoft.com/office/powerpoint/2010/main" val="1331968594"/>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021955-08D5-3E4D-9A5E-D24265EA7507}" type="slidenum">
              <a:rPr lang="en-US"/>
              <a:pPr>
                <a:defRPr/>
              </a:pPr>
              <a:t>‹#›</a:t>
            </a:fld>
            <a:endParaRPr lang="en-US"/>
          </a:p>
        </p:txBody>
      </p:sp>
    </p:spTree>
    <p:extLst>
      <p:ext uri="{BB962C8B-B14F-4D97-AF65-F5344CB8AC3E}">
        <p14:creationId xmlns:p14="http://schemas.microsoft.com/office/powerpoint/2010/main" val="341711223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34B76D4-4BFD-6A4E-8851-238EDF0EEC9E}" type="slidenum">
              <a:rPr lang="en-US"/>
              <a:pPr>
                <a:defRPr/>
              </a:pPr>
              <a:t>‹#›</a:t>
            </a:fld>
            <a:endParaRPr lang="en-US"/>
          </a:p>
        </p:txBody>
      </p:sp>
    </p:spTree>
    <p:extLst>
      <p:ext uri="{BB962C8B-B14F-4D97-AF65-F5344CB8AC3E}">
        <p14:creationId xmlns:p14="http://schemas.microsoft.com/office/powerpoint/2010/main" val="3713029531"/>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752600"/>
            <a:ext cx="38100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8E895B5-DD81-2247-B616-91F1373D755C}" type="slidenum">
              <a:rPr lang="en-US"/>
              <a:pPr>
                <a:defRPr/>
              </a:pPr>
              <a:t>‹#›</a:t>
            </a:fld>
            <a:endParaRPr lang="en-US"/>
          </a:p>
        </p:txBody>
      </p:sp>
    </p:spTree>
    <p:extLst>
      <p:ext uri="{BB962C8B-B14F-4D97-AF65-F5344CB8AC3E}">
        <p14:creationId xmlns:p14="http://schemas.microsoft.com/office/powerpoint/2010/main" val="3752125709"/>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10289A5-317C-1F4C-9C7B-4A0137318E73}" type="slidenum">
              <a:rPr lang="en-US"/>
              <a:pPr>
                <a:defRPr/>
              </a:pPr>
              <a:t>‹#›</a:t>
            </a:fld>
            <a:endParaRPr lang="en-US"/>
          </a:p>
        </p:txBody>
      </p:sp>
    </p:spTree>
    <p:extLst>
      <p:ext uri="{BB962C8B-B14F-4D97-AF65-F5344CB8AC3E}">
        <p14:creationId xmlns:p14="http://schemas.microsoft.com/office/powerpoint/2010/main" val="1805846101"/>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F22BE9-308D-994A-B5F8-992B04EA1072}" type="slidenum">
              <a:rPr lang="en-US"/>
              <a:pPr>
                <a:defRPr/>
              </a:pPr>
              <a:t>‹#›</a:t>
            </a:fld>
            <a:endParaRPr lang="en-US"/>
          </a:p>
        </p:txBody>
      </p:sp>
    </p:spTree>
    <p:extLst>
      <p:ext uri="{BB962C8B-B14F-4D97-AF65-F5344CB8AC3E}">
        <p14:creationId xmlns:p14="http://schemas.microsoft.com/office/powerpoint/2010/main" val="3266695604"/>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0E53BE1-FF2A-C149-9926-2C9575333625}" type="slidenum">
              <a:rPr lang="en-US"/>
              <a:pPr>
                <a:defRPr/>
              </a:pPr>
              <a:t>‹#›</a:t>
            </a:fld>
            <a:endParaRPr lang="en-US"/>
          </a:p>
        </p:txBody>
      </p:sp>
    </p:spTree>
    <p:extLst>
      <p:ext uri="{BB962C8B-B14F-4D97-AF65-F5344CB8AC3E}">
        <p14:creationId xmlns:p14="http://schemas.microsoft.com/office/powerpoint/2010/main" val="372001237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2FD6147-14B9-2F47-BCA9-DC395F9C69F6}" type="slidenum">
              <a:rPr lang="en-US"/>
              <a:pPr>
                <a:defRPr/>
              </a:pPr>
              <a:t>‹#›</a:t>
            </a:fld>
            <a:endParaRPr lang="en-US"/>
          </a:p>
        </p:txBody>
      </p:sp>
    </p:spTree>
    <p:extLst>
      <p:ext uri="{BB962C8B-B14F-4D97-AF65-F5344CB8AC3E}">
        <p14:creationId xmlns:p14="http://schemas.microsoft.com/office/powerpoint/2010/main" val="364122565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AA498C2-E9F5-8C47-A02A-C29429F73BF8}" type="slidenum">
              <a:rPr lang="en-US"/>
              <a:pPr>
                <a:defRPr/>
              </a:pPr>
              <a:t>‹#›</a:t>
            </a:fld>
            <a:endParaRPr lang="en-US"/>
          </a:p>
        </p:txBody>
      </p:sp>
    </p:spTree>
    <p:extLst>
      <p:ext uri="{BB962C8B-B14F-4D97-AF65-F5344CB8AC3E}">
        <p14:creationId xmlns:p14="http://schemas.microsoft.com/office/powerpoint/2010/main" val="3556311179"/>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2BD052C-0D9C-CC4A-BE4E-63CDE7FAC027}" type="slidenum">
              <a:rPr lang="en-US"/>
              <a:pPr>
                <a:defRPr/>
              </a:pPr>
              <a:t>‹#›</a:t>
            </a:fld>
            <a:endParaRPr lang="en-US"/>
          </a:p>
        </p:txBody>
      </p:sp>
    </p:spTree>
    <p:extLst>
      <p:ext uri="{BB962C8B-B14F-4D97-AF65-F5344CB8AC3E}">
        <p14:creationId xmlns:p14="http://schemas.microsoft.com/office/powerpoint/2010/main" val="61490339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7FDC0E-4888-E440-A34F-5B36A7224DB4}" type="slidenum">
              <a:rPr lang="en-US"/>
              <a:pPr>
                <a:defRPr/>
              </a:pPr>
              <a:t>‹#›</a:t>
            </a:fld>
            <a:endParaRPr lang="en-US"/>
          </a:p>
        </p:txBody>
      </p:sp>
    </p:spTree>
    <p:extLst>
      <p:ext uri="{BB962C8B-B14F-4D97-AF65-F5344CB8AC3E}">
        <p14:creationId xmlns:p14="http://schemas.microsoft.com/office/powerpoint/2010/main" val="731984905"/>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9550D9-FB95-7E41-954A-422A72EDDC36}" type="slidenum">
              <a:rPr lang="en-US"/>
              <a:pPr>
                <a:defRPr/>
              </a:pPr>
              <a:t>‹#›</a:t>
            </a:fld>
            <a:endParaRPr lang="en-US"/>
          </a:p>
        </p:txBody>
      </p:sp>
    </p:spTree>
    <p:extLst>
      <p:ext uri="{BB962C8B-B14F-4D97-AF65-F5344CB8AC3E}">
        <p14:creationId xmlns:p14="http://schemas.microsoft.com/office/powerpoint/2010/main" val="3697724769"/>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491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05"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AEFA66E-D95D-AC49-8596-69501E383BDE}" type="slidenum">
              <a:rPr lang="en-US"/>
              <a:pPr>
                <a:defRPr/>
              </a:pPr>
              <a:t>‹#›</a:t>
            </a:fld>
            <a:endParaRPr lang="en-US"/>
          </a:p>
        </p:txBody>
      </p:sp>
    </p:spTree>
    <p:extLst>
      <p:ext uri="{BB962C8B-B14F-4D97-AF65-F5344CB8AC3E}">
        <p14:creationId xmlns:p14="http://schemas.microsoft.com/office/powerpoint/2010/main" val="1476558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892D276-DC9A-3A47-8114-5D51576290F6}" type="slidenum">
              <a:rPr lang="en-US"/>
              <a:pPr>
                <a:defRPr/>
              </a:pPr>
              <a:t>‹#›</a:t>
            </a:fld>
            <a:endParaRPr lang="en-US"/>
          </a:p>
        </p:txBody>
      </p:sp>
    </p:spTree>
    <p:extLst>
      <p:ext uri="{BB962C8B-B14F-4D97-AF65-F5344CB8AC3E}">
        <p14:creationId xmlns:p14="http://schemas.microsoft.com/office/powerpoint/2010/main" val="1143526852"/>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8E6B7B-6534-894D-AF07-F23DCCA24737}" type="slidenum">
              <a:rPr lang="en-US"/>
              <a:pPr>
                <a:defRPr/>
              </a:pPr>
              <a:t>‹#›</a:t>
            </a:fld>
            <a:endParaRPr lang="en-US"/>
          </a:p>
        </p:txBody>
      </p:sp>
    </p:spTree>
    <p:extLst>
      <p:ext uri="{BB962C8B-B14F-4D97-AF65-F5344CB8AC3E}">
        <p14:creationId xmlns:p14="http://schemas.microsoft.com/office/powerpoint/2010/main" val="441225221"/>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A3149F-8977-4349-B24D-A6D94B670067}" type="slidenum">
              <a:rPr lang="en-US"/>
              <a:pPr>
                <a:defRPr/>
              </a:pPr>
              <a:t>‹#›</a:t>
            </a:fld>
            <a:endParaRPr lang="en-US"/>
          </a:p>
        </p:txBody>
      </p:sp>
    </p:spTree>
    <p:extLst>
      <p:ext uri="{BB962C8B-B14F-4D97-AF65-F5344CB8AC3E}">
        <p14:creationId xmlns:p14="http://schemas.microsoft.com/office/powerpoint/2010/main" val="248898215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E5B1CEB-A0AC-114F-A49D-2DC25DAA1500}" type="slidenum">
              <a:rPr lang="en-US"/>
              <a:pPr>
                <a:defRPr/>
              </a:pPr>
              <a:t>‹#›</a:t>
            </a:fld>
            <a:endParaRPr lang="en-US"/>
          </a:p>
        </p:txBody>
      </p:sp>
    </p:spTree>
    <p:extLst>
      <p:ext uri="{BB962C8B-B14F-4D97-AF65-F5344CB8AC3E}">
        <p14:creationId xmlns:p14="http://schemas.microsoft.com/office/powerpoint/2010/main" val="324158905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98869A8-19A5-4D4F-A7BE-6C93FD3DE1AF}" type="slidenum">
              <a:rPr lang="en-US"/>
              <a:pPr>
                <a:defRPr/>
              </a:pPr>
              <a:t>‹#›</a:t>
            </a:fld>
            <a:endParaRPr lang="en-US"/>
          </a:p>
        </p:txBody>
      </p:sp>
    </p:spTree>
    <p:extLst>
      <p:ext uri="{BB962C8B-B14F-4D97-AF65-F5344CB8AC3E}">
        <p14:creationId xmlns:p14="http://schemas.microsoft.com/office/powerpoint/2010/main" val="297599571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504D677-75E6-824A-B64D-3571E1D1F4CA}" type="slidenum">
              <a:rPr lang="en-US"/>
              <a:pPr>
                <a:defRPr/>
              </a:pPr>
              <a:t>‹#›</a:t>
            </a:fld>
            <a:endParaRPr lang="en-US"/>
          </a:p>
        </p:txBody>
      </p:sp>
    </p:spTree>
    <p:extLst>
      <p:ext uri="{BB962C8B-B14F-4D97-AF65-F5344CB8AC3E}">
        <p14:creationId xmlns:p14="http://schemas.microsoft.com/office/powerpoint/2010/main" val="408576658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ADA79AE-C7EA-614E-A8FB-1FC87C455F5F}" type="slidenum">
              <a:rPr lang="en-US"/>
              <a:pPr>
                <a:defRPr/>
              </a:pPr>
              <a:t>‹#›</a:t>
            </a:fld>
            <a:endParaRPr lang="en-US"/>
          </a:p>
        </p:txBody>
      </p:sp>
    </p:spTree>
    <p:extLst>
      <p:ext uri="{BB962C8B-B14F-4D97-AF65-F5344CB8AC3E}">
        <p14:creationId xmlns:p14="http://schemas.microsoft.com/office/powerpoint/2010/main" val="543940585"/>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042F8C7-2168-D44D-905C-82A39787FD86}" type="slidenum">
              <a:rPr lang="en-US"/>
              <a:pPr>
                <a:defRPr/>
              </a:pPr>
              <a:t>‹#›</a:t>
            </a:fld>
            <a:endParaRPr lang="en-US"/>
          </a:p>
        </p:txBody>
      </p:sp>
    </p:spTree>
    <p:extLst>
      <p:ext uri="{BB962C8B-B14F-4D97-AF65-F5344CB8AC3E}">
        <p14:creationId xmlns:p14="http://schemas.microsoft.com/office/powerpoint/2010/main" val="421095050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11B4E22-C962-FA48-AED0-2B2BCF2B17AB}" type="slidenum">
              <a:rPr lang="en-US"/>
              <a:pPr>
                <a:defRPr/>
              </a:pPr>
              <a:t>‹#›</a:t>
            </a:fld>
            <a:endParaRPr lang="en-US"/>
          </a:p>
        </p:txBody>
      </p:sp>
    </p:spTree>
    <p:extLst>
      <p:ext uri="{BB962C8B-B14F-4D97-AF65-F5344CB8AC3E}">
        <p14:creationId xmlns:p14="http://schemas.microsoft.com/office/powerpoint/2010/main" val="1442118952"/>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416819-7E89-4544-8966-67002AD9F419}" type="slidenum">
              <a:rPr lang="en-US"/>
              <a:pPr>
                <a:defRPr/>
              </a:pPr>
              <a:t>‹#›</a:t>
            </a:fld>
            <a:endParaRPr lang="en-US"/>
          </a:p>
        </p:txBody>
      </p:sp>
    </p:spTree>
    <p:extLst>
      <p:ext uri="{BB962C8B-B14F-4D97-AF65-F5344CB8AC3E}">
        <p14:creationId xmlns:p14="http://schemas.microsoft.com/office/powerpoint/2010/main" val="2751520375"/>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DBA759-4673-734A-8295-43C16326B337}" type="slidenum">
              <a:rPr lang="en-US"/>
              <a:pPr>
                <a:defRPr/>
              </a:pPr>
              <a:t>‹#›</a:t>
            </a:fld>
            <a:endParaRPr lang="en-US"/>
          </a:p>
        </p:txBody>
      </p:sp>
    </p:spTree>
    <p:extLst>
      <p:ext uri="{BB962C8B-B14F-4D97-AF65-F5344CB8AC3E}">
        <p14:creationId xmlns:p14="http://schemas.microsoft.com/office/powerpoint/2010/main" val="3914429229"/>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1D991A-C079-5744-AFDD-62B7BB1E832C}" type="slidenum">
              <a:rPr lang="en-US"/>
              <a:pPr>
                <a:defRPr/>
              </a:pPr>
              <a:t>‹#›</a:t>
            </a:fld>
            <a:endParaRPr lang="en-US"/>
          </a:p>
        </p:txBody>
      </p:sp>
    </p:spTree>
    <p:extLst>
      <p:ext uri="{BB962C8B-B14F-4D97-AF65-F5344CB8AC3E}">
        <p14:creationId xmlns:p14="http://schemas.microsoft.com/office/powerpoint/2010/main" val="1935840877"/>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223875-ED0C-154E-80A6-5649218A89F4}" type="slidenum">
              <a:rPr lang="en-US"/>
              <a:pPr>
                <a:defRPr/>
              </a:pPr>
              <a:t>‹#›</a:t>
            </a:fld>
            <a:endParaRPr lang="en-US"/>
          </a:p>
        </p:txBody>
      </p:sp>
    </p:spTree>
    <p:extLst>
      <p:ext uri="{BB962C8B-B14F-4D97-AF65-F5344CB8AC3E}">
        <p14:creationId xmlns:p14="http://schemas.microsoft.com/office/powerpoint/2010/main" val="3445225995"/>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DE6F00-E73B-F145-B55D-02C80D78C480}" type="slidenum">
              <a:rPr lang="en-US"/>
              <a:pPr>
                <a:defRPr/>
              </a:pPr>
              <a:t>‹#›</a:t>
            </a:fld>
            <a:endParaRPr lang="en-US"/>
          </a:p>
        </p:txBody>
      </p:sp>
    </p:spTree>
    <p:extLst>
      <p:ext uri="{BB962C8B-B14F-4D97-AF65-F5344CB8AC3E}">
        <p14:creationId xmlns:p14="http://schemas.microsoft.com/office/powerpoint/2010/main" val="688909635"/>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51FB4-D0E4-8D40-A793-DE5850E6F1CB}" type="slidenum">
              <a:rPr lang="en-US"/>
              <a:pPr>
                <a:defRPr/>
              </a:pPr>
              <a:t>‹#›</a:t>
            </a:fld>
            <a:endParaRPr lang="en-US"/>
          </a:p>
        </p:txBody>
      </p:sp>
    </p:spTree>
    <p:extLst>
      <p:ext uri="{BB962C8B-B14F-4D97-AF65-F5344CB8AC3E}">
        <p14:creationId xmlns:p14="http://schemas.microsoft.com/office/powerpoint/2010/main" val="178051617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482A84A-A02A-5847-9659-331A8BFD7C9F}" type="slidenum">
              <a:rPr lang="en-US"/>
              <a:pPr>
                <a:defRPr/>
              </a:pPr>
              <a:t>‹#›</a:t>
            </a:fld>
            <a:endParaRPr lang="en-US"/>
          </a:p>
        </p:txBody>
      </p:sp>
    </p:spTree>
    <p:extLst>
      <p:ext uri="{BB962C8B-B14F-4D97-AF65-F5344CB8AC3E}">
        <p14:creationId xmlns:p14="http://schemas.microsoft.com/office/powerpoint/2010/main" val="800173221"/>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E762494-0897-3F40-8198-C76D684594EC}" type="slidenum">
              <a:rPr lang="en-US"/>
              <a:pPr>
                <a:defRPr/>
              </a:pPr>
              <a:t>‹#›</a:t>
            </a:fld>
            <a:endParaRPr lang="en-US"/>
          </a:p>
        </p:txBody>
      </p:sp>
    </p:spTree>
    <p:extLst>
      <p:ext uri="{BB962C8B-B14F-4D97-AF65-F5344CB8AC3E}">
        <p14:creationId xmlns:p14="http://schemas.microsoft.com/office/powerpoint/2010/main" val="131397218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F5D758-3884-C549-A60C-B4F75269B9C2}" type="slidenum">
              <a:rPr lang="en-US"/>
              <a:pPr>
                <a:defRPr/>
              </a:pPr>
              <a:t>‹#›</a:t>
            </a:fld>
            <a:endParaRPr lang="en-US"/>
          </a:p>
        </p:txBody>
      </p:sp>
    </p:spTree>
    <p:extLst>
      <p:ext uri="{BB962C8B-B14F-4D97-AF65-F5344CB8AC3E}">
        <p14:creationId xmlns:p14="http://schemas.microsoft.com/office/powerpoint/2010/main" val="269778652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A416B1-D8DC-694F-B2E3-D360831E87EA}" type="slidenum">
              <a:rPr lang="en-US"/>
              <a:pPr>
                <a:defRPr/>
              </a:pPr>
              <a:t>‹#›</a:t>
            </a:fld>
            <a:endParaRPr lang="en-US"/>
          </a:p>
        </p:txBody>
      </p:sp>
    </p:spTree>
    <p:extLst>
      <p:ext uri="{BB962C8B-B14F-4D97-AF65-F5344CB8AC3E}">
        <p14:creationId xmlns:p14="http://schemas.microsoft.com/office/powerpoint/2010/main" val="12686473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43FC95-8F07-FF48-B59D-1078BFC56DCC}" type="slidenum">
              <a:rPr lang="en-US"/>
              <a:pPr>
                <a:defRPr/>
              </a:pPr>
              <a:t>‹#›</a:t>
            </a:fld>
            <a:endParaRPr lang="en-US"/>
          </a:p>
        </p:txBody>
      </p:sp>
    </p:spTree>
    <p:extLst>
      <p:ext uri="{BB962C8B-B14F-4D97-AF65-F5344CB8AC3E}">
        <p14:creationId xmlns:p14="http://schemas.microsoft.com/office/powerpoint/2010/main" val="2394495548"/>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6137787-12F4-E54C-9847-0D391F32B54E}" type="slidenum">
              <a:rPr lang="en-US"/>
              <a:pPr>
                <a:defRPr/>
              </a:pPr>
              <a:t>‹#›</a:t>
            </a:fld>
            <a:endParaRPr lang="en-US"/>
          </a:p>
        </p:txBody>
      </p:sp>
    </p:spTree>
    <p:extLst>
      <p:ext uri="{BB962C8B-B14F-4D97-AF65-F5344CB8AC3E}">
        <p14:creationId xmlns:p14="http://schemas.microsoft.com/office/powerpoint/2010/main" val="334534681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7387E5F-406C-7F44-AF37-A8DD8C3286A3}" type="slidenum">
              <a:rPr lang="en-US"/>
              <a:pPr>
                <a:defRPr/>
              </a:pPr>
              <a:t>‹#›</a:t>
            </a:fld>
            <a:endParaRPr lang="en-US"/>
          </a:p>
        </p:txBody>
      </p:sp>
    </p:spTree>
    <p:extLst>
      <p:ext uri="{BB962C8B-B14F-4D97-AF65-F5344CB8AC3E}">
        <p14:creationId xmlns:p14="http://schemas.microsoft.com/office/powerpoint/2010/main" val="2922448555"/>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756632-6247-E84F-8213-9E5646E1809B}" type="slidenum">
              <a:rPr lang="en-US"/>
              <a:pPr>
                <a:defRPr/>
              </a:pPr>
              <a:t>‹#›</a:t>
            </a:fld>
            <a:endParaRPr lang="en-US"/>
          </a:p>
        </p:txBody>
      </p:sp>
    </p:spTree>
    <p:extLst>
      <p:ext uri="{BB962C8B-B14F-4D97-AF65-F5344CB8AC3E}">
        <p14:creationId xmlns:p14="http://schemas.microsoft.com/office/powerpoint/2010/main" val="75679116"/>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874946" name="Rectangle 2"/>
          <p:cNvSpPr>
            <a:spLocks noGrp="1" noChangeArrowheads="1"/>
          </p:cNvSpPr>
          <p:nvPr>
            <p:ph type="ctrTitle"/>
          </p:nvPr>
        </p:nvSpPr>
        <p:spPr>
          <a:xfrm>
            <a:off x="304800" y="2286000"/>
            <a:ext cx="7467600" cy="1143000"/>
          </a:xfrm>
        </p:spPr>
        <p:txBody>
          <a:bodyPr/>
          <a:lstStyle>
            <a:lvl1pPr algn="r">
              <a:defRPr/>
            </a:lvl1pPr>
          </a:lstStyle>
          <a:p>
            <a:r>
              <a:rPr lang="en-US"/>
              <a:t>Click to edit Master title style</a:t>
            </a:r>
          </a:p>
        </p:txBody>
      </p:sp>
      <p:sp>
        <p:nvSpPr>
          <p:cNvPr id="1874947" name="Rectangle 3"/>
          <p:cNvSpPr>
            <a:spLocks noGrp="1" noChangeArrowheads="1"/>
          </p:cNvSpPr>
          <p:nvPr>
            <p:ph type="subTitle" idx="1"/>
          </p:nvPr>
        </p:nvSpPr>
        <p:spPr>
          <a:xfrm>
            <a:off x="1371600" y="3886200"/>
            <a:ext cx="6400800" cy="1752600"/>
          </a:xfrm>
        </p:spPr>
        <p:txBody>
          <a:bodyPr/>
          <a:lstStyle>
            <a:lvl1pPr marL="0" indent="0" algn="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D39FC4-46E7-3C4D-A81F-46B147888826}" type="slidenum">
              <a:rPr lang="en-US"/>
              <a:pPr>
                <a:defRPr/>
              </a:pPr>
              <a:t>‹#›</a:t>
            </a:fld>
            <a:endParaRPr lang="en-US"/>
          </a:p>
        </p:txBody>
      </p:sp>
    </p:spTree>
    <p:extLst>
      <p:ext uri="{BB962C8B-B14F-4D97-AF65-F5344CB8AC3E}">
        <p14:creationId xmlns:p14="http://schemas.microsoft.com/office/powerpoint/2010/main" val="395233098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65F3B71-EAE0-0048-BD91-CD06C6CDDA57}" type="slidenum">
              <a:rPr lang="en-US"/>
              <a:pPr>
                <a:defRPr/>
              </a:pPr>
              <a:t>‹#›</a:t>
            </a:fld>
            <a:endParaRPr lang="en-US"/>
          </a:p>
        </p:txBody>
      </p:sp>
    </p:spTree>
    <p:extLst>
      <p:ext uri="{BB962C8B-B14F-4D97-AF65-F5344CB8AC3E}">
        <p14:creationId xmlns:p14="http://schemas.microsoft.com/office/powerpoint/2010/main" val="1970738114"/>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C2F71E-5423-2C4D-9BAE-367F9F3AED7D}" type="slidenum">
              <a:rPr lang="en-US"/>
              <a:pPr>
                <a:defRPr/>
              </a:pPr>
              <a:t>‹#›</a:t>
            </a:fld>
            <a:endParaRPr lang="en-US"/>
          </a:p>
        </p:txBody>
      </p:sp>
    </p:spTree>
    <p:extLst>
      <p:ext uri="{BB962C8B-B14F-4D97-AF65-F5344CB8AC3E}">
        <p14:creationId xmlns:p14="http://schemas.microsoft.com/office/powerpoint/2010/main" val="1051257824"/>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52900" y="1981200"/>
            <a:ext cx="36957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BEA575-0D9E-8747-BF73-DBD933FF5DB0}" type="slidenum">
              <a:rPr lang="en-US"/>
              <a:pPr>
                <a:defRPr/>
              </a:pPr>
              <a:t>‹#›</a:t>
            </a:fld>
            <a:endParaRPr lang="en-US"/>
          </a:p>
        </p:txBody>
      </p:sp>
    </p:spTree>
    <p:extLst>
      <p:ext uri="{BB962C8B-B14F-4D97-AF65-F5344CB8AC3E}">
        <p14:creationId xmlns:p14="http://schemas.microsoft.com/office/powerpoint/2010/main" val="88720589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F6E513-7F2C-6C48-9EBC-973056D8B7B8}" type="slidenum">
              <a:rPr lang="en-US"/>
              <a:pPr>
                <a:defRPr/>
              </a:pPr>
              <a:t>‹#›</a:t>
            </a:fld>
            <a:endParaRPr lang="en-US"/>
          </a:p>
        </p:txBody>
      </p:sp>
    </p:spTree>
    <p:extLst>
      <p:ext uri="{BB962C8B-B14F-4D97-AF65-F5344CB8AC3E}">
        <p14:creationId xmlns:p14="http://schemas.microsoft.com/office/powerpoint/2010/main" val="13296295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1B8F33-D69D-BC4B-B12E-5D2A65A866A6}" type="slidenum">
              <a:rPr lang="en-US"/>
              <a:pPr>
                <a:defRPr/>
              </a:pPr>
              <a:t>‹#›</a:t>
            </a:fld>
            <a:endParaRPr lang="en-US"/>
          </a:p>
        </p:txBody>
      </p:sp>
    </p:spTree>
    <p:extLst>
      <p:ext uri="{BB962C8B-B14F-4D97-AF65-F5344CB8AC3E}">
        <p14:creationId xmlns:p14="http://schemas.microsoft.com/office/powerpoint/2010/main" val="366844473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F05F5F0-2D18-544D-8038-6CB4C2AF068C}" type="slidenum">
              <a:rPr lang="en-US"/>
              <a:pPr>
                <a:defRPr/>
              </a:pPr>
              <a:t>‹#›</a:t>
            </a:fld>
            <a:endParaRPr lang="en-US"/>
          </a:p>
        </p:txBody>
      </p:sp>
    </p:spTree>
    <p:extLst>
      <p:ext uri="{BB962C8B-B14F-4D97-AF65-F5344CB8AC3E}">
        <p14:creationId xmlns:p14="http://schemas.microsoft.com/office/powerpoint/2010/main" val="996853258"/>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C44A6DD-F535-C644-B015-39EFDB4B91D1}" type="slidenum">
              <a:rPr lang="en-US"/>
              <a:pPr>
                <a:defRPr/>
              </a:pPr>
              <a:t>‹#›</a:t>
            </a:fld>
            <a:endParaRPr lang="en-US"/>
          </a:p>
        </p:txBody>
      </p:sp>
    </p:spTree>
    <p:extLst>
      <p:ext uri="{BB962C8B-B14F-4D97-AF65-F5344CB8AC3E}">
        <p14:creationId xmlns:p14="http://schemas.microsoft.com/office/powerpoint/2010/main" val="3921556484"/>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4D3D0B3-53B3-E847-BA09-DB432264D511}" type="slidenum">
              <a:rPr lang="en-US"/>
              <a:pPr>
                <a:defRPr/>
              </a:pPr>
              <a:t>‹#›</a:t>
            </a:fld>
            <a:endParaRPr lang="en-US"/>
          </a:p>
        </p:txBody>
      </p:sp>
    </p:spTree>
    <p:extLst>
      <p:ext uri="{BB962C8B-B14F-4D97-AF65-F5344CB8AC3E}">
        <p14:creationId xmlns:p14="http://schemas.microsoft.com/office/powerpoint/2010/main" val="2930209987"/>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7A8ADB-C5A2-5047-B205-67BB7BC618F5}" type="slidenum">
              <a:rPr lang="en-US"/>
              <a:pPr>
                <a:defRPr/>
              </a:pPr>
              <a:t>‹#›</a:t>
            </a:fld>
            <a:endParaRPr lang="en-US"/>
          </a:p>
        </p:txBody>
      </p:sp>
    </p:spTree>
    <p:extLst>
      <p:ext uri="{BB962C8B-B14F-4D97-AF65-F5344CB8AC3E}">
        <p14:creationId xmlns:p14="http://schemas.microsoft.com/office/powerpoint/2010/main" val="2369916252"/>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89D93F3-9158-B045-B893-74ED8D5AC18E}" type="slidenum">
              <a:rPr lang="en-US"/>
              <a:pPr>
                <a:defRPr/>
              </a:pPr>
              <a:t>‹#›</a:t>
            </a:fld>
            <a:endParaRPr lang="en-US"/>
          </a:p>
        </p:txBody>
      </p:sp>
    </p:spTree>
    <p:extLst>
      <p:ext uri="{BB962C8B-B14F-4D97-AF65-F5344CB8AC3E}">
        <p14:creationId xmlns:p14="http://schemas.microsoft.com/office/powerpoint/2010/main" val="3360710762"/>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303E386-FF52-A049-9D74-C5465B2A6F8C}" type="slidenum">
              <a:rPr lang="en-US"/>
              <a:pPr>
                <a:defRPr/>
              </a:pPr>
              <a:t>‹#›</a:t>
            </a:fld>
            <a:endParaRPr lang="en-US"/>
          </a:p>
        </p:txBody>
      </p:sp>
    </p:spTree>
    <p:extLst>
      <p:ext uri="{BB962C8B-B14F-4D97-AF65-F5344CB8AC3E}">
        <p14:creationId xmlns:p14="http://schemas.microsoft.com/office/powerpoint/2010/main" val="1953533729"/>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3AD7A0-7633-5D4E-8BCC-BF653C637932}" type="slidenum">
              <a:rPr lang="en-US"/>
              <a:pPr>
                <a:defRPr/>
              </a:pPr>
              <a:t>‹#›</a:t>
            </a:fld>
            <a:endParaRPr lang="en-US"/>
          </a:p>
        </p:txBody>
      </p:sp>
    </p:spTree>
    <p:extLst>
      <p:ext uri="{BB962C8B-B14F-4D97-AF65-F5344CB8AC3E}">
        <p14:creationId xmlns:p14="http://schemas.microsoft.com/office/powerpoint/2010/main" val="317376014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0B9BCB81-6725-8C4F-B016-51A3701D3E21}" type="slidenum">
              <a:rPr lang="en-US"/>
              <a:pPr>
                <a:defRPr/>
              </a:pPr>
              <a:t>‹#›</a:t>
            </a:fld>
            <a:endParaRPr lang="en-US"/>
          </a:p>
        </p:txBody>
      </p:sp>
    </p:spTree>
    <p:extLst>
      <p:ext uri="{BB962C8B-B14F-4D97-AF65-F5344CB8AC3E}">
        <p14:creationId xmlns:p14="http://schemas.microsoft.com/office/powerpoint/2010/main" val="329487842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3" name="Rectangle 5"/>
          <p:cNvSpPr>
            <a:spLocks noGrp="1" noChangeArrowheads="1"/>
          </p:cNvSpPr>
          <p:nvPr>
            <p:ph type="ftr" sz="quarter" idx="11"/>
          </p:nvPr>
        </p:nvSpPr>
        <p:spPr/>
        <p:txBody>
          <a:bodyPr/>
          <a:lstStyle>
            <a:lvl1pPr eaLnBrk="0" hangingPunct="0">
              <a:defRPr>
                <a:ea typeface="ＭＳ Ｐゴシック" charset="-128"/>
                <a:cs typeface="ＭＳ Ｐゴシック" charset="-128"/>
              </a:defRPr>
            </a:lvl1pPr>
          </a:lstStyle>
          <a:p>
            <a:pPr>
              <a:defRPr/>
            </a:pPr>
            <a:endParaRPr lang="en-GB"/>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E9BD228-DC8B-9E4C-8F37-FFA6CF5F4676}" type="slidenum">
              <a:rPr lang="en-GB"/>
              <a:pPr>
                <a:defRPr/>
              </a:pPr>
              <a:t>‹#›</a:t>
            </a:fld>
            <a:endParaRPr lang="en-GB"/>
          </a:p>
        </p:txBody>
      </p:sp>
    </p:spTree>
    <p:extLst>
      <p:ext uri="{BB962C8B-B14F-4D97-AF65-F5344CB8AC3E}">
        <p14:creationId xmlns:p14="http://schemas.microsoft.com/office/powerpoint/2010/main" val="1657874028"/>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FF98287-B6CB-5D40-ADBA-F2718235C28F}" type="slidenum">
              <a:rPr lang="en-US"/>
              <a:pPr>
                <a:defRPr/>
              </a:pPr>
              <a:t>‹#›</a:t>
            </a:fld>
            <a:endParaRPr lang="en-US"/>
          </a:p>
        </p:txBody>
      </p:sp>
    </p:spTree>
    <p:extLst>
      <p:ext uri="{BB962C8B-B14F-4D97-AF65-F5344CB8AC3E}">
        <p14:creationId xmlns:p14="http://schemas.microsoft.com/office/powerpoint/2010/main" val="3197871430"/>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35189BE-18E6-1A45-AFEC-6A4F8691D931}" type="slidenum">
              <a:rPr lang="en-US"/>
              <a:pPr>
                <a:defRPr/>
              </a:pPr>
              <a:t>‹#›</a:t>
            </a:fld>
            <a:endParaRPr lang="en-US"/>
          </a:p>
        </p:txBody>
      </p:sp>
    </p:spTree>
    <p:extLst>
      <p:ext uri="{BB962C8B-B14F-4D97-AF65-F5344CB8AC3E}">
        <p14:creationId xmlns:p14="http://schemas.microsoft.com/office/powerpoint/2010/main" val="235071276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90C0A00E-2BBF-9741-BB41-677B42B0E257}" type="slidenum">
              <a:rPr lang="en-US"/>
              <a:pPr>
                <a:defRPr/>
              </a:pPr>
              <a:t>‹#›</a:t>
            </a:fld>
            <a:endParaRPr lang="en-US"/>
          </a:p>
        </p:txBody>
      </p:sp>
    </p:spTree>
    <p:extLst>
      <p:ext uri="{BB962C8B-B14F-4D97-AF65-F5344CB8AC3E}">
        <p14:creationId xmlns:p14="http://schemas.microsoft.com/office/powerpoint/2010/main" val="15626296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A7092E9-9BBD-E342-817D-187AEC415F9A}" type="slidenum">
              <a:rPr lang="en-US"/>
              <a:pPr>
                <a:defRPr/>
              </a:pPr>
              <a:t>‹#›</a:t>
            </a:fld>
            <a:endParaRPr lang="en-US"/>
          </a:p>
        </p:txBody>
      </p:sp>
    </p:spTree>
    <p:extLst>
      <p:ext uri="{BB962C8B-B14F-4D97-AF65-F5344CB8AC3E}">
        <p14:creationId xmlns:p14="http://schemas.microsoft.com/office/powerpoint/2010/main" val="2848589794"/>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2400">
                <a:ea typeface="ＭＳ Ｐゴシック" charset="-128"/>
                <a:cs typeface="ＭＳ Ｐゴシック" charset="-128"/>
              </a:defRPr>
            </a:lvl1pPr>
          </a:lstStyle>
          <a:p>
            <a:pPr>
              <a:defRPr/>
            </a:pPr>
            <a:endParaRPr lang="en-US"/>
          </a:p>
        </p:txBody>
      </p:sp>
      <p:sp>
        <p:nvSpPr>
          <p:cNvPr id="5" name="Rectangle 20"/>
          <p:cNvSpPr>
            <a:spLocks noGrp="1" noChangeArrowheads="1"/>
          </p:cNvSpPr>
          <p:nvPr>
            <p:ph type="ftr" sz="quarter" idx="11"/>
          </p:nvPr>
        </p:nvSpPr>
        <p:spPr/>
        <p:txBody>
          <a:bodyPr/>
          <a:lstStyle>
            <a:lvl1pPr>
              <a:defRPr sz="2400">
                <a:ea typeface="ＭＳ Ｐゴシック" charset="-128"/>
                <a:cs typeface="ＭＳ Ｐゴシック" charset="-128"/>
              </a:defRPr>
            </a:lvl1pPr>
          </a:lstStyle>
          <a:p>
            <a:pPr>
              <a:defRPr/>
            </a:pPr>
            <a:endParaRPr lang="en-US"/>
          </a:p>
        </p:txBody>
      </p:sp>
      <p:sp>
        <p:nvSpPr>
          <p:cNvPr id="6" name="Rectangle 21"/>
          <p:cNvSpPr>
            <a:spLocks noGrp="1" noChangeArrowheads="1"/>
          </p:cNvSpPr>
          <p:nvPr>
            <p:ph type="sldNum" sz="quarter" idx="12"/>
          </p:nvPr>
        </p:nvSpPr>
        <p:spPr/>
        <p:txBody>
          <a:bodyPr/>
          <a:lstStyle>
            <a:lvl1pPr algn="l">
              <a:defRPr sz="2400">
                <a:cs typeface="ＭＳ Ｐゴシック" charset="0"/>
              </a:defRPr>
            </a:lvl1pPr>
          </a:lstStyle>
          <a:p>
            <a:pPr>
              <a:defRPr/>
            </a:pPr>
            <a:fld id="{B70A0A0D-A4E0-FB4D-B38D-A5BA0A3B0EBC}" type="slidenum">
              <a:rPr lang="en-US"/>
              <a:pPr>
                <a:defRPr/>
              </a:pPr>
              <a:t>‹#›</a:t>
            </a:fld>
            <a:endParaRPr lang="en-US"/>
          </a:p>
        </p:txBody>
      </p:sp>
    </p:spTree>
    <p:extLst>
      <p:ext uri="{BB962C8B-B14F-4D97-AF65-F5344CB8AC3E}">
        <p14:creationId xmlns:p14="http://schemas.microsoft.com/office/powerpoint/2010/main" val="482547492"/>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a:defRPr sz="2400">
                <a:ea typeface="ＭＳ Ｐゴシック" charset="-128"/>
                <a:cs typeface="ＭＳ Ｐゴシック" charset="-128"/>
              </a:defRPr>
            </a:lvl1pPr>
          </a:lstStyle>
          <a:p>
            <a:pPr>
              <a:defRPr/>
            </a:pPr>
            <a:endParaRPr lang="en-US"/>
          </a:p>
        </p:txBody>
      </p:sp>
      <p:sp>
        <p:nvSpPr>
          <p:cNvPr id="5" name="Rectangle 20"/>
          <p:cNvSpPr>
            <a:spLocks noGrp="1" noChangeArrowheads="1"/>
          </p:cNvSpPr>
          <p:nvPr>
            <p:ph type="ftr" sz="quarter" idx="11"/>
          </p:nvPr>
        </p:nvSpPr>
        <p:spPr/>
        <p:txBody>
          <a:bodyPr/>
          <a:lstStyle>
            <a:lvl1pPr>
              <a:defRPr sz="2400">
                <a:ea typeface="ＭＳ Ｐゴシック" charset="-128"/>
                <a:cs typeface="ＭＳ Ｐゴシック" charset="-128"/>
              </a:defRPr>
            </a:lvl1pPr>
          </a:lstStyle>
          <a:p>
            <a:pPr>
              <a:defRPr/>
            </a:pPr>
            <a:endParaRPr lang="en-US"/>
          </a:p>
        </p:txBody>
      </p:sp>
      <p:sp>
        <p:nvSpPr>
          <p:cNvPr id="6" name="Rectangle 21"/>
          <p:cNvSpPr>
            <a:spLocks noGrp="1" noChangeArrowheads="1"/>
          </p:cNvSpPr>
          <p:nvPr>
            <p:ph type="sldNum" sz="quarter" idx="12"/>
          </p:nvPr>
        </p:nvSpPr>
        <p:spPr/>
        <p:txBody>
          <a:bodyPr/>
          <a:lstStyle>
            <a:lvl1pPr algn="l">
              <a:defRPr sz="2400">
                <a:cs typeface="ＭＳ Ｐゴシック" charset="0"/>
              </a:defRPr>
            </a:lvl1pPr>
          </a:lstStyle>
          <a:p>
            <a:pPr>
              <a:defRPr/>
            </a:pPr>
            <a:fld id="{4939E9FB-35A9-134F-8398-2AEF3024E805}" type="slidenum">
              <a:rPr lang="en-US"/>
              <a:pPr>
                <a:defRPr/>
              </a:pPr>
              <a:t>‹#›</a:t>
            </a:fld>
            <a:endParaRPr lang="en-US"/>
          </a:p>
        </p:txBody>
      </p:sp>
    </p:spTree>
    <p:extLst>
      <p:ext uri="{BB962C8B-B14F-4D97-AF65-F5344CB8AC3E}">
        <p14:creationId xmlns:p14="http://schemas.microsoft.com/office/powerpoint/2010/main" val="1324412315"/>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595797-AA86-5A4E-A524-449704EE282B}" type="slidenum">
              <a:rPr lang="en-US"/>
              <a:pPr>
                <a:defRPr/>
              </a:pPr>
              <a:t>‹#›</a:t>
            </a:fld>
            <a:endParaRPr lang="en-US"/>
          </a:p>
        </p:txBody>
      </p:sp>
    </p:spTree>
    <p:extLst>
      <p:ext uri="{BB962C8B-B14F-4D97-AF65-F5344CB8AC3E}">
        <p14:creationId xmlns:p14="http://schemas.microsoft.com/office/powerpoint/2010/main" val="412141473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198"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8199"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904BE0BA-7D83-E34D-9378-405F4C98410F}" type="slidenum">
              <a:rPr lang="en-US"/>
              <a:pPr>
                <a:defRPr/>
              </a:pPr>
              <a:t>‹#›</a:t>
            </a:fld>
            <a:endParaRPr lang="en-US"/>
          </a:p>
        </p:txBody>
      </p:sp>
    </p:spTree>
    <p:extLst>
      <p:ext uri="{BB962C8B-B14F-4D97-AF65-F5344CB8AC3E}">
        <p14:creationId xmlns:p14="http://schemas.microsoft.com/office/powerpoint/2010/main" val="1729678113"/>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8A3CCFFC-814B-1B49-8A7C-4BE083CC04FC}" type="slidenum">
              <a:rPr lang="en-US"/>
              <a:pPr>
                <a:defRPr/>
              </a:pPr>
              <a:t>‹#›</a:t>
            </a:fld>
            <a:endParaRPr lang="en-US"/>
          </a:p>
        </p:txBody>
      </p:sp>
    </p:spTree>
    <p:extLst>
      <p:ext uri="{BB962C8B-B14F-4D97-AF65-F5344CB8AC3E}">
        <p14:creationId xmlns:p14="http://schemas.microsoft.com/office/powerpoint/2010/main" val="211026736"/>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4008596-9705-8B4A-AC25-23AF4E962921}" type="slidenum">
              <a:rPr lang="en-US"/>
              <a:pPr>
                <a:defRPr/>
              </a:pPr>
              <a:t>‹#›</a:t>
            </a:fld>
            <a:endParaRPr lang="en-US"/>
          </a:p>
        </p:txBody>
      </p:sp>
    </p:spTree>
    <p:extLst>
      <p:ext uri="{BB962C8B-B14F-4D97-AF65-F5344CB8AC3E}">
        <p14:creationId xmlns:p14="http://schemas.microsoft.com/office/powerpoint/2010/main" val="2391011306"/>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D2E2A12-7219-874F-838C-018EDFB07507}" type="slidenum">
              <a:rPr lang="en-US"/>
              <a:pPr>
                <a:defRPr/>
              </a:pPr>
              <a:t>‹#›</a:t>
            </a:fld>
            <a:endParaRPr lang="en-US"/>
          </a:p>
        </p:txBody>
      </p:sp>
    </p:spTree>
    <p:extLst>
      <p:ext uri="{BB962C8B-B14F-4D97-AF65-F5344CB8AC3E}">
        <p14:creationId xmlns:p14="http://schemas.microsoft.com/office/powerpoint/2010/main" val="1206128683"/>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4F22C29-567B-234D-9205-5C54E8D03637}" type="slidenum">
              <a:rPr lang="en-US"/>
              <a:pPr>
                <a:defRPr/>
              </a:pPr>
              <a:t>‹#›</a:t>
            </a:fld>
            <a:endParaRPr lang="en-US"/>
          </a:p>
        </p:txBody>
      </p:sp>
    </p:spTree>
    <p:extLst>
      <p:ext uri="{BB962C8B-B14F-4D97-AF65-F5344CB8AC3E}">
        <p14:creationId xmlns:p14="http://schemas.microsoft.com/office/powerpoint/2010/main" val="2154376304"/>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12A4C073-69A8-B44C-B660-BF235B57AE9A}" type="slidenum">
              <a:rPr lang="en-US"/>
              <a:pPr>
                <a:defRPr/>
              </a:pPr>
              <a:t>‹#›</a:t>
            </a:fld>
            <a:endParaRPr lang="en-US"/>
          </a:p>
        </p:txBody>
      </p:sp>
    </p:spTree>
    <p:extLst>
      <p:ext uri="{BB962C8B-B14F-4D97-AF65-F5344CB8AC3E}">
        <p14:creationId xmlns:p14="http://schemas.microsoft.com/office/powerpoint/2010/main" val="1545369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EF0CD07A-C10A-5040-A72C-9A9685C67E54}" type="slidenum">
              <a:rPr lang="en-US"/>
              <a:pPr>
                <a:defRPr/>
              </a:pPr>
              <a:t>‹#›</a:t>
            </a:fld>
            <a:endParaRPr lang="en-US"/>
          </a:p>
        </p:txBody>
      </p:sp>
    </p:spTree>
    <p:extLst>
      <p:ext uri="{BB962C8B-B14F-4D97-AF65-F5344CB8AC3E}">
        <p14:creationId xmlns:p14="http://schemas.microsoft.com/office/powerpoint/2010/main" val="3928564224"/>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93F48AAC-18E2-9847-8DF7-335DECEB12AA}" type="slidenum">
              <a:rPr lang="en-US"/>
              <a:pPr>
                <a:defRPr/>
              </a:pPr>
              <a:t>‹#›</a:t>
            </a:fld>
            <a:endParaRPr lang="en-US"/>
          </a:p>
        </p:txBody>
      </p:sp>
    </p:spTree>
    <p:extLst>
      <p:ext uri="{BB962C8B-B14F-4D97-AF65-F5344CB8AC3E}">
        <p14:creationId xmlns:p14="http://schemas.microsoft.com/office/powerpoint/2010/main" val="1937252309"/>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D33B371-842A-AD4F-AF81-45AB48152680}" type="slidenum">
              <a:rPr lang="en-US"/>
              <a:pPr>
                <a:defRPr/>
              </a:pPr>
              <a:t>‹#›</a:t>
            </a:fld>
            <a:endParaRPr lang="en-US"/>
          </a:p>
        </p:txBody>
      </p:sp>
    </p:spTree>
    <p:extLst>
      <p:ext uri="{BB962C8B-B14F-4D97-AF65-F5344CB8AC3E}">
        <p14:creationId xmlns:p14="http://schemas.microsoft.com/office/powerpoint/2010/main" val="3184478743"/>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8521300-4388-7948-BC3B-2F35ACCA558B}" type="slidenum">
              <a:rPr lang="en-US"/>
              <a:pPr>
                <a:defRPr/>
              </a:pPr>
              <a:t>‹#›</a:t>
            </a:fld>
            <a:endParaRPr lang="en-US"/>
          </a:p>
        </p:txBody>
      </p:sp>
    </p:spTree>
    <p:extLst>
      <p:ext uri="{BB962C8B-B14F-4D97-AF65-F5344CB8AC3E}">
        <p14:creationId xmlns:p14="http://schemas.microsoft.com/office/powerpoint/2010/main" val="1693056205"/>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447A2E08-3083-2748-BE22-343828EA7D1F}" type="slidenum">
              <a:rPr lang="en-US"/>
              <a:pPr>
                <a:defRPr/>
              </a:pPr>
              <a:t>‹#›</a:t>
            </a:fld>
            <a:endParaRPr lang="en-US"/>
          </a:p>
        </p:txBody>
      </p:sp>
    </p:spTree>
    <p:extLst>
      <p:ext uri="{BB962C8B-B14F-4D97-AF65-F5344CB8AC3E}">
        <p14:creationId xmlns:p14="http://schemas.microsoft.com/office/powerpoint/2010/main" val="1699335762"/>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B2EB647F-4088-564D-8F0B-B2D366E5F6BC}" type="slidenum">
              <a:rPr lang="en-US"/>
              <a:pPr>
                <a:defRPr/>
              </a:pPr>
              <a:t>‹#›</a:t>
            </a:fld>
            <a:endParaRPr lang="en-US"/>
          </a:p>
        </p:txBody>
      </p:sp>
    </p:spTree>
    <p:extLst>
      <p:ext uri="{BB962C8B-B14F-4D97-AF65-F5344CB8AC3E}">
        <p14:creationId xmlns:p14="http://schemas.microsoft.com/office/powerpoint/2010/main" val="368624376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46" indent="0" algn="ctr">
              <a:buNone/>
              <a:defRPr/>
            </a:lvl2pPr>
            <a:lvl3pPr marL="914293" indent="0" algn="ctr">
              <a:buNone/>
              <a:defRPr/>
            </a:lvl3pPr>
            <a:lvl4pPr marL="1371440" indent="0" algn="ctr">
              <a:buNone/>
              <a:defRPr/>
            </a:lvl4pPr>
            <a:lvl5pPr marL="1828586" indent="0" algn="ctr">
              <a:buNone/>
              <a:defRPr/>
            </a:lvl5pPr>
            <a:lvl6pPr marL="2285733" indent="0" algn="ctr">
              <a:buNone/>
              <a:defRPr/>
            </a:lvl6pPr>
            <a:lvl7pPr marL="2742879" indent="0" algn="ctr">
              <a:buNone/>
              <a:defRPr/>
            </a:lvl7pPr>
            <a:lvl8pPr marL="3200026" indent="0" algn="ctr">
              <a:buNone/>
              <a:defRPr/>
            </a:lvl8pPr>
            <a:lvl9pPr marL="365717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DB56F22-C910-7C45-A0AE-1082C4DD6D7C}" type="slidenum">
              <a:rPr lang="en-US"/>
              <a:pPr>
                <a:defRPr/>
              </a:pPr>
              <a:t>‹#›</a:t>
            </a:fld>
            <a:endParaRPr lang="en-US"/>
          </a:p>
        </p:txBody>
      </p:sp>
    </p:spTree>
    <p:extLst>
      <p:ext uri="{BB962C8B-B14F-4D97-AF65-F5344CB8AC3E}">
        <p14:creationId xmlns:p14="http://schemas.microsoft.com/office/powerpoint/2010/main" val="690623826"/>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78F49984-6545-0345-A40C-DE40D0194A72}" type="slidenum">
              <a:rPr lang="en-US"/>
              <a:pPr>
                <a:defRPr/>
              </a:pPr>
              <a:t>‹#›</a:t>
            </a:fld>
            <a:endParaRPr lang="en-US"/>
          </a:p>
        </p:txBody>
      </p:sp>
    </p:spTree>
    <p:extLst>
      <p:ext uri="{BB962C8B-B14F-4D97-AF65-F5344CB8AC3E}">
        <p14:creationId xmlns:p14="http://schemas.microsoft.com/office/powerpoint/2010/main" val="2462195839"/>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46" indent="0">
              <a:buNone/>
              <a:defRPr sz="1800"/>
            </a:lvl2pPr>
            <a:lvl3pPr marL="914293" indent="0">
              <a:buNone/>
              <a:defRPr sz="1600"/>
            </a:lvl3pPr>
            <a:lvl4pPr marL="1371440" indent="0">
              <a:buNone/>
              <a:defRPr sz="1400"/>
            </a:lvl4pPr>
            <a:lvl5pPr marL="1828586" indent="0">
              <a:buNone/>
              <a:defRPr sz="1400"/>
            </a:lvl5pPr>
            <a:lvl6pPr marL="2285733" indent="0">
              <a:buNone/>
              <a:defRPr sz="1400"/>
            </a:lvl6pPr>
            <a:lvl7pPr marL="2742879" indent="0">
              <a:buNone/>
              <a:defRPr sz="1400"/>
            </a:lvl7pPr>
            <a:lvl8pPr marL="3200026" indent="0">
              <a:buNone/>
              <a:defRPr sz="1400"/>
            </a:lvl8pPr>
            <a:lvl9pPr marL="365717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B83210A5-6A55-064D-82E6-BDA2288E112C}" type="slidenum">
              <a:rPr lang="en-US"/>
              <a:pPr>
                <a:defRPr/>
              </a:pPr>
              <a:t>‹#›</a:t>
            </a:fld>
            <a:endParaRPr lang="en-US"/>
          </a:p>
        </p:txBody>
      </p:sp>
    </p:spTree>
    <p:extLst>
      <p:ext uri="{BB962C8B-B14F-4D97-AF65-F5344CB8AC3E}">
        <p14:creationId xmlns:p14="http://schemas.microsoft.com/office/powerpoint/2010/main" val="1222885959"/>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C62B2469-844E-C144-BC52-AA9449EC8FAF}" type="slidenum">
              <a:rPr lang="en-US"/>
              <a:pPr>
                <a:defRPr/>
              </a:pPr>
              <a:t>‹#›</a:t>
            </a:fld>
            <a:endParaRPr lang="en-US"/>
          </a:p>
        </p:txBody>
      </p:sp>
    </p:spTree>
    <p:extLst>
      <p:ext uri="{BB962C8B-B14F-4D97-AF65-F5344CB8AC3E}">
        <p14:creationId xmlns:p14="http://schemas.microsoft.com/office/powerpoint/2010/main" val="4135947197"/>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46" indent="0">
              <a:buNone/>
              <a:defRPr sz="2000" b="1"/>
            </a:lvl2pPr>
            <a:lvl3pPr marL="914293" indent="0">
              <a:buNone/>
              <a:defRPr sz="1800" b="1"/>
            </a:lvl3pPr>
            <a:lvl4pPr marL="1371440" indent="0">
              <a:buNone/>
              <a:defRPr sz="1600" b="1"/>
            </a:lvl4pPr>
            <a:lvl5pPr marL="1828586" indent="0">
              <a:buNone/>
              <a:defRPr sz="1600" b="1"/>
            </a:lvl5pPr>
            <a:lvl6pPr marL="2285733" indent="0">
              <a:buNone/>
              <a:defRPr sz="1600" b="1"/>
            </a:lvl6pPr>
            <a:lvl7pPr marL="2742879" indent="0">
              <a:buNone/>
              <a:defRPr sz="1600" b="1"/>
            </a:lvl7pPr>
            <a:lvl8pPr marL="3200026" indent="0">
              <a:buNone/>
              <a:defRPr sz="1600" b="1"/>
            </a:lvl8pPr>
            <a:lvl9pPr marL="365717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373F4F3-E5DA-6045-B0CE-C4F494B0886B}" type="slidenum">
              <a:rPr lang="en-US"/>
              <a:pPr>
                <a:defRPr/>
              </a:pPr>
              <a:t>‹#›</a:t>
            </a:fld>
            <a:endParaRPr lang="en-US"/>
          </a:p>
        </p:txBody>
      </p:sp>
    </p:spTree>
    <p:extLst>
      <p:ext uri="{BB962C8B-B14F-4D97-AF65-F5344CB8AC3E}">
        <p14:creationId xmlns:p14="http://schemas.microsoft.com/office/powerpoint/2010/main" val="5813788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34EDC1EF-FD3C-9F44-BA8C-24F738D49CDB}" type="slidenum">
              <a:rPr lang="en-US"/>
              <a:pPr>
                <a:defRPr/>
              </a:pPr>
              <a:t>‹#›</a:t>
            </a:fld>
            <a:endParaRPr lang="en-US"/>
          </a:p>
        </p:txBody>
      </p:sp>
    </p:spTree>
    <p:extLst>
      <p:ext uri="{BB962C8B-B14F-4D97-AF65-F5344CB8AC3E}">
        <p14:creationId xmlns:p14="http://schemas.microsoft.com/office/powerpoint/2010/main" val="2209429872"/>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9D5DF8C3-5E6C-C346-9DB4-F0D25E9FA801}" type="slidenum">
              <a:rPr lang="en-US"/>
              <a:pPr>
                <a:defRPr/>
              </a:pPr>
              <a:t>‹#›</a:t>
            </a:fld>
            <a:endParaRPr lang="en-US"/>
          </a:p>
        </p:txBody>
      </p:sp>
    </p:spTree>
    <p:extLst>
      <p:ext uri="{BB962C8B-B14F-4D97-AF65-F5344CB8AC3E}">
        <p14:creationId xmlns:p14="http://schemas.microsoft.com/office/powerpoint/2010/main" val="1803097380"/>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C39AC972-54D1-9B4B-852D-120BE7E2E92B}" type="slidenum">
              <a:rPr lang="en-US"/>
              <a:pPr>
                <a:defRPr/>
              </a:pPr>
              <a:t>‹#›</a:t>
            </a:fld>
            <a:endParaRPr lang="en-US"/>
          </a:p>
        </p:txBody>
      </p:sp>
    </p:spTree>
    <p:extLst>
      <p:ext uri="{BB962C8B-B14F-4D97-AF65-F5344CB8AC3E}">
        <p14:creationId xmlns:p14="http://schemas.microsoft.com/office/powerpoint/2010/main" val="3742194201"/>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0"/>
            <a:ext cx="3008313" cy="4691063"/>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7200536-1013-4042-ADBE-37B5411132C0}" type="slidenum">
              <a:rPr lang="en-US"/>
              <a:pPr>
                <a:defRPr/>
              </a:pPr>
              <a:t>‹#›</a:t>
            </a:fld>
            <a:endParaRPr lang="en-US"/>
          </a:p>
        </p:txBody>
      </p:sp>
    </p:spTree>
    <p:extLst>
      <p:ext uri="{BB962C8B-B14F-4D97-AF65-F5344CB8AC3E}">
        <p14:creationId xmlns:p14="http://schemas.microsoft.com/office/powerpoint/2010/main" val="365719178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46" indent="0">
              <a:buNone/>
              <a:defRPr sz="2800"/>
            </a:lvl2pPr>
            <a:lvl3pPr marL="914293" indent="0">
              <a:buNone/>
              <a:defRPr sz="2400"/>
            </a:lvl3pPr>
            <a:lvl4pPr marL="1371440" indent="0">
              <a:buNone/>
              <a:defRPr sz="2000"/>
            </a:lvl4pPr>
            <a:lvl5pPr marL="1828586" indent="0">
              <a:buNone/>
              <a:defRPr sz="2000"/>
            </a:lvl5pPr>
            <a:lvl6pPr marL="2285733" indent="0">
              <a:buNone/>
              <a:defRPr sz="2000"/>
            </a:lvl6pPr>
            <a:lvl7pPr marL="2742879" indent="0">
              <a:buNone/>
              <a:defRPr sz="2000"/>
            </a:lvl7pPr>
            <a:lvl8pPr marL="3200026" indent="0">
              <a:buNone/>
              <a:defRPr sz="2000"/>
            </a:lvl8pPr>
            <a:lvl9pPr marL="365717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46" indent="0">
              <a:buNone/>
              <a:defRPr sz="1200"/>
            </a:lvl2pPr>
            <a:lvl3pPr marL="914293" indent="0">
              <a:buNone/>
              <a:defRPr sz="1000"/>
            </a:lvl3pPr>
            <a:lvl4pPr marL="1371440" indent="0">
              <a:buNone/>
              <a:defRPr sz="900"/>
            </a:lvl4pPr>
            <a:lvl5pPr marL="1828586" indent="0">
              <a:buNone/>
              <a:defRPr sz="900"/>
            </a:lvl5pPr>
            <a:lvl6pPr marL="2285733" indent="0">
              <a:buNone/>
              <a:defRPr sz="900"/>
            </a:lvl6pPr>
            <a:lvl7pPr marL="2742879" indent="0">
              <a:buNone/>
              <a:defRPr sz="900"/>
            </a:lvl7pPr>
            <a:lvl8pPr marL="3200026" indent="0">
              <a:buNone/>
              <a:defRPr sz="900"/>
            </a:lvl8pPr>
            <a:lvl9pPr marL="365717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859F01A0-CC19-1645-AB84-7ADAD14F51CD}" type="slidenum">
              <a:rPr lang="en-US"/>
              <a:pPr>
                <a:defRPr/>
              </a:pPr>
              <a:t>‹#›</a:t>
            </a:fld>
            <a:endParaRPr lang="en-US"/>
          </a:p>
        </p:txBody>
      </p:sp>
    </p:spTree>
    <p:extLst>
      <p:ext uri="{BB962C8B-B14F-4D97-AF65-F5344CB8AC3E}">
        <p14:creationId xmlns:p14="http://schemas.microsoft.com/office/powerpoint/2010/main" val="707336907"/>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AAD3C0A-C3F7-2642-A79D-4F225D9DE371}" type="slidenum">
              <a:rPr lang="en-US"/>
              <a:pPr>
                <a:defRPr/>
              </a:pPr>
              <a:t>‹#›</a:t>
            </a:fld>
            <a:endParaRPr lang="en-US"/>
          </a:p>
        </p:txBody>
      </p:sp>
    </p:spTree>
    <p:extLst>
      <p:ext uri="{BB962C8B-B14F-4D97-AF65-F5344CB8AC3E}">
        <p14:creationId xmlns:p14="http://schemas.microsoft.com/office/powerpoint/2010/main" val="3153216748"/>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BC282DC-B804-1A4B-AD1A-05FC681F15B7}" type="slidenum">
              <a:rPr lang="en-US"/>
              <a:pPr>
                <a:defRPr/>
              </a:pPr>
              <a:t>‹#›</a:t>
            </a:fld>
            <a:endParaRPr lang="en-US"/>
          </a:p>
        </p:txBody>
      </p:sp>
    </p:spTree>
    <p:extLst>
      <p:ext uri="{BB962C8B-B14F-4D97-AF65-F5344CB8AC3E}">
        <p14:creationId xmlns:p14="http://schemas.microsoft.com/office/powerpoint/2010/main" val="1392067429"/>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5ECB18AD-DC2E-4349-B5DA-FB257645B569}" type="slidenum">
              <a:rPr lang="en-US"/>
              <a:pPr>
                <a:defRPr/>
              </a:pPr>
              <a:t>‹#›</a:t>
            </a:fld>
            <a:endParaRPr lang="en-US"/>
          </a:p>
        </p:txBody>
      </p:sp>
    </p:spTree>
    <p:extLst>
      <p:ext uri="{BB962C8B-B14F-4D97-AF65-F5344CB8AC3E}">
        <p14:creationId xmlns:p14="http://schemas.microsoft.com/office/powerpoint/2010/main" val="1215927219"/>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atin typeface="Arial" charset="0"/>
              </a:defRPr>
            </a:lvl1pPr>
          </a:lstStyle>
          <a:p>
            <a:pPr>
              <a:defRPr/>
            </a:pPr>
            <a:fld id="{07D83889-5AA2-DC4B-A7E5-48C15173BA26}" type="slidenum">
              <a:rPr lang="en-US"/>
              <a:pPr>
                <a:defRPr/>
              </a:pPr>
              <a:t>‹#›</a:t>
            </a:fld>
            <a:endParaRPr lang="en-US"/>
          </a:p>
        </p:txBody>
      </p:sp>
    </p:spTree>
    <p:extLst>
      <p:ext uri="{BB962C8B-B14F-4D97-AF65-F5344CB8AC3E}">
        <p14:creationId xmlns:p14="http://schemas.microsoft.com/office/powerpoint/2010/main" val="318998819"/>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ndParaRPr>
          </a:p>
        </p:txBody>
      </p:sp>
      <p:pic>
        <p:nvPicPr>
          <p:cNvPr id="7" name="Picture 5" descr="minispir"/>
          <p:cNvPicPr>
            <a:picLocks noChangeAspect="1" noChangeArrowheads="1"/>
          </p:cNvPicPr>
          <p:nvPr/>
        </p:nvPicPr>
        <p:blipFill>
          <a:blip r:embed="rId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eaLnBrk="0" hangingPunct="0">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eaLnBrk="0" hangingPunct="0">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eaLnBrk="0" hangingPunct="0">
              <a:defRPr>
                <a:latin typeface="Arial" charset="0"/>
              </a:defRPr>
            </a:lvl1pPr>
          </a:lstStyle>
          <a:p>
            <a:pPr>
              <a:defRPr/>
            </a:pPr>
            <a:fld id="{65F903B9-3235-274D-9305-2D7D17862183}" type="slidenum">
              <a:rPr lang="en-US"/>
              <a:pPr>
                <a:defRPr/>
              </a:pPr>
              <a:t>‹#›</a:t>
            </a:fld>
            <a:endParaRPr lang="en-US"/>
          </a:p>
        </p:txBody>
      </p:sp>
    </p:spTree>
    <p:extLst>
      <p:ext uri="{BB962C8B-B14F-4D97-AF65-F5344CB8AC3E}">
        <p14:creationId xmlns:p14="http://schemas.microsoft.com/office/powerpoint/2010/main" val="1374641191"/>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D01ABF4A-4BCD-064D-ABC6-C2430B5389EE}" type="slidenum">
              <a:rPr lang="en-US"/>
              <a:pPr>
                <a:defRPr/>
              </a:pPr>
              <a:t>‹#›</a:t>
            </a:fld>
            <a:endParaRPr lang="en-US"/>
          </a:p>
        </p:txBody>
      </p:sp>
    </p:spTree>
    <p:extLst>
      <p:ext uri="{BB962C8B-B14F-4D97-AF65-F5344CB8AC3E}">
        <p14:creationId xmlns:p14="http://schemas.microsoft.com/office/powerpoint/2010/main" val="406333841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F041CE9F-5CD9-D849-AD70-93EC7BE1B630}" type="slidenum">
              <a:rPr lang="en-US"/>
              <a:pPr>
                <a:defRPr/>
              </a:pPr>
              <a:t>‹#›</a:t>
            </a:fld>
            <a:endParaRPr lang="en-US"/>
          </a:p>
        </p:txBody>
      </p:sp>
    </p:spTree>
    <p:extLst>
      <p:ext uri="{BB962C8B-B14F-4D97-AF65-F5344CB8AC3E}">
        <p14:creationId xmlns:p14="http://schemas.microsoft.com/office/powerpoint/2010/main" val="1453660249"/>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E95B867E-EDB7-0342-B576-BBDE19E1F4A8}" type="slidenum">
              <a:rPr lang="en-US"/>
              <a:pPr>
                <a:defRPr/>
              </a:pPr>
              <a:t>‹#›</a:t>
            </a:fld>
            <a:endParaRPr lang="en-US"/>
          </a:p>
        </p:txBody>
      </p:sp>
    </p:spTree>
    <p:extLst>
      <p:ext uri="{BB962C8B-B14F-4D97-AF65-F5344CB8AC3E}">
        <p14:creationId xmlns:p14="http://schemas.microsoft.com/office/powerpoint/2010/main" val="328767984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7203D762-279A-EA4A-B200-0769F7214462}" type="slidenum">
              <a:rPr lang="en-US"/>
              <a:pPr>
                <a:defRPr/>
              </a:pPr>
              <a:t>‹#›</a:t>
            </a:fld>
            <a:endParaRPr lang="en-US"/>
          </a:p>
        </p:txBody>
      </p:sp>
    </p:spTree>
    <p:extLst>
      <p:ext uri="{BB962C8B-B14F-4D97-AF65-F5344CB8AC3E}">
        <p14:creationId xmlns:p14="http://schemas.microsoft.com/office/powerpoint/2010/main" val="34407808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90BF179-FBA6-C44E-A7BE-7B052682752D}" type="slidenum">
              <a:rPr lang="en-US"/>
              <a:pPr>
                <a:defRPr/>
              </a:pPr>
              <a:t>‹#›</a:t>
            </a:fld>
            <a:endParaRPr lang="en-US"/>
          </a:p>
        </p:txBody>
      </p:sp>
    </p:spTree>
    <p:extLst>
      <p:ext uri="{BB962C8B-B14F-4D97-AF65-F5344CB8AC3E}">
        <p14:creationId xmlns:p14="http://schemas.microsoft.com/office/powerpoint/2010/main" val="721645858"/>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4EA3BE44-B8A3-3B42-A203-22074DEF0E3F}" type="slidenum">
              <a:rPr lang="en-US"/>
              <a:pPr>
                <a:defRPr/>
              </a:pPr>
              <a:t>‹#›</a:t>
            </a:fld>
            <a:endParaRPr lang="en-US"/>
          </a:p>
        </p:txBody>
      </p:sp>
    </p:spTree>
    <p:extLst>
      <p:ext uri="{BB962C8B-B14F-4D97-AF65-F5344CB8AC3E}">
        <p14:creationId xmlns:p14="http://schemas.microsoft.com/office/powerpoint/2010/main" val="3735653284"/>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22EBF344-19F2-C841-BF31-E29233CC1654}" type="slidenum">
              <a:rPr lang="en-US"/>
              <a:pPr>
                <a:defRPr/>
              </a:pPr>
              <a:t>‹#›</a:t>
            </a:fld>
            <a:endParaRPr lang="en-US"/>
          </a:p>
        </p:txBody>
      </p:sp>
    </p:spTree>
    <p:extLst>
      <p:ext uri="{BB962C8B-B14F-4D97-AF65-F5344CB8AC3E}">
        <p14:creationId xmlns:p14="http://schemas.microsoft.com/office/powerpoint/2010/main" val="3702337409"/>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81008302-C11F-5542-A3F8-CCA8083E58E7}" type="slidenum">
              <a:rPr lang="en-US"/>
              <a:pPr>
                <a:defRPr/>
              </a:pPr>
              <a:t>‹#›</a:t>
            </a:fld>
            <a:endParaRPr lang="en-US"/>
          </a:p>
        </p:txBody>
      </p:sp>
    </p:spTree>
    <p:extLst>
      <p:ext uri="{BB962C8B-B14F-4D97-AF65-F5344CB8AC3E}">
        <p14:creationId xmlns:p14="http://schemas.microsoft.com/office/powerpoint/2010/main" val="2220686966"/>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6ACC7B7C-DF9B-C249-9BA8-DD972030E1EE}" type="slidenum">
              <a:rPr lang="en-US"/>
              <a:pPr>
                <a:defRPr/>
              </a:pPr>
              <a:t>‹#›</a:t>
            </a:fld>
            <a:endParaRPr lang="en-US"/>
          </a:p>
        </p:txBody>
      </p:sp>
    </p:spTree>
    <p:extLst>
      <p:ext uri="{BB962C8B-B14F-4D97-AF65-F5344CB8AC3E}">
        <p14:creationId xmlns:p14="http://schemas.microsoft.com/office/powerpoint/2010/main" val="4017464352"/>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C8D9DF4A-460C-3645-9E2D-129C7E89AE00}" type="slidenum">
              <a:rPr lang="en-US"/>
              <a:pPr>
                <a:defRPr/>
              </a:pPr>
              <a:t>‹#›</a:t>
            </a:fld>
            <a:endParaRPr lang="en-US"/>
          </a:p>
        </p:txBody>
      </p:sp>
    </p:spTree>
    <p:extLst>
      <p:ext uri="{BB962C8B-B14F-4D97-AF65-F5344CB8AC3E}">
        <p14:creationId xmlns:p14="http://schemas.microsoft.com/office/powerpoint/2010/main" val="185066253"/>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atin typeface="Arial" charset="0"/>
              </a:defRPr>
            </a:lvl1pPr>
          </a:lstStyle>
          <a:p>
            <a:pPr>
              <a:defRPr/>
            </a:pPr>
            <a:fld id="{A9A4FABE-DF29-3E4C-B544-EB7D7CB73F4E}" type="slidenum">
              <a:rPr lang="en-US"/>
              <a:pPr>
                <a:defRPr/>
              </a:pPr>
              <a:t>‹#›</a:t>
            </a:fld>
            <a:endParaRPr lang="en-US"/>
          </a:p>
        </p:txBody>
      </p:sp>
    </p:spTree>
    <p:extLst>
      <p:ext uri="{BB962C8B-B14F-4D97-AF65-F5344CB8AC3E}">
        <p14:creationId xmlns:p14="http://schemas.microsoft.com/office/powerpoint/2010/main" val="2742029835"/>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4456113" y="3403600"/>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0"/>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A35ACB7F-4193-564F-BE67-077DAACBD1C5}" type="slidenum">
              <a:rPr lang="en-US"/>
              <a:pPr>
                <a:defRPr/>
              </a:pPr>
              <a:t>‹#›</a:t>
            </a:fld>
            <a:endParaRPr lang="en-US"/>
          </a:p>
        </p:txBody>
      </p:sp>
    </p:spTree>
    <p:extLst>
      <p:ext uri="{BB962C8B-B14F-4D97-AF65-F5344CB8AC3E}">
        <p14:creationId xmlns:p14="http://schemas.microsoft.com/office/powerpoint/2010/main" val="321513343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6525A4-3D7C-BA48-AEB8-EA02A06ED4EF}" type="slidenum">
              <a:rPr lang="en-US"/>
              <a:pPr>
                <a:defRPr/>
              </a:pPr>
              <a:t>‹#›</a:t>
            </a:fld>
            <a:endParaRPr lang="en-US"/>
          </a:p>
        </p:txBody>
      </p:sp>
    </p:spTree>
    <p:extLst>
      <p:ext uri="{BB962C8B-B14F-4D97-AF65-F5344CB8AC3E}">
        <p14:creationId xmlns:p14="http://schemas.microsoft.com/office/powerpoint/2010/main" val="323041503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382159-2404-F74C-94A1-412E45B7BE26}" type="slidenum">
              <a:rPr lang="en-US"/>
              <a:pPr>
                <a:defRPr/>
              </a:pPr>
              <a:t>‹#›</a:t>
            </a:fld>
            <a:endParaRPr lang="en-US"/>
          </a:p>
        </p:txBody>
      </p:sp>
    </p:spTree>
    <p:extLst>
      <p:ext uri="{BB962C8B-B14F-4D97-AF65-F5344CB8AC3E}">
        <p14:creationId xmlns:p14="http://schemas.microsoft.com/office/powerpoint/2010/main" val="38139809"/>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713C6A-4C79-5F45-BC42-FA9271B677DF}" type="slidenum">
              <a:rPr lang="en-US"/>
              <a:pPr>
                <a:defRPr/>
              </a:pPr>
              <a:t>‹#›</a:t>
            </a:fld>
            <a:endParaRPr lang="en-US"/>
          </a:p>
        </p:txBody>
      </p:sp>
    </p:spTree>
    <p:extLst>
      <p:ext uri="{BB962C8B-B14F-4D97-AF65-F5344CB8AC3E}">
        <p14:creationId xmlns:p14="http://schemas.microsoft.com/office/powerpoint/2010/main" val="307356037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2B6EB6-1994-5A4E-8BBB-DEC939FCFC77}" type="slidenum">
              <a:rPr lang="en-US"/>
              <a:pPr>
                <a:defRPr/>
              </a:pPr>
              <a:t>‹#›</a:t>
            </a:fld>
            <a:endParaRPr lang="en-US"/>
          </a:p>
        </p:txBody>
      </p:sp>
    </p:spTree>
    <p:extLst>
      <p:ext uri="{BB962C8B-B14F-4D97-AF65-F5344CB8AC3E}">
        <p14:creationId xmlns:p14="http://schemas.microsoft.com/office/powerpoint/2010/main" val="1411771011"/>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6E24A57-47E9-614A-9C68-EE85A52CE22B}" type="slidenum">
              <a:rPr lang="en-US"/>
              <a:pPr>
                <a:defRPr/>
              </a:pPr>
              <a:t>‹#›</a:t>
            </a:fld>
            <a:endParaRPr lang="en-US"/>
          </a:p>
        </p:txBody>
      </p:sp>
    </p:spTree>
    <p:extLst>
      <p:ext uri="{BB962C8B-B14F-4D97-AF65-F5344CB8AC3E}">
        <p14:creationId xmlns:p14="http://schemas.microsoft.com/office/powerpoint/2010/main" val="382102908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7297E09-79F1-BF48-97F1-9BF3C83A4660}" type="slidenum">
              <a:rPr lang="en-US"/>
              <a:pPr>
                <a:defRPr/>
              </a:pPr>
              <a:t>‹#›</a:t>
            </a:fld>
            <a:endParaRPr lang="en-US"/>
          </a:p>
        </p:txBody>
      </p:sp>
    </p:spTree>
    <p:extLst>
      <p:ext uri="{BB962C8B-B14F-4D97-AF65-F5344CB8AC3E}">
        <p14:creationId xmlns:p14="http://schemas.microsoft.com/office/powerpoint/2010/main" val="2220896384"/>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568FB8A-D7BE-5646-914E-C1F6D45ACDAB}" type="slidenum">
              <a:rPr lang="en-US"/>
              <a:pPr>
                <a:defRPr/>
              </a:pPr>
              <a:t>‹#›</a:t>
            </a:fld>
            <a:endParaRPr lang="en-US"/>
          </a:p>
        </p:txBody>
      </p:sp>
    </p:spTree>
    <p:extLst>
      <p:ext uri="{BB962C8B-B14F-4D97-AF65-F5344CB8AC3E}">
        <p14:creationId xmlns:p14="http://schemas.microsoft.com/office/powerpoint/2010/main" val="1576013886"/>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21342F-02A2-3744-AAFF-8FD50CBB9A38}" type="slidenum">
              <a:rPr lang="en-US"/>
              <a:pPr>
                <a:defRPr/>
              </a:pPr>
              <a:t>‹#›</a:t>
            </a:fld>
            <a:endParaRPr lang="en-US"/>
          </a:p>
        </p:txBody>
      </p:sp>
    </p:spTree>
    <p:extLst>
      <p:ext uri="{BB962C8B-B14F-4D97-AF65-F5344CB8AC3E}">
        <p14:creationId xmlns:p14="http://schemas.microsoft.com/office/powerpoint/2010/main" val="679694274"/>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D60EFE-004C-C449-A98F-AAC9C0929419}" type="slidenum">
              <a:rPr lang="en-US"/>
              <a:pPr>
                <a:defRPr/>
              </a:pPr>
              <a:t>‹#›</a:t>
            </a:fld>
            <a:endParaRPr lang="en-US"/>
          </a:p>
        </p:txBody>
      </p:sp>
    </p:spTree>
    <p:extLst>
      <p:ext uri="{BB962C8B-B14F-4D97-AF65-F5344CB8AC3E}">
        <p14:creationId xmlns:p14="http://schemas.microsoft.com/office/powerpoint/2010/main" val="96414742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DE1702-BA73-A94F-A1A3-1BC54282AB95}" type="slidenum">
              <a:rPr lang="en-US"/>
              <a:pPr>
                <a:defRPr/>
              </a:pPr>
              <a:t>‹#›</a:t>
            </a:fld>
            <a:endParaRPr lang="en-US"/>
          </a:p>
        </p:txBody>
      </p:sp>
    </p:spTree>
    <p:extLst>
      <p:ext uri="{BB962C8B-B14F-4D97-AF65-F5344CB8AC3E}">
        <p14:creationId xmlns:p14="http://schemas.microsoft.com/office/powerpoint/2010/main" val="4079228581"/>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869ADEC-C4C7-A444-837C-43FD36D4D02C}" type="slidenum">
              <a:rPr lang="en-US"/>
              <a:pPr>
                <a:defRPr/>
              </a:pPr>
              <a:t>‹#›</a:t>
            </a:fld>
            <a:endParaRPr lang="en-US"/>
          </a:p>
        </p:txBody>
      </p:sp>
    </p:spTree>
    <p:extLst>
      <p:ext uri="{BB962C8B-B14F-4D97-AF65-F5344CB8AC3E}">
        <p14:creationId xmlns:p14="http://schemas.microsoft.com/office/powerpoint/2010/main" val="3552642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228600"/>
            <a:ext cx="19812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228600"/>
            <a:ext cx="5791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16E4044F-7E7C-0B40-BED5-D83CB1BB0A2E}" type="slidenum">
              <a:rPr lang="en-US"/>
              <a:pPr>
                <a:defRPr/>
              </a:pPr>
              <a:t>‹#›</a:t>
            </a:fld>
            <a:endParaRPr lang="en-US"/>
          </a:p>
        </p:txBody>
      </p:sp>
    </p:spTree>
    <p:extLst>
      <p:ext uri="{BB962C8B-B14F-4D97-AF65-F5344CB8AC3E}">
        <p14:creationId xmlns:p14="http://schemas.microsoft.com/office/powerpoint/2010/main" val="2580847033"/>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56981DA-B065-A742-8525-0EF47015A68D}" type="slidenum">
              <a:rPr lang="en-US"/>
              <a:pPr>
                <a:defRPr/>
              </a:pPr>
              <a:t>‹#›</a:t>
            </a:fld>
            <a:endParaRPr lang="en-US"/>
          </a:p>
        </p:txBody>
      </p:sp>
    </p:spTree>
    <p:extLst>
      <p:ext uri="{BB962C8B-B14F-4D97-AF65-F5344CB8AC3E}">
        <p14:creationId xmlns:p14="http://schemas.microsoft.com/office/powerpoint/2010/main" val="2807207135"/>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774F6D3-62D5-CB4B-854B-46FF7C24A687}" type="slidenum">
              <a:rPr lang="en-US"/>
              <a:pPr>
                <a:defRPr/>
              </a:pPr>
              <a:t>‹#›</a:t>
            </a:fld>
            <a:endParaRPr lang="en-US"/>
          </a:p>
        </p:txBody>
      </p:sp>
    </p:spTree>
    <p:extLst>
      <p:ext uri="{BB962C8B-B14F-4D97-AF65-F5344CB8AC3E}">
        <p14:creationId xmlns:p14="http://schemas.microsoft.com/office/powerpoint/2010/main" val="63835245"/>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DFFA7AE4-B8C0-DC4E-96FF-CD6CE8E87F95}" type="slidenum">
              <a:rPr lang="en-US"/>
              <a:pPr>
                <a:defRPr/>
              </a:pPr>
              <a:t>‹#›</a:t>
            </a:fld>
            <a:endParaRPr lang="en-US"/>
          </a:p>
        </p:txBody>
      </p:sp>
    </p:spTree>
    <p:extLst>
      <p:ext uri="{BB962C8B-B14F-4D97-AF65-F5344CB8AC3E}">
        <p14:creationId xmlns:p14="http://schemas.microsoft.com/office/powerpoint/2010/main" val="277954476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13CB31A6-486B-0449-8394-18789B3ADD1D}" type="slidenum">
              <a:rPr lang="en-US"/>
              <a:pPr>
                <a:defRPr/>
              </a:pPr>
              <a:t>‹#›</a:t>
            </a:fld>
            <a:endParaRPr lang="en-US"/>
          </a:p>
        </p:txBody>
      </p:sp>
    </p:spTree>
    <p:extLst>
      <p:ext uri="{BB962C8B-B14F-4D97-AF65-F5344CB8AC3E}">
        <p14:creationId xmlns:p14="http://schemas.microsoft.com/office/powerpoint/2010/main" val="2417044651"/>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1DB6C210-9554-7342-865F-3C5F41803421}" type="slidenum">
              <a:rPr lang="en-US"/>
              <a:pPr>
                <a:defRPr/>
              </a:pPr>
              <a:t>‹#›</a:t>
            </a:fld>
            <a:endParaRPr lang="en-US"/>
          </a:p>
        </p:txBody>
      </p:sp>
    </p:spTree>
    <p:extLst>
      <p:ext uri="{BB962C8B-B14F-4D97-AF65-F5344CB8AC3E}">
        <p14:creationId xmlns:p14="http://schemas.microsoft.com/office/powerpoint/2010/main" val="4197791917"/>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EDCEF343-DDA1-1B4A-8F44-8EFA56F38E42}" type="slidenum">
              <a:rPr lang="en-US"/>
              <a:pPr>
                <a:defRPr/>
              </a:pPr>
              <a:t>‹#›</a:t>
            </a:fld>
            <a:endParaRPr lang="en-US"/>
          </a:p>
        </p:txBody>
      </p:sp>
    </p:spTree>
    <p:extLst>
      <p:ext uri="{BB962C8B-B14F-4D97-AF65-F5344CB8AC3E}">
        <p14:creationId xmlns:p14="http://schemas.microsoft.com/office/powerpoint/2010/main" val="1230764336"/>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5D12DBB5-74A6-214E-81ED-27563A6ACCEB}" type="slidenum">
              <a:rPr lang="en-US"/>
              <a:pPr>
                <a:defRPr/>
              </a:pPr>
              <a:t>‹#›</a:t>
            </a:fld>
            <a:endParaRPr lang="en-US"/>
          </a:p>
        </p:txBody>
      </p:sp>
    </p:spTree>
    <p:extLst>
      <p:ext uri="{BB962C8B-B14F-4D97-AF65-F5344CB8AC3E}">
        <p14:creationId xmlns:p14="http://schemas.microsoft.com/office/powerpoint/2010/main" val="3209543873"/>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A8F30C10-FFAB-484C-9023-C9647BBEA678}" type="slidenum">
              <a:rPr lang="en-US"/>
              <a:pPr>
                <a:defRPr/>
              </a:pPr>
              <a:t>‹#›</a:t>
            </a:fld>
            <a:endParaRPr lang="en-US"/>
          </a:p>
        </p:txBody>
      </p:sp>
    </p:spTree>
    <p:extLst>
      <p:ext uri="{BB962C8B-B14F-4D97-AF65-F5344CB8AC3E}">
        <p14:creationId xmlns:p14="http://schemas.microsoft.com/office/powerpoint/2010/main" val="93351692"/>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D8E0132B-AE4A-9948-A246-B0841B502268}" type="slidenum">
              <a:rPr lang="en-US"/>
              <a:pPr>
                <a:defRPr/>
              </a:pPr>
              <a:t>‹#›</a:t>
            </a:fld>
            <a:endParaRPr lang="en-US"/>
          </a:p>
        </p:txBody>
      </p:sp>
    </p:spTree>
    <p:extLst>
      <p:ext uri="{BB962C8B-B14F-4D97-AF65-F5344CB8AC3E}">
        <p14:creationId xmlns:p14="http://schemas.microsoft.com/office/powerpoint/2010/main" val="2269762244"/>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CE2A20E-6C92-384E-860E-70E46192B7DE}" type="slidenum">
              <a:rPr lang="en-US"/>
              <a:pPr>
                <a:defRPr/>
              </a:pPr>
              <a:t>‹#›</a:t>
            </a:fld>
            <a:endParaRPr lang="en-US"/>
          </a:p>
        </p:txBody>
      </p:sp>
    </p:spTree>
    <p:extLst>
      <p:ext uri="{BB962C8B-B14F-4D97-AF65-F5344CB8AC3E}">
        <p14:creationId xmlns:p14="http://schemas.microsoft.com/office/powerpoint/2010/main" val="870872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52400" y="1981200"/>
            <a:ext cx="1676400" cy="4876800"/>
            <a:chOff x="96" y="1248"/>
            <a:chExt cx="1056" cy="3072"/>
          </a:xfrm>
        </p:grpSpPr>
        <p:sp>
          <p:nvSpPr>
            <p:cNvPr id="5"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6"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8"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9"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10"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11"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12"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13"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14"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15"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16"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17"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18"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19"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20"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21"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22"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23"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24"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25"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26"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27"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28"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29"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0"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1"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2"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3"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4"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5"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6"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7"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8"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39"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40"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41"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42"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43"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44"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45"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46"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47"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48"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49"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50"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grpSp>
      <p:sp>
        <p:nvSpPr>
          <p:cNvPr id="51" name="Rectangle 49"/>
          <p:cNvSpPr>
            <a:spLocks noChangeArrowheads="1"/>
          </p:cNvSpPr>
          <p:nvPr/>
        </p:nvSpPr>
        <p:spPr bwMode="auto">
          <a:xfrm>
            <a:off x="1905000" y="1982788"/>
            <a:ext cx="7010400" cy="487521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a:latin typeface="Times New Roman" charset="0"/>
            </a:endParaRPr>
          </a:p>
        </p:txBody>
      </p:sp>
      <p:sp>
        <p:nvSpPr>
          <p:cNvPr id="52"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a:latin typeface="Times New Roman" charset="0"/>
            </a:endParaRPr>
          </a:p>
        </p:txBody>
      </p:sp>
      <p:sp>
        <p:nvSpPr>
          <p:cNvPr id="53" name="Rectangle 51"/>
          <p:cNvSpPr>
            <a:spLocks noChangeArrowheads="1"/>
          </p:cNvSpPr>
          <p:nvPr/>
        </p:nvSpPr>
        <p:spPr bwMode="auto">
          <a:xfrm>
            <a:off x="457200" y="457200"/>
            <a:ext cx="1066800" cy="12192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grpSp>
        <p:nvGrpSpPr>
          <p:cNvPr id="54" name="Group 52"/>
          <p:cNvGrpSpPr>
            <a:grpSpLocks/>
          </p:cNvGrpSpPr>
          <p:nvPr/>
        </p:nvGrpSpPr>
        <p:grpSpPr bwMode="auto">
          <a:xfrm>
            <a:off x="150813" y="230188"/>
            <a:ext cx="1600200" cy="1598612"/>
            <a:chOff x="95" y="145"/>
            <a:chExt cx="1008" cy="1007"/>
          </a:xfrm>
        </p:grpSpPr>
        <p:sp>
          <p:nvSpPr>
            <p:cNvPr id="55" name="Oval 53"/>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56" name="Oval 54"/>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57" name="Oval 55"/>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58" name="Oval 56"/>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59" name="Oval 57"/>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60" name="Oval 58"/>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61" name="Oval 59"/>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62" name="Oval 60"/>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63" name="Oval 61"/>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64" name="Oval 62"/>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65" name="Oval 63"/>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66" name="Oval 64"/>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67" name="Oval 65"/>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68" name="Oval 66"/>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69" name="Oval 67"/>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0" name="Oval 68"/>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1" name="Oval 69"/>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grpSp>
      <p:sp>
        <p:nvSpPr>
          <p:cNvPr id="72" name="Rectangle 70"/>
          <p:cNvSpPr>
            <a:spLocks noChangeArrowheads="1"/>
          </p:cNvSpPr>
          <p:nvPr/>
        </p:nvSpPr>
        <p:spPr bwMode="auto">
          <a:xfrm>
            <a:off x="304800" y="152400"/>
            <a:ext cx="1295400" cy="3048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3" name="Rectangle 71"/>
          <p:cNvSpPr>
            <a:spLocks noChangeArrowheads="1"/>
          </p:cNvSpPr>
          <p:nvPr/>
        </p:nvSpPr>
        <p:spPr bwMode="auto">
          <a:xfrm>
            <a:off x="76200" y="371475"/>
            <a:ext cx="381000" cy="64865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4" name="Rectangle 72"/>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5" name="Rectangle 73"/>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6" name="Rectangle 74"/>
          <p:cNvSpPr>
            <a:spLocks noChangeArrowheads="1"/>
          </p:cNvSpPr>
          <p:nvPr/>
        </p:nvSpPr>
        <p:spPr bwMode="auto">
          <a:xfrm>
            <a:off x="1524000" y="304800"/>
            <a:ext cx="381000" cy="65754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7" name="Rectangle 75"/>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8" name="Rectangle 78"/>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a:latin typeface="Times New Roman" charset="0"/>
            </a:endParaRPr>
          </a:p>
        </p:txBody>
      </p:sp>
      <p:sp>
        <p:nvSpPr>
          <p:cNvPr id="2125900" name="Rectangle 76"/>
          <p:cNvSpPr>
            <a:spLocks noGrp="1" noChangeArrowheads="1"/>
          </p:cNvSpPr>
          <p:nvPr>
            <p:ph type="ctrTitle" sz="quarter"/>
          </p:nvPr>
        </p:nvSpPr>
        <p:spPr>
          <a:xfrm>
            <a:off x="1066800" y="381000"/>
            <a:ext cx="7772400" cy="1143000"/>
          </a:xfrm>
        </p:spPr>
        <p:txBody>
          <a:bodyPr/>
          <a:lstStyle>
            <a:lvl1pPr algn="ctr">
              <a:defRPr/>
            </a:lvl1pPr>
          </a:lstStyle>
          <a:p>
            <a:r>
              <a:rPr lang="en-US"/>
              <a:t>Click to edit Master title style</a:t>
            </a:r>
          </a:p>
        </p:txBody>
      </p:sp>
      <p:sp>
        <p:nvSpPr>
          <p:cNvPr id="2125901" name="Rectangle 77"/>
          <p:cNvSpPr>
            <a:spLocks noGrp="1" noChangeArrowheads="1"/>
          </p:cNvSpPr>
          <p:nvPr>
            <p:ph type="subTitle" sz="quarter" idx="1"/>
          </p:nvPr>
        </p:nvSpPr>
        <p:spPr>
          <a:xfrm>
            <a:off x="2562225" y="2286000"/>
            <a:ext cx="5819775" cy="1752600"/>
          </a:xfrm>
        </p:spPr>
        <p:txBody>
          <a:bodyPr/>
          <a:lstStyle>
            <a:lvl1pPr marL="0" indent="0">
              <a:buFont typeface="Wingdings" pitchFamily="-105" charset="2"/>
              <a:buNone/>
              <a:defRPr/>
            </a:lvl1pPr>
          </a:lstStyle>
          <a:p>
            <a:r>
              <a:rPr lang="en-US"/>
              <a:t>Click to edit Master subtitle style</a:t>
            </a:r>
          </a:p>
        </p:txBody>
      </p:sp>
      <p:sp>
        <p:nvSpPr>
          <p:cNvPr id="79" name="Rectangle 79"/>
          <p:cNvSpPr>
            <a:spLocks noGrp="1" noChangeArrowheads="1"/>
          </p:cNvSpPr>
          <p:nvPr>
            <p:ph type="dt" sz="quarter" idx="10"/>
          </p:nvPr>
        </p:nvSpPr>
        <p:spPr/>
        <p:txBody>
          <a:bodyPr/>
          <a:lstStyle>
            <a:lvl1pPr>
              <a:defRPr/>
            </a:lvl1pPr>
          </a:lstStyle>
          <a:p>
            <a:pPr>
              <a:defRPr/>
            </a:pPr>
            <a:endParaRPr lang="en-US"/>
          </a:p>
        </p:txBody>
      </p:sp>
      <p:sp>
        <p:nvSpPr>
          <p:cNvPr id="80" name="Rectangle 80"/>
          <p:cNvSpPr>
            <a:spLocks noGrp="1" noChangeArrowheads="1"/>
          </p:cNvSpPr>
          <p:nvPr>
            <p:ph type="ftr" sz="quarter" idx="11"/>
          </p:nvPr>
        </p:nvSpPr>
        <p:spPr/>
        <p:txBody>
          <a:bodyPr/>
          <a:lstStyle>
            <a:lvl1pPr>
              <a:defRPr/>
            </a:lvl1pPr>
          </a:lstStyle>
          <a:p>
            <a:pPr>
              <a:defRPr/>
            </a:pPr>
            <a:endParaRPr lang="en-US"/>
          </a:p>
        </p:txBody>
      </p:sp>
      <p:sp>
        <p:nvSpPr>
          <p:cNvPr id="81" name="Rectangle 81"/>
          <p:cNvSpPr>
            <a:spLocks noGrp="1" noChangeArrowheads="1"/>
          </p:cNvSpPr>
          <p:nvPr>
            <p:ph type="sldNum" sz="quarter" idx="12"/>
          </p:nvPr>
        </p:nvSpPr>
        <p:spPr/>
        <p:txBody>
          <a:bodyPr/>
          <a:lstStyle>
            <a:lvl1pPr>
              <a:defRPr/>
            </a:lvl1pPr>
          </a:lstStyle>
          <a:p>
            <a:pPr>
              <a:defRPr/>
            </a:pPr>
            <a:fld id="{CB3EC7D4-4137-E84B-8C28-5912CA2BA199}" type="slidenum">
              <a:rPr lang="en-US"/>
              <a:pPr>
                <a:defRPr/>
              </a:pPr>
              <a:t>‹#›</a:t>
            </a:fld>
            <a:endParaRPr lang="en-US"/>
          </a:p>
        </p:txBody>
      </p:sp>
    </p:spTree>
    <p:extLst>
      <p:ext uri="{BB962C8B-B14F-4D97-AF65-F5344CB8AC3E}">
        <p14:creationId xmlns:p14="http://schemas.microsoft.com/office/powerpoint/2010/main" val="589104631"/>
      </p:ext>
    </p:extLst>
  </p:cSld>
  <p:clrMapOvr>
    <a:masterClrMapping/>
  </p:clrMapOvr>
  <p:transition>
    <p:cut/>
  </p:transition>
</p:sldLayout>
</file>

<file path=ppt/slideLayouts/slideLayout6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FC794D3-3BAA-B34D-BE90-74B618D7F86D}" type="slidenum">
              <a:rPr lang="en-US"/>
              <a:pPr>
                <a:defRPr/>
              </a:pPr>
              <a:t>‹#›</a:t>
            </a:fld>
            <a:endParaRPr lang="en-US"/>
          </a:p>
        </p:txBody>
      </p:sp>
    </p:spTree>
    <p:extLst>
      <p:ext uri="{BB962C8B-B14F-4D97-AF65-F5344CB8AC3E}">
        <p14:creationId xmlns:p14="http://schemas.microsoft.com/office/powerpoint/2010/main" val="2306543379"/>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4FFDD72-3170-9E46-BC2E-03CB14D5B9A0}" type="slidenum">
              <a:rPr lang="en-US"/>
              <a:pPr>
                <a:defRPr/>
              </a:pPr>
              <a:t>‹#›</a:t>
            </a:fld>
            <a:endParaRPr lang="en-US"/>
          </a:p>
        </p:txBody>
      </p:sp>
    </p:spTree>
    <p:extLst>
      <p:ext uri="{BB962C8B-B14F-4D97-AF65-F5344CB8AC3E}">
        <p14:creationId xmlns:p14="http://schemas.microsoft.com/office/powerpoint/2010/main" val="3771080767"/>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2DFBAA1B-B5E8-A847-AA31-1C7386CCB3CD}" type="slidenum">
              <a:rPr lang="en-US"/>
              <a:pPr>
                <a:defRPr/>
              </a:pPr>
              <a:t>‹#›</a:t>
            </a:fld>
            <a:endParaRPr lang="en-US"/>
          </a:p>
        </p:txBody>
      </p:sp>
    </p:spTree>
    <p:extLst>
      <p:ext uri="{BB962C8B-B14F-4D97-AF65-F5344CB8AC3E}">
        <p14:creationId xmlns:p14="http://schemas.microsoft.com/office/powerpoint/2010/main" val="101175633"/>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EEA1558F-D41D-D949-A02E-FFEB60970451}" type="slidenum">
              <a:rPr lang="en-US"/>
              <a:pPr>
                <a:defRPr/>
              </a:pPr>
              <a:t>‹#›</a:t>
            </a:fld>
            <a:endParaRPr lang="en-US"/>
          </a:p>
        </p:txBody>
      </p:sp>
    </p:spTree>
    <p:extLst>
      <p:ext uri="{BB962C8B-B14F-4D97-AF65-F5344CB8AC3E}">
        <p14:creationId xmlns:p14="http://schemas.microsoft.com/office/powerpoint/2010/main" val="711038059"/>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4EE8698F-5A9F-AB4F-B2C1-E241CC4C10DF}" type="slidenum">
              <a:rPr lang="en-US"/>
              <a:pPr>
                <a:defRPr/>
              </a:pPr>
              <a:t>‹#›</a:t>
            </a:fld>
            <a:endParaRPr lang="en-US"/>
          </a:p>
        </p:txBody>
      </p:sp>
    </p:spTree>
    <p:extLst>
      <p:ext uri="{BB962C8B-B14F-4D97-AF65-F5344CB8AC3E}">
        <p14:creationId xmlns:p14="http://schemas.microsoft.com/office/powerpoint/2010/main" val="2913010235"/>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5BC8D003-700A-CD42-A87F-4B0E07710855}" type="slidenum">
              <a:rPr lang="en-US"/>
              <a:pPr>
                <a:defRPr/>
              </a:pPr>
              <a:t>‹#›</a:t>
            </a:fld>
            <a:endParaRPr lang="en-US"/>
          </a:p>
        </p:txBody>
      </p:sp>
    </p:spTree>
    <p:extLst>
      <p:ext uri="{BB962C8B-B14F-4D97-AF65-F5344CB8AC3E}">
        <p14:creationId xmlns:p14="http://schemas.microsoft.com/office/powerpoint/2010/main" val="746481948"/>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357C312-0FFD-2E45-94D7-0BE99AE52647}" type="slidenum">
              <a:rPr lang="en-US"/>
              <a:pPr>
                <a:defRPr/>
              </a:pPr>
              <a:t>‹#›</a:t>
            </a:fld>
            <a:endParaRPr lang="en-US"/>
          </a:p>
        </p:txBody>
      </p:sp>
    </p:spTree>
    <p:extLst>
      <p:ext uri="{BB962C8B-B14F-4D97-AF65-F5344CB8AC3E}">
        <p14:creationId xmlns:p14="http://schemas.microsoft.com/office/powerpoint/2010/main" val="2387841867"/>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8" name="Footer Placeholder 7"/>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9" name="Slide Number Placeholder 8"/>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96E15C3-795A-6247-BC1D-5919EE689E2E}" type="slidenum">
              <a:rPr lang="en-US"/>
              <a:pPr>
                <a:defRPr/>
              </a:pPr>
              <a:t>‹#›</a:t>
            </a:fld>
            <a:endParaRPr lang="en-US"/>
          </a:p>
        </p:txBody>
      </p:sp>
    </p:spTree>
    <p:extLst>
      <p:ext uri="{BB962C8B-B14F-4D97-AF65-F5344CB8AC3E}">
        <p14:creationId xmlns:p14="http://schemas.microsoft.com/office/powerpoint/2010/main" val="3735282136"/>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Footer Placeholder 3"/>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Slide Number Placeholder 4"/>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B92F6BFD-551C-1644-9E5A-875DBA1EFDF9}" type="slidenum">
              <a:rPr lang="en-US"/>
              <a:pPr>
                <a:defRPr/>
              </a:pPr>
              <a:t>‹#›</a:t>
            </a:fld>
            <a:endParaRPr lang="en-US"/>
          </a:p>
        </p:txBody>
      </p:sp>
    </p:spTree>
    <p:extLst>
      <p:ext uri="{BB962C8B-B14F-4D97-AF65-F5344CB8AC3E}">
        <p14:creationId xmlns:p14="http://schemas.microsoft.com/office/powerpoint/2010/main" val="1858633924"/>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3" name="Footer Placeholder 2"/>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4" name="Slide Number Placeholder 3"/>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0901CAB0-F870-A244-8929-A20D107E2C31}" type="slidenum">
              <a:rPr lang="en-US"/>
              <a:pPr>
                <a:defRPr/>
              </a:pPr>
              <a:t>‹#›</a:t>
            </a:fld>
            <a:endParaRPr lang="en-US"/>
          </a:p>
        </p:txBody>
      </p:sp>
    </p:spTree>
    <p:extLst>
      <p:ext uri="{BB962C8B-B14F-4D97-AF65-F5344CB8AC3E}">
        <p14:creationId xmlns:p14="http://schemas.microsoft.com/office/powerpoint/2010/main" val="21929374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8D9F0BDF-7823-714A-9EF9-4EA1F4450006}" type="slidenum">
              <a:rPr lang="en-US"/>
              <a:pPr>
                <a:defRPr/>
              </a:pPr>
              <a:t>‹#›</a:t>
            </a:fld>
            <a:endParaRPr lang="en-US"/>
          </a:p>
        </p:txBody>
      </p:sp>
    </p:spTree>
    <p:extLst>
      <p:ext uri="{BB962C8B-B14F-4D97-AF65-F5344CB8AC3E}">
        <p14:creationId xmlns:p14="http://schemas.microsoft.com/office/powerpoint/2010/main" val="878482718"/>
      </p:ext>
    </p:extLst>
  </p:cSld>
  <p:clrMapOvr>
    <a:masterClrMapping/>
  </p:clrMapOvr>
  <p:transition>
    <p:cut/>
  </p:transition>
</p:sldLayout>
</file>

<file path=ppt/slideLayouts/slideLayout6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C55E71AA-F578-6F47-AEF1-D14750634EE4}" type="slidenum">
              <a:rPr lang="en-US"/>
              <a:pPr>
                <a:defRPr/>
              </a:pPr>
              <a:t>‹#›</a:t>
            </a:fld>
            <a:endParaRPr lang="en-US"/>
          </a:p>
        </p:txBody>
      </p:sp>
    </p:spTree>
    <p:extLst>
      <p:ext uri="{BB962C8B-B14F-4D97-AF65-F5344CB8AC3E}">
        <p14:creationId xmlns:p14="http://schemas.microsoft.com/office/powerpoint/2010/main" val="1906672049"/>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Footer Placeholder 5"/>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7" name="Slide Number Placeholder 6"/>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10D8CAA4-10CA-2640-8E5F-B1B726E63BA3}" type="slidenum">
              <a:rPr lang="en-US"/>
              <a:pPr>
                <a:defRPr/>
              </a:pPr>
              <a:t>‹#›</a:t>
            </a:fld>
            <a:endParaRPr lang="en-US"/>
          </a:p>
        </p:txBody>
      </p:sp>
    </p:spTree>
    <p:extLst>
      <p:ext uri="{BB962C8B-B14F-4D97-AF65-F5344CB8AC3E}">
        <p14:creationId xmlns:p14="http://schemas.microsoft.com/office/powerpoint/2010/main" val="1834676540"/>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824F2B18-A897-AA4E-B401-B1D99B0EE520}" type="slidenum">
              <a:rPr lang="en-US"/>
              <a:pPr>
                <a:defRPr/>
              </a:pPr>
              <a:t>‹#›</a:t>
            </a:fld>
            <a:endParaRPr lang="en-US"/>
          </a:p>
        </p:txBody>
      </p:sp>
    </p:spTree>
    <p:extLst>
      <p:ext uri="{BB962C8B-B14F-4D97-AF65-F5344CB8AC3E}">
        <p14:creationId xmlns:p14="http://schemas.microsoft.com/office/powerpoint/2010/main" val="3727481535"/>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5" name="Footer Placeholder 4"/>
          <p:cNvSpPr>
            <a:spLocks noGrp="1"/>
          </p:cNvSpPr>
          <p:nvPr>
            <p:ph type="ftr" sz="quarter" idx="11"/>
          </p:nvPr>
        </p:nvSpPr>
        <p:spPr/>
        <p:txBody>
          <a:bodyPr/>
          <a:lstStyle>
            <a:lvl1pPr eaLnBrk="1" hangingPunct="1">
              <a:defRPr>
                <a:latin typeface="Arial"/>
                <a:ea typeface="ヒラギノ角ゴ Pro W3"/>
                <a:cs typeface="ヒラギノ角ゴ Pro W3"/>
              </a:defRPr>
            </a:lvl1pPr>
          </a:lstStyle>
          <a:p>
            <a:pPr>
              <a:defRPr/>
            </a:pPr>
            <a:endParaRPr lang="en-US"/>
          </a:p>
        </p:txBody>
      </p:sp>
      <p:sp>
        <p:nvSpPr>
          <p:cNvPr id="6" name="Slide Number Placeholder 5"/>
          <p:cNvSpPr>
            <a:spLocks noGrp="1"/>
          </p:cNvSpPr>
          <p:nvPr>
            <p:ph type="sldNum" sz="quarter" idx="12"/>
          </p:nvPr>
        </p:nvSpPr>
        <p:spPr/>
        <p:txBody>
          <a:bodyPr/>
          <a:lstStyle>
            <a:lvl1pPr eaLnBrk="1" hangingPunct="1">
              <a:defRPr>
                <a:latin typeface="Arial"/>
                <a:ea typeface="ヒラギノ角ゴ Pro W3"/>
                <a:cs typeface="ヒラギノ角ゴ Pro W3"/>
              </a:defRPr>
            </a:lvl1pPr>
          </a:lstStyle>
          <a:p>
            <a:pPr>
              <a:defRPr/>
            </a:pPr>
            <a:fld id="{F5B3474E-B45D-AA43-99B2-627C0A46AEAE}" type="slidenum">
              <a:rPr lang="en-US"/>
              <a:pPr>
                <a:defRPr/>
              </a:pPr>
              <a:t>‹#›</a:t>
            </a:fld>
            <a:endParaRPr lang="en-US"/>
          </a:p>
        </p:txBody>
      </p:sp>
    </p:spTree>
    <p:extLst>
      <p:ext uri="{BB962C8B-B14F-4D97-AF65-F5344CB8AC3E}">
        <p14:creationId xmlns:p14="http://schemas.microsoft.com/office/powerpoint/2010/main" val="3631569490"/>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51AB926-81C8-CF48-8440-286DE1647362}" type="slidenum">
              <a:rPr lang="en-US"/>
              <a:pPr>
                <a:defRPr/>
              </a:pPr>
              <a:t>‹#›</a:t>
            </a:fld>
            <a:endParaRPr lang="en-US"/>
          </a:p>
        </p:txBody>
      </p:sp>
    </p:spTree>
    <p:extLst>
      <p:ext uri="{BB962C8B-B14F-4D97-AF65-F5344CB8AC3E}">
        <p14:creationId xmlns:p14="http://schemas.microsoft.com/office/powerpoint/2010/main" val="3996860436"/>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5D84A01-67DF-3D42-92E2-625EB8D0F9EE}" type="slidenum">
              <a:rPr lang="en-US"/>
              <a:pPr>
                <a:defRPr/>
              </a:pPr>
              <a:t>‹#›</a:t>
            </a:fld>
            <a:endParaRPr lang="en-US"/>
          </a:p>
        </p:txBody>
      </p:sp>
    </p:spTree>
    <p:extLst>
      <p:ext uri="{BB962C8B-B14F-4D97-AF65-F5344CB8AC3E}">
        <p14:creationId xmlns:p14="http://schemas.microsoft.com/office/powerpoint/2010/main" val="3084407477"/>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C655FF6-AFB2-EF49-BDB1-36C351439821}" type="slidenum">
              <a:rPr lang="en-US"/>
              <a:pPr>
                <a:defRPr/>
              </a:pPr>
              <a:t>‹#›</a:t>
            </a:fld>
            <a:endParaRPr lang="en-US"/>
          </a:p>
        </p:txBody>
      </p:sp>
    </p:spTree>
    <p:extLst>
      <p:ext uri="{BB962C8B-B14F-4D97-AF65-F5344CB8AC3E}">
        <p14:creationId xmlns:p14="http://schemas.microsoft.com/office/powerpoint/2010/main" val="3445882657"/>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62B26E0-A544-D040-A8D5-7EAD45919542}" type="slidenum">
              <a:rPr lang="en-US"/>
              <a:pPr>
                <a:defRPr/>
              </a:pPr>
              <a:t>‹#›</a:t>
            </a:fld>
            <a:endParaRPr lang="en-US"/>
          </a:p>
        </p:txBody>
      </p:sp>
    </p:spTree>
    <p:extLst>
      <p:ext uri="{BB962C8B-B14F-4D97-AF65-F5344CB8AC3E}">
        <p14:creationId xmlns:p14="http://schemas.microsoft.com/office/powerpoint/2010/main" val="2176266621"/>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318AEAD-4197-B146-9E49-7279BF0749FF}" type="slidenum">
              <a:rPr lang="en-US"/>
              <a:pPr>
                <a:defRPr/>
              </a:pPr>
              <a:t>‹#›</a:t>
            </a:fld>
            <a:endParaRPr lang="en-US"/>
          </a:p>
        </p:txBody>
      </p:sp>
    </p:spTree>
    <p:extLst>
      <p:ext uri="{BB962C8B-B14F-4D97-AF65-F5344CB8AC3E}">
        <p14:creationId xmlns:p14="http://schemas.microsoft.com/office/powerpoint/2010/main" val="845248989"/>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6A9B96-4652-6540-A992-56161E1CA7E3}" type="slidenum">
              <a:rPr lang="en-US"/>
              <a:pPr>
                <a:defRPr/>
              </a:pPr>
              <a:t>‹#›</a:t>
            </a:fld>
            <a:endParaRPr lang="en-US"/>
          </a:p>
        </p:txBody>
      </p:sp>
    </p:spTree>
    <p:extLst>
      <p:ext uri="{BB962C8B-B14F-4D97-AF65-F5344CB8AC3E}">
        <p14:creationId xmlns:p14="http://schemas.microsoft.com/office/powerpoint/2010/main" val="1618466984"/>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0DB59C2E-4520-7440-B9A2-7CC100D68456}" type="slidenum">
              <a:rPr lang="en-US"/>
              <a:pPr>
                <a:defRPr/>
              </a:pPr>
              <a:t>‹#›</a:t>
            </a:fld>
            <a:endParaRPr lang="en-US"/>
          </a:p>
        </p:txBody>
      </p:sp>
    </p:spTree>
    <p:extLst>
      <p:ext uri="{BB962C8B-B14F-4D97-AF65-F5344CB8AC3E}">
        <p14:creationId xmlns:p14="http://schemas.microsoft.com/office/powerpoint/2010/main" val="3763895451"/>
      </p:ext>
    </p:extLst>
  </p:cSld>
  <p:clrMapOvr>
    <a:masterClrMapping/>
  </p:clrMapOvr>
  <p:transition>
    <p:cut/>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224D864-976D-774E-98EE-7DB0266BBF71}" type="slidenum">
              <a:rPr lang="en-US"/>
              <a:pPr>
                <a:defRPr/>
              </a:pPr>
              <a:t>‹#›</a:t>
            </a:fld>
            <a:endParaRPr lang="en-US"/>
          </a:p>
        </p:txBody>
      </p:sp>
    </p:spTree>
    <p:extLst>
      <p:ext uri="{BB962C8B-B14F-4D97-AF65-F5344CB8AC3E}">
        <p14:creationId xmlns:p14="http://schemas.microsoft.com/office/powerpoint/2010/main" val="461963555"/>
      </p:ext>
    </p:extLst>
  </p:cSld>
  <p:clrMapOvr>
    <a:masterClrMapping/>
  </p:clrMapOvr>
  <p:transition/>
</p:sldLayout>
</file>

<file path=ppt/slideLayouts/slideLayout6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6DD4F99-E504-5345-8B2F-68BD126DAC31}" type="slidenum">
              <a:rPr lang="en-US"/>
              <a:pPr>
                <a:defRPr/>
              </a:pPr>
              <a:t>‹#›</a:t>
            </a:fld>
            <a:endParaRPr lang="en-US"/>
          </a:p>
        </p:txBody>
      </p:sp>
    </p:spTree>
    <p:extLst>
      <p:ext uri="{BB962C8B-B14F-4D97-AF65-F5344CB8AC3E}">
        <p14:creationId xmlns:p14="http://schemas.microsoft.com/office/powerpoint/2010/main" val="2754101950"/>
      </p:ext>
    </p:extLst>
  </p:cSld>
  <p:clrMapOvr>
    <a:masterClrMapping/>
  </p:clrMapOvr>
  <p:transition/>
</p:sldLayout>
</file>

<file path=ppt/slideLayouts/slideLayout6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DCAC01CF-AA2E-244D-8141-3E05F23BB28F}" type="slidenum">
              <a:rPr lang="en-US"/>
              <a:pPr>
                <a:defRPr/>
              </a:pPr>
              <a:t>‹#›</a:t>
            </a:fld>
            <a:endParaRPr lang="en-US"/>
          </a:p>
        </p:txBody>
      </p:sp>
    </p:spTree>
    <p:extLst>
      <p:ext uri="{BB962C8B-B14F-4D97-AF65-F5344CB8AC3E}">
        <p14:creationId xmlns:p14="http://schemas.microsoft.com/office/powerpoint/2010/main" val="2447971387"/>
      </p:ext>
    </p:extLst>
  </p:cSld>
  <p:clrMapOvr>
    <a:masterClrMapping/>
  </p:clrMapOvr>
  <p:transition/>
</p:sldLayout>
</file>

<file path=ppt/slideLayouts/slideLayout6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42566844-59E8-904A-B813-5006D8A8E284}" type="slidenum">
              <a:rPr lang="en-US"/>
              <a:pPr>
                <a:defRPr/>
              </a:pPr>
              <a:t>‹#›</a:t>
            </a:fld>
            <a:endParaRPr lang="en-US"/>
          </a:p>
        </p:txBody>
      </p:sp>
    </p:spTree>
    <p:extLst>
      <p:ext uri="{BB962C8B-B14F-4D97-AF65-F5344CB8AC3E}">
        <p14:creationId xmlns:p14="http://schemas.microsoft.com/office/powerpoint/2010/main" val="969566643"/>
      </p:ext>
    </p:extLst>
  </p:cSld>
  <p:clrMapOvr>
    <a:masterClrMapping/>
  </p:clrMapOvr>
  <p:transition/>
</p:sldLayout>
</file>

<file path=ppt/slideLayouts/slideLayout6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1FD5F38-E312-5A48-BEEB-A7F71BFFCA88}" type="slidenum">
              <a:rPr lang="en-US"/>
              <a:pPr>
                <a:defRPr/>
              </a:pPr>
              <a:t>‹#›</a:t>
            </a:fld>
            <a:endParaRPr lang="en-US"/>
          </a:p>
        </p:txBody>
      </p:sp>
    </p:spTree>
    <p:extLst>
      <p:ext uri="{BB962C8B-B14F-4D97-AF65-F5344CB8AC3E}">
        <p14:creationId xmlns:p14="http://schemas.microsoft.com/office/powerpoint/2010/main" val="878375716"/>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5802A939-EA89-2C4B-A51E-24102B3E9637}" type="slidenum">
              <a:rPr lang="en-US"/>
              <a:pPr>
                <a:defRPr/>
              </a:pPr>
              <a:t>‹#›</a:t>
            </a:fld>
            <a:endParaRPr lang="en-US"/>
          </a:p>
        </p:txBody>
      </p:sp>
    </p:spTree>
    <p:extLst>
      <p:ext uri="{BB962C8B-B14F-4D97-AF65-F5344CB8AC3E}">
        <p14:creationId xmlns:p14="http://schemas.microsoft.com/office/powerpoint/2010/main" val="692652447"/>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1CDD36F-7046-FF4D-BED2-1FC2EE08E296}" type="slidenum">
              <a:rPr lang="en-US"/>
              <a:pPr>
                <a:defRPr/>
              </a:pPr>
              <a:t>‹#›</a:t>
            </a:fld>
            <a:endParaRPr lang="en-US"/>
          </a:p>
        </p:txBody>
      </p:sp>
    </p:spTree>
    <p:extLst>
      <p:ext uri="{BB962C8B-B14F-4D97-AF65-F5344CB8AC3E}">
        <p14:creationId xmlns:p14="http://schemas.microsoft.com/office/powerpoint/2010/main" val="2770953930"/>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850B5B1-F231-2A4A-A91F-E5628428E5A6}" type="slidenum">
              <a:rPr lang="en-US"/>
              <a:pPr>
                <a:defRPr/>
              </a:pPr>
              <a:t>‹#›</a:t>
            </a:fld>
            <a:endParaRPr lang="en-US"/>
          </a:p>
        </p:txBody>
      </p:sp>
    </p:spTree>
    <p:extLst>
      <p:ext uri="{BB962C8B-B14F-4D97-AF65-F5344CB8AC3E}">
        <p14:creationId xmlns:p14="http://schemas.microsoft.com/office/powerpoint/2010/main" val="4262707847"/>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81A820EE-2B72-0647-A224-62F4BEF65944}" type="slidenum">
              <a:rPr lang="en-US"/>
              <a:pPr>
                <a:defRPr/>
              </a:pPr>
              <a:t>‹#›</a:t>
            </a:fld>
            <a:endParaRPr lang="en-US"/>
          </a:p>
        </p:txBody>
      </p:sp>
    </p:spTree>
    <p:extLst>
      <p:ext uri="{BB962C8B-B14F-4D97-AF65-F5344CB8AC3E}">
        <p14:creationId xmlns:p14="http://schemas.microsoft.com/office/powerpoint/2010/main" val="183373504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5381FC31-2F8F-AD46-B093-393171BD20D3}" type="slidenum">
              <a:rPr lang="en-US"/>
              <a:pPr>
                <a:defRPr/>
              </a:pPr>
              <a:t>‹#›</a:t>
            </a:fld>
            <a:endParaRPr lang="en-US"/>
          </a:p>
        </p:txBody>
      </p:sp>
    </p:spTree>
    <p:extLst>
      <p:ext uri="{BB962C8B-B14F-4D97-AF65-F5344CB8AC3E}">
        <p14:creationId xmlns:p14="http://schemas.microsoft.com/office/powerpoint/2010/main" val="15829951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D967910-FA83-F348-A1A4-C71900E0AFD1}" type="slidenum">
              <a:rPr lang="en-US"/>
              <a:pPr>
                <a:defRPr/>
              </a:pPr>
              <a:t>‹#›</a:t>
            </a:fld>
            <a:endParaRPr lang="en-US"/>
          </a:p>
        </p:txBody>
      </p:sp>
    </p:spTree>
    <p:extLst>
      <p:ext uri="{BB962C8B-B14F-4D97-AF65-F5344CB8AC3E}">
        <p14:creationId xmlns:p14="http://schemas.microsoft.com/office/powerpoint/2010/main" val="26068686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08213" y="2286000"/>
            <a:ext cx="31623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522913" y="2286000"/>
            <a:ext cx="3163887"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2CE95AEE-9CC6-FA4D-BD79-9D9DCFC5906F}" type="slidenum">
              <a:rPr lang="en-US"/>
              <a:pPr>
                <a:defRPr/>
              </a:pPr>
              <a:t>‹#›</a:t>
            </a:fld>
            <a:endParaRPr lang="en-US"/>
          </a:p>
        </p:txBody>
      </p:sp>
    </p:spTree>
    <p:extLst>
      <p:ext uri="{BB962C8B-B14F-4D97-AF65-F5344CB8AC3E}">
        <p14:creationId xmlns:p14="http://schemas.microsoft.com/office/powerpoint/2010/main" val="374400325"/>
      </p:ext>
    </p:extLst>
  </p:cSld>
  <p:clrMapOvr>
    <a:masterClrMapping/>
  </p:clrMapOvr>
  <p:transition>
    <p:cut/>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EBF3A4A3-75EC-F74F-983E-01C87491CCBC}" type="slidenum">
              <a:rPr lang="en-US"/>
              <a:pPr>
                <a:defRPr/>
              </a:pPr>
              <a:t>‹#›</a:t>
            </a:fld>
            <a:endParaRPr lang="en-US"/>
          </a:p>
        </p:txBody>
      </p:sp>
    </p:spTree>
    <p:extLst>
      <p:ext uri="{BB962C8B-B14F-4D97-AF65-F5344CB8AC3E}">
        <p14:creationId xmlns:p14="http://schemas.microsoft.com/office/powerpoint/2010/main" val="3497796993"/>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4A85BD4-0E8E-F641-ADC3-692D77231B1A}" type="slidenum">
              <a:rPr lang="en-US"/>
              <a:pPr>
                <a:defRPr/>
              </a:pPr>
              <a:t>‹#›</a:t>
            </a:fld>
            <a:endParaRPr lang="en-US"/>
          </a:p>
        </p:txBody>
      </p:sp>
    </p:spTree>
    <p:extLst>
      <p:ext uri="{BB962C8B-B14F-4D97-AF65-F5344CB8AC3E}">
        <p14:creationId xmlns:p14="http://schemas.microsoft.com/office/powerpoint/2010/main" val="3751250973"/>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2A5644E-B10B-164D-B326-89A73D120775}" type="slidenum">
              <a:rPr lang="en-US"/>
              <a:pPr>
                <a:defRPr/>
              </a:pPr>
              <a:t>‹#›</a:t>
            </a:fld>
            <a:endParaRPr lang="en-US"/>
          </a:p>
        </p:txBody>
      </p:sp>
    </p:spTree>
    <p:extLst>
      <p:ext uri="{BB962C8B-B14F-4D97-AF65-F5344CB8AC3E}">
        <p14:creationId xmlns:p14="http://schemas.microsoft.com/office/powerpoint/2010/main" val="3651752001"/>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28D011D-0BAC-704B-9713-E5DB8B92B577}" type="slidenum">
              <a:rPr lang="en-US"/>
              <a:pPr>
                <a:defRPr/>
              </a:pPr>
              <a:t>‹#›</a:t>
            </a:fld>
            <a:endParaRPr lang="en-US"/>
          </a:p>
        </p:txBody>
      </p:sp>
    </p:spTree>
    <p:extLst>
      <p:ext uri="{BB962C8B-B14F-4D97-AF65-F5344CB8AC3E}">
        <p14:creationId xmlns:p14="http://schemas.microsoft.com/office/powerpoint/2010/main" val="136786270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5D36CA-AFDF-6E49-90D7-283572532449}" type="slidenum">
              <a:rPr lang="en-US"/>
              <a:pPr>
                <a:defRPr/>
              </a:pPr>
              <a:t>‹#›</a:t>
            </a:fld>
            <a:endParaRPr lang="en-US"/>
          </a:p>
        </p:txBody>
      </p:sp>
    </p:spTree>
    <p:extLst>
      <p:ext uri="{BB962C8B-B14F-4D97-AF65-F5344CB8AC3E}">
        <p14:creationId xmlns:p14="http://schemas.microsoft.com/office/powerpoint/2010/main" val="1899152639"/>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66DF8EEA-03EA-F845-BFD0-7FA2670F3071}" type="slidenum">
              <a:rPr lang="en-US"/>
              <a:pPr>
                <a:defRPr/>
              </a:pPr>
              <a:t>‹#›</a:t>
            </a:fld>
            <a:endParaRPr lang="en-US"/>
          </a:p>
        </p:txBody>
      </p:sp>
    </p:spTree>
    <p:extLst>
      <p:ext uri="{BB962C8B-B14F-4D97-AF65-F5344CB8AC3E}">
        <p14:creationId xmlns:p14="http://schemas.microsoft.com/office/powerpoint/2010/main" val="4214595816"/>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7F5D9F17-05FA-4F4D-8EE2-E422BFDBD539}" type="slidenum">
              <a:rPr lang="en-US"/>
              <a:pPr>
                <a:defRPr/>
              </a:pPr>
              <a:t>‹#›</a:t>
            </a:fld>
            <a:endParaRPr lang="en-US"/>
          </a:p>
        </p:txBody>
      </p:sp>
    </p:spTree>
    <p:extLst>
      <p:ext uri="{BB962C8B-B14F-4D97-AF65-F5344CB8AC3E}">
        <p14:creationId xmlns:p14="http://schemas.microsoft.com/office/powerpoint/2010/main" val="1337600761"/>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69"/>
          <p:cNvSpPr>
            <a:spLocks noGrp="1" noChangeArrowheads="1"/>
          </p:cNvSpPr>
          <p:nvPr>
            <p:ph type="dt" sz="half" idx="10"/>
          </p:nvPr>
        </p:nvSpPr>
        <p:spPr/>
        <p:txBody>
          <a:bodyPr/>
          <a:lstStyle>
            <a:lvl1pPr eaLnBrk="1" hangingPunct="1">
              <a:defRPr>
                <a:solidFill>
                  <a:srgbClr val="FFFFFF"/>
                </a:solidFill>
                <a:latin typeface="Arial"/>
              </a:defRPr>
            </a:lvl1pPr>
          </a:lstStyle>
          <a:p>
            <a:pPr>
              <a:defRPr/>
            </a:pPr>
            <a:endParaRPr lang="en-US"/>
          </a:p>
        </p:txBody>
      </p:sp>
      <p:sp>
        <p:nvSpPr>
          <p:cNvPr id="5" name="Rectangle 70"/>
          <p:cNvSpPr>
            <a:spLocks noGrp="1" noChangeArrowheads="1"/>
          </p:cNvSpPr>
          <p:nvPr>
            <p:ph type="ftr" sz="quarter" idx="11"/>
          </p:nvPr>
        </p:nvSpPr>
        <p:spPr/>
        <p:txBody>
          <a:bodyPr/>
          <a:lstStyle>
            <a:lvl1pPr eaLnBrk="1" hangingPunct="1">
              <a:defRPr>
                <a:solidFill>
                  <a:srgbClr val="FFFFFF"/>
                </a:solidFill>
                <a:latin typeface="Arial"/>
              </a:defRPr>
            </a:lvl1pPr>
          </a:lstStyle>
          <a:p>
            <a:pPr>
              <a:defRPr/>
            </a:pPr>
            <a:endParaRPr lang="en-US"/>
          </a:p>
        </p:txBody>
      </p:sp>
      <p:sp>
        <p:nvSpPr>
          <p:cNvPr id="6" name="Rectangle 71"/>
          <p:cNvSpPr>
            <a:spLocks noGrp="1" noChangeArrowheads="1"/>
          </p:cNvSpPr>
          <p:nvPr>
            <p:ph type="sldNum" sz="quarter" idx="12"/>
          </p:nvPr>
        </p:nvSpPr>
        <p:spPr/>
        <p:txBody>
          <a:bodyPr/>
          <a:lstStyle>
            <a:lvl1pPr eaLnBrk="1" hangingPunct="1">
              <a:defRPr>
                <a:solidFill>
                  <a:srgbClr val="FFFFFF"/>
                </a:solidFill>
                <a:latin typeface="Arial"/>
              </a:defRPr>
            </a:lvl1pPr>
          </a:lstStyle>
          <a:p>
            <a:pPr>
              <a:defRPr/>
            </a:pPr>
            <a:fld id="{FB79FCF7-A00F-1641-8CC6-272D6CDAE929}" type="slidenum">
              <a:rPr lang="en-US"/>
              <a:pPr>
                <a:defRPr/>
              </a:pPr>
              <a:t>‹#›</a:t>
            </a:fld>
            <a:endParaRPr lang="en-US"/>
          </a:p>
        </p:txBody>
      </p:sp>
    </p:spTree>
    <p:extLst>
      <p:ext uri="{BB962C8B-B14F-4D97-AF65-F5344CB8AC3E}">
        <p14:creationId xmlns:p14="http://schemas.microsoft.com/office/powerpoint/2010/main" val="3896890266"/>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8209CAF2-6F46-7C41-BC6E-6D29701E4118}" type="slidenum">
              <a:rPr lang="en-US"/>
              <a:pPr>
                <a:defRPr/>
              </a:pPr>
              <a:t>‹#›</a:t>
            </a:fld>
            <a:endParaRPr lang="en-US"/>
          </a:p>
        </p:txBody>
      </p:sp>
    </p:spTree>
    <p:extLst>
      <p:ext uri="{BB962C8B-B14F-4D97-AF65-F5344CB8AC3E}">
        <p14:creationId xmlns:p14="http://schemas.microsoft.com/office/powerpoint/2010/main" val="3771407407"/>
      </p:ext>
    </p:extLst>
  </p:cSld>
  <p:clrMapOvr>
    <a:masterClrMapping/>
  </p:clrMapOvr>
  <p:transition spd="med">
    <p:randomBar dir="vert"/>
  </p:transition>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3124511-D995-714D-BD2C-EA8ED05680C8}" type="slidenum">
              <a:rPr lang="en-US"/>
              <a:pPr>
                <a:defRPr/>
              </a:pPr>
              <a:t>‹#›</a:t>
            </a:fld>
            <a:endParaRPr lang="en-US"/>
          </a:p>
        </p:txBody>
      </p:sp>
    </p:spTree>
    <p:extLst>
      <p:ext uri="{BB962C8B-B14F-4D97-AF65-F5344CB8AC3E}">
        <p14:creationId xmlns:p14="http://schemas.microsoft.com/office/powerpoint/2010/main" val="4247201305"/>
      </p:ext>
    </p:extLst>
  </p:cSld>
  <p:clrMapOvr>
    <a:masterClrMapping/>
  </p:clrMapOvr>
  <p:transition spd="med">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8"/>
          <p:cNvSpPr>
            <a:spLocks noGrp="1" noChangeArrowheads="1"/>
          </p:cNvSpPr>
          <p:nvPr>
            <p:ph type="dt" sz="half" idx="10"/>
          </p:nvPr>
        </p:nvSpPr>
        <p:spPr>
          <a:ln/>
        </p:spPr>
        <p:txBody>
          <a:bodyPr/>
          <a:lstStyle>
            <a:lvl1pPr>
              <a:defRPr/>
            </a:lvl1pPr>
          </a:lstStyle>
          <a:p>
            <a:pPr>
              <a:defRPr/>
            </a:pPr>
            <a:endParaRPr lang="en-US"/>
          </a:p>
        </p:txBody>
      </p:sp>
      <p:sp>
        <p:nvSpPr>
          <p:cNvPr id="8" name="Rectangle 79"/>
          <p:cNvSpPr>
            <a:spLocks noGrp="1" noChangeArrowheads="1"/>
          </p:cNvSpPr>
          <p:nvPr>
            <p:ph type="ftr" sz="quarter" idx="11"/>
          </p:nvPr>
        </p:nvSpPr>
        <p:spPr>
          <a:ln/>
        </p:spPr>
        <p:txBody>
          <a:bodyPr/>
          <a:lstStyle>
            <a:lvl1pPr>
              <a:defRPr/>
            </a:lvl1pPr>
          </a:lstStyle>
          <a:p>
            <a:pPr>
              <a:defRPr/>
            </a:pPr>
            <a:endParaRPr lang="en-US"/>
          </a:p>
        </p:txBody>
      </p:sp>
      <p:sp>
        <p:nvSpPr>
          <p:cNvPr id="9" name="Rectangle 80"/>
          <p:cNvSpPr>
            <a:spLocks noGrp="1" noChangeArrowheads="1"/>
          </p:cNvSpPr>
          <p:nvPr>
            <p:ph type="sldNum" sz="quarter" idx="12"/>
          </p:nvPr>
        </p:nvSpPr>
        <p:spPr>
          <a:ln/>
        </p:spPr>
        <p:txBody>
          <a:bodyPr/>
          <a:lstStyle>
            <a:lvl1pPr>
              <a:defRPr/>
            </a:lvl1pPr>
          </a:lstStyle>
          <a:p>
            <a:pPr>
              <a:defRPr/>
            </a:pPr>
            <a:fld id="{440085E8-4963-0E4E-897C-58433457D71E}" type="slidenum">
              <a:rPr lang="en-US"/>
              <a:pPr>
                <a:defRPr/>
              </a:pPr>
              <a:t>‹#›</a:t>
            </a:fld>
            <a:endParaRPr lang="en-US"/>
          </a:p>
        </p:txBody>
      </p:sp>
    </p:spTree>
    <p:extLst>
      <p:ext uri="{BB962C8B-B14F-4D97-AF65-F5344CB8AC3E}">
        <p14:creationId xmlns:p14="http://schemas.microsoft.com/office/powerpoint/2010/main" val="2123941534"/>
      </p:ext>
    </p:extLst>
  </p:cSld>
  <p:clrMapOvr>
    <a:masterClrMapping/>
  </p:clrMapOvr>
  <p:transition>
    <p:cut/>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0CFB7E70-075B-894A-898B-AD1BDB03A914}" type="slidenum">
              <a:rPr lang="en-US"/>
              <a:pPr>
                <a:defRPr/>
              </a:pPr>
              <a:t>‹#›</a:t>
            </a:fld>
            <a:endParaRPr lang="en-US"/>
          </a:p>
        </p:txBody>
      </p:sp>
    </p:spTree>
    <p:extLst>
      <p:ext uri="{BB962C8B-B14F-4D97-AF65-F5344CB8AC3E}">
        <p14:creationId xmlns:p14="http://schemas.microsoft.com/office/powerpoint/2010/main" val="3741292785"/>
      </p:ext>
    </p:extLst>
  </p:cSld>
  <p:clrMapOvr>
    <a:masterClrMapping/>
  </p:clrMapOvr>
  <p:transition spd="med">
    <p:randomBar dir="vert"/>
  </p:transition>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DF040417-785D-644B-BD77-7EA786F519E1}" type="slidenum">
              <a:rPr lang="en-US"/>
              <a:pPr>
                <a:defRPr/>
              </a:pPr>
              <a:t>‹#›</a:t>
            </a:fld>
            <a:endParaRPr lang="en-US"/>
          </a:p>
        </p:txBody>
      </p:sp>
    </p:spTree>
    <p:extLst>
      <p:ext uri="{BB962C8B-B14F-4D97-AF65-F5344CB8AC3E}">
        <p14:creationId xmlns:p14="http://schemas.microsoft.com/office/powerpoint/2010/main" val="3239519425"/>
      </p:ext>
    </p:extLst>
  </p:cSld>
  <p:clrMapOvr>
    <a:masterClrMapping/>
  </p:clrMapOvr>
  <p:transition spd="med">
    <p:randomBar dir="vert"/>
  </p:transition>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B6421B49-44B7-5E46-8DFC-B43B821499D4}" type="slidenum">
              <a:rPr lang="en-US"/>
              <a:pPr>
                <a:defRPr/>
              </a:pPr>
              <a:t>‹#›</a:t>
            </a:fld>
            <a:endParaRPr lang="en-US"/>
          </a:p>
        </p:txBody>
      </p:sp>
    </p:spTree>
    <p:extLst>
      <p:ext uri="{BB962C8B-B14F-4D97-AF65-F5344CB8AC3E}">
        <p14:creationId xmlns:p14="http://schemas.microsoft.com/office/powerpoint/2010/main" val="1805511685"/>
      </p:ext>
    </p:extLst>
  </p:cSld>
  <p:clrMapOvr>
    <a:masterClrMapping/>
  </p:clrMapOvr>
  <p:transition spd="med">
    <p:randomBar dir="vert"/>
  </p:transition>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50C85143-DB17-2E43-A12F-904B5875FA74}" type="slidenum">
              <a:rPr lang="en-US"/>
              <a:pPr>
                <a:defRPr/>
              </a:pPr>
              <a:t>‹#›</a:t>
            </a:fld>
            <a:endParaRPr lang="en-US"/>
          </a:p>
        </p:txBody>
      </p:sp>
    </p:spTree>
    <p:extLst>
      <p:ext uri="{BB962C8B-B14F-4D97-AF65-F5344CB8AC3E}">
        <p14:creationId xmlns:p14="http://schemas.microsoft.com/office/powerpoint/2010/main" val="1826982131"/>
      </p:ext>
    </p:extLst>
  </p:cSld>
  <p:clrMapOvr>
    <a:masterClrMapping/>
  </p:clrMapOvr>
  <p:transition spd="med">
    <p:randomBar dir="vert"/>
  </p:transition>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84A00B5E-911D-374B-8092-F369415B6236}" type="slidenum">
              <a:rPr lang="en-US"/>
              <a:pPr>
                <a:defRPr/>
              </a:pPr>
              <a:t>‹#›</a:t>
            </a:fld>
            <a:endParaRPr lang="en-US"/>
          </a:p>
        </p:txBody>
      </p:sp>
    </p:spTree>
    <p:extLst>
      <p:ext uri="{BB962C8B-B14F-4D97-AF65-F5344CB8AC3E}">
        <p14:creationId xmlns:p14="http://schemas.microsoft.com/office/powerpoint/2010/main" val="2393092450"/>
      </p:ext>
    </p:extLst>
  </p:cSld>
  <p:clrMapOvr>
    <a:masterClrMapping/>
  </p:clrMapOvr>
  <p:transition spd="med">
    <p:randomBar dir="vert"/>
  </p:transition>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0A30C747-4901-9B43-B83B-29C55FB66455}" type="slidenum">
              <a:rPr lang="en-US"/>
              <a:pPr>
                <a:defRPr/>
              </a:pPr>
              <a:t>‹#›</a:t>
            </a:fld>
            <a:endParaRPr lang="en-US"/>
          </a:p>
        </p:txBody>
      </p:sp>
    </p:spTree>
    <p:extLst>
      <p:ext uri="{BB962C8B-B14F-4D97-AF65-F5344CB8AC3E}">
        <p14:creationId xmlns:p14="http://schemas.microsoft.com/office/powerpoint/2010/main" val="4195557992"/>
      </p:ext>
    </p:extLst>
  </p:cSld>
  <p:clrMapOvr>
    <a:masterClrMapping/>
  </p:clrMapOvr>
  <p:transition spd="med">
    <p:randomBar dir="vert"/>
  </p:transition>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77B09D42-36BF-1141-A099-E16FB7909572}" type="slidenum">
              <a:rPr lang="en-US"/>
              <a:pPr>
                <a:defRPr/>
              </a:pPr>
              <a:t>‹#›</a:t>
            </a:fld>
            <a:endParaRPr lang="en-US"/>
          </a:p>
        </p:txBody>
      </p:sp>
    </p:spTree>
    <p:extLst>
      <p:ext uri="{BB962C8B-B14F-4D97-AF65-F5344CB8AC3E}">
        <p14:creationId xmlns:p14="http://schemas.microsoft.com/office/powerpoint/2010/main" val="2632160669"/>
      </p:ext>
    </p:extLst>
  </p:cSld>
  <p:clrMapOvr>
    <a:masterClrMapping/>
  </p:clrMapOvr>
  <p:transition spd="med">
    <p:randomBar dir="vert"/>
  </p:transition>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F1274066-1AB7-9646-9940-035384F8867C}" type="slidenum">
              <a:rPr lang="en-US"/>
              <a:pPr>
                <a:defRPr/>
              </a:pPr>
              <a:t>‹#›</a:t>
            </a:fld>
            <a:endParaRPr lang="en-US"/>
          </a:p>
        </p:txBody>
      </p:sp>
    </p:spTree>
    <p:extLst>
      <p:ext uri="{BB962C8B-B14F-4D97-AF65-F5344CB8AC3E}">
        <p14:creationId xmlns:p14="http://schemas.microsoft.com/office/powerpoint/2010/main" val="2770552982"/>
      </p:ext>
    </p:extLst>
  </p:cSld>
  <p:clrMapOvr>
    <a:masterClrMapping/>
  </p:clrMapOvr>
  <p:transition spd="med">
    <p:randomBar dir="vert"/>
  </p:transition>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A19E9522-D6EA-CB4F-BD3B-5CA2F8323CAD}" type="slidenum">
              <a:rPr lang="en-US"/>
              <a:pPr>
                <a:defRPr/>
              </a:pPr>
              <a:t>‹#›</a:t>
            </a:fld>
            <a:endParaRPr lang="en-US"/>
          </a:p>
        </p:txBody>
      </p:sp>
    </p:spTree>
    <p:extLst>
      <p:ext uri="{BB962C8B-B14F-4D97-AF65-F5344CB8AC3E}">
        <p14:creationId xmlns:p14="http://schemas.microsoft.com/office/powerpoint/2010/main" val="2208381737"/>
      </p:ext>
    </p:extLst>
  </p:cSld>
  <p:clrMapOvr>
    <a:masterClrMapping/>
  </p:clrMapOvr>
  <p:transition spd="med">
    <p:randomBar dir="vert"/>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6936697"/>
      </p:ext>
    </p:extLst>
  </p:cSld>
  <p:clrMapOvr>
    <a:masterClrMapping/>
  </p:clrMapOvr>
  <p:transition spd="med">
    <p:randomBar dir="vert"/>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8"/>
          <p:cNvSpPr>
            <a:spLocks noGrp="1" noChangeArrowheads="1"/>
          </p:cNvSpPr>
          <p:nvPr>
            <p:ph type="dt" sz="half" idx="10"/>
          </p:nvPr>
        </p:nvSpPr>
        <p:spPr>
          <a:ln/>
        </p:spPr>
        <p:txBody>
          <a:bodyPr/>
          <a:lstStyle>
            <a:lvl1pPr>
              <a:defRPr/>
            </a:lvl1pPr>
          </a:lstStyle>
          <a:p>
            <a:pPr>
              <a:defRPr/>
            </a:pPr>
            <a:endParaRPr lang="en-US"/>
          </a:p>
        </p:txBody>
      </p:sp>
      <p:sp>
        <p:nvSpPr>
          <p:cNvPr id="4" name="Rectangle 79"/>
          <p:cNvSpPr>
            <a:spLocks noGrp="1" noChangeArrowheads="1"/>
          </p:cNvSpPr>
          <p:nvPr>
            <p:ph type="ftr" sz="quarter" idx="11"/>
          </p:nvPr>
        </p:nvSpPr>
        <p:spPr>
          <a:ln/>
        </p:spPr>
        <p:txBody>
          <a:bodyPr/>
          <a:lstStyle>
            <a:lvl1pPr>
              <a:defRPr/>
            </a:lvl1pPr>
          </a:lstStyle>
          <a:p>
            <a:pPr>
              <a:defRPr/>
            </a:pPr>
            <a:endParaRPr lang="en-US"/>
          </a:p>
        </p:txBody>
      </p:sp>
      <p:sp>
        <p:nvSpPr>
          <p:cNvPr id="5" name="Rectangle 80"/>
          <p:cNvSpPr>
            <a:spLocks noGrp="1" noChangeArrowheads="1"/>
          </p:cNvSpPr>
          <p:nvPr>
            <p:ph type="sldNum" sz="quarter" idx="12"/>
          </p:nvPr>
        </p:nvSpPr>
        <p:spPr>
          <a:ln/>
        </p:spPr>
        <p:txBody>
          <a:bodyPr/>
          <a:lstStyle>
            <a:lvl1pPr>
              <a:defRPr/>
            </a:lvl1pPr>
          </a:lstStyle>
          <a:p>
            <a:pPr>
              <a:defRPr/>
            </a:pPr>
            <a:fld id="{5E88804C-66C4-5842-A8E5-B5DB3F72AE7D}" type="slidenum">
              <a:rPr lang="en-US"/>
              <a:pPr>
                <a:defRPr/>
              </a:pPr>
              <a:t>‹#›</a:t>
            </a:fld>
            <a:endParaRPr lang="en-US"/>
          </a:p>
        </p:txBody>
      </p:sp>
    </p:spTree>
    <p:extLst>
      <p:ext uri="{BB962C8B-B14F-4D97-AF65-F5344CB8AC3E}">
        <p14:creationId xmlns:p14="http://schemas.microsoft.com/office/powerpoint/2010/main" val="2819792375"/>
      </p:ext>
    </p:extLst>
  </p:cSld>
  <p:clrMapOvr>
    <a:masterClrMapping/>
  </p:clrMapOvr>
  <p:transition>
    <p:cut/>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2261198"/>
      </p:ext>
    </p:extLst>
  </p:cSld>
  <p:clrMapOvr>
    <a:masterClrMapping/>
  </p:clrMapOvr>
  <p:transition spd="med">
    <p:randomBar dir="vert"/>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20430764"/>
      </p:ext>
    </p:extLst>
  </p:cSld>
  <p:clrMapOvr>
    <a:masterClrMapping/>
  </p:clrMapOvr>
  <p:transition spd="med">
    <p:randomBar dir="vert"/>
  </p:transition>
</p:sldLayout>
</file>

<file path=ppt/slideLayouts/slideLayout7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96645127"/>
      </p:ext>
    </p:extLst>
  </p:cSld>
  <p:clrMapOvr>
    <a:masterClrMapping/>
  </p:clrMapOvr>
  <p:transition spd="med">
    <p:randomBar dir="vert"/>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43562531"/>
      </p:ext>
    </p:extLst>
  </p:cSld>
  <p:clrMapOvr>
    <a:masterClrMapping/>
  </p:clrMapOvr>
  <p:transition spd="med">
    <p:randomBar dir="vert"/>
  </p:transition>
</p:sldLayout>
</file>

<file path=ppt/slideLayouts/slideLayout7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53225615"/>
      </p:ext>
    </p:extLst>
  </p:cSld>
  <p:clrMapOvr>
    <a:masterClrMapping/>
  </p:clrMapOvr>
  <p:transition spd="med">
    <p:randomBar dir="vert"/>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756832"/>
      </p:ext>
    </p:extLst>
  </p:cSld>
  <p:clrMapOvr>
    <a:masterClrMapping/>
  </p:clrMapOvr>
  <p:transition spd="med">
    <p:randomBar dir="vert"/>
  </p:transition>
</p:sldLayout>
</file>

<file path=ppt/slideLayouts/slideLayout7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698330"/>
      </p:ext>
    </p:extLst>
  </p:cSld>
  <p:clrMapOvr>
    <a:masterClrMapping/>
  </p:clrMapOvr>
  <p:transition spd="med">
    <p:randomBar dir="vert"/>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2907756"/>
      </p:ext>
    </p:extLst>
  </p:cSld>
  <p:clrMapOvr>
    <a:masterClrMapping/>
  </p:clrMapOvr>
  <p:transition spd="med">
    <p:randomBar dir="vert"/>
  </p:transition>
</p:sldLayout>
</file>

<file path=ppt/slideLayouts/slideLayout7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4557423"/>
      </p:ext>
    </p:extLst>
  </p:cSld>
  <p:clrMapOvr>
    <a:masterClrMapping/>
  </p:clrMapOvr>
  <p:transition spd="med">
    <p:randomBar dir="vert"/>
  </p:transition>
</p:sldLayout>
</file>

<file path=ppt/slideLayouts/slideLayout7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487177"/>
      </p:ext>
    </p:extLst>
  </p:cSld>
  <p:clrMapOvr>
    <a:masterClrMapping/>
  </p:clrMapOvr>
  <p:transition spd="med">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8"/>
          <p:cNvSpPr>
            <a:spLocks noGrp="1" noChangeArrowheads="1"/>
          </p:cNvSpPr>
          <p:nvPr>
            <p:ph type="dt" sz="half" idx="10"/>
          </p:nvPr>
        </p:nvSpPr>
        <p:spPr>
          <a:ln/>
        </p:spPr>
        <p:txBody>
          <a:bodyPr/>
          <a:lstStyle>
            <a:lvl1pPr>
              <a:defRPr/>
            </a:lvl1pPr>
          </a:lstStyle>
          <a:p>
            <a:pPr>
              <a:defRPr/>
            </a:pPr>
            <a:endParaRPr lang="en-US"/>
          </a:p>
        </p:txBody>
      </p:sp>
      <p:sp>
        <p:nvSpPr>
          <p:cNvPr id="3" name="Rectangle 79"/>
          <p:cNvSpPr>
            <a:spLocks noGrp="1" noChangeArrowheads="1"/>
          </p:cNvSpPr>
          <p:nvPr>
            <p:ph type="ftr" sz="quarter" idx="11"/>
          </p:nvPr>
        </p:nvSpPr>
        <p:spPr>
          <a:ln/>
        </p:spPr>
        <p:txBody>
          <a:bodyPr/>
          <a:lstStyle>
            <a:lvl1pPr>
              <a:defRPr/>
            </a:lvl1pPr>
          </a:lstStyle>
          <a:p>
            <a:pPr>
              <a:defRPr/>
            </a:pPr>
            <a:endParaRPr lang="en-US"/>
          </a:p>
        </p:txBody>
      </p:sp>
      <p:sp>
        <p:nvSpPr>
          <p:cNvPr id="4" name="Rectangle 80"/>
          <p:cNvSpPr>
            <a:spLocks noGrp="1" noChangeArrowheads="1"/>
          </p:cNvSpPr>
          <p:nvPr>
            <p:ph type="sldNum" sz="quarter" idx="12"/>
          </p:nvPr>
        </p:nvSpPr>
        <p:spPr>
          <a:ln/>
        </p:spPr>
        <p:txBody>
          <a:bodyPr/>
          <a:lstStyle>
            <a:lvl1pPr>
              <a:defRPr/>
            </a:lvl1pPr>
          </a:lstStyle>
          <a:p>
            <a:pPr>
              <a:defRPr/>
            </a:pPr>
            <a:fld id="{D15D8D57-91CE-B346-BFB0-0E33DCFA0744}" type="slidenum">
              <a:rPr lang="en-US"/>
              <a:pPr>
                <a:defRPr/>
              </a:pPr>
              <a:t>‹#›</a:t>
            </a:fld>
            <a:endParaRPr lang="en-US"/>
          </a:p>
        </p:txBody>
      </p:sp>
    </p:spTree>
    <p:extLst>
      <p:ext uri="{BB962C8B-B14F-4D97-AF65-F5344CB8AC3E}">
        <p14:creationId xmlns:p14="http://schemas.microsoft.com/office/powerpoint/2010/main" val="1807932515"/>
      </p:ext>
    </p:extLst>
  </p:cSld>
  <p:clrMapOvr>
    <a:masterClrMapping/>
  </p:clrMapOvr>
  <p:transition>
    <p:cut/>
  </p:transition>
</p:sldLayout>
</file>

<file path=ppt/slideLayouts/slideLayout73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0156869"/>
      </p:ext>
    </p:extLst>
  </p:cSld>
  <p:clrMapOvr>
    <a:masterClrMapping/>
  </p:clrMapOvr>
  <p:transition spd="med">
    <p:randomBar dir="vert"/>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678923"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678924"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solidFill>
                <a:srgbClr val="FFFFFF"/>
              </a:solidFill>
            </a:endParaRPr>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9818F1DC-29E8-C54E-90B0-26A5ABD23F0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799120690"/>
      </p:ext>
    </p:extLst>
  </p:cSld>
  <p:clrMapOvr>
    <a:masterClrMapping/>
  </p:clrMapOvr>
</p:sldLayout>
</file>

<file path=ppt/slideLayouts/slideLayout7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6A60929-FD19-C448-ABCD-6D8645362293}"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882842097"/>
      </p:ext>
    </p:extLst>
  </p:cSld>
  <p:clrMapOvr>
    <a:masterClrMapping/>
  </p:clrMapOvr>
</p:sldLayout>
</file>

<file path=ppt/slideLayouts/slideLayout7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E985A897-724C-ED46-B706-33076B5D2856}"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990662175"/>
      </p:ext>
    </p:extLst>
  </p:cSld>
  <p:clrMapOvr>
    <a:masterClrMapping/>
  </p:clrMapOvr>
</p:sldLayout>
</file>

<file path=ppt/slideLayouts/slideLayout7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A7598BBB-A97B-AD40-A5C7-ADD84202A706}"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879164371"/>
      </p:ext>
    </p:extLst>
  </p:cSld>
  <p:clrMapOvr>
    <a:masterClrMapping/>
  </p:clrMapOvr>
</p:sldLayout>
</file>

<file path=ppt/slideLayouts/slideLayout7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3"/>
          <p:cNvSpPr>
            <a:spLocks noGrp="1" noChangeArrowheads="1"/>
          </p:cNvSpPr>
          <p:nvPr>
            <p:ph type="sldNum" sz="quarter" idx="11"/>
          </p:nvPr>
        </p:nvSpPr>
        <p:spPr>
          <a:ln/>
        </p:spPr>
        <p:txBody>
          <a:bodyPr/>
          <a:lstStyle>
            <a:lvl1pPr>
              <a:defRPr/>
            </a:lvl1pPr>
          </a:lstStyle>
          <a:p>
            <a:pPr>
              <a:defRPr/>
            </a:pPr>
            <a:fld id="{BA71B7F5-53E7-C84A-9F5D-A8119CA13C41}" type="slidenum">
              <a:rPr lang="en-US">
                <a:solidFill>
                  <a:srgbClr val="FFFFFF"/>
                </a:solidFill>
              </a:rPr>
              <a:pPr>
                <a:defRPr/>
              </a:pPr>
              <a:t>‹#›</a:t>
            </a:fld>
            <a:endParaRPr lang="en-US">
              <a:solidFill>
                <a:srgbClr val="FFFFFF"/>
              </a:solidFill>
            </a:endParaRPr>
          </a:p>
        </p:txBody>
      </p:sp>
      <p:sp>
        <p:nvSpPr>
          <p:cNvPr id="9"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175713729"/>
      </p:ext>
    </p:extLst>
  </p:cSld>
  <p:clrMapOvr>
    <a:masterClrMapping/>
  </p:clrMapOvr>
</p:sldLayout>
</file>

<file path=ppt/slideLayouts/slideLayout7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3"/>
          <p:cNvSpPr>
            <a:spLocks noGrp="1" noChangeArrowheads="1"/>
          </p:cNvSpPr>
          <p:nvPr>
            <p:ph type="sldNum" sz="quarter" idx="11"/>
          </p:nvPr>
        </p:nvSpPr>
        <p:spPr>
          <a:ln/>
        </p:spPr>
        <p:txBody>
          <a:bodyPr/>
          <a:lstStyle>
            <a:lvl1pPr>
              <a:defRPr/>
            </a:lvl1pPr>
          </a:lstStyle>
          <a:p>
            <a:pPr>
              <a:defRPr/>
            </a:pPr>
            <a:fld id="{A791E62F-1E78-DE40-867C-A49A58704F4B}" type="slidenum">
              <a:rPr lang="en-US">
                <a:solidFill>
                  <a:srgbClr val="FFFFFF"/>
                </a:solidFill>
              </a:rPr>
              <a:pPr>
                <a:defRPr/>
              </a:pPr>
              <a:t>‹#›</a:t>
            </a:fld>
            <a:endParaRPr lang="en-US">
              <a:solidFill>
                <a:srgbClr val="FFFFFF"/>
              </a:solidFill>
            </a:endParaRPr>
          </a:p>
        </p:txBody>
      </p:sp>
      <p:sp>
        <p:nvSpPr>
          <p:cNvPr id="5"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40495496"/>
      </p:ext>
    </p:extLst>
  </p:cSld>
  <p:clrMapOvr>
    <a:masterClrMapping/>
  </p:clrMapOvr>
</p:sldLayout>
</file>

<file path=ppt/slideLayouts/slideLayout7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3"/>
          <p:cNvSpPr>
            <a:spLocks noGrp="1" noChangeArrowheads="1"/>
          </p:cNvSpPr>
          <p:nvPr>
            <p:ph type="sldNum" sz="quarter" idx="11"/>
          </p:nvPr>
        </p:nvSpPr>
        <p:spPr>
          <a:ln/>
        </p:spPr>
        <p:txBody>
          <a:bodyPr/>
          <a:lstStyle>
            <a:lvl1pPr>
              <a:defRPr/>
            </a:lvl1pPr>
          </a:lstStyle>
          <a:p>
            <a:pPr>
              <a:defRPr/>
            </a:pPr>
            <a:fld id="{43140B12-3903-8D47-9A2C-73D36BEA248A}" type="slidenum">
              <a:rPr lang="en-US">
                <a:solidFill>
                  <a:srgbClr val="FFFFFF"/>
                </a:solidFill>
              </a:rPr>
              <a:pPr>
                <a:defRPr/>
              </a:pPr>
              <a:t>‹#›</a:t>
            </a:fld>
            <a:endParaRPr lang="en-US">
              <a:solidFill>
                <a:srgbClr val="FFFFFF"/>
              </a:solidFill>
            </a:endParaRPr>
          </a:p>
        </p:txBody>
      </p:sp>
      <p:sp>
        <p:nvSpPr>
          <p:cNvPr id="4"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285230396"/>
      </p:ext>
    </p:extLst>
  </p:cSld>
  <p:clrMapOvr>
    <a:masterClrMapping/>
  </p:clrMapOvr>
</p:sldLayout>
</file>

<file path=ppt/slideLayouts/slideLayout7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4C76CFD9-4C1E-3B4F-AA23-E7F83081EF67}"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34163631"/>
      </p:ext>
    </p:extLst>
  </p:cSld>
  <p:clrMapOvr>
    <a:masterClrMapping/>
  </p:clrMapOvr>
</p:sldLayout>
</file>

<file path=ppt/slideLayouts/slideLayout7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3"/>
          <p:cNvSpPr>
            <a:spLocks noGrp="1" noChangeArrowheads="1"/>
          </p:cNvSpPr>
          <p:nvPr>
            <p:ph type="sldNum" sz="quarter" idx="11"/>
          </p:nvPr>
        </p:nvSpPr>
        <p:spPr>
          <a:ln/>
        </p:spPr>
        <p:txBody>
          <a:bodyPr/>
          <a:lstStyle>
            <a:lvl1pPr>
              <a:defRPr/>
            </a:lvl1pPr>
          </a:lstStyle>
          <a:p>
            <a:pPr>
              <a:defRPr/>
            </a:pPr>
            <a:fld id="{8DB979ED-287D-BE4E-A614-E21A324BFC01}" type="slidenum">
              <a:rPr lang="en-US">
                <a:solidFill>
                  <a:srgbClr val="FFFFFF"/>
                </a:solidFill>
              </a:rPr>
              <a:pPr>
                <a:defRPr/>
              </a:pPr>
              <a:t>‹#›</a:t>
            </a:fld>
            <a:endParaRPr lang="en-US">
              <a:solidFill>
                <a:srgbClr val="FFFFFF"/>
              </a:solidFill>
            </a:endParaRPr>
          </a:p>
        </p:txBody>
      </p:sp>
      <p:sp>
        <p:nvSpPr>
          <p:cNvPr id="7"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50812112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1D4C6B78-291D-B745-8428-D54EEA1D7AD6}" type="slidenum">
              <a:rPr lang="en-US"/>
              <a:pPr>
                <a:defRPr/>
              </a:pPr>
              <a:t>‹#›</a:t>
            </a:fld>
            <a:endParaRPr lang="en-US"/>
          </a:p>
        </p:txBody>
      </p:sp>
    </p:spTree>
    <p:extLst>
      <p:ext uri="{BB962C8B-B14F-4D97-AF65-F5344CB8AC3E}">
        <p14:creationId xmlns:p14="http://schemas.microsoft.com/office/powerpoint/2010/main" val="1783561102"/>
      </p:ext>
    </p:extLst>
  </p:cSld>
  <p:clrMapOvr>
    <a:masterClrMapping/>
  </p:clrMapOvr>
  <p:transition>
    <p:cut/>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C3B38B11-7CEA-0543-BC3C-2F7B439195FF}"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2510684327"/>
      </p:ext>
    </p:extLst>
  </p:cSld>
  <p:clrMapOvr>
    <a:masterClrMapping/>
  </p:clrMapOvr>
</p:sldLayout>
</file>

<file path=ppt/slideLayouts/slideLayout7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3"/>
          <p:cNvSpPr>
            <a:spLocks noGrp="1" noChangeArrowheads="1"/>
          </p:cNvSpPr>
          <p:nvPr>
            <p:ph type="sldNum" sz="quarter" idx="11"/>
          </p:nvPr>
        </p:nvSpPr>
        <p:spPr>
          <a:ln/>
        </p:spPr>
        <p:txBody>
          <a:bodyPr/>
          <a:lstStyle>
            <a:lvl1pPr>
              <a:defRPr/>
            </a:lvl1pPr>
          </a:lstStyle>
          <a:p>
            <a:pPr>
              <a:defRPr/>
            </a:pPr>
            <a:fld id="{742AC7E3-27DF-F24C-9F26-8A3ECE238C68}" type="slidenum">
              <a:rPr lang="en-US">
                <a:solidFill>
                  <a:srgbClr val="FFFFFF"/>
                </a:solidFill>
              </a:rPr>
              <a:pPr>
                <a:defRPr/>
              </a:pPr>
              <a:t>‹#›</a:t>
            </a:fld>
            <a:endParaRPr lang="en-US">
              <a:solidFill>
                <a:srgbClr val="FFFFFF"/>
              </a:solidFill>
            </a:endParaRPr>
          </a:p>
        </p:txBody>
      </p:sp>
      <p:sp>
        <p:nvSpPr>
          <p:cNvPr id="6" name="Rectangle 14"/>
          <p:cNvSpPr>
            <a:spLocks noGrp="1" noChangeArrowheads="1"/>
          </p:cNvSpPr>
          <p:nvPr>
            <p:ph type="ftr" sz="quarter" idx="12"/>
          </p:nvPr>
        </p:nvSpPr>
        <p:spPr>
          <a:ln/>
        </p:spPr>
        <p:txBody>
          <a:bodyPr/>
          <a:lstStyle>
            <a:lvl1pPr>
              <a:defRPr/>
            </a:lvl1pPr>
          </a:lstStyle>
          <a:p>
            <a:pPr>
              <a:defRPr/>
            </a:pPr>
            <a:endParaRPr lang="en-US">
              <a:solidFill>
                <a:srgbClr val="FFFFFF"/>
              </a:solidFill>
            </a:endParaRPr>
          </a:p>
        </p:txBody>
      </p:sp>
    </p:spTree>
    <p:extLst>
      <p:ext uri="{BB962C8B-B14F-4D97-AF65-F5344CB8AC3E}">
        <p14:creationId xmlns:p14="http://schemas.microsoft.com/office/powerpoint/2010/main" val="1577738374"/>
      </p:ext>
    </p:extLst>
  </p:cSld>
  <p:clrMapOvr>
    <a:masterClrMapping/>
  </p:clrMapOvr>
</p:sldLayout>
</file>

<file path=ppt/slideLayouts/slideLayout7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301061" name="Rectangle 5"/>
          <p:cNvSpPr>
            <a:spLocks noGrp="1" noChangeArrowheads="1"/>
          </p:cNvSpPr>
          <p:nvPr>
            <p:ph type="subTitle" idx="1"/>
          </p:nvPr>
        </p:nvSpPr>
        <p:spPr>
          <a:xfrm>
            <a:off x="1371600" y="3886200"/>
            <a:ext cx="6400800" cy="1752600"/>
          </a:xfrm>
        </p:spPr>
        <p:txBody>
          <a:bodyPr/>
          <a:lstStyle>
            <a:lvl1pPr marL="0" indent="0" algn="ctr">
              <a:buFont typeface="Arial" pitchFamily="-111" charset="0"/>
              <a:buNone/>
              <a:defRPr/>
            </a:lvl1pPr>
          </a:lstStyle>
          <a:p>
            <a:r>
              <a:rPr lang="en-US"/>
              <a:t>Click to edit Master subtitle style</a:t>
            </a:r>
          </a:p>
        </p:txBody>
      </p:sp>
      <p:sp>
        <p:nvSpPr>
          <p:cNvPr id="30106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B7B614E3-70B0-BD44-8D3B-566EF8D7ACBE}" type="slidenum">
              <a:rPr lang="en-US"/>
              <a:pPr>
                <a:defRPr/>
              </a:pPr>
              <a:t>‹#›</a:t>
            </a:fld>
            <a:endParaRPr lang="en-US"/>
          </a:p>
        </p:txBody>
      </p:sp>
    </p:spTree>
    <p:extLst>
      <p:ext uri="{BB962C8B-B14F-4D97-AF65-F5344CB8AC3E}">
        <p14:creationId xmlns:p14="http://schemas.microsoft.com/office/powerpoint/2010/main" val="3917698062"/>
      </p:ext>
    </p:extLst>
  </p:cSld>
  <p:clrMapOvr>
    <a:masterClrMapping/>
  </p:clrMapOvr>
</p:sldLayout>
</file>

<file path=ppt/slideLayouts/slideLayout7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B7779C0-44A5-8549-A817-6528D29EC589}" type="slidenum">
              <a:rPr lang="en-US"/>
              <a:pPr>
                <a:defRPr/>
              </a:pPr>
              <a:t>‹#›</a:t>
            </a:fld>
            <a:endParaRPr lang="en-US"/>
          </a:p>
        </p:txBody>
      </p:sp>
    </p:spTree>
    <p:extLst>
      <p:ext uri="{BB962C8B-B14F-4D97-AF65-F5344CB8AC3E}">
        <p14:creationId xmlns:p14="http://schemas.microsoft.com/office/powerpoint/2010/main" val="3884723279"/>
      </p:ext>
    </p:extLst>
  </p:cSld>
  <p:clrMapOvr>
    <a:masterClrMapping/>
  </p:clrMapOvr>
</p:sldLayout>
</file>

<file path=ppt/slideLayouts/slideLayout7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5A80D044-89A6-9A4C-8F20-2BCE2CC3BEFD}" type="slidenum">
              <a:rPr lang="en-US"/>
              <a:pPr>
                <a:defRPr/>
              </a:pPr>
              <a:t>‹#›</a:t>
            </a:fld>
            <a:endParaRPr lang="en-US"/>
          </a:p>
        </p:txBody>
      </p:sp>
    </p:spTree>
    <p:extLst>
      <p:ext uri="{BB962C8B-B14F-4D97-AF65-F5344CB8AC3E}">
        <p14:creationId xmlns:p14="http://schemas.microsoft.com/office/powerpoint/2010/main" val="2265131421"/>
      </p:ext>
    </p:extLst>
  </p:cSld>
  <p:clrMapOvr>
    <a:masterClrMapping/>
  </p:clrMapOvr>
</p:sldLayout>
</file>

<file path=ppt/slideLayouts/slideLayout7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D445170-4154-4543-94A6-C7EFABF1B5E2}" type="slidenum">
              <a:rPr lang="en-US"/>
              <a:pPr>
                <a:defRPr/>
              </a:pPr>
              <a:t>‹#›</a:t>
            </a:fld>
            <a:endParaRPr lang="en-US"/>
          </a:p>
        </p:txBody>
      </p:sp>
    </p:spTree>
    <p:extLst>
      <p:ext uri="{BB962C8B-B14F-4D97-AF65-F5344CB8AC3E}">
        <p14:creationId xmlns:p14="http://schemas.microsoft.com/office/powerpoint/2010/main" val="3844575791"/>
      </p:ext>
    </p:extLst>
  </p:cSld>
  <p:clrMapOvr>
    <a:masterClrMapping/>
  </p:clrMapOvr>
</p:sldLayout>
</file>

<file path=ppt/slideLayouts/slideLayout7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685B172-8A3D-4741-AB61-40FE907AC9FE}" type="slidenum">
              <a:rPr lang="en-US"/>
              <a:pPr>
                <a:defRPr/>
              </a:pPr>
              <a:t>‹#›</a:t>
            </a:fld>
            <a:endParaRPr lang="en-US"/>
          </a:p>
        </p:txBody>
      </p:sp>
    </p:spTree>
    <p:extLst>
      <p:ext uri="{BB962C8B-B14F-4D97-AF65-F5344CB8AC3E}">
        <p14:creationId xmlns:p14="http://schemas.microsoft.com/office/powerpoint/2010/main" val="4265871376"/>
      </p:ext>
    </p:extLst>
  </p:cSld>
  <p:clrMapOvr>
    <a:masterClrMapping/>
  </p:clrMapOvr>
</p:sldLayout>
</file>

<file path=ppt/slideLayouts/slideLayout7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9CF14633-2CAC-2048-9A3B-923621D6414F}" type="slidenum">
              <a:rPr lang="en-US"/>
              <a:pPr>
                <a:defRPr/>
              </a:pPr>
              <a:t>‹#›</a:t>
            </a:fld>
            <a:endParaRPr lang="en-US"/>
          </a:p>
        </p:txBody>
      </p:sp>
    </p:spTree>
    <p:extLst>
      <p:ext uri="{BB962C8B-B14F-4D97-AF65-F5344CB8AC3E}">
        <p14:creationId xmlns:p14="http://schemas.microsoft.com/office/powerpoint/2010/main" val="129484111"/>
      </p:ext>
    </p:extLst>
  </p:cSld>
  <p:clrMapOvr>
    <a:masterClrMapping/>
  </p:clrMapOvr>
</p:sldLayout>
</file>

<file path=ppt/slideLayouts/slideLayout7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F5AB6AE1-D3C0-FE41-B135-128FDBA8BF22}" type="slidenum">
              <a:rPr lang="en-US"/>
              <a:pPr>
                <a:defRPr/>
              </a:pPr>
              <a:t>‹#›</a:t>
            </a:fld>
            <a:endParaRPr lang="en-US"/>
          </a:p>
        </p:txBody>
      </p:sp>
    </p:spTree>
    <p:extLst>
      <p:ext uri="{BB962C8B-B14F-4D97-AF65-F5344CB8AC3E}">
        <p14:creationId xmlns:p14="http://schemas.microsoft.com/office/powerpoint/2010/main" val="3822825000"/>
      </p:ext>
    </p:extLst>
  </p:cSld>
  <p:clrMapOvr>
    <a:masterClrMapping/>
  </p:clrMapOvr>
</p:sldLayout>
</file>

<file path=ppt/slideLayouts/slideLayout7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679B3E74-D2D7-0D41-9BB3-F9794373CDFC}" type="slidenum">
              <a:rPr lang="en-US"/>
              <a:pPr>
                <a:defRPr/>
              </a:pPr>
              <a:t>‹#›</a:t>
            </a:fld>
            <a:endParaRPr lang="en-US"/>
          </a:p>
        </p:txBody>
      </p:sp>
    </p:spTree>
    <p:extLst>
      <p:ext uri="{BB962C8B-B14F-4D97-AF65-F5344CB8AC3E}">
        <p14:creationId xmlns:p14="http://schemas.microsoft.com/office/powerpoint/2010/main" val="33791302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8"/>
          <p:cNvSpPr>
            <a:spLocks noGrp="1" noChangeArrowheads="1"/>
          </p:cNvSpPr>
          <p:nvPr>
            <p:ph type="dt" sz="half" idx="10"/>
          </p:nvPr>
        </p:nvSpPr>
        <p:spPr>
          <a:ln/>
        </p:spPr>
        <p:txBody>
          <a:bodyPr/>
          <a:lstStyle>
            <a:lvl1pPr>
              <a:defRPr/>
            </a:lvl1pPr>
          </a:lstStyle>
          <a:p>
            <a:pPr>
              <a:defRPr/>
            </a:pPr>
            <a:endParaRPr lang="en-US"/>
          </a:p>
        </p:txBody>
      </p:sp>
      <p:sp>
        <p:nvSpPr>
          <p:cNvPr id="6" name="Rectangle 79"/>
          <p:cNvSpPr>
            <a:spLocks noGrp="1" noChangeArrowheads="1"/>
          </p:cNvSpPr>
          <p:nvPr>
            <p:ph type="ftr" sz="quarter" idx="11"/>
          </p:nvPr>
        </p:nvSpPr>
        <p:spPr>
          <a:ln/>
        </p:spPr>
        <p:txBody>
          <a:bodyPr/>
          <a:lstStyle>
            <a:lvl1pPr>
              <a:defRPr/>
            </a:lvl1pPr>
          </a:lstStyle>
          <a:p>
            <a:pPr>
              <a:defRPr/>
            </a:pPr>
            <a:endParaRPr lang="en-US"/>
          </a:p>
        </p:txBody>
      </p:sp>
      <p:sp>
        <p:nvSpPr>
          <p:cNvPr id="7" name="Rectangle 80"/>
          <p:cNvSpPr>
            <a:spLocks noGrp="1" noChangeArrowheads="1"/>
          </p:cNvSpPr>
          <p:nvPr>
            <p:ph type="sldNum" sz="quarter" idx="12"/>
          </p:nvPr>
        </p:nvSpPr>
        <p:spPr>
          <a:ln/>
        </p:spPr>
        <p:txBody>
          <a:bodyPr/>
          <a:lstStyle>
            <a:lvl1pPr>
              <a:defRPr/>
            </a:lvl1pPr>
          </a:lstStyle>
          <a:p>
            <a:pPr>
              <a:defRPr/>
            </a:pPr>
            <a:fld id="{276A42D1-8277-2A45-8FBA-041D2BD45FDA}" type="slidenum">
              <a:rPr lang="en-US"/>
              <a:pPr>
                <a:defRPr/>
              </a:pPr>
              <a:t>‹#›</a:t>
            </a:fld>
            <a:endParaRPr lang="en-US"/>
          </a:p>
        </p:txBody>
      </p:sp>
    </p:spTree>
    <p:extLst>
      <p:ext uri="{BB962C8B-B14F-4D97-AF65-F5344CB8AC3E}">
        <p14:creationId xmlns:p14="http://schemas.microsoft.com/office/powerpoint/2010/main" val="3817797491"/>
      </p:ext>
    </p:extLst>
  </p:cSld>
  <p:clrMapOvr>
    <a:masterClrMapping/>
  </p:clrMapOvr>
  <p:transition>
    <p:cut/>
  </p:transition>
</p:sldLayout>
</file>

<file path=ppt/slideLayouts/slideLayout7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B0DFC9C6-AE0D-F84B-850F-0F6D645F9DD2}" type="slidenum">
              <a:rPr lang="en-US"/>
              <a:pPr>
                <a:defRPr/>
              </a:pPr>
              <a:t>‹#›</a:t>
            </a:fld>
            <a:endParaRPr lang="en-US"/>
          </a:p>
        </p:txBody>
      </p:sp>
    </p:spTree>
    <p:extLst>
      <p:ext uri="{BB962C8B-B14F-4D97-AF65-F5344CB8AC3E}">
        <p14:creationId xmlns:p14="http://schemas.microsoft.com/office/powerpoint/2010/main" val="2888694483"/>
      </p:ext>
    </p:extLst>
  </p:cSld>
  <p:clrMapOvr>
    <a:masterClrMapping/>
  </p:clrMapOvr>
</p:sldLayout>
</file>

<file path=ppt/slideLayouts/slideLayout7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2C983262-B51A-C147-BE16-FB3951079706}" type="slidenum">
              <a:rPr lang="en-US"/>
              <a:pPr>
                <a:defRPr/>
              </a:pPr>
              <a:t>‹#›</a:t>
            </a:fld>
            <a:endParaRPr lang="en-US"/>
          </a:p>
        </p:txBody>
      </p:sp>
    </p:spTree>
    <p:extLst>
      <p:ext uri="{BB962C8B-B14F-4D97-AF65-F5344CB8AC3E}">
        <p14:creationId xmlns:p14="http://schemas.microsoft.com/office/powerpoint/2010/main" val="358258216"/>
      </p:ext>
    </p:extLst>
  </p:cSld>
  <p:clrMapOvr>
    <a:masterClrMapping/>
  </p:clrMapOvr>
</p:sldLayout>
</file>

<file path=ppt/slideLayouts/slideLayout7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0976A4A-F6ED-1D4B-BD90-73DD345DF3FD}" type="slidenum">
              <a:rPr lang="en-US"/>
              <a:pPr>
                <a:defRPr/>
              </a:pPr>
              <a:t>‹#›</a:t>
            </a:fld>
            <a:endParaRPr lang="en-US"/>
          </a:p>
        </p:txBody>
      </p:sp>
    </p:spTree>
    <p:extLst>
      <p:ext uri="{BB962C8B-B14F-4D97-AF65-F5344CB8AC3E}">
        <p14:creationId xmlns:p14="http://schemas.microsoft.com/office/powerpoint/2010/main" val="1136193252"/>
      </p:ext>
    </p:extLst>
  </p:cSld>
  <p:clrMapOvr>
    <a:masterClrMapping/>
  </p:clrMapOvr>
</p:sldLayout>
</file>

<file path=ppt/slideLayouts/slideLayout75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10243"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105" charset="2"/>
              <a:buNone/>
              <a:defRPr>
                <a:solidFill>
                  <a:schemeClr val="bg2"/>
                </a:solidFill>
              </a:defRPr>
            </a:lvl1pPr>
          </a:lstStyle>
          <a:p>
            <a:r>
              <a:rPr lang="en-US"/>
              <a:t>Click to edit Master subtitle style</a:t>
            </a:r>
          </a:p>
        </p:txBody>
      </p:sp>
      <p:sp>
        <p:nvSpPr>
          <p:cNvPr id="4" name="Rectangle 4"/>
          <p:cNvSpPr>
            <a:spLocks noGrp="1" noChangeArrowheads="1"/>
          </p:cNvSpPr>
          <p:nvPr>
            <p:ph type="dt" sz="quarter" idx="10"/>
          </p:nvPr>
        </p:nvSpPr>
        <p:spPr>
          <a:xfrm>
            <a:off x="685800" y="6248400"/>
            <a:ext cx="1905000" cy="457200"/>
          </a:xfrm>
        </p:spPr>
        <p:txBody>
          <a:bodyPr/>
          <a:lstStyle>
            <a:lvl1pPr>
              <a:defRPr>
                <a:solidFill>
                  <a:srgbClr val="EAEAEA"/>
                </a:solidFill>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p:spPr>
        <p:txBody>
          <a:bodyPr/>
          <a:lstStyle>
            <a:lvl1pPr>
              <a:defRPr>
                <a:solidFill>
                  <a:srgbClr val="EAEAEA"/>
                </a:solidFill>
              </a:defRPr>
            </a:lvl1pPr>
          </a:lstStyle>
          <a:p>
            <a:pPr>
              <a:defRPr/>
            </a:pPr>
            <a:endParaRPr lang="en-US"/>
          </a:p>
        </p:txBody>
      </p:sp>
      <p:sp>
        <p:nvSpPr>
          <p:cNvPr id="6" name="Rectangle 6"/>
          <p:cNvSpPr>
            <a:spLocks noGrp="1" noChangeArrowheads="1"/>
          </p:cNvSpPr>
          <p:nvPr>
            <p:ph type="sldNum" sz="quarter" idx="12"/>
          </p:nvPr>
        </p:nvSpPr>
        <p:spPr>
          <a:xfrm>
            <a:off x="6553200" y="6248400"/>
            <a:ext cx="1905000" cy="457200"/>
          </a:xfrm>
        </p:spPr>
        <p:txBody>
          <a:bodyPr/>
          <a:lstStyle>
            <a:lvl1pPr>
              <a:defRPr>
                <a:solidFill>
                  <a:srgbClr val="EAEAEA"/>
                </a:solidFill>
              </a:defRPr>
            </a:lvl1pPr>
          </a:lstStyle>
          <a:p>
            <a:pPr>
              <a:defRPr/>
            </a:pPr>
            <a:fld id="{480055CD-42C0-7D4D-A43C-D97790628EAA}" type="slidenum">
              <a:rPr lang="en-US"/>
              <a:pPr>
                <a:defRPr/>
              </a:pPr>
              <a:t>‹#›</a:t>
            </a:fld>
            <a:endParaRPr lang="en-US"/>
          </a:p>
        </p:txBody>
      </p:sp>
    </p:spTree>
    <p:extLst>
      <p:ext uri="{BB962C8B-B14F-4D97-AF65-F5344CB8AC3E}">
        <p14:creationId xmlns:p14="http://schemas.microsoft.com/office/powerpoint/2010/main" val="3274865554"/>
      </p:ext>
    </p:extLst>
  </p:cSld>
  <p:clrMapOvr>
    <a:masterClrMapping/>
  </p:clrMapOvr>
</p:sldLayout>
</file>

<file path=ppt/slideLayouts/slideLayout7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D988D071-97C9-AB48-B701-04AC068085B4}" type="slidenum">
              <a:rPr lang="en-US"/>
              <a:pPr>
                <a:defRPr/>
              </a:pPr>
              <a:t>‹#›</a:t>
            </a:fld>
            <a:endParaRPr lang="en-US"/>
          </a:p>
        </p:txBody>
      </p:sp>
    </p:spTree>
    <p:extLst>
      <p:ext uri="{BB962C8B-B14F-4D97-AF65-F5344CB8AC3E}">
        <p14:creationId xmlns:p14="http://schemas.microsoft.com/office/powerpoint/2010/main" val="2701921055"/>
      </p:ext>
    </p:extLst>
  </p:cSld>
  <p:clrMapOvr>
    <a:masterClrMapping/>
  </p:clrMapOvr>
</p:sldLayout>
</file>

<file path=ppt/slideLayouts/slideLayout7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2B4C827E-E226-7642-A048-B29BD149C6A8}" type="slidenum">
              <a:rPr lang="en-US"/>
              <a:pPr>
                <a:defRPr/>
              </a:pPr>
              <a:t>‹#›</a:t>
            </a:fld>
            <a:endParaRPr lang="en-US"/>
          </a:p>
        </p:txBody>
      </p:sp>
    </p:spTree>
    <p:extLst>
      <p:ext uri="{BB962C8B-B14F-4D97-AF65-F5344CB8AC3E}">
        <p14:creationId xmlns:p14="http://schemas.microsoft.com/office/powerpoint/2010/main" val="1943434698"/>
      </p:ext>
    </p:extLst>
  </p:cSld>
  <p:clrMapOvr>
    <a:masterClrMapping/>
  </p:clrMapOvr>
</p:sldLayout>
</file>

<file path=ppt/slideLayouts/slideLayout7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37427C6F-3170-0C49-A194-9550125EEE02}" type="slidenum">
              <a:rPr lang="en-US"/>
              <a:pPr>
                <a:defRPr/>
              </a:pPr>
              <a:t>‹#›</a:t>
            </a:fld>
            <a:endParaRPr lang="en-US"/>
          </a:p>
        </p:txBody>
      </p:sp>
    </p:spTree>
    <p:extLst>
      <p:ext uri="{BB962C8B-B14F-4D97-AF65-F5344CB8AC3E}">
        <p14:creationId xmlns:p14="http://schemas.microsoft.com/office/powerpoint/2010/main" val="3035714301"/>
      </p:ext>
    </p:extLst>
  </p:cSld>
  <p:clrMapOvr>
    <a:masterClrMapping/>
  </p:clrMapOvr>
</p:sldLayout>
</file>

<file path=ppt/slideLayouts/slideLayout7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p>
        </p:txBody>
      </p:sp>
      <p:sp>
        <p:nvSpPr>
          <p:cNvPr id="8" name="Rectangle 4"/>
          <p:cNvSpPr>
            <a:spLocks noGrp="1" noChangeArrowheads="1"/>
          </p:cNvSpPr>
          <p:nvPr>
            <p:ph type="ftr" sz="quarter" idx="11"/>
          </p:nvPr>
        </p:nvSpPr>
        <p:spPr>
          <a:ln/>
        </p:spPr>
        <p:txBody>
          <a:bodyPr/>
          <a:lstStyle>
            <a:lvl1pPr>
              <a:defRPr/>
            </a:lvl1pPr>
          </a:lstStyle>
          <a:p>
            <a:pPr>
              <a:defRPr/>
            </a:pPr>
            <a:endParaRPr lang="en-US"/>
          </a:p>
        </p:txBody>
      </p:sp>
      <p:sp>
        <p:nvSpPr>
          <p:cNvPr id="9" name="Rectangle 5"/>
          <p:cNvSpPr>
            <a:spLocks noGrp="1" noChangeArrowheads="1"/>
          </p:cNvSpPr>
          <p:nvPr>
            <p:ph type="sldNum" sz="quarter" idx="12"/>
          </p:nvPr>
        </p:nvSpPr>
        <p:spPr>
          <a:ln/>
        </p:spPr>
        <p:txBody>
          <a:bodyPr/>
          <a:lstStyle>
            <a:lvl1pPr>
              <a:defRPr/>
            </a:lvl1pPr>
          </a:lstStyle>
          <a:p>
            <a:pPr>
              <a:defRPr/>
            </a:pPr>
            <a:fld id="{D9D6DC36-AE42-8748-868D-22C3399C4C94}" type="slidenum">
              <a:rPr lang="en-US"/>
              <a:pPr>
                <a:defRPr/>
              </a:pPr>
              <a:t>‹#›</a:t>
            </a:fld>
            <a:endParaRPr lang="en-US"/>
          </a:p>
        </p:txBody>
      </p:sp>
    </p:spTree>
    <p:extLst>
      <p:ext uri="{BB962C8B-B14F-4D97-AF65-F5344CB8AC3E}">
        <p14:creationId xmlns:p14="http://schemas.microsoft.com/office/powerpoint/2010/main" val="3045299635"/>
      </p:ext>
    </p:extLst>
  </p:cSld>
  <p:clrMapOvr>
    <a:masterClrMapping/>
  </p:clrMapOvr>
</p:sldLayout>
</file>

<file path=ppt/slideLayouts/slideLayout7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p>
        </p:txBody>
      </p:sp>
      <p:sp>
        <p:nvSpPr>
          <p:cNvPr id="4" name="Rectangle 4"/>
          <p:cNvSpPr>
            <a:spLocks noGrp="1" noChangeArrowheads="1"/>
          </p:cNvSpPr>
          <p:nvPr>
            <p:ph type="ftr" sz="quarter" idx="11"/>
          </p:nvPr>
        </p:nvSpPr>
        <p:spPr>
          <a:ln/>
        </p:spPr>
        <p:txBody>
          <a:bodyPr/>
          <a:lstStyle>
            <a:lvl1pPr>
              <a:defRPr/>
            </a:lvl1pPr>
          </a:lstStyle>
          <a:p>
            <a:pPr>
              <a:defRPr/>
            </a:pPr>
            <a:endParaRPr lang="en-US"/>
          </a:p>
        </p:txBody>
      </p:sp>
      <p:sp>
        <p:nvSpPr>
          <p:cNvPr id="5" name="Rectangle 5"/>
          <p:cNvSpPr>
            <a:spLocks noGrp="1" noChangeArrowheads="1"/>
          </p:cNvSpPr>
          <p:nvPr>
            <p:ph type="sldNum" sz="quarter" idx="12"/>
          </p:nvPr>
        </p:nvSpPr>
        <p:spPr>
          <a:ln/>
        </p:spPr>
        <p:txBody>
          <a:bodyPr/>
          <a:lstStyle>
            <a:lvl1pPr>
              <a:defRPr/>
            </a:lvl1pPr>
          </a:lstStyle>
          <a:p>
            <a:pPr>
              <a:defRPr/>
            </a:pPr>
            <a:fld id="{FF7C4587-9A59-0147-BFE7-D776A9D0F2D6}" type="slidenum">
              <a:rPr lang="en-US"/>
              <a:pPr>
                <a:defRPr/>
              </a:pPr>
              <a:t>‹#›</a:t>
            </a:fld>
            <a:endParaRPr lang="en-US"/>
          </a:p>
        </p:txBody>
      </p:sp>
    </p:spTree>
    <p:extLst>
      <p:ext uri="{BB962C8B-B14F-4D97-AF65-F5344CB8AC3E}">
        <p14:creationId xmlns:p14="http://schemas.microsoft.com/office/powerpoint/2010/main" val="4157105940"/>
      </p:ext>
    </p:extLst>
  </p:cSld>
  <p:clrMapOvr>
    <a:masterClrMapping/>
  </p:clrMapOvr>
</p:sldLayout>
</file>

<file path=ppt/slideLayouts/slideLayout7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p>
        </p:txBody>
      </p:sp>
      <p:sp>
        <p:nvSpPr>
          <p:cNvPr id="3" name="Rectangle 4"/>
          <p:cNvSpPr>
            <a:spLocks noGrp="1" noChangeArrowheads="1"/>
          </p:cNvSpPr>
          <p:nvPr>
            <p:ph type="ftr" sz="quarter" idx="11"/>
          </p:nvPr>
        </p:nvSpPr>
        <p:spPr>
          <a:ln/>
        </p:spPr>
        <p:txBody>
          <a:bodyPr/>
          <a:lstStyle>
            <a:lvl1pPr>
              <a:defRPr/>
            </a:lvl1pPr>
          </a:lstStyle>
          <a:p>
            <a:pPr>
              <a:defRPr/>
            </a:pPr>
            <a:endParaRPr lang="en-US"/>
          </a:p>
        </p:txBody>
      </p:sp>
      <p:sp>
        <p:nvSpPr>
          <p:cNvPr id="4" name="Rectangle 5"/>
          <p:cNvSpPr>
            <a:spLocks noGrp="1" noChangeArrowheads="1"/>
          </p:cNvSpPr>
          <p:nvPr>
            <p:ph type="sldNum" sz="quarter" idx="12"/>
          </p:nvPr>
        </p:nvSpPr>
        <p:spPr>
          <a:ln/>
        </p:spPr>
        <p:txBody>
          <a:bodyPr/>
          <a:lstStyle>
            <a:lvl1pPr>
              <a:defRPr/>
            </a:lvl1pPr>
          </a:lstStyle>
          <a:p>
            <a:pPr>
              <a:defRPr/>
            </a:pPr>
            <a:fld id="{BD6E0296-E577-1448-AEB2-6FE25E34FAF9}" type="slidenum">
              <a:rPr lang="en-US"/>
              <a:pPr>
                <a:defRPr/>
              </a:pPr>
              <a:t>‹#›</a:t>
            </a:fld>
            <a:endParaRPr lang="en-US"/>
          </a:p>
        </p:txBody>
      </p:sp>
    </p:spTree>
    <p:extLst>
      <p:ext uri="{BB962C8B-B14F-4D97-AF65-F5344CB8AC3E}">
        <p14:creationId xmlns:p14="http://schemas.microsoft.com/office/powerpoint/2010/main" val="32969818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220C3D5A-216E-3648-BAC6-559BC30CC7DF}" type="slidenum">
              <a:rPr lang="en-US"/>
              <a:pPr>
                <a:defRPr/>
              </a:pPr>
              <a:t>‹#›</a:t>
            </a:fld>
            <a:endParaRPr lang="en-US"/>
          </a:p>
        </p:txBody>
      </p:sp>
    </p:spTree>
    <p:extLst>
      <p:ext uri="{BB962C8B-B14F-4D97-AF65-F5344CB8AC3E}">
        <p14:creationId xmlns:p14="http://schemas.microsoft.com/office/powerpoint/2010/main" val="3285672911"/>
      </p:ext>
    </p:extLst>
  </p:cSld>
  <p:clrMapOvr>
    <a:masterClrMapping/>
  </p:clrMapOvr>
  <p:transition>
    <p:cut/>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9E932C70-BDA2-0943-B2A3-884F26461AE0}" type="slidenum">
              <a:rPr lang="en-US"/>
              <a:pPr>
                <a:defRPr/>
              </a:pPr>
              <a:t>‹#›</a:t>
            </a:fld>
            <a:endParaRPr lang="en-US"/>
          </a:p>
        </p:txBody>
      </p:sp>
    </p:spTree>
    <p:extLst>
      <p:ext uri="{BB962C8B-B14F-4D97-AF65-F5344CB8AC3E}">
        <p14:creationId xmlns:p14="http://schemas.microsoft.com/office/powerpoint/2010/main" val="1552472537"/>
      </p:ext>
    </p:extLst>
  </p:cSld>
  <p:clrMapOvr>
    <a:masterClrMapping/>
  </p:clrMapOvr>
</p:sldLayout>
</file>

<file path=ppt/slideLayouts/slideLayout7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p>
        </p:txBody>
      </p:sp>
      <p:sp>
        <p:nvSpPr>
          <p:cNvPr id="6" name="Rectangle 4"/>
          <p:cNvSpPr>
            <a:spLocks noGrp="1" noChangeArrowheads="1"/>
          </p:cNvSpPr>
          <p:nvPr>
            <p:ph type="ftr" sz="quarter" idx="11"/>
          </p:nvPr>
        </p:nvSpPr>
        <p:spPr>
          <a:ln/>
        </p:spPr>
        <p:txBody>
          <a:bodyPr/>
          <a:lstStyle>
            <a:lvl1pPr>
              <a:defRPr/>
            </a:lvl1pPr>
          </a:lstStyle>
          <a:p>
            <a:pPr>
              <a:defRPr/>
            </a:pPr>
            <a:endParaRPr lang="en-US"/>
          </a:p>
        </p:txBody>
      </p:sp>
      <p:sp>
        <p:nvSpPr>
          <p:cNvPr id="7" name="Rectangle 5"/>
          <p:cNvSpPr>
            <a:spLocks noGrp="1" noChangeArrowheads="1"/>
          </p:cNvSpPr>
          <p:nvPr>
            <p:ph type="sldNum" sz="quarter" idx="12"/>
          </p:nvPr>
        </p:nvSpPr>
        <p:spPr>
          <a:ln/>
        </p:spPr>
        <p:txBody>
          <a:bodyPr/>
          <a:lstStyle>
            <a:lvl1pPr>
              <a:defRPr/>
            </a:lvl1pPr>
          </a:lstStyle>
          <a:p>
            <a:pPr>
              <a:defRPr/>
            </a:pPr>
            <a:fld id="{F05DC4E8-D8BA-2E4D-B471-78868625F1D6}" type="slidenum">
              <a:rPr lang="en-US"/>
              <a:pPr>
                <a:defRPr/>
              </a:pPr>
              <a:t>‹#›</a:t>
            </a:fld>
            <a:endParaRPr lang="en-US"/>
          </a:p>
        </p:txBody>
      </p:sp>
    </p:spTree>
    <p:extLst>
      <p:ext uri="{BB962C8B-B14F-4D97-AF65-F5344CB8AC3E}">
        <p14:creationId xmlns:p14="http://schemas.microsoft.com/office/powerpoint/2010/main" val="892064813"/>
      </p:ext>
    </p:extLst>
  </p:cSld>
  <p:clrMapOvr>
    <a:masterClrMapping/>
  </p:clrMapOvr>
</p:sldLayout>
</file>

<file path=ppt/slideLayouts/slideLayout7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49615635-10CC-814C-8915-2A2C8E84DFBF}" type="slidenum">
              <a:rPr lang="en-US"/>
              <a:pPr>
                <a:defRPr/>
              </a:pPr>
              <a:t>‹#›</a:t>
            </a:fld>
            <a:endParaRPr lang="en-US"/>
          </a:p>
        </p:txBody>
      </p:sp>
    </p:spTree>
    <p:extLst>
      <p:ext uri="{BB962C8B-B14F-4D97-AF65-F5344CB8AC3E}">
        <p14:creationId xmlns:p14="http://schemas.microsoft.com/office/powerpoint/2010/main" val="1864894886"/>
      </p:ext>
    </p:extLst>
  </p:cSld>
  <p:clrMapOvr>
    <a:masterClrMapping/>
  </p:clrMapOvr>
</p:sldLayout>
</file>

<file path=ppt/slideLayouts/slideLayout7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p>
        </p:txBody>
      </p:sp>
      <p:sp>
        <p:nvSpPr>
          <p:cNvPr id="5" name="Rectangle 4"/>
          <p:cNvSpPr>
            <a:spLocks noGrp="1" noChangeArrowheads="1"/>
          </p:cNvSpPr>
          <p:nvPr>
            <p:ph type="ftr" sz="quarter" idx="11"/>
          </p:nvPr>
        </p:nvSpPr>
        <p:spPr>
          <a:ln/>
        </p:spPr>
        <p:txBody>
          <a:bodyPr/>
          <a:lstStyle>
            <a:lvl1pPr>
              <a:defRPr/>
            </a:lvl1pPr>
          </a:lstStyle>
          <a:p>
            <a:pPr>
              <a:defRPr/>
            </a:pPr>
            <a:endParaRPr lang="en-US"/>
          </a:p>
        </p:txBody>
      </p:sp>
      <p:sp>
        <p:nvSpPr>
          <p:cNvPr id="6" name="Rectangle 5"/>
          <p:cNvSpPr>
            <a:spLocks noGrp="1" noChangeArrowheads="1"/>
          </p:cNvSpPr>
          <p:nvPr>
            <p:ph type="sldNum" sz="quarter" idx="12"/>
          </p:nvPr>
        </p:nvSpPr>
        <p:spPr>
          <a:ln/>
        </p:spPr>
        <p:txBody>
          <a:bodyPr/>
          <a:lstStyle>
            <a:lvl1pPr>
              <a:defRPr/>
            </a:lvl1pPr>
          </a:lstStyle>
          <a:p>
            <a:pPr>
              <a:defRPr/>
            </a:pPr>
            <a:fld id="{1494D16A-A8FE-E348-8093-1100209D3DFE}" type="slidenum">
              <a:rPr lang="en-US"/>
              <a:pPr>
                <a:defRPr/>
              </a:pPr>
              <a:t>‹#›</a:t>
            </a:fld>
            <a:endParaRPr lang="en-US"/>
          </a:p>
        </p:txBody>
      </p:sp>
    </p:spTree>
    <p:extLst>
      <p:ext uri="{BB962C8B-B14F-4D97-AF65-F5344CB8AC3E}">
        <p14:creationId xmlns:p14="http://schemas.microsoft.com/office/powerpoint/2010/main" val="2840334450"/>
      </p:ext>
    </p:extLst>
  </p:cSld>
  <p:clrMapOvr>
    <a:masterClrMapping/>
  </p:clrMapOvr>
</p:sldLayout>
</file>

<file path=ppt/slideLayouts/slideLayout7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329712125"/>
      </p:ext>
    </p:extLst>
  </p:cSld>
  <p:clrMapOvr>
    <a:masterClrMapping/>
  </p:clrMapOvr>
</p:sldLayout>
</file>

<file path=ppt/slideLayouts/slideLayout7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856637394"/>
      </p:ext>
    </p:extLst>
  </p:cSld>
  <p:clrMapOvr>
    <a:masterClrMapping/>
  </p:clrMapOvr>
</p:sldLayout>
</file>

<file path=ppt/slideLayouts/slideLayout7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494562715"/>
      </p:ext>
    </p:extLst>
  </p:cSld>
  <p:clrMapOvr>
    <a:masterClrMapping/>
  </p:clrMapOvr>
</p:sldLayout>
</file>

<file path=ppt/slideLayouts/slideLayout7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966032670"/>
      </p:ext>
    </p:extLst>
  </p:cSld>
  <p:clrMapOvr>
    <a:masterClrMapping/>
  </p:clrMapOvr>
</p:sldLayout>
</file>

<file path=ppt/slideLayouts/slideLayout7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974441454"/>
      </p:ext>
    </p:extLst>
  </p:cSld>
  <p:clrMapOvr>
    <a:masterClrMapping/>
  </p:clrMapOvr>
</p:sldLayout>
</file>

<file path=ppt/slideLayouts/slideLayout7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1496713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277100" y="381000"/>
            <a:ext cx="17907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905000" y="381000"/>
            <a:ext cx="52197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8"/>
          <p:cNvSpPr>
            <a:spLocks noGrp="1" noChangeArrowheads="1"/>
          </p:cNvSpPr>
          <p:nvPr>
            <p:ph type="dt" sz="half" idx="10"/>
          </p:nvPr>
        </p:nvSpPr>
        <p:spPr>
          <a:ln/>
        </p:spPr>
        <p:txBody>
          <a:bodyPr/>
          <a:lstStyle>
            <a:lvl1pPr>
              <a:defRPr/>
            </a:lvl1pPr>
          </a:lstStyle>
          <a:p>
            <a:pPr>
              <a:defRPr/>
            </a:pPr>
            <a:endParaRPr lang="en-US"/>
          </a:p>
        </p:txBody>
      </p:sp>
      <p:sp>
        <p:nvSpPr>
          <p:cNvPr id="5" name="Rectangle 79"/>
          <p:cNvSpPr>
            <a:spLocks noGrp="1" noChangeArrowheads="1"/>
          </p:cNvSpPr>
          <p:nvPr>
            <p:ph type="ftr" sz="quarter" idx="11"/>
          </p:nvPr>
        </p:nvSpPr>
        <p:spPr>
          <a:ln/>
        </p:spPr>
        <p:txBody>
          <a:bodyPr/>
          <a:lstStyle>
            <a:lvl1pPr>
              <a:defRPr/>
            </a:lvl1pPr>
          </a:lstStyle>
          <a:p>
            <a:pPr>
              <a:defRPr/>
            </a:pPr>
            <a:endParaRPr lang="en-US"/>
          </a:p>
        </p:txBody>
      </p:sp>
      <p:sp>
        <p:nvSpPr>
          <p:cNvPr id="6" name="Rectangle 80"/>
          <p:cNvSpPr>
            <a:spLocks noGrp="1" noChangeArrowheads="1"/>
          </p:cNvSpPr>
          <p:nvPr>
            <p:ph type="sldNum" sz="quarter" idx="12"/>
          </p:nvPr>
        </p:nvSpPr>
        <p:spPr>
          <a:ln/>
        </p:spPr>
        <p:txBody>
          <a:bodyPr/>
          <a:lstStyle>
            <a:lvl1pPr>
              <a:defRPr/>
            </a:lvl1pPr>
          </a:lstStyle>
          <a:p>
            <a:pPr>
              <a:defRPr/>
            </a:pPr>
            <a:fld id="{38EEF083-F49B-5440-B925-4D97C3E51ACB}" type="slidenum">
              <a:rPr lang="en-US"/>
              <a:pPr>
                <a:defRPr/>
              </a:pPr>
              <a:t>‹#›</a:t>
            </a:fld>
            <a:endParaRPr lang="en-US"/>
          </a:p>
        </p:txBody>
      </p:sp>
    </p:spTree>
    <p:extLst>
      <p:ext uri="{BB962C8B-B14F-4D97-AF65-F5344CB8AC3E}">
        <p14:creationId xmlns:p14="http://schemas.microsoft.com/office/powerpoint/2010/main" val="152116302"/>
      </p:ext>
    </p:extLst>
  </p:cSld>
  <p:clrMapOvr>
    <a:masterClrMapping/>
  </p:clrMapOvr>
  <p:transition>
    <p:cut/>
  </p:transition>
</p:sldLayout>
</file>

<file path=ppt/slideLayouts/slideLayout7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064585430"/>
      </p:ext>
    </p:extLst>
  </p:cSld>
  <p:clrMapOvr>
    <a:masterClrMapping/>
  </p:clrMapOvr>
</p:sldLayout>
</file>

<file path=ppt/slideLayouts/slideLayout7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525815701"/>
      </p:ext>
    </p:extLst>
  </p:cSld>
  <p:clrMapOvr>
    <a:masterClrMapping/>
  </p:clrMapOvr>
</p:sldLayout>
</file>

<file path=ppt/slideLayouts/slideLayout7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991647530"/>
      </p:ext>
    </p:extLst>
  </p:cSld>
  <p:clrMapOvr>
    <a:masterClrMapping/>
  </p:clrMapOvr>
</p:sldLayout>
</file>

<file path=ppt/slideLayouts/slideLayout7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98171472"/>
      </p:ext>
    </p:extLst>
  </p:cSld>
  <p:clrMapOvr>
    <a:masterClrMapping/>
  </p:clrMapOvr>
</p:sldLayout>
</file>

<file path=ppt/slideLayouts/slideLayout7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00950049"/>
      </p:ext>
    </p:extLst>
  </p:cSld>
  <p:clrMapOvr>
    <a:masterClrMapping/>
  </p:clrMapOvr>
</p:sldLayout>
</file>

<file path=ppt/slideLayouts/slideLayout775.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29140923"/>
      </p:ext>
    </p:extLst>
  </p:cSld>
  <p:clrMapOvr>
    <a:masterClrMapping/>
  </p:clrMapOvr>
</p:sldLayout>
</file>

<file path=ppt/slideLayouts/slideLayout77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508118510"/>
      </p:ext>
    </p:extLst>
  </p:cSld>
  <p:clrMapOvr>
    <a:masterClrMapping/>
  </p:clrMapOvr>
</p:sldLayout>
</file>

<file path=ppt/slideLayouts/slideLayout7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068218B-4CE4-AD49-9E03-76563C4BF81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8673488"/>
      </p:ext>
    </p:extLst>
  </p:cSld>
  <p:clrMapOvr>
    <a:masterClrMapping/>
  </p:clrMapOvr>
  <p:transition spd="slow">
    <p:fade thruBlk="1"/>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45B4BD-9EF1-E847-92B5-34F04649F9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698301"/>
      </p:ext>
    </p:extLst>
  </p:cSld>
  <p:clrMapOvr>
    <a:masterClrMapping/>
  </p:clrMapOvr>
  <p:transition spd="slow">
    <p:fade thruBlk="1"/>
  </p:transition>
</p:sldLayout>
</file>

<file path=ppt/slideLayouts/slideLayout7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71A6F8E-587F-6248-9FFC-8AE29927419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118761"/>
      </p:ext>
    </p:extLst>
  </p:cSld>
  <p:clrMapOvr>
    <a:masterClrMapping/>
  </p:clrMapOvr>
  <p:transition spd="slow">
    <p:fade thruBlk="1"/>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7" name="Freeform 9"/>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8" name="Freeform 10"/>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9" name="Freeform 11"/>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grpSp>
      <p:sp>
        <p:nvSpPr>
          <p:cNvPr id="1739781" name="Rectangle 5"/>
          <p:cNvSpPr>
            <a:spLocks noGrp="1" noChangeArrowheads="1"/>
          </p:cNvSpPr>
          <p:nvPr>
            <p:ph type="subTitle"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173978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43D0D350-0B95-4144-A3CA-89BADD709544}" type="slidenum">
              <a:rPr lang="en-US"/>
              <a:pPr>
                <a:defRPr/>
              </a:pPr>
              <a:t>‹#›</a:t>
            </a:fld>
            <a:endParaRPr lang="en-US"/>
          </a:p>
        </p:txBody>
      </p:sp>
    </p:spTree>
    <p:extLst>
      <p:ext uri="{BB962C8B-B14F-4D97-AF65-F5344CB8AC3E}">
        <p14:creationId xmlns:p14="http://schemas.microsoft.com/office/powerpoint/2010/main" val="178681792"/>
      </p:ext>
    </p:extLst>
  </p:cSld>
  <p:clrMapOvr>
    <a:masterClrMapping/>
  </p:clrMapOvr>
</p:sldLayout>
</file>

<file path=ppt/slideLayouts/slideLayout7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EB3B7A9-A06E-B044-AF3D-B71D4D4272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2214318"/>
      </p:ext>
    </p:extLst>
  </p:cSld>
  <p:clrMapOvr>
    <a:masterClrMapping/>
  </p:clrMapOvr>
  <p:transition spd="slow">
    <p:fade thruBlk="1"/>
  </p:transition>
</p:sldLayout>
</file>

<file path=ppt/slideLayouts/slideLayout7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8E79186-5F96-F54D-A6A4-2721A47FDDC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8883474"/>
      </p:ext>
    </p:extLst>
  </p:cSld>
  <p:clrMapOvr>
    <a:masterClrMapping/>
  </p:clrMapOvr>
  <p:transition spd="slow">
    <p:fade thruBlk="1"/>
  </p:transition>
</p:sldLayout>
</file>

<file path=ppt/slideLayouts/slideLayout7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47D85F-0FA3-FE4E-9CDC-97B51F4E3E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4741097"/>
      </p:ext>
    </p:extLst>
  </p:cSld>
  <p:clrMapOvr>
    <a:masterClrMapping/>
  </p:clrMapOvr>
  <p:transition spd="slow">
    <p:fade thruBlk="1"/>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0B6AC9B-B92F-EF45-9F27-C342A1C950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04558816"/>
      </p:ext>
    </p:extLst>
  </p:cSld>
  <p:clrMapOvr>
    <a:masterClrMapping/>
  </p:clrMapOvr>
  <p:transition spd="slow">
    <p:fade thruBlk="1"/>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F98BFB6-6153-E549-8C23-66AC1B71E92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8327976"/>
      </p:ext>
    </p:extLst>
  </p:cSld>
  <p:clrMapOvr>
    <a:masterClrMapping/>
  </p:clrMapOvr>
  <p:transition spd="slow">
    <p:fade thruBlk="1"/>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6366BBF-DD77-7B4D-808A-A7C6EC93687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4844717"/>
      </p:ext>
    </p:extLst>
  </p:cSld>
  <p:clrMapOvr>
    <a:masterClrMapping/>
  </p:clrMapOvr>
  <p:transition spd="slow">
    <p:fade thruBlk="1"/>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C97AF5-FD9A-7945-8D98-814143099D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83800736"/>
      </p:ext>
    </p:extLst>
  </p:cSld>
  <p:clrMapOvr>
    <a:masterClrMapping/>
  </p:clrMapOvr>
  <p:transition spd="slow">
    <p:fade thruBlk="1"/>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6758E3-65FA-974B-BFC7-C01C563585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4469635"/>
      </p:ext>
    </p:extLst>
  </p:cSld>
  <p:clrMapOvr>
    <a:masterClrMapping/>
  </p:clrMapOvr>
  <p:transition spd="slow">
    <p:fade thruBlk="1"/>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916256440"/>
      </p:ext>
    </p:extLst>
  </p:cSld>
  <p:clrMapOvr>
    <a:masterClrMapping/>
  </p:clrMapOvr>
</p:sldLayout>
</file>

<file path=ppt/slideLayouts/slideLayout7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658323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36F63C69-1E96-104B-A9F4-A64A42A43F4D}" type="slidenum">
              <a:rPr lang="en-US"/>
              <a:pPr>
                <a:defRPr/>
              </a:pPr>
              <a:t>‹#›</a:t>
            </a:fld>
            <a:endParaRPr lang="en-US"/>
          </a:p>
        </p:txBody>
      </p:sp>
    </p:spTree>
    <p:extLst>
      <p:ext uri="{BB962C8B-B14F-4D97-AF65-F5344CB8AC3E}">
        <p14:creationId xmlns:p14="http://schemas.microsoft.com/office/powerpoint/2010/main" val="899310747"/>
      </p:ext>
    </p:extLst>
  </p:cSld>
  <p:clrMapOvr>
    <a:masterClrMapping/>
  </p:clrMapOvr>
</p:sldLayout>
</file>

<file path=ppt/slideLayouts/slideLayout7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760216728"/>
      </p:ext>
    </p:extLst>
  </p:cSld>
  <p:clrMapOvr>
    <a:masterClrMapping/>
  </p:clrMapOvr>
</p:sldLayout>
</file>

<file path=ppt/slideLayouts/slideLayout7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9767981"/>
      </p:ext>
    </p:extLst>
  </p:cSld>
  <p:clrMapOvr>
    <a:masterClrMapping/>
  </p:clrMapOvr>
</p:sldLayout>
</file>

<file path=ppt/slideLayouts/slideLayout7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0959501"/>
      </p:ext>
    </p:extLst>
  </p:cSld>
  <p:clrMapOvr>
    <a:masterClrMapping/>
  </p:clrMapOvr>
</p:sldLayout>
</file>

<file path=ppt/slideLayouts/slideLayout7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72741218"/>
      </p:ext>
    </p:extLst>
  </p:cSld>
  <p:clrMapOvr>
    <a:masterClrMapping/>
  </p:clrMapOvr>
</p:sldLayout>
</file>

<file path=ppt/slideLayouts/slideLayout7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7212666"/>
      </p:ext>
    </p:extLst>
  </p:cSld>
  <p:clrMapOvr>
    <a:masterClrMapping/>
  </p:clrMapOvr>
</p:sldLayout>
</file>

<file path=ppt/slideLayouts/slideLayout7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20984880"/>
      </p:ext>
    </p:extLst>
  </p:cSld>
  <p:clrMapOvr>
    <a:masterClrMapping/>
  </p:clrMapOvr>
</p:sldLayout>
</file>

<file path=ppt/slideLayouts/slideLayout7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76548923"/>
      </p:ext>
    </p:extLst>
  </p:cSld>
  <p:clrMapOvr>
    <a:masterClrMapping/>
  </p:clrMapOvr>
</p:sldLayout>
</file>

<file path=ppt/slideLayouts/slideLayout7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71228129"/>
      </p:ext>
    </p:extLst>
  </p:cSld>
  <p:clrMapOvr>
    <a:masterClrMapping/>
  </p:clrMapOvr>
</p:sldLayout>
</file>

<file path=ppt/slideLayouts/slideLayout7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919373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B33CA4F-E32E-4445-91A5-72D138860384}" type="slidenum">
              <a:rPr lang="en-US"/>
              <a:pPr>
                <a:defRPr/>
              </a:pPr>
              <a:t>‹#›</a:t>
            </a:fld>
            <a:endParaRPr lang="en-US"/>
          </a:p>
        </p:txBody>
      </p:sp>
    </p:spTree>
    <p:extLst>
      <p:ext uri="{BB962C8B-B14F-4D97-AF65-F5344CB8AC3E}">
        <p14:creationId xmlns:p14="http://schemas.microsoft.com/office/powerpoint/2010/main" val="24354893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AE4B9DE-FFBA-534C-8A31-3622EBEE0A2D}" type="slidenum">
              <a:rPr lang="en-US"/>
              <a:pPr>
                <a:defRPr/>
              </a:pPr>
              <a:t>‹#›</a:t>
            </a:fld>
            <a:endParaRPr lang="en-US"/>
          </a:p>
        </p:txBody>
      </p:sp>
    </p:spTree>
    <p:extLst>
      <p:ext uri="{BB962C8B-B14F-4D97-AF65-F5344CB8AC3E}">
        <p14:creationId xmlns:p14="http://schemas.microsoft.com/office/powerpoint/2010/main" val="397286233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2ACE52E-D2BF-1548-B52C-756075C65162}" type="slidenum">
              <a:rPr lang="en-US"/>
              <a:pPr>
                <a:defRPr/>
              </a:pPr>
              <a:t>‹#›</a:t>
            </a:fld>
            <a:endParaRPr lang="en-US"/>
          </a:p>
        </p:txBody>
      </p:sp>
    </p:spTree>
    <p:extLst>
      <p:ext uri="{BB962C8B-B14F-4D97-AF65-F5344CB8AC3E}">
        <p14:creationId xmlns:p14="http://schemas.microsoft.com/office/powerpoint/2010/main" val="127456531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7E0C3101-B6D8-FD49-BB09-D704DFEC16E0}" type="slidenum">
              <a:rPr lang="en-US"/>
              <a:pPr>
                <a:defRPr/>
              </a:pPr>
              <a:t>‹#›</a:t>
            </a:fld>
            <a:endParaRPr lang="en-US"/>
          </a:p>
        </p:txBody>
      </p:sp>
    </p:spTree>
    <p:extLst>
      <p:ext uri="{BB962C8B-B14F-4D97-AF65-F5344CB8AC3E}">
        <p14:creationId xmlns:p14="http://schemas.microsoft.com/office/powerpoint/2010/main" val="32475631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D0317A22-2517-6B45-AA7A-90A96CC59194}" type="slidenum">
              <a:rPr lang="en-US"/>
              <a:pPr>
                <a:defRPr/>
              </a:pPr>
              <a:t>‹#›</a:t>
            </a:fld>
            <a:endParaRPr lang="en-US"/>
          </a:p>
        </p:txBody>
      </p:sp>
    </p:spTree>
    <p:extLst>
      <p:ext uri="{BB962C8B-B14F-4D97-AF65-F5344CB8AC3E}">
        <p14:creationId xmlns:p14="http://schemas.microsoft.com/office/powerpoint/2010/main" val="348454861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73A602C1-8D9C-3648-AC22-630B2056DD42}" type="slidenum">
              <a:rPr lang="en-US"/>
              <a:pPr>
                <a:defRPr/>
              </a:pPr>
              <a:t>‹#›</a:t>
            </a:fld>
            <a:endParaRPr lang="en-US"/>
          </a:p>
        </p:txBody>
      </p:sp>
    </p:spTree>
    <p:extLst>
      <p:ext uri="{BB962C8B-B14F-4D97-AF65-F5344CB8AC3E}">
        <p14:creationId xmlns:p14="http://schemas.microsoft.com/office/powerpoint/2010/main" val="203415203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DA90AD8-6575-8145-9EC2-744DE5A65A8B}" type="slidenum">
              <a:rPr lang="en-US"/>
              <a:pPr>
                <a:defRPr/>
              </a:pPr>
              <a:t>‹#›</a:t>
            </a:fld>
            <a:endParaRPr lang="en-US"/>
          </a:p>
        </p:txBody>
      </p:sp>
    </p:spTree>
    <p:extLst>
      <p:ext uri="{BB962C8B-B14F-4D97-AF65-F5344CB8AC3E}">
        <p14:creationId xmlns:p14="http://schemas.microsoft.com/office/powerpoint/2010/main" val="400843201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249392CD-8193-684F-94E5-C8239A1D6F17}" type="slidenum">
              <a:rPr lang="en-US"/>
              <a:pPr>
                <a:defRPr/>
              </a:pPr>
              <a:t>‹#›</a:t>
            </a:fld>
            <a:endParaRPr lang="en-US"/>
          </a:p>
        </p:txBody>
      </p:sp>
    </p:spTree>
    <p:extLst>
      <p:ext uri="{BB962C8B-B14F-4D97-AF65-F5344CB8AC3E}">
        <p14:creationId xmlns:p14="http://schemas.microsoft.com/office/powerpoint/2010/main" val="9075772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DA0511C2-2E73-0448-AEB2-96F646DD02C7}" type="slidenum">
              <a:rPr lang="en-US"/>
              <a:pPr>
                <a:defRPr/>
              </a:pPr>
              <a:t>‹#›</a:t>
            </a:fld>
            <a:endParaRPr lang="en-US"/>
          </a:p>
        </p:txBody>
      </p:sp>
    </p:spTree>
    <p:extLst>
      <p:ext uri="{BB962C8B-B14F-4D97-AF65-F5344CB8AC3E}">
        <p14:creationId xmlns:p14="http://schemas.microsoft.com/office/powerpoint/2010/main" val="320198398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4980E3C1-43DD-EE4C-958A-B747845BB536}" type="slidenum">
              <a:rPr lang="en-US"/>
              <a:pPr>
                <a:defRPr/>
              </a:pPr>
              <a:t>‹#›</a:t>
            </a:fld>
            <a:endParaRPr lang="en-US"/>
          </a:p>
        </p:txBody>
      </p:sp>
    </p:spTree>
    <p:extLst>
      <p:ext uri="{BB962C8B-B14F-4D97-AF65-F5344CB8AC3E}">
        <p14:creationId xmlns:p14="http://schemas.microsoft.com/office/powerpoint/2010/main" val="134333224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57474" name="Rectangle 2"/>
          <p:cNvSpPr>
            <a:spLocks noGrp="1" noChangeArrowheads="1"/>
          </p:cNvSpPr>
          <p:nvPr>
            <p:ph type="ctrTitle"/>
          </p:nvPr>
        </p:nvSpPr>
        <p:spPr>
          <a:xfrm>
            <a:off x="684213" y="2854325"/>
            <a:ext cx="7772400" cy="1143000"/>
          </a:xfrm>
        </p:spPr>
        <p:txBody>
          <a:bodyPr/>
          <a:lstStyle>
            <a:lvl1pPr>
              <a:defRPr sz="4800"/>
            </a:lvl1pPr>
          </a:lstStyle>
          <a:p>
            <a:r>
              <a:rPr lang="en-US"/>
              <a:t>Click to edit Master title style</a:t>
            </a:r>
          </a:p>
        </p:txBody>
      </p:sp>
      <p:sp>
        <p:nvSpPr>
          <p:cNvPr id="1257475" name="Rectangle 3"/>
          <p:cNvSpPr>
            <a:spLocks noGrp="1" noChangeArrowheads="1"/>
          </p:cNvSpPr>
          <p:nvPr>
            <p:ph type="subTitle" idx="1"/>
          </p:nvPr>
        </p:nvSpPr>
        <p:spPr>
          <a:xfrm>
            <a:off x="1371600" y="4267200"/>
            <a:ext cx="6400800" cy="1371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2321E5-D9F0-C84F-97CD-895C14B3A4F3}" type="slidenum">
              <a:rPr lang="en-US"/>
              <a:pPr>
                <a:defRPr/>
              </a:pPr>
              <a:t>‹#›</a:t>
            </a:fld>
            <a:endParaRPr lang="en-US"/>
          </a:p>
        </p:txBody>
      </p:sp>
    </p:spTree>
    <p:extLst>
      <p:ext uri="{BB962C8B-B14F-4D97-AF65-F5344CB8AC3E}">
        <p14:creationId xmlns:p14="http://schemas.microsoft.com/office/powerpoint/2010/main" val="1026736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8899ED-27D3-AF4E-ADBD-F4BDFDCCBC25}" type="slidenum">
              <a:rPr lang="en-US"/>
              <a:pPr>
                <a:defRPr/>
              </a:pPr>
              <a:t>‹#›</a:t>
            </a:fld>
            <a:endParaRPr lang="en-US"/>
          </a:p>
        </p:txBody>
      </p:sp>
    </p:spTree>
    <p:extLst>
      <p:ext uri="{BB962C8B-B14F-4D97-AF65-F5344CB8AC3E}">
        <p14:creationId xmlns:p14="http://schemas.microsoft.com/office/powerpoint/2010/main" val="252879497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D9F7598-93CF-104D-A34D-41EA5765274D}" type="slidenum">
              <a:rPr lang="en-US"/>
              <a:pPr>
                <a:defRPr/>
              </a:pPr>
              <a:t>‹#›</a:t>
            </a:fld>
            <a:endParaRPr lang="en-US"/>
          </a:p>
        </p:txBody>
      </p:sp>
    </p:spTree>
    <p:extLst>
      <p:ext uri="{BB962C8B-B14F-4D97-AF65-F5344CB8AC3E}">
        <p14:creationId xmlns:p14="http://schemas.microsoft.com/office/powerpoint/2010/main" val="309751966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264E4C7-4A05-FA42-9EFD-C151146A15ED}" type="slidenum">
              <a:rPr lang="en-US"/>
              <a:pPr>
                <a:defRPr/>
              </a:pPr>
              <a:t>‹#›</a:t>
            </a:fld>
            <a:endParaRPr lang="en-US"/>
          </a:p>
        </p:txBody>
      </p:sp>
    </p:spTree>
    <p:extLst>
      <p:ext uri="{BB962C8B-B14F-4D97-AF65-F5344CB8AC3E}">
        <p14:creationId xmlns:p14="http://schemas.microsoft.com/office/powerpoint/2010/main" val="3702833262"/>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2D9643-60F5-D64C-9D65-9572860F89EB}" type="slidenum">
              <a:rPr lang="en-US"/>
              <a:pPr>
                <a:defRPr/>
              </a:pPr>
              <a:t>‹#›</a:t>
            </a:fld>
            <a:endParaRPr lang="en-US"/>
          </a:p>
        </p:txBody>
      </p:sp>
    </p:spTree>
    <p:extLst>
      <p:ext uri="{BB962C8B-B14F-4D97-AF65-F5344CB8AC3E}">
        <p14:creationId xmlns:p14="http://schemas.microsoft.com/office/powerpoint/2010/main" val="28723064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B3E9AEE-DA2A-DD47-938E-1024434FDADB}" type="slidenum">
              <a:rPr lang="en-US"/>
              <a:pPr>
                <a:defRPr/>
              </a:pPr>
              <a:t>‹#›</a:t>
            </a:fld>
            <a:endParaRPr lang="en-US"/>
          </a:p>
        </p:txBody>
      </p:sp>
    </p:spTree>
    <p:extLst>
      <p:ext uri="{BB962C8B-B14F-4D97-AF65-F5344CB8AC3E}">
        <p14:creationId xmlns:p14="http://schemas.microsoft.com/office/powerpoint/2010/main" val="1114800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68659C0-8707-6842-B33C-2D4411A6E0F9}" type="slidenum">
              <a:rPr lang="en-US"/>
              <a:pPr>
                <a:defRPr/>
              </a:pPr>
              <a:t>‹#›</a:t>
            </a:fld>
            <a:endParaRPr lang="en-US"/>
          </a:p>
        </p:txBody>
      </p:sp>
    </p:spTree>
    <p:extLst>
      <p:ext uri="{BB962C8B-B14F-4D97-AF65-F5344CB8AC3E}">
        <p14:creationId xmlns:p14="http://schemas.microsoft.com/office/powerpoint/2010/main" val="144068733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B53270B-3824-CF41-96D8-8116A1B62A71}" type="slidenum">
              <a:rPr lang="en-US"/>
              <a:pPr>
                <a:defRPr/>
              </a:pPr>
              <a:t>‹#›</a:t>
            </a:fld>
            <a:endParaRPr lang="en-US"/>
          </a:p>
        </p:txBody>
      </p:sp>
    </p:spTree>
    <p:extLst>
      <p:ext uri="{BB962C8B-B14F-4D97-AF65-F5344CB8AC3E}">
        <p14:creationId xmlns:p14="http://schemas.microsoft.com/office/powerpoint/2010/main" val="242840114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6D65523-409A-B94B-AFE0-366B69405F63}" type="slidenum">
              <a:rPr lang="en-US"/>
              <a:pPr>
                <a:defRPr/>
              </a:pPr>
              <a:t>‹#›</a:t>
            </a:fld>
            <a:endParaRPr lang="en-US"/>
          </a:p>
        </p:txBody>
      </p:sp>
    </p:spTree>
    <p:extLst>
      <p:ext uri="{BB962C8B-B14F-4D97-AF65-F5344CB8AC3E}">
        <p14:creationId xmlns:p14="http://schemas.microsoft.com/office/powerpoint/2010/main" val="38655624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1EEA10-6C45-A444-B8F9-87D633C4543B}" type="slidenum">
              <a:rPr lang="en-US"/>
              <a:pPr>
                <a:defRPr/>
              </a:pPr>
              <a:t>‹#›</a:t>
            </a:fld>
            <a:endParaRPr lang="en-US"/>
          </a:p>
        </p:txBody>
      </p:sp>
    </p:spTree>
    <p:extLst>
      <p:ext uri="{BB962C8B-B14F-4D97-AF65-F5344CB8AC3E}">
        <p14:creationId xmlns:p14="http://schemas.microsoft.com/office/powerpoint/2010/main" val="29306045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6743CC-AA38-1643-AECE-12901F2EFE2E}" type="slidenum">
              <a:rPr lang="en-US"/>
              <a:pPr>
                <a:defRPr/>
              </a:pPr>
              <a:t>‹#›</a:t>
            </a:fld>
            <a:endParaRPr lang="en-US"/>
          </a:p>
        </p:txBody>
      </p:sp>
    </p:spTree>
    <p:extLst>
      <p:ext uri="{BB962C8B-B14F-4D97-AF65-F5344CB8AC3E}">
        <p14:creationId xmlns:p14="http://schemas.microsoft.com/office/powerpoint/2010/main" val="73308221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27B04E2-A5B6-B24C-8307-0F51CA48167D}" type="slidenum">
              <a:rPr lang="en-US"/>
              <a:pPr>
                <a:defRPr/>
              </a:pPr>
              <a:t>‹#›</a:t>
            </a:fld>
            <a:endParaRPr lang="en-US"/>
          </a:p>
        </p:txBody>
      </p:sp>
    </p:spTree>
    <p:extLst>
      <p:ext uri="{BB962C8B-B14F-4D97-AF65-F5344CB8AC3E}">
        <p14:creationId xmlns:p14="http://schemas.microsoft.com/office/powerpoint/2010/main" val="1786181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4.jpe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6.jpe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8.jpe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image" Target="../media/image9.jpeg"/><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image" Target="../media/image10.jpeg"/><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5.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image" Target="../media/image12.jpeg"/><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1.jpe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14.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6.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15.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7.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5.xml"/><Relationship Id="rId13" Type="http://schemas.openxmlformats.org/officeDocument/2006/relationships/image" Target="../media/image16.jpeg"/><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18.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6.xml"/><Relationship Id="rId13" Type="http://schemas.openxmlformats.org/officeDocument/2006/relationships/image" Target="../media/image17.jpeg"/><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19.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7.xml"/><Relationship Id="rId13" Type="http://schemas.openxmlformats.org/officeDocument/2006/relationships/image" Target="../media/image18.jpeg"/><Relationship Id="rId3" Type="http://schemas.openxmlformats.org/officeDocument/2006/relationships/slideLayout" Target="../slideLayouts/slideLayout212.xml"/><Relationship Id="rId7" Type="http://schemas.openxmlformats.org/officeDocument/2006/relationships/slideLayout" Target="../slideLayouts/slideLayout216.xml"/><Relationship Id="rId12" Type="http://schemas.openxmlformats.org/officeDocument/2006/relationships/theme" Target="../theme/theme20.xml"/><Relationship Id="rId2" Type="http://schemas.openxmlformats.org/officeDocument/2006/relationships/slideLayout" Target="../slideLayouts/slideLayout211.xml"/><Relationship Id="rId1" Type="http://schemas.openxmlformats.org/officeDocument/2006/relationships/slideLayout" Target="../slideLayouts/slideLayout210.xml"/><Relationship Id="rId6" Type="http://schemas.openxmlformats.org/officeDocument/2006/relationships/slideLayout" Target="../slideLayouts/slideLayout215.xml"/><Relationship Id="rId11" Type="http://schemas.openxmlformats.org/officeDocument/2006/relationships/slideLayout" Target="../slideLayouts/slideLayout220.xml"/><Relationship Id="rId5" Type="http://schemas.openxmlformats.org/officeDocument/2006/relationships/slideLayout" Target="../slideLayouts/slideLayout214.xml"/><Relationship Id="rId10" Type="http://schemas.openxmlformats.org/officeDocument/2006/relationships/slideLayout" Target="../slideLayouts/slideLayout219.xml"/><Relationship Id="rId4" Type="http://schemas.openxmlformats.org/officeDocument/2006/relationships/slideLayout" Target="../slideLayouts/slideLayout213.xml"/><Relationship Id="rId9" Type="http://schemas.openxmlformats.org/officeDocument/2006/relationships/slideLayout" Target="../slideLayouts/slideLayout218.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8.xml"/><Relationship Id="rId13" Type="http://schemas.openxmlformats.org/officeDocument/2006/relationships/image" Target="../media/image20.jpeg"/><Relationship Id="rId3" Type="http://schemas.openxmlformats.org/officeDocument/2006/relationships/slideLayout" Target="../slideLayouts/slideLayout223.xml"/><Relationship Id="rId7" Type="http://schemas.openxmlformats.org/officeDocument/2006/relationships/slideLayout" Target="../slideLayouts/slideLayout227.xml"/><Relationship Id="rId12" Type="http://schemas.openxmlformats.org/officeDocument/2006/relationships/theme" Target="../theme/theme21.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slideLayout" Target="../slideLayouts/slideLayout231.xml"/><Relationship Id="rId5" Type="http://schemas.openxmlformats.org/officeDocument/2006/relationships/slideLayout" Target="../slideLayouts/slideLayout225.xml"/><Relationship Id="rId10" Type="http://schemas.openxmlformats.org/officeDocument/2006/relationships/slideLayout" Target="../slideLayouts/slideLayout230.xml"/><Relationship Id="rId4" Type="http://schemas.openxmlformats.org/officeDocument/2006/relationships/slideLayout" Target="../slideLayouts/slideLayout224.xml"/><Relationship Id="rId9" Type="http://schemas.openxmlformats.org/officeDocument/2006/relationships/slideLayout" Target="../slideLayouts/slideLayout22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9.xml"/><Relationship Id="rId13" Type="http://schemas.openxmlformats.org/officeDocument/2006/relationships/image" Target="../media/image22.jpeg"/><Relationship Id="rId3" Type="http://schemas.openxmlformats.org/officeDocument/2006/relationships/slideLayout" Target="../slideLayouts/slideLayout234.xml"/><Relationship Id="rId7" Type="http://schemas.openxmlformats.org/officeDocument/2006/relationships/slideLayout" Target="../slideLayouts/slideLayout238.xml"/><Relationship Id="rId12" Type="http://schemas.openxmlformats.org/officeDocument/2006/relationships/theme" Target="../theme/theme22.xml"/><Relationship Id="rId2" Type="http://schemas.openxmlformats.org/officeDocument/2006/relationships/slideLayout" Target="../slideLayouts/slideLayout233.xml"/><Relationship Id="rId1" Type="http://schemas.openxmlformats.org/officeDocument/2006/relationships/slideLayout" Target="../slideLayouts/slideLayout232.xml"/><Relationship Id="rId6" Type="http://schemas.openxmlformats.org/officeDocument/2006/relationships/slideLayout" Target="../slideLayouts/slideLayout237.xml"/><Relationship Id="rId11" Type="http://schemas.openxmlformats.org/officeDocument/2006/relationships/slideLayout" Target="../slideLayouts/slideLayout242.xml"/><Relationship Id="rId5" Type="http://schemas.openxmlformats.org/officeDocument/2006/relationships/slideLayout" Target="../slideLayouts/slideLayout236.xml"/><Relationship Id="rId10" Type="http://schemas.openxmlformats.org/officeDocument/2006/relationships/slideLayout" Target="../slideLayouts/slideLayout241.xml"/><Relationship Id="rId4" Type="http://schemas.openxmlformats.org/officeDocument/2006/relationships/slideLayout" Target="../slideLayouts/slideLayout235.xml"/><Relationship Id="rId9" Type="http://schemas.openxmlformats.org/officeDocument/2006/relationships/slideLayout" Target="../slideLayouts/slideLayout24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0.xml"/><Relationship Id="rId13" Type="http://schemas.openxmlformats.org/officeDocument/2006/relationships/image" Target="../media/image24.jpeg"/><Relationship Id="rId3" Type="http://schemas.openxmlformats.org/officeDocument/2006/relationships/slideLayout" Target="../slideLayouts/slideLayout245.xml"/><Relationship Id="rId7" Type="http://schemas.openxmlformats.org/officeDocument/2006/relationships/slideLayout" Target="../slideLayouts/slideLayout249.xml"/><Relationship Id="rId12" Type="http://schemas.openxmlformats.org/officeDocument/2006/relationships/theme" Target="../theme/theme23.xml"/><Relationship Id="rId2" Type="http://schemas.openxmlformats.org/officeDocument/2006/relationships/slideLayout" Target="../slideLayouts/slideLayout244.xml"/><Relationship Id="rId1" Type="http://schemas.openxmlformats.org/officeDocument/2006/relationships/slideLayout" Target="../slideLayouts/slideLayout243.xml"/><Relationship Id="rId6" Type="http://schemas.openxmlformats.org/officeDocument/2006/relationships/slideLayout" Target="../slideLayouts/slideLayout248.xml"/><Relationship Id="rId11" Type="http://schemas.openxmlformats.org/officeDocument/2006/relationships/slideLayout" Target="../slideLayouts/slideLayout253.xml"/><Relationship Id="rId5" Type="http://schemas.openxmlformats.org/officeDocument/2006/relationships/slideLayout" Target="../slideLayouts/slideLayout247.xml"/><Relationship Id="rId10" Type="http://schemas.openxmlformats.org/officeDocument/2006/relationships/slideLayout" Target="../slideLayouts/slideLayout252.xml"/><Relationship Id="rId4" Type="http://schemas.openxmlformats.org/officeDocument/2006/relationships/slideLayout" Target="../slideLayouts/slideLayout246.xml"/><Relationship Id="rId9" Type="http://schemas.openxmlformats.org/officeDocument/2006/relationships/slideLayout" Target="../slideLayouts/slideLayout25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1.xml"/><Relationship Id="rId13" Type="http://schemas.openxmlformats.org/officeDocument/2006/relationships/image" Target="../media/image25.jpeg"/><Relationship Id="rId3" Type="http://schemas.openxmlformats.org/officeDocument/2006/relationships/slideLayout" Target="../slideLayouts/slideLayout256.xml"/><Relationship Id="rId7" Type="http://schemas.openxmlformats.org/officeDocument/2006/relationships/slideLayout" Target="../slideLayouts/slideLayout260.xml"/><Relationship Id="rId12" Type="http://schemas.openxmlformats.org/officeDocument/2006/relationships/theme" Target="../theme/theme24.xml"/><Relationship Id="rId2" Type="http://schemas.openxmlformats.org/officeDocument/2006/relationships/slideLayout" Target="../slideLayouts/slideLayout255.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11" Type="http://schemas.openxmlformats.org/officeDocument/2006/relationships/slideLayout" Target="../slideLayouts/slideLayout264.xml"/><Relationship Id="rId5" Type="http://schemas.openxmlformats.org/officeDocument/2006/relationships/slideLayout" Target="../slideLayouts/slideLayout258.xml"/><Relationship Id="rId10" Type="http://schemas.openxmlformats.org/officeDocument/2006/relationships/slideLayout" Target="../slideLayouts/slideLayout263.xml"/><Relationship Id="rId4" Type="http://schemas.openxmlformats.org/officeDocument/2006/relationships/slideLayout" Target="../slideLayouts/slideLayout257.xml"/><Relationship Id="rId9" Type="http://schemas.openxmlformats.org/officeDocument/2006/relationships/slideLayout" Target="../slideLayouts/slideLayout26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2.xml"/><Relationship Id="rId13" Type="http://schemas.openxmlformats.org/officeDocument/2006/relationships/image" Target="../media/image27.jpeg"/><Relationship Id="rId3" Type="http://schemas.openxmlformats.org/officeDocument/2006/relationships/slideLayout" Target="../slideLayouts/slideLayout267.xml"/><Relationship Id="rId7" Type="http://schemas.openxmlformats.org/officeDocument/2006/relationships/slideLayout" Target="../slideLayouts/slideLayout271.xml"/><Relationship Id="rId12" Type="http://schemas.openxmlformats.org/officeDocument/2006/relationships/theme" Target="../theme/theme25.xml"/><Relationship Id="rId2" Type="http://schemas.openxmlformats.org/officeDocument/2006/relationships/slideLayout" Target="../slideLayouts/slideLayout266.xml"/><Relationship Id="rId1" Type="http://schemas.openxmlformats.org/officeDocument/2006/relationships/slideLayout" Target="../slideLayouts/slideLayout265.xml"/><Relationship Id="rId6" Type="http://schemas.openxmlformats.org/officeDocument/2006/relationships/slideLayout" Target="../slideLayouts/slideLayout270.xml"/><Relationship Id="rId11" Type="http://schemas.openxmlformats.org/officeDocument/2006/relationships/slideLayout" Target="../slideLayouts/slideLayout275.xml"/><Relationship Id="rId5" Type="http://schemas.openxmlformats.org/officeDocument/2006/relationships/slideLayout" Target="../slideLayouts/slideLayout269.xml"/><Relationship Id="rId10" Type="http://schemas.openxmlformats.org/officeDocument/2006/relationships/slideLayout" Target="../slideLayouts/slideLayout274.xml"/><Relationship Id="rId4" Type="http://schemas.openxmlformats.org/officeDocument/2006/relationships/slideLayout" Target="../slideLayouts/slideLayout268.xml"/><Relationship Id="rId9" Type="http://schemas.openxmlformats.org/officeDocument/2006/relationships/slideLayout" Target="../slideLayouts/slideLayout27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3.xml"/><Relationship Id="rId13" Type="http://schemas.openxmlformats.org/officeDocument/2006/relationships/image" Target="../media/image28.jpeg"/><Relationship Id="rId3" Type="http://schemas.openxmlformats.org/officeDocument/2006/relationships/slideLayout" Target="../slideLayouts/slideLayout278.xml"/><Relationship Id="rId7" Type="http://schemas.openxmlformats.org/officeDocument/2006/relationships/slideLayout" Target="../slideLayouts/slideLayout282.xml"/><Relationship Id="rId12" Type="http://schemas.openxmlformats.org/officeDocument/2006/relationships/theme" Target="../theme/theme26.xml"/><Relationship Id="rId2" Type="http://schemas.openxmlformats.org/officeDocument/2006/relationships/slideLayout" Target="../slideLayouts/slideLayout277.xml"/><Relationship Id="rId1" Type="http://schemas.openxmlformats.org/officeDocument/2006/relationships/slideLayout" Target="../slideLayouts/slideLayout276.xml"/><Relationship Id="rId6" Type="http://schemas.openxmlformats.org/officeDocument/2006/relationships/slideLayout" Target="../slideLayouts/slideLayout281.xml"/><Relationship Id="rId11" Type="http://schemas.openxmlformats.org/officeDocument/2006/relationships/slideLayout" Target="../slideLayouts/slideLayout286.xml"/><Relationship Id="rId5" Type="http://schemas.openxmlformats.org/officeDocument/2006/relationships/slideLayout" Target="../slideLayouts/slideLayout280.xml"/><Relationship Id="rId10" Type="http://schemas.openxmlformats.org/officeDocument/2006/relationships/slideLayout" Target="../slideLayouts/slideLayout285.xml"/><Relationship Id="rId4" Type="http://schemas.openxmlformats.org/officeDocument/2006/relationships/slideLayout" Target="../slideLayouts/slideLayout279.xml"/><Relationship Id="rId9" Type="http://schemas.openxmlformats.org/officeDocument/2006/relationships/slideLayout" Target="../slideLayouts/slideLayout28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94.xml"/><Relationship Id="rId3" Type="http://schemas.openxmlformats.org/officeDocument/2006/relationships/slideLayout" Target="../slideLayouts/slideLayout289.xml"/><Relationship Id="rId7" Type="http://schemas.openxmlformats.org/officeDocument/2006/relationships/slideLayout" Target="../slideLayouts/slideLayout293.xml"/><Relationship Id="rId12" Type="http://schemas.openxmlformats.org/officeDocument/2006/relationships/theme" Target="../theme/theme27.xml"/><Relationship Id="rId2" Type="http://schemas.openxmlformats.org/officeDocument/2006/relationships/slideLayout" Target="../slideLayouts/slideLayout288.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1" Type="http://schemas.openxmlformats.org/officeDocument/2006/relationships/slideLayout" Target="../slideLayouts/slideLayout297.xml"/><Relationship Id="rId5" Type="http://schemas.openxmlformats.org/officeDocument/2006/relationships/slideLayout" Target="../slideLayouts/slideLayout291.xml"/><Relationship Id="rId10" Type="http://schemas.openxmlformats.org/officeDocument/2006/relationships/slideLayout" Target="../slideLayouts/slideLayout296.xml"/><Relationship Id="rId4" Type="http://schemas.openxmlformats.org/officeDocument/2006/relationships/slideLayout" Target="../slideLayouts/slideLayout290.xml"/><Relationship Id="rId9" Type="http://schemas.openxmlformats.org/officeDocument/2006/relationships/slideLayout" Target="../slideLayouts/slideLayout29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05.xml"/><Relationship Id="rId13" Type="http://schemas.openxmlformats.org/officeDocument/2006/relationships/image" Target="../media/image29.jpeg"/><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8.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6.xml"/><Relationship Id="rId13" Type="http://schemas.openxmlformats.org/officeDocument/2006/relationships/image" Target="../media/image30.jpeg"/><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theme" Target="../theme/theme29.xml"/><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slideLayout" Target="../slideLayouts/slideLayout319.xml"/><Relationship Id="rId5" Type="http://schemas.openxmlformats.org/officeDocument/2006/relationships/slideLayout" Target="../slideLayouts/slideLayout313.xml"/><Relationship Id="rId10" Type="http://schemas.openxmlformats.org/officeDocument/2006/relationships/slideLayout" Target="../slideLayouts/slideLayout318.xml"/><Relationship Id="rId4" Type="http://schemas.openxmlformats.org/officeDocument/2006/relationships/slideLayout" Target="../slideLayouts/slideLayout312.xml"/><Relationship Id="rId9" Type="http://schemas.openxmlformats.org/officeDocument/2006/relationships/slideLayout" Target="../slideLayouts/slideLayout3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7.xml"/><Relationship Id="rId13" Type="http://schemas.openxmlformats.org/officeDocument/2006/relationships/image" Target="../media/image32.jpeg"/><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0.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33.jpe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1.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9.xml"/><Relationship Id="rId13" Type="http://schemas.openxmlformats.org/officeDocument/2006/relationships/image" Target="../media/image34.jpeg"/><Relationship Id="rId3" Type="http://schemas.openxmlformats.org/officeDocument/2006/relationships/slideLayout" Target="../slideLayouts/slideLayout344.xml"/><Relationship Id="rId7" Type="http://schemas.openxmlformats.org/officeDocument/2006/relationships/slideLayout" Target="../slideLayouts/slideLayout348.xml"/><Relationship Id="rId12" Type="http://schemas.openxmlformats.org/officeDocument/2006/relationships/theme" Target="../theme/theme32.xml"/><Relationship Id="rId2" Type="http://schemas.openxmlformats.org/officeDocument/2006/relationships/slideLayout" Target="../slideLayouts/slideLayout343.xml"/><Relationship Id="rId1" Type="http://schemas.openxmlformats.org/officeDocument/2006/relationships/slideLayout" Target="../slideLayouts/slideLayout342.xml"/><Relationship Id="rId6" Type="http://schemas.openxmlformats.org/officeDocument/2006/relationships/slideLayout" Target="../slideLayouts/slideLayout347.xml"/><Relationship Id="rId11" Type="http://schemas.openxmlformats.org/officeDocument/2006/relationships/slideLayout" Target="../slideLayouts/slideLayout352.xml"/><Relationship Id="rId5" Type="http://schemas.openxmlformats.org/officeDocument/2006/relationships/slideLayout" Target="../slideLayouts/slideLayout346.xml"/><Relationship Id="rId10" Type="http://schemas.openxmlformats.org/officeDocument/2006/relationships/slideLayout" Target="../slideLayouts/slideLayout351.xml"/><Relationship Id="rId4" Type="http://schemas.openxmlformats.org/officeDocument/2006/relationships/slideLayout" Target="../slideLayouts/slideLayout345.xml"/><Relationship Id="rId9" Type="http://schemas.openxmlformats.org/officeDocument/2006/relationships/slideLayout" Target="../slideLayouts/slideLayout350.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0.xml"/><Relationship Id="rId13" Type="http://schemas.openxmlformats.org/officeDocument/2006/relationships/image" Target="../media/image35.jpeg"/><Relationship Id="rId3" Type="http://schemas.openxmlformats.org/officeDocument/2006/relationships/slideLayout" Target="../slideLayouts/slideLayout355.xml"/><Relationship Id="rId7" Type="http://schemas.openxmlformats.org/officeDocument/2006/relationships/slideLayout" Target="../slideLayouts/slideLayout359.xml"/><Relationship Id="rId12" Type="http://schemas.openxmlformats.org/officeDocument/2006/relationships/theme" Target="../theme/theme33.xml"/><Relationship Id="rId2" Type="http://schemas.openxmlformats.org/officeDocument/2006/relationships/slideLayout" Target="../slideLayouts/slideLayout354.xml"/><Relationship Id="rId1" Type="http://schemas.openxmlformats.org/officeDocument/2006/relationships/slideLayout" Target="../slideLayouts/slideLayout353.xml"/><Relationship Id="rId6" Type="http://schemas.openxmlformats.org/officeDocument/2006/relationships/slideLayout" Target="../slideLayouts/slideLayout358.xml"/><Relationship Id="rId11" Type="http://schemas.openxmlformats.org/officeDocument/2006/relationships/slideLayout" Target="../slideLayouts/slideLayout363.xml"/><Relationship Id="rId5" Type="http://schemas.openxmlformats.org/officeDocument/2006/relationships/slideLayout" Target="../slideLayouts/slideLayout357.xml"/><Relationship Id="rId10" Type="http://schemas.openxmlformats.org/officeDocument/2006/relationships/slideLayout" Target="../slideLayouts/slideLayout362.xml"/><Relationship Id="rId4" Type="http://schemas.openxmlformats.org/officeDocument/2006/relationships/slideLayout" Target="../slideLayouts/slideLayout356.xml"/><Relationship Id="rId9" Type="http://schemas.openxmlformats.org/officeDocument/2006/relationships/slideLayout" Target="../slideLayouts/slideLayout36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1.xml"/><Relationship Id="rId13" Type="http://schemas.openxmlformats.org/officeDocument/2006/relationships/image" Target="../media/image36.jpeg"/><Relationship Id="rId3" Type="http://schemas.openxmlformats.org/officeDocument/2006/relationships/slideLayout" Target="../slideLayouts/slideLayout366.xml"/><Relationship Id="rId7" Type="http://schemas.openxmlformats.org/officeDocument/2006/relationships/slideLayout" Target="../slideLayouts/slideLayout370.xml"/><Relationship Id="rId12" Type="http://schemas.openxmlformats.org/officeDocument/2006/relationships/theme" Target="../theme/theme34.xml"/><Relationship Id="rId2" Type="http://schemas.openxmlformats.org/officeDocument/2006/relationships/slideLayout" Target="../slideLayouts/slideLayout365.xml"/><Relationship Id="rId1" Type="http://schemas.openxmlformats.org/officeDocument/2006/relationships/slideLayout" Target="../slideLayouts/slideLayout364.xml"/><Relationship Id="rId6" Type="http://schemas.openxmlformats.org/officeDocument/2006/relationships/slideLayout" Target="../slideLayouts/slideLayout369.xml"/><Relationship Id="rId11" Type="http://schemas.openxmlformats.org/officeDocument/2006/relationships/slideLayout" Target="../slideLayouts/slideLayout374.xml"/><Relationship Id="rId5" Type="http://schemas.openxmlformats.org/officeDocument/2006/relationships/slideLayout" Target="../slideLayouts/slideLayout368.xml"/><Relationship Id="rId10" Type="http://schemas.openxmlformats.org/officeDocument/2006/relationships/slideLayout" Target="../slideLayouts/slideLayout373.xml"/><Relationship Id="rId4" Type="http://schemas.openxmlformats.org/officeDocument/2006/relationships/slideLayout" Target="../slideLayouts/slideLayout367.xml"/><Relationship Id="rId9" Type="http://schemas.openxmlformats.org/officeDocument/2006/relationships/slideLayout" Target="../slideLayouts/slideLayout37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2.xml"/><Relationship Id="rId13" Type="http://schemas.openxmlformats.org/officeDocument/2006/relationships/image" Target="../media/image38.jpeg"/><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5.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3.xml"/><Relationship Id="rId13" Type="http://schemas.openxmlformats.org/officeDocument/2006/relationships/image" Target="../media/image39.jpeg"/><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6.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41.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7.xml"/><Relationship Id="rId2" Type="http://schemas.openxmlformats.org/officeDocument/2006/relationships/slideLayout" Target="../slideLayouts/slideLayout398.xml"/><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43.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38.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26.xml"/><Relationship Id="rId13" Type="http://schemas.openxmlformats.org/officeDocument/2006/relationships/image" Target="../media/image45.jpeg"/><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39.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46.jpe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0.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5" Type="http://schemas.openxmlformats.org/officeDocument/2006/relationships/image" Target="../media/image48.jpeg"/><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image" Target="../media/image47.jpe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8.xml"/><Relationship Id="rId13" Type="http://schemas.openxmlformats.org/officeDocument/2006/relationships/image" Target="../media/image50.jpeg"/><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1.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2.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51.jpe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theme" Target="../theme/theme43.xml"/><Relationship Id="rId2" Type="http://schemas.openxmlformats.org/officeDocument/2006/relationships/slideLayout" Target="../slideLayouts/slideLayout464.xml"/><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slideLayout" Target="../slideLayouts/slideLayout473.xml"/><Relationship Id="rId5" Type="http://schemas.openxmlformats.org/officeDocument/2006/relationships/slideLayout" Target="../slideLayouts/slideLayout467.xml"/><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1.xml"/><Relationship Id="rId13" Type="http://schemas.openxmlformats.org/officeDocument/2006/relationships/image" Target="../media/image53.jpeg"/><Relationship Id="rId3" Type="http://schemas.openxmlformats.org/officeDocument/2006/relationships/slideLayout" Target="../slideLayouts/slideLayout476.xml"/><Relationship Id="rId7" Type="http://schemas.openxmlformats.org/officeDocument/2006/relationships/slideLayout" Target="../slideLayouts/slideLayout480.xml"/><Relationship Id="rId12" Type="http://schemas.openxmlformats.org/officeDocument/2006/relationships/theme" Target="../theme/theme44.xml"/><Relationship Id="rId2" Type="http://schemas.openxmlformats.org/officeDocument/2006/relationships/slideLayout" Target="../slideLayouts/slideLayout475.xml"/><Relationship Id="rId1" Type="http://schemas.openxmlformats.org/officeDocument/2006/relationships/slideLayout" Target="../slideLayouts/slideLayout474.xml"/><Relationship Id="rId6" Type="http://schemas.openxmlformats.org/officeDocument/2006/relationships/slideLayout" Target="../slideLayouts/slideLayout479.xml"/><Relationship Id="rId11" Type="http://schemas.openxmlformats.org/officeDocument/2006/relationships/slideLayout" Target="../slideLayouts/slideLayout484.xml"/><Relationship Id="rId5" Type="http://schemas.openxmlformats.org/officeDocument/2006/relationships/slideLayout" Target="../slideLayouts/slideLayout478.xml"/><Relationship Id="rId10" Type="http://schemas.openxmlformats.org/officeDocument/2006/relationships/slideLayout" Target="../slideLayouts/slideLayout483.xml"/><Relationship Id="rId4" Type="http://schemas.openxmlformats.org/officeDocument/2006/relationships/slideLayout" Target="../slideLayouts/slideLayout477.xml"/><Relationship Id="rId9" Type="http://schemas.openxmlformats.org/officeDocument/2006/relationships/slideLayout" Target="../slideLayouts/slideLayout482.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image" Target="../media/image55.jpeg"/><Relationship Id="rId3" Type="http://schemas.openxmlformats.org/officeDocument/2006/relationships/slideLayout" Target="../slideLayouts/slideLayout487.xml"/><Relationship Id="rId7" Type="http://schemas.openxmlformats.org/officeDocument/2006/relationships/slideLayout" Target="../slideLayouts/slideLayout491.xml"/><Relationship Id="rId12" Type="http://schemas.openxmlformats.org/officeDocument/2006/relationships/theme" Target="../theme/theme45.xml"/><Relationship Id="rId2" Type="http://schemas.openxmlformats.org/officeDocument/2006/relationships/slideLayout" Target="../slideLayouts/slideLayout486.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5" Type="http://schemas.openxmlformats.org/officeDocument/2006/relationships/slideLayout" Target="../slideLayouts/slideLayout489.xml"/><Relationship Id="rId10" Type="http://schemas.openxmlformats.org/officeDocument/2006/relationships/slideLayout" Target="../slideLayouts/slideLayout494.xml"/><Relationship Id="rId4" Type="http://schemas.openxmlformats.org/officeDocument/2006/relationships/slideLayout" Target="../slideLayouts/slideLayout488.xml"/><Relationship Id="rId9" Type="http://schemas.openxmlformats.org/officeDocument/2006/relationships/slideLayout" Target="../slideLayouts/slideLayout49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3.xml"/><Relationship Id="rId13" Type="http://schemas.openxmlformats.org/officeDocument/2006/relationships/image" Target="../media/image57.jpeg"/><Relationship Id="rId3" Type="http://schemas.openxmlformats.org/officeDocument/2006/relationships/slideLayout" Target="../slideLayouts/slideLayout498.xml"/><Relationship Id="rId7" Type="http://schemas.openxmlformats.org/officeDocument/2006/relationships/slideLayout" Target="../slideLayouts/slideLayout502.xml"/><Relationship Id="rId12" Type="http://schemas.openxmlformats.org/officeDocument/2006/relationships/theme" Target="../theme/theme46.xml"/><Relationship Id="rId2" Type="http://schemas.openxmlformats.org/officeDocument/2006/relationships/slideLayout" Target="../slideLayouts/slideLayout497.xml"/><Relationship Id="rId1" Type="http://schemas.openxmlformats.org/officeDocument/2006/relationships/slideLayout" Target="../slideLayouts/slideLayout496.xml"/><Relationship Id="rId6" Type="http://schemas.openxmlformats.org/officeDocument/2006/relationships/slideLayout" Target="../slideLayouts/slideLayout501.xml"/><Relationship Id="rId11" Type="http://schemas.openxmlformats.org/officeDocument/2006/relationships/slideLayout" Target="../slideLayouts/slideLayout506.xml"/><Relationship Id="rId5" Type="http://schemas.openxmlformats.org/officeDocument/2006/relationships/slideLayout" Target="../slideLayouts/slideLayout500.xml"/><Relationship Id="rId10" Type="http://schemas.openxmlformats.org/officeDocument/2006/relationships/slideLayout" Target="../slideLayouts/slideLayout505.xml"/><Relationship Id="rId4" Type="http://schemas.openxmlformats.org/officeDocument/2006/relationships/slideLayout" Target="../slideLayouts/slideLayout499.xml"/><Relationship Id="rId9" Type="http://schemas.openxmlformats.org/officeDocument/2006/relationships/slideLayout" Target="../slideLayouts/slideLayout50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image" Target="../media/image58.jpeg"/><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theme" Target="../theme/theme47.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5.xml"/><Relationship Id="rId13" Type="http://schemas.openxmlformats.org/officeDocument/2006/relationships/image" Target="../media/image59.jpeg"/><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48.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image" Target="../media/image60.jpeg"/><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theme" Target="../theme/theme49.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image" Target="../media/image62.jpeg"/><Relationship Id="rId3" Type="http://schemas.openxmlformats.org/officeDocument/2006/relationships/slideLayout" Target="../slideLayouts/slideLayout542.xml"/><Relationship Id="rId7" Type="http://schemas.openxmlformats.org/officeDocument/2006/relationships/slideLayout" Target="../slideLayouts/slideLayout546.xml"/><Relationship Id="rId12" Type="http://schemas.openxmlformats.org/officeDocument/2006/relationships/theme" Target="../theme/theme50.xml"/><Relationship Id="rId2" Type="http://schemas.openxmlformats.org/officeDocument/2006/relationships/slideLayout" Target="../slideLayouts/slideLayout54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5" Type="http://schemas.openxmlformats.org/officeDocument/2006/relationships/slideLayout" Target="../slideLayouts/slideLayout544.xml"/><Relationship Id="rId10" Type="http://schemas.openxmlformats.org/officeDocument/2006/relationships/slideLayout" Target="../slideLayouts/slideLayout549.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image" Target="../media/image63.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8.xml"/><Relationship Id="rId13" Type="http://schemas.openxmlformats.org/officeDocument/2006/relationships/image" Target="../media/image65.jpeg"/><Relationship Id="rId3" Type="http://schemas.openxmlformats.org/officeDocument/2006/relationships/slideLayout" Target="../slideLayouts/slideLayout553.xml"/><Relationship Id="rId7" Type="http://schemas.openxmlformats.org/officeDocument/2006/relationships/slideLayout" Target="../slideLayouts/slideLayout557.xml"/><Relationship Id="rId12" Type="http://schemas.openxmlformats.org/officeDocument/2006/relationships/theme" Target="../theme/theme51.xml"/><Relationship Id="rId2" Type="http://schemas.openxmlformats.org/officeDocument/2006/relationships/slideLayout" Target="../slideLayouts/slideLayout552.xml"/><Relationship Id="rId1" Type="http://schemas.openxmlformats.org/officeDocument/2006/relationships/slideLayout" Target="../slideLayouts/slideLayout551.xml"/><Relationship Id="rId6" Type="http://schemas.openxmlformats.org/officeDocument/2006/relationships/slideLayout" Target="../slideLayouts/slideLayout556.xml"/><Relationship Id="rId11" Type="http://schemas.openxmlformats.org/officeDocument/2006/relationships/slideLayout" Target="../slideLayouts/slideLayout561.xml"/><Relationship Id="rId5" Type="http://schemas.openxmlformats.org/officeDocument/2006/relationships/slideLayout" Target="../slideLayouts/slideLayout555.xml"/><Relationship Id="rId10" Type="http://schemas.openxmlformats.org/officeDocument/2006/relationships/slideLayout" Target="../slideLayouts/slideLayout560.xml"/><Relationship Id="rId4" Type="http://schemas.openxmlformats.org/officeDocument/2006/relationships/slideLayout" Target="../slideLayouts/slideLayout554.xml"/><Relationship Id="rId9" Type="http://schemas.openxmlformats.org/officeDocument/2006/relationships/slideLayout" Target="../slideLayouts/slideLayout55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image" Target="../media/image66.jpeg"/><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theme" Target="../theme/theme52.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0.xml"/><Relationship Id="rId13" Type="http://schemas.openxmlformats.org/officeDocument/2006/relationships/image" Target="../media/image67.jpeg"/><Relationship Id="rId3" Type="http://schemas.openxmlformats.org/officeDocument/2006/relationships/slideLayout" Target="../slideLayouts/slideLayout575.xml"/><Relationship Id="rId7" Type="http://schemas.openxmlformats.org/officeDocument/2006/relationships/slideLayout" Target="../slideLayouts/slideLayout579.xml"/><Relationship Id="rId12" Type="http://schemas.openxmlformats.org/officeDocument/2006/relationships/theme" Target="../theme/theme53.xml"/><Relationship Id="rId2" Type="http://schemas.openxmlformats.org/officeDocument/2006/relationships/slideLayout" Target="../slideLayouts/slideLayout574.xml"/><Relationship Id="rId1" Type="http://schemas.openxmlformats.org/officeDocument/2006/relationships/slideLayout" Target="../slideLayouts/slideLayout573.xml"/><Relationship Id="rId6" Type="http://schemas.openxmlformats.org/officeDocument/2006/relationships/slideLayout" Target="../slideLayouts/slideLayout578.xml"/><Relationship Id="rId11" Type="http://schemas.openxmlformats.org/officeDocument/2006/relationships/slideLayout" Target="../slideLayouts/slideLayout583.xml"/><Relationship Id="rId5" Type="http://schemas.openxmlformats.org/officeDocument/2006/relationships/slideLayout" Target="../slideLayouts/slideLayout577.xml"/><Relationship Id="rId10" Type="http://schemas.openxmlformats.org/officeDocument/2006/relationships/slideLayout" Target="../slideLayouts/slideLayout582.xml"/><Relationship Id="rId4" Type="http://schemas.openxmlformats.org/officeDocument/2006/relationships/slideLayout" Target="../slideLayouts/slideLayout576.xml"/><Relationship Id="rId9" Type="http://schemas.openxmlformats.org/officeDocument/2006/relationships/slideLayout" Target="../slideLayouts/slideLayout58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1.xml"/><Relationship Id="rId3" Type="http://schemas.openxmlformats.org/officeDocument/2006/relationships/slideLayout" Target="../slideLayouts/slideLayout586.xml"/><Relationship Id="rId7" Type="http://schemas.openxmlformats.org/officeDocument/2006/relationships/slideLayout" Target="../slideLayouts/slideLayout590.xml"/><Relationship Id="rId12" Type="http://schemas.openxmlformats.org/officeDocument/2006/relationships/theme" Target="../theme/theme54.xml"/><Relationship Id="rId2" Type="http://schemas.openxmlformats.org/officeDocument/2006/relationships/slideLayout" Target="../slideLayouts/slideLayout585.xml"/><Relationship Id="rId1" Type="http://schemas.openxmlformats.org/officeDocument/2006/relationships/slideLayout" Target="../slideLayouts/slideLayout584.xml"/><Relationship Id="rId6" Type="http://schemas.openxmlformats.org/officeDocument/2006/relationships/slideLayout" Target="../slideLayouts/slideLayout589.xml"/><Relationship Id="rId11" Type="http://schemas.openxmlformats.org/officeDocument/2006/relationships/slideLayout" Target="../slideLayouts/slideLayout594.xml"/><Relationship Id="rId5" Type="http://schemas.openxmlformats.org/officeDocument/2006/relationships/slideLayout" Target="../slideLayouts/slideLayout588.xml"/><Relationship Id="rId10" Type="http://schemas.openxmlformats.org/officeDocument/2006/relationships/slideLayout" Target="../slideLayouts/slideLayout593.xml"/><Relationship Id="rId4" Type="http://schemas.openxmlformats.org/officeDocument/2006/relationships/slideLayout" Target="../slideLayouts/slideLayout587.xml"/><Relationship Id="rId9" Type="http://schemas.openxmlformats.org/officeDocument/2006/relationships/slideLayout" Target="../slideLayouts/slideLayout59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2.xml"/><Relationship Id="rId13" Type="http://schemas.openxmlformats.org/officeDocument/2006/relationships/image" Target="../media/image68.jpeg"/><Relationship Id="rId3" Type="http://schemas.openxmlformats.org/officeDocument/2006/relationships/slideLayout" Target="../slideLayouts/slideLayout597.xml"/><Relationship Id="rId7" Type="http://schemas.openxmlformats.org/officeDocument/2006/relationships/slideLayout" Target="../slideLayouts/slideLayout601.xml"/><Relationship Id="rId12" Type="http://schemas.openxmlformats.org/officeDocument/2006/relationships/theme" Target="../theme/theme55.xml"/><Relationship Id="rId2" Type="http://schemas.openxmlformats.org/officeDocument/2006/relationships/slideLayout" Target="../slideLayouts/slideLayout596.xml"/><Relationship Id="rId1" Type="http://schemas.openxmlformats.org/officeDocument/2006/relationships/slideLayout" Target="../slideLayouts/slideLayout595.xml"/><Relationship Id="rId6" Type="http://schemas.openxmlformats.org/officeDocument/2006/relationships/slideLayout" Target="../slideLayouts/slideLayout600.xml"/><Relationship Id="rId11" Type="http://schemas.openxmlformats.org/officeDocument/2006/relationships/slideLayout" Target="../slideLayouts/slideLayout605.xml"/><Relationship Id="rId5" Type="http://schemas.openxmlformats.org/officeDocument/2006/relationships/slideLayout" Target="../slideLayouts/slideLayout599.xml"/><Relationship Id="rId10" Type="http://schemas.openxmlformats.org/officeDocument/2006/relationships/slideLayout" Target="../slideLayouts/slideLayout604.xml"/><Relationship Id="rId4" Type="http://schemas.openxmlformats.org/officeDocument/2006/relationships/slideLayout" Target="../slideLayouts/slideLayout598.xml"/><Relationship Id="rId9" Type="http://schemas.openxmlformats.org/officeDocument/2006/relationships/slideLayout" Target="../slideLayouts/slideLayout603.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06.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07.xml"/></Relationships>
</file>

<file path=ppt/slideMasters/_rels/slideMaster58.xml.rels><?xml version="1.0" encoding="UTF-8" standalone="yes"?>
<Relationships xmlns="http://schemas.openxmlformats.org/package/2006/relationships"><Relationship Id="rId3" Type="http://schemas.openxmlformats.org/officeDocument/2006/relationships/slideLayout" Target="../slideLayouts/slideLayout610.xml"/><Relationship Id="rId2" Type="http://schemas.openxmlformats.org/officeDocument/2006/relationships/slideLayout" Target="../slideLayouts/slideLayout609.xml"/><Relationship Id="rId1" Type="http://schemas.openxmlformats.org/officeDocument/2006/relationships/slideLayout" Target="../slideLayouts/slideLayout608.xml"/><Relationship Id="rId4" Type="http://schemas.openxmlformats.org/officeDocument/2006/relationships/theme" Target="../theme/theme58.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1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612.xml"/></Relationships>
</file>

<file path=ppt/slideMasters/_rels/slideMaster61.xml.rels><?xml version="1.0" encoding="UTF-8" standalone="yes"?>
<Relationships xmlns="http://schemas.openxmlformats.org/package/2006/relationships"><Relationship Id="rId2" Type="http://schemas.openxmlformats.org/officeDocument/2006/relationships/theme" Target="../theme/theme61.xml"/><Relationship Id="rId1" Type="http://schemas.openxmlformats.org/officeDocument/2006/relationships/slideLayout" Target="../slideLayouts/slideLayout613.xml"/></Relationships>
</file>

<file path=ppt/slideMasters/_rels/slideMaster62.xml.rels><?xml version="1.0" encoding="UTF-8" standalone="yes"?>
<Relationships xmlns="http://schemas.openxmlformats.org/package/2006/relationships"><Relationship Id="rId8" Type="http://schemas.openxmlformats.org/officeDocument/2006/relationships/slideLayout" Target="../slideLayouts/slideLayout621.xml"/><Relationship Id="rId13" Type="http://schemas.openxmlformats.org/officeDocument/2006/relationships/image" Target="../media/image69.jpeg"/><Relationship Id="rId3" Type="http://schemas.openxmlformats.org/officeDocument/2006/relationships/slideLayout" Target="../slideLayouts/slideLayout616.xml"/><Relationship Id="rId7" Type="http://schemas.openxmlformats.org/officeDocument/2006/relationships/slideLayout" Target="../slideLayouts/slideLayout620.xml"/><Relationship Id="rId12" Type="http://schemas.openxmlformats.org/officeDocument/2006/relationships/theme" Target="../theme/theme62.xml"/><Relationship Id="rId2" Type="http://schemas.openxmlformats.org/officeDocument/2006/relationships/slideLayout" Target="../slideLayouts/slideLayout615.xml"/><Relationship Id="rId1" Type="http://schemas.openxmlformats.org/officeDocument/2006/relationships/slideLayout" Target="../slideLayouts/slideLayout614.xml"/><Relationship Id="rId6" Type="http://schemas.openxmlformats.org/officeDocument/2006/relationships/slideLayout" Target="../slideLayouts/slideLayout619.xml"/><Relationship Id="rId11" Type="http://schemas.openxmlformats.org/officeDocument/2006/relationships/slideLayout" Target="../slideLayouts/slideLayout624.xml"/><Relationship Id="rId5" Type="http://schemas.openxmlformats.org/officeDocument/2006/relationships/slideLayout" Target="../slideLayouts/slideLayout618.xml"/><Relationship Id="rId10" Type="http://schemas.openxmlformats.org/officeDocument/2006/relationships/slideLayout" Target="../slideLayouts/slideLayout623.xml"/><Relationship Id="rId4" Type="http://schemas.openxmlformats.org/officeDocument/2006/relationships/slideLayout" Target="../slideLayouts/slideLayout617.xml"/><Relationship Id="rId9" Type="http://schemas.openxmlformats.org/officeDocument/2006/relationships/slideLayout" Target="../slideLayouts/slideLayout622.xml"/><Relationship Id="rId14" Type="http://schemas.openxmlformats.org/officeDocument/2006/relationships/image" Target="../media/image70.png"/></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32.xml"/><Relationship Id="rId13" Type="http://schemas.openxmlformats.org/officeDocument/2006/relationships/theme" Target="../theme/theme63.xml"/><Relationship Id="rId3" Type="http://schemas.openxmlformats.org/officeDocument/2006/relationships/slideLayout" Target="../slideLayouts/slideLayout627.xml"/><Relationship Id="rId7" Type="http://schemas.openxmlformats.org/officeDocument/2006/relationships/slideLayout" Target="../slideLayouts/slideLayout631.xml"/><Relationship Id="rId12" Type="http://schemas.openxmlformats.org/officeDocument/2006/relationships/slideLayout" Target="../slideLayouts/slideLayout636.xml"/><Relationship Id="rId2" Type="http://schemas.openxmlformats.org/officeDocument/2006/relationships/slideLayout" Target="../slideLayouts/slideLayout626.xml"/><Relationship Id="rId1" Type="http://schemas.openxmlformats.org/officeDocument/2006/relationships/slideLayout" Target="../slideLayouts/slideLayout625.xml"/><Relationship Id="rId6" Type="http://schemas.openxmlformats.org/officeDocument/2006/relationships/slideLayout" Target="../slideLayouts/slideLayout630.xml"/><Relationship Id="rId11" Type="http://schemas.openxmlformats.org/officeDocument/2006/relationships/slideLayout" Target="../slideLayouts/slideLayout635.xml"/><Relationship Id="rId5" Type="http://schemas.openxmlformats.org/officeDocument/2006/relationships/slideLayout" Target="../slideLayouts/slideLayout629.xml"/><Relationship Id="rId10" Type="http://schemas.openxmlformats.org/officeDocument/2006/relationships/slideLayout" Target="../slideLayouts/slideLayout634.xml"/><Relationship Id="rId4" Type="http://schemas.openxmlformats.org/officeDocument/2006/relationships/slideLayout" Target="../slideLayouts/slideLayout628.xml"/><Relationship Id="rId9" Type="http://schemas.openxmlformats.org/officeDocument/2006/relationships/slideLayout" Target="../slideLayouts/slideLayout633.xml"/></Relationships>
</file>

<file path=ppt/slideMasters/_rels/slideMaster64.xml.rels><?xml version="1.0" encoding="UTF-8" standalone="yes"?>
<Relationships xmlns="http://schemas.openxmlformats.org/package/2006/relationships"><Relationship Id="rId2" Type="http://schemas.openxmlformats.org/officeDocument/2006/relationships/theme" Target="../theme/theme64.xml"/><Relationship Id="rId1" Type="http://schemas.openxmlformats.org/officeDocument/2006/relationships/slideLayout" Target="../slideLayouts/slideLayout637.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image" Target="../media/image72.png"/><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theme" Target="../theme/theme65.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6.xml.rels><?xml version="1.0" encoding="UTF-8" standalone="yes"?>
<Relationships xmlns="http://schemas.openxmlformats.org/package/2006/relationships"><Relationship Id="rId8" Type="http://schemas.openxmlformats.org/officeDocument/2006/relationships/slideLayout" Target="../slideLayouts/slideLayout656.xml"/><Relationship Id="rId13" Type="http://schemas.openxmlformats.org/officeDocument/2006/relationships/image" Target="../media/image74.png"/><Relationship Id="rId3" Type="http://schemas.openxmlformats.org/officeDocument/2006/relationships/slideLayout" Target="../slideLayouts/slideLayout651.xml"/><Relationship Id="rId7" Type="http://schemas.openxmlformats.org/officeDocument/2006/relationships/slideLayout" Target="../slideLayouts/slideLayout655.xml"/><Relationship Id="rId12" Type="http://schemas.openxmlformats.org/officeDocument/2006/relationships/theme" Target="../theme/theme66.xml"/><Relationship Id="rId2" Type="http://schemas.openxmlformats.org/officeDocument/2006/relationships/slideLayout" Target="../slideLayouts/slideLayout650.xml"/><Relationship Id="rId1" Type="http://schemas.openxmlformats.org/officeDocument/2006/relationships/slideLayout" Target="../slideLayouts/slideLayout649.xml"/><Relationship Id="rId6" Type="http://schemas.openxmlformats.org/officeDocument/2006/relationships/slideLayout" Target="../slideLayouts/slideLayout654.xml"/><Relationship Id="rId11" Type="http://schemas.openxmlformats.org/officeDocument/2006/relationships/slideLayout" Target="../slideLayouts/slideLayout659.xml"/><Relationship Id="rId5" Type="http://schemas.openxmlformats.org/officeDocument/2006/relationships/slideLayout" Target="../slideLayouts/slideLayout653.xml"/><Relationship Id="rId10" Type="http://schemas.openxmlformats.org/officeDocument/2006/relationships/slideLayout" Target="../slideLayouts/slideLayout658.xml"/><Relationship Id="rId4" Type="http://schemas.openxmlformats.org/officeDocument/2006/relationships/slideLayout" Target="../slideLayouts/slideLayout652.xml"/><Relationship Id="rId9" Type="http://schemas.openxmlformats.org/officeDocument/2006/relationships/slideLayout" Target="../slideLayouts/slideLayout657.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667.xml"/><Relationship Id="rId13" Type="http://schemas.openxmlformats.org/officeDocument/2006/relationships/slideLayout" Target="../slideLayouts/slideLayout672.xml"/><Relationship Id="rId3" Type="http://schemas.openxmlformats.org/officeDocument/2006/relationships/slideLayout" Target="../slideLayouts/slideLayout662.xml"/><Relationship Id="rId7" Type="http://schemas.openxmlformats.org/officeDocument/2006/relationships/slideLayout" Target="../slideLayouts/slideLayout666.xml"/><Relationship Id="rId12" Type="http://schemas.openxmlformats.org/officeDocument/2006/relationships/slideLayout" Target="../slideLayouts/slideLayout671.xml"/><Relationship Id="rId2" Type="http://schemas.openxmlformats.org/officeDocument/2006/relationships/slideLayout" Target="../slideLayouts/slideLayout661.xml"/><Relationship Id="rId1" Type="http://schemas.openxmlformats.org/officeDocument/2006/relationships/slideLayout" Target="../slideLayouts/slideLayout660.xml"/><Relationship Id="rId6" Type="http://schemas.openxmlformats.org/officeDocument/2006/relationships/slideLayout" Target="../slideLayouts/slideLayout665.xml"/><Relationship Id="rId11" Type="http://schemas.openxmlformats.org/officeDocument/2006/relationships/slideLayout" Target="../slideLayouts/slideLayout670.xml"/><Relationship Id="rId5" Type="http://schemas.openxmlformats.org/officeDocument/2006/relationships/slideLayout" Target="../slideLayouts/slideLayout664.xml"/><Relationship Id="rId10" Type="http://schemas.openxmlformats.org/officeDocument/2006/relationships/slideLayout" Target="../slideLayouts/slideLayout669.xml"/><Relationship Id="rId4" Type="http://schemas.openxmlformats.org/officeDocument/2006/relationships/slideLayout" Target="../slideLayouts/slideLayout663.xml"/><Relationship Id="rId9" Type="http://schemas.openxmlformats.org/officeDocument/2006/relationships/slideLayout" Target="../slideLayouts/slideLayout668.xml"/><Relationship Id="rId14" Type="http://schemas.openxmlformats.org/officeDocument/2006/relationships/theme" Target="../theme/theme67.xml"/></Relationships>
</file>

<file path=ppt/slideMasters/_rels/slideMaster68.xml.rels><?xml version="1.0" encoding="UTF-8" standalone="yes"?>
<Relationships xmlns="http://schemas.openxmlformats.org/package/2006/relationships"><Relationship Id="rId8" Type="http://schemas.openxmlformats.org/officeDocument/2006/relationships/slideLayout" Target="../slideLayouts/slideLayout680.xml"/><Relationship Id="rId3" Type="http://schemas.openxmlformats.org/officeDocument/2006/relationships/slideLayout" Target="../slideLayouts/slideLayout675.xml"/><Relationship Id="rId7" Type="http://schemas.openxmlformats.org/officeDocument/2006/relationships/slideLayout" Target="../slideLayouts/slideLayout679.xml"/><Relationship Id="rId12" Type="http://schemas.openxmlformats.org/officeDocument/2006/relationships/theme" Target="../theme/theme68.xml"/><Relationship Id="rId2" Type="http://schemas.openxmlformats.org/officeDocument/2006/relationships/slideLayout" Target="../slideLayouts/slideLayout674.xml"/><Relationship Id="rId1" Type="http://schemas.openxmlformats.org/officeDocument/2006/relationships/slideLayout" Target="../slideLayouts/slideLayout673.xml"/><Relationship Id="rId6" Type="http://schemas.openxmlformats.org/officeDocument/2006/relationships/slideLayout" Target="../slideLayouts/slideLayout678.xml"/><Relationship Id="rId11" Type="http://schemas.openxmlformats.org/officeDocument/2006/relationships/slideLayout" Target="../slideLayouts/slideLayout683.xml"/><Relationship Id="rId5" Type="http://schemas.openxmlformats.org/officeDocument/2006/relationships/slideLayout" Target="../slideLayouts/slideLayout677.xml"/><Relationship Id="rId10" Type="http://schemas.openxmlformats.org/officeDocument/2006/relationships/slideLayout" Target="../slideLayouts/slideLayout682.xml"/><Relationship Id="rId4" Type="http://schemas.openxmlformats.org/officeDocument/2006/relationships/slideLayout" Target="../slideLayouts/slideLayout676.xml"/><Relationship Id="rId9" Type="http://schemas.openxmlformats.org/officeDocument/2006/relationships/slideLayout" Target="../slideLayouts/slideLayout681.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691.xml"/><Relationship Id="rId3" Type="http://schemas.openxmlformats.org/officeDocument/2006/relationships/slideLayout" Target="../slideLayouts/slideLayout686.xml"/><Relationship Id="rId7" Type="http://schemas.openxmlformats.org/officeDocument/2006/relationships/slideLayout" Target="../slideLayouts/slideLayout690.xml"/><Relationship Id="rId2" Type="http://schemas.openxmlformats.org/officeDocument/2006/relationships/slideLayout" Target="../slideLayouts/slideLayout685.xml"/><Relationship Id="rId1" Type="http://schemas.openxmlformats.org/officeDocument/2006/relationships/slideLayout" Target="../slideLayouts/slideLayout684.xml"/><Relationship Id="rId6" Type="http://schemas.openxmlformats.org/officeDocument/2006/relationships/slideLayout" Target="../slideLayouts/slideLayout689.xml"/><Relationship Id="rId11" Type="http://schemas.openxmlformats.org/officeDocument/2006/relationships/theme" Target="../theme/theme69.xml"/><Relationship Id="rId5" Type="http://schemas.openxmlformats.org/officeDocument/2006/relationships/slideLayout" Target="../slideLayouts/slideLayout688.xml"/><Relationship Id="rId10" Type="http://schemas.openxmlformats.org/officeDocument/2006/relationships/slideLayout" Target="../slideLayouts/slideLayout693.xml"/><Relationship Id="rId4" Type="http://schemas.openxmlformats.org/officeDocument/2006/relationships/slideLayout" Target="../slideLayouts/slideLayout687.xml"/><Relationship Id="rId9" Type="http://schemas.openxmlformats.org/officeDocument/2006/relationships/slideLayout" Target="../slideLayouts/slideLayout69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70.xml.rels><?xml version="1.0" encoding="UTF-8" standalone="yes"?>
<Relationships xmlns="http://schemas.openxmlformats.org/package/2006/relationships"><Relationship Id="rId8" Type="http://schemas.openxmlformats.org/officeDocument/2006/relationships/slideLayout" Target="../slideLayouts/slideLayout701.xml"/><Relationship Id="rId13" Type="http://schemas.openxmlformats.org/officeDocument/2006/relationships/slideLayout" Target="../slideLayouts/slideLayout706.xml"/><Relationship Id="rId3" Type="http://schemas.openxmlformats.org/officeDocument/2006/relationships/slideLayout" Target="../slideLayouts/slideLayout696.xml"/><Relationship Id="rId7" Type="http://schemas.openxmlformats.org/officeDocument/2006/relationships/slideLayout" Target="../slideLayouts/slideLayout700.xml"/><Relationship Id="rId12" Type="http://schemas.openxmlformats.org/officeDocument/2006/relationships/slideLayout" Target="../slideLayouts/slideLayout705.xml"/><Relationship Id="rId2" Type="http://schemas.openxmlformats.org/officeDocument/2006/relationships/slideLayout" Target="../slideLayouts/slideLayout695.xml"/><Relationship Id="rId1" Type="http://schemas.openxmlformats.org/officeDocument/2006/relationships/slideLayout" Target="../slideLayouts/slideLayout694.xml"/><Relationship Id="rId6" Type="http://schemas.openxmlformats.org/officeDocument/2006/relationships/slideLayout" Target="../slideLayouts/slideLayout699.xml"/><Relationship Id="rId11" Type="http://schemas.openxmlformats.org/officeDocument/2006/relationships/slideLayout" Target="../slideLayouts/slideLayout704.xml"/><Relationship Id="rId5" Type="http://schemas.openxmlformats.org/officeDocument/2006/relationships/slideLayout" Target="../slideLayouts/slideLayout698.xml"/><Relationship Id="rId15" Type="http://schemas.openxmlformats.org/officeDocument/2006/relationships/theme" Target="../theme/theme70.xml"/><Relationship Id="rId10" Type="http://schemas.openxmlformats.org/officeDocument/2006/relationships/slideLayout" Target="../slideLayouts/slideLayout703.xml"/><Relationship Id="rId4" Type="http://schemas.openxmlformats.org/officeDocument/2006/relationships/slideLayout" Target="../slideLayouts/slideLayout697.xml"/><Relationship Id="rId9" Type="http://schemas.openxmlformats.org/officeDocument/2006/relationships/slideLayout" Target="../slideLayouts/slideLayout702.xml"/><Relationship Id="rId14" Type="http://schemas.openxmlformats.org/officeDocument/2006/relationships/slideLayout" Target="../slideLayouts/slideLayout707.xml"/></Relationships>
</file>

<file path=ppt/slideMasters/_rels/slideMaster71.xml.rels><?xml version="1.0" encoding="UTF-8" standalone="yes"?>
<Relationships xmlns="http://schemas.openxmlformats.org/package/2006/relationships"><Relationship Id="rId8" Type="http://schemas.openxmlformats.org/officeDocument/2006/relationships/slideLayout" Target="../slideLayouts/slideLayout715.xml"/><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71.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72.xml.rels><?xml version="1.0" encoding="UTF-8" standalone="yes"?>
<Relationships xmlns="http://schemas.openxmlformats.org/package/2006/relationships"><Relationship Id="rId8" Type="http://schemas.openxmlformats.org/officeDocument/2006/relationships/slideLayout" Target="../slideLayouts/slideLayout726.xml"/><Relationship Id="rId13" Type="http://schemas.openxmlformats.org/officeDocument/2006/relationships/theme" Target="../theme/theme72.xml"/><Relationship Id="rId3" Type="http://schemas.openxmlformats.org/officeDocument/2006/relationships/slideLayout" Target="../slideLayouts/slideLayout721.xml"/><Relationship Id="rId7" Type="http://schemas.openxmlformats.org/officeDocument/2006/relationships/slideLayout" Target="../slideLayouts/slideLayout725.xml"/><Relationship Id="rId12" Type="http://schemas.openxmlformats.org/officeDocument/2006/relationships/slideLayout" Target="../slideLayouts/slideLayout730.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slideLayout" Target="../slideLayouts/slideLayout724.xml"/><Relationship Id="rId11" Type="http://schemas.openxmlformats.org/officeDocument/2006/relationships/slideLayout" Target="../slideLayouts/slideLayout729.xml"/><Relationship Id="rId5" Type="http://schemas.openxmlformats.org/officeDocument/2006/relationships/slideLayout" Target="../slideLayouts/slideLayout723.xml"/><Relationship Id="rId10" Type="http://schemas.openxmlformats.org/officeDocument/2006/relationships/slideLayout" Target="../slideLayouts/slideLayout728.xml"/><Relationship Id="rId4" Type="http://schemas.openxmlformats.org/officeDocument/2006/relationships/slideLayout" Target="../slideLayouts/slideLayout722.xml"/><Relationship Id="rId9" Type="http://schemas.openxmlformats.org/officeDocument/2006/relationships/slideLayout" Target="../slideLayouts/slideLayout727.xml"/></Relationships>
</file>

<file path=ppt/slideMasters/_rels/slideMaster73.xml.rels><?xml version="1.0" encoding="UTF-8" standalone="yes"?>
<Relationships xmlns="http://schemas.openxmlformats.org/package/2006/relationships"><Relationship Id="rId8" Type="http://schemas.openxmlformats.org/officeDocument/2006/relationships/slideLayout" Target="../slideLayouts/slideLayout738.xml"/><Relationship Id="rId3" Type="http://schemas.openxmlformats.org/officeDocument/2006/relationships/slideLayout" Target="../slideLayouts/slideLayout733.xml"/><Relationship Id="rId7" Type="http://schemas.openxmlformats.org/officeDocument/2006/relationships/slideLayout" Target="../slideLayouts/slideLayout737.xml"/><Relationship Id="rId12" Type="http://schemas.openxmlformats.org/officeDocument/2006/relationships/theme" Target="../theme/theme73.xml"/><Relationship Id="rId2" Type="http://schemas.openxmlformats.org/officeDocument/2006/relationships/slideLayout" Target="../slideLayouts/slideLayout732.xml"/><Relationship Id="rId1" Type="http://schemas.openxmlformats.org/officeDocument/2006/relationships/slideLayout" Target="../slideLayouts/slideLayout731.xml"/><Relationship Id="rId6" Type="http://schemas.openxmlformats.org/officeDocument/2006/relationships/slideLayout" Target="../slideLayouts/slideLayout736.xml"/><Relationship Id="rId11" Type="http://schemas.openxmlformats.org/officeDocument/2006/relationships/slideLayout" Target="../slideLayouts/slideLayout741.xml"/><Relationship Id="rId5" Type="http://schemas.openxmlformats.org/officeDocument/2006/relationships/slideLayout" Target="../slideLayouts/slideLayout735.xml"/><Relationship Id="rId10" Type="http://schemas.openxmlformats.org/officeDocument/2006/relationships/slideLayout" Target="../slideLayouts/slideLayout740.xml"/><Relationship Id="rId4" Type="http://schemas.openxmlformats.org/officeDocument/2006/relationships/slideLayout" Target="../slideLayouts/slideLayout734.xml"/><Relationship Id="rId9" Type="http://schemas.openxmlformats.org/officeDocument/2006/relationships/slideLayout" Target="../slideLayouts/slideLayout739.xml"/></Relationships>
</file>

<file path=ppt/slideMasters/_rels/slideMaster74.xml.rels><?xml version="1.0" encoding="UTF-8" standalone="yes"?>
<Relationships xmlns="http://schemas.openxmlformats.org/package/2006/relationships"><Relationship Id="rId8" Type="http://schemas.openxmlformats.org/officeDocument/2006/relationships/slideLayout" Target="../slideLayouts/slideLayout749.xml"/><Relationship Id="rId13" Type="http://schemas.openxmlformats.org/officeDocument/2006/relationships/image" Target="../media/image2.png"/><Relationship Id="rId3" Type="http://schemas.openxmlformats.org/officeDocument/2006/relationships/slideLayout" Target="../slideLayouts/slideLayout744.xml"/><Relationship Id="rId7" Type="http://schemas.openxmlformats.org/officeDocument/2006/relationships/slideLayout" Target="../slideLayouts/slideLayout748.xml"/><Relationship Id="rId12" Type="http://schemas.openxmlformats.org/officeDocument/2006/relationships/theme" Target="../theme/theme74.xml"/><Relationship Id="rId2" Type="http://schemas.openxmlformats.org/officeDocument/2006/relationships/slideLayout" Target="../slideLayouts/slideLayout743.xml"/><Relationship Id="rId1" Type="http://schemas.openxmlformats.org/officeDocument/2006/relationships/slideLayout" Target="../slideLayouts/slideLayout742.xml"/><Relationship Id="rId6" Type="http://schemas.openxmlformats.org/officeDocument/2006/relationships/slideLayout" Target="../slideLayouts/slideLayout747.xml"/><Relationship Id="rId11" Type="http://schemas.openxmlformats.org/officeDocument/2006/relationships/slideLayout" Target="../slideLayouts/slideLayout752.xml"/><Relationship Id="rId5" Type="http://schemas.openxmlformats.org/officeDocument/2006/relationships/slideLayout" Target="../slideLayouts/slideLayout746.xml"/><Relationship Id="rId10" Type="http://schemas.openxmlformats.org/officeDocument/2006/relationships/slideLayout" Target="../slideLayouts/slideLayout751.xml"/><Relationship Id="rId4" Type="http://schemas.openxmlformats.org/officeDocument/2006/relationships/slideLayout" Target="../slideLayouts/slideLayout745.xml"/><Relationship Id="rId9" Type="http://schemas.openxmlformats.org/officeDocument/2006/relationships/slideLayout" Target="../slideLayouts/slideLayout750.xml"/></Relationships>
</file>

<file path=ppt/slideMasters/_rels/slideMaster75.xml.rels><?xml version="1.0" encoding="UTF-8" standalone="yes"?>
<Relationships xmlns="http://schemas.openxmlformats.org/package/2006/relationships"><Relationship Id="rId8" Type="http://schemas.openxmlformats.org/officeDocument/2006/relationships/slideLayout" Target="../slideLayouts/slideLayout760.xml"/><Relationship Id="rId13" Type="http://schemas.openxmlformats.org/officeDocument/2006/relationships/image" Target="../media/image76.jpeg"/><Relationship Id="rId3" Type="http://schemas.openxmlformats.org/officeDocument/2006/relationships/slideLayout" Target="../slideLayouts/slideLayout755.xml"/><Relationship Id="rId7" Type="http://schemas.openxmlformats.org/officeDocument/2006/relationships/slideLayout" Target="../slideLayouts/slideLayout759.xml"/><Relationship Id="rId12" Type="http://schemas.openxmlformats.org/officeDocument/2006/relationships/theme" Target="../theme/theme75.xml"/><Relationship Id="rId2" Type="http://schemas.openxmlformats.org/officeDocument/2006/relationships/slideLayout" Target="../slideLayouts/slideLayout754.xml"/><Relationship Id="rId1" Type="http://schemas.openxmlformats.org/officeDocument/2006/relationships/slideLayout" Target="../slideLayouts/slideLayout753.xml"/><Relationship Id="rId6" Type="http://schemas.openxmlformats.org/officeDocument/2006/relationships/slideLayout" Target="../slideLayouts/slideLayout758.xml"/><Relationship Id="rId11" Type="http://schemas.openxmlformats.org/officeDocument/2006/relationships/slideLayout" Target="../slideLayouts/slideLayout763.xml"/><Relationship Id="rId5" Type="http://schemas.openxmlformats.org/officeDocument/2006/relationships/slideLayout" Target="../slideLayouts/slideLayout757.xml"/><Relationship Id="rId10" Type="http://schemas.openxmlformats.org/officeDocument/2006/relationships/slideLayout" Target="../slideLayouts/slideLayout762.xml"/><Relationship Id="rId4" Type="http://schemas.openxmlformats.org/officeDocument/2006/relationships/slideLayout" Target="../slideLayouts/slideLayout756.xml"/><Relationship Id="rId9" Type="http://schemas.openxmlformats.org/officeDocument/2006/relationships/slideLayout" Target="../slideLayouts/slideLayout761.xml"/></Relationships>
</file>

<file path=ppt/slideMasters/_rels/slideMaster76.xml.rels><?xml version="1.0" encoding="UTF-8" standalone="yes"?>
<Relationships xmlns="http://schemas.openxmlformats.org/package/2006/relationships"><Relationship Id="rId8" Type="http://schemas.openxmlformats.org/officeDocument/2006/relationships/slideLayout" Target="../slideLayouts/slideLayout771.xml"/><Relationship Id="rId13" Type="http://schemas.openxmlformats.org/officeDocument/2006/relationships/slideLayout" Target="../slideLayouts/slideLayout776.xml"/><Relationship Id="rId3" Type="http://schemas.openxmlformats.org/officeDocument/2006/relationships/slideLayout" Target="../slideLayouts/slideLayout766.xml"/><Relationship Id="rId7" Type="http://schemas.openxmlformats.org/officeDocument/2006/relationships/slideLayout" Target="../slideLayouts/slideLayout770.xml"/><Relationship Id="rId12" Type="http://schemas.openxmlformats.org/officeDocument/2006/relationships/slideLayout" Target="../slideLayouts/slideLayout775.xml"/><Relationship Id="rId2" Type="http://schemas.openxmlformats.org/officeDocument/2006/relationships/slideLayout" Target="../slideLayouts/slideLayout765.xml"/><Relationship Id="rId1" Type="http://schemas.openxmlformats.org/officeDocument/2006/relationships/slideLayout" Target="../slideLayouts/slideLayout764.xml"/><Relationship Id="rId6" Type="http://schemas.openxmlformats.org/officeDocument/2006/relationships/slideLayout" Target="../slideLayouts/slideLayout769.xml"/><Relationship Id="rId11" Type="http://schemas.openxmlformats.org/officeDocument/2006/relationships/slideLayout" Target="../slideLayouts/slideLayout774.xml"/><Relationship Id="rId5" Type="http://schemas.openxmlformats.org/officeDocument/2006/relationships/slideLayout" Target="../slideLayouts/slideLayout768.xml"/><Relationship Id="rId10" Type="http://schemas.openxmlformats.org/officeDocument/2006/relationships/slideLayout" Target="../slideLayouts/slideLayout773.xml"/><Relationship Id="rId4" Type="http://schemas.openxmlformats.org/officeDocument/2006/relationships/slideLayout" Target="../slideLayouts/slideLayout767.xml"/><Relationship Id="rId9" Type="http://schemas.openxmlformats.org/officeDocument/2006/relationships/slideLayout" Target="../slideLayouts/slideLayout772.xml"/><Relationship Id="rId14" Type="http://schemas.openxmlformats.org/officeDocument/2006/relationships/theme" Target="../theme/theme76.xml"/></Relationships>
</file>

<file path=ppt/slideMasters/_rels/slideMaster77.xml.rels><?xml version="1.0" encoding="UTF-8" standalone="yes"?>
<Relationships xmlns="http://schemas.openxmlformats.org/package/2006/relationships"><Relationship Id="rId8" Type="http://schemas.openxmlformats.org/officeDocument/2006/relationships/slideLayout" Target="../slideLayouts/slideLayout784.xml"/><Relationship Id="rId3" Type="http://schemas.openxmlformats.org/officeDocument/2006/relationships/slideLayout" Target="../slideLayouts/slideLayout779.xml"/><Relationship Id="rId7" Type="http://schemas.openxmlformats.org/officeDocument/2006/relationships/slideLayout" Target="../slideLayouts/slideLayout783.xml"/><Relationship Id="rId12" Type="http://schemas.openxmlformats.org/officeDocument/2006/relationships/theme" Target="../theme/theme77.xml"/><Relationship Id="rId2" Type="http://schemas.openxmlformats.org/officeDocument/2006/relationships/slideLayout" Target="../slideLayouts/slideLayout778.xml"/><Relationship Id="rId1" Type="http://schemas.openxmlformats.org/officeDocument/2006/relationships/slideLayout" Target="../slideLayouts/slideLayout777.xml"/><Relationship Id="rId6" Type="http://schemas.openxmlformats.org/officeDocument/2006/relationships/slideLayout" Target="../slideLayouts/slideLayout782.xml"/><Relationship Id="rId11" Type="http://schemas.openxmlformats.org/officeDocument/2006/relationships/slideLayout" Target="../slideLayouts/slideLayout787.xml"/><Relationship Id="rId5" Type="http://schemas.openxmlformats.org/officeDocument/2006/relationships/slideLayout" Target="../slideLayouts/slideLayout781.xml"/><Relationship Id="rId10" Type="http://schemas.openxmlformats.org/officeDocument/2006/relationships/slideLayout" Target="../slideLayouts/slideLayout786.xml"/><Relationship Id="rId4" Type="http://schemas.openxmlformats.org/officeDocument/2006/relationships/slideLayout" Target="../slideLayouts/slideLayout780.xml"/><Relationship Id="rId9" Type="http://schemas.openxmlformats.org/officeDocument/2006/relationships/slideLayout" Target="../slideLayouts/slideLayout785.xml"/></Relationships>
</file>

<file path=ppt/slideMasters/_rels/slideMaster78.xml.rels><?xml version="1.0" encoding="UTF-8" standalone="yes"?>
<Relationships xmlns="http://schemas.openxmlformats.org/package/2006/relationships"><Relationship Id="rId8" Type="http://schemas.openxmlformats.org/officeDocument/2006/relationships/slideLayout" Target="../slideLayouts/slideLayout795.xml"/><Relationship Id="rId3" Type="http://schemas.openxmlformats.org/officeDocument/2006/relationships/slideLayout" Target="../slideLayouts/slideLayout790.xml"/><Relationship Id="rId7" Type="http://schemas.openxmlformats.org/officeDocument/2006/relationships/slideLayout" Target="../slideLayouts/slideLayout794.xml"/><Relationship Id="rId12" Type="http://schemas.openxmlformats.org/officeDocument/2006/relationships/theme" Target="../theme/theme78.xml"/><Relationship Id="rId2" Type="http://schemas.openxmlformats.org/officeDocument/2006/relationships/slideLayout" Target="../slideLayouts/slideLayout789.xml"/><Relationship Id="rId1" Type="http://schemas.openxmlformats.org/officeDocument/2006/relationships/slideLayout" Target="../slideLayouts/slideLayout788.xml"/><Relationship Id="rId6" Type="http://schemas.openxmlformats.org/officeDocument/2006/relationships/slideLayout" Target="../slideLayouts/slideLayout793.xml"/><Relationship Id="rId11" Type="http://schemas.openxmlformats.org/officeDocument/2006/relationships/slideLayout" Target="../slideLayouts/slideLayout798.xml"/><Relationship Id="rId5" Type="http://schemas.openxmlformats.org/officeDocument/2006/relationships/slideLayout" Target="../slideLayouts/slideLayout792.xml"/><Relationship Id="rId10" Type="http://schemas.openxmlformats.org/officeDocument/2006/relationships/slideLayout" Target="../slideLayouts/slideLayout797.xml"/><Relationship Id="rId4" Type="http://schemas.openxmlformats.org/officeDocument/2006/relationships/slideLayout" Target="../slideLayouts/slideLayout791.xml"/><Relationship Id="rId9" Type="http://schemas.openxmlformats.org/officeDocument/2006/relationships/slideLayout" Target="../slideLayouts/slideLayout79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2.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image" Target="../media/image3.jpeg"/><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4925" y="606425"/>
            <a:ext cx="89995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Title</a:t>
            </a:r>
          </a:p>
        </p:txBody>
      </p:sp>
      <p:sp>
        <p:nvSpPr>
          <p:cNvPr id="1027" name="Rectangle 3"/>
          <p:cNvSpPr>
            <a:spLocks noGrp="1" noChangeArrowheads="1"/>
          </p:cNvSpPr>
          <p:nvPr>
            <p:ph type="body" idx="1"/>
          </p:nvPr>
        </p:nvSpPr>
        <p:spPr bwMode="auto">
          <a:xfrm>
            <a:off x="34925" y="1978025"/>
            <a:ext cx="899953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Bullet</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07683298-ABEA-8448-B24B-309F9D2224F2}" type="slidenum">
              <a:rPr lang="en-US"/>
              <a:pPr>
                <a:defRPr/>
              </a:pPr>
              <a:t>‹#›</a:t>
            </a:fld>
            <a:endParaRPr lang="en-US"/>
          </a:p>
        </p:txBody>
      </p:sp>
      <p:sp>
        <p:nvSpPr>
          <p:cNvPr id="1031" name="TextBox 1"/>
          <p:cNvSpPr txBox="1">
            <a:spLocks noChangeArrowheads="1"/>
          </p:cNvSpPr>
          <p:nvPr userDrawn="1"/>
        </p:nvSpPr>
        <p:spPr bwMode="auto">
          <a:xfrm>
            <a:off x="8172450" y="44450"/>
            <a:ext cx="9207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rPr>
              <a:t>Page</a:t>
            </a:r>
          </a:p>
        </p:txBody>
      </p:sp>
    </p:spTree>
  </p:cSld>
  <p:clrMap bg1="lt1" tx1="dk1" bg2="lt2" tx2="dk2" accent1="accent1" accent2="accent2" accent3="accent3" accent4="accent4" accent5="accent5" accent6="accent6" hlink="hlink" folHlink="folHlink"/>
  <p:sldLayoutIdLst>
    <p:sldLayoutId id="2147509692" r:id="rId1"/>
    <p:sldLayoutId id="2147509693" r:id="rId2"/>
    <p:sldLayoutId id="2147509694" r:id="rId3"/>
    <p:sldLayoutId id="2147509695" r:id="rId4"/>
    <p:sldLayoutId id="2147509696" r:id="rId5"/>
    <p:sldLayoutId id="2147509697" r:id="rId6"/>
    <p:sldLayoutId id="2147509698" r:id="rId7"/>
    <p:sldLayoutId id="2147509699" r:id="rId8"/>
    <p:sldLayoutId id="2147509700" r:id="rId9"/>
    <p:sldLayoutId id="2147509701" r:id="rId10"/>
    <p:sldLayoutId id="2147509702" r:id="rId11"/>
  </p:sldLayoutIdLst>
  <p:txStyles>
    <p:titleStyle>
      <a:lvl1pPr algn="ctr" rtl="0" eaLnBrk="0" fontAlgn="base" hangingPunct="0">
        <a:spcBef>
          <a:spcPct val="0"/>
        </a:spcBef>
        <a:spcAft>
          <a:spcPct val="0"/>
        </a:spcAft>
        <a:defRPr sz="4400" b="1">
          <a:solidFill>
            <a:srgbClr val="FFFFFF"/>
          </a:solidFill>
          <a:effectLst>
            <a:glow rad="292100">
              <a:schemeClr val="tx1">
                <a:alpha val="92000"/>
              </a:schemeClr>
            </a:glow>
          </a:effectLst>
          <a:latin typeface="+mj-lt"/>
          <a:ea typeface="+mj-ea"/>
          <a:cs typeface="+mj-cs"/>
        </a:defRPr>
      </a:lvl1pPr>
      <a:lvl2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rgbClr val="FFFFFF"/>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600" b="1">
          <a:solidFill>
            <a:srgbClr val="FFFFFF"/>
          </a:solidFill>
          <a:effectLst>
            <a:glow rad="292100">
              <a:schemeClr val="tx1">
                <a:alpha val="92000"/>
              </a:schemeClr>
            </a:glow>
          </a:effectLst>
          <a:latin typeface="+mn-lt"/>
          <a:ea typeface="+mn-ea"/>
          <a:cs typeface="+mn-cs"/>
        </a:defRPr>
      </a:lvl1pPr>
      <a:lvl2pPr marL="742950" indent="-285750" algn="l" rtl="0" eaLnBrk="0" fontAlgn="base" hangingPunct="0">
        <a:spcBef>
          <a:spcPct val="20000"/>
        </a:spcBef>
        <a:spcAft>
          <a:spcPct val="0"/>
        </a:spcAft>
        <a:buChar char="–"/>
        <a:defRPr sz="2800">
          <a:solidFill>
            <a:srgbClr val="FFFFFF"/>
          </a:solidFill>
          <a:latin typeface="+mn-lt"/>
          <a:ea typeface="+mn-ea"/>
        </a:defRPr>
      </a:lvl2pPr>
      <a:lvl3pPr marL="1143000" indent="-228600" algn="l" rtl="0" eaLnBrk="0" fontAlgn="base" hangingPunct="0">
        <a:spcBef>
          <a:spcPct val="20000"/>
        </a:spcBef>
        <a:spcAft>
          <a:spcPct val="0"/>
        </a:spcAft>
        <a:buChar char="•"/>
        <a:defRPr sz="2400">
          <a:solidFill>
            <a:srgbClr val="FFFFFF"/>
          </a:solidFill>
          <a:latin typeface="+mn-lt"/>
          <a:ea typeface="+mn-ea"/>
        </a:defRPr>
      </a:lvl3pPr>
      <a:lvl4pPr marL="1600200" indent="-228600" algn="l" rtl="0" eaLnBrk="0" fontAlgn="base" hangingPunct="0">
        <a:spcBef>
          <a:spcPct val="20000"/>
        </a:spcBef>
        <a:spcAft>
          <a:spcPct val="0"/>
        </a:spcAft>
        <a:buChar char="–"/>
        <a:defRPr sz="2000">
          <a:solidFill>
            <a:srgbClr val="FFFFFF"/>
          </a:solidFill>
          <a:latin typeface="+mn-lt"/>
          <a:ea typeface="+mn-ea"/>
        </a:defRPr>
      </a:lvl4pPr>
      <a:lvl5pPr marL="2057400" indent="-228600" algn="l" rtl="0" eaLnBrk="0" fontAlgn="base" hangingPunct="0">
        <a:spcBef>
          <a:spcPct val="20000"/>
        </a:spcBef>
        <a:spcAft>
          <a:spcPct val="0"/>
        </a:spcAft>
        <a:buChar char="»"/>
        <a:defRPr sz="2000">
          <a:solidFill>
            <a:srgbClr val="FFFFFF"/>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161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2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9477"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29478"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29479"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lvl1pPr>
          </a:lstStyle>
          <a:p>
            <a:pPr>
              <a:defRPr/>
            </a:pPr>
            <a:fld id="{F7C6C60C-202E-9344-8D44-40B68BE5D14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95" r:id="rId1"/>
    <p:sldLayoutId id="2147509784" r:id="rId2"/>
    <p:sldLayoutId id="2147509785" r:id="rId3"/>
    <p:sldLayoutId id="2147509786" r:id="rId4"/>
    <p:sldLayoutId id="2147509787" r:id="rId5"/>
    <p:sldLayoutId id="2147509788" r:id="rId6"/>
    <p:sldLayoutId id="2147509789" r:id="rId7"/>
    <p:sldLayoutId id="2147509790" r:id="rId8"/>
    <p:sldLayoutId id="2147509791" r:id="rId9"/>
    <p:sldLayoutId id="2147509792" r:id="rId10"/>
    <p:sldLayoutId id="2147509793" r:id="rId11"/>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5pPr>
      <a:lvl6pPr marL="457200" algn="ctr"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6pPr>
      <a:lvl7pPr marL="914400" algn="ctr"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7pPr>
      <a:lvl8pPr marL="1371600" algn="ctr"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8pPr>
      <a:lvl9pPr marL="1828800" algn="ctr"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3C0000"/>
        </a:buClr>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3C0000"/>
        </a:buClr>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lr>
          <a:srgbClr val="3C0000"/>
        </a:buClr>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lr>
          <a:srgbClr val="3C0000"/>
        </a:buClr>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Clr>
          <a:srgbClr val="3C0000"/>
        </a:buClr>
        <a:buFont typeface="Wingdings" pitchFamily="-105" charset="2"/>
        <a:buChar char=""/>
        <a:defRPr kumimoji="1" sz="2000">
          <a:solidFill>
            <a:schemeClr val="tx1"/>
          </a:solidFill>
          <a:latin typeface="+mn-lt"/>
          <a:ea typeface="+mn-ea"/>
        </a:defRPr>
      </a:lvl6pPr>
      <a:lvl7pPr marL="2971800" indent="-228600" algn="l" rtl="0" fontAlgn="base">
        <a:spcBef>
          <a:spcPct val="20000"/>
        </a:spcBef>
        <a:spcAft>
          <a:spcPct val="0"/>
        </a:spcAft>
        <a:buClr>
          <a:srgbClr val="3C0000"/>
        </a:buClr>
        <a:buFont typeface="Wingdings" pitchFamily="-105" charset="2"/>
        <a:buChar char=""/>
        <a:defRPr kumimoji="1" sz="2000">
          <a:solidFill>
            <a:schemeClr val="tx1"/>
          </a:solidFill>
          <a:latin typeface="+mn-lt"/>
          <a:ea typeface="+mn-ea"/>
        </a:defRPr>
      </a:lvl7pPr>
      <a:lvl8pPr marL="3429000" indent="-228600" algn="l" rtl="0" fontAlgn="base">
        <a:spcBef>
          <a:spcPct val="20000"/>
        </a:spcBef>
        <a:spcAft>
          <a:spcPct val="0"/>
        </a:spcAft>
        <a:buClr>
          <a:srgbClr val="3C0000"/>
        </a:buClr>
        <a:buFont typeface="Wingdings" pitchFamily="-105" charset="2"/>
        <a:buChar char=""/>
        <a:defRPr kumimoji="1" sz="2000">
          <a:solidFill>
            <a:schemeClr val="tx1"/>
          </a:solidFill>
          <a:latin typeface="+mn-lt"/>
          <a:ea typeface="+mn-ea"/>
        </a:defRPr>
      </a:lvl8pPr>
      <a:lvl9pPr marL="3886200" indent="-228600" algn="l" rtl="0" fontAlgn="base">
        <a:spcBef>
          <a:spcPct val="20000"/>
        </a:spcBef>
        <a:spcAft>
          <a:spcPct val="0"/>
        </a:spcAft>
        <a:buClr>
          <a:srgbClr val="3C0000"/>
        </a:buClr>
        <a:buFont typeface="Wingdings" pitchFamily="-105"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pattFill prst="ltHorz">
          <a:fgClr>
            <a:schemeClr val="bg2"/>
          </a:fgClr>
          <a:bgClr>
            <a:schemeClr val="bg1"/>
          </a:bgClr>
        </a:patt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574675" y="304800"/>
            <a:ext cx="8001000" cy="1216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566738" y="1752600"/>
            <a:ext cx="8001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AutoShape 4"/>
          <p:cNvSpPr>
            <a:spLocks noChangeArrowheads="1"/>
          </p:cNvSpPr>
          <p:nvPr/>
        </p:nvSpPr>
        <p:spPr bwMode="auto">
          <a:xfrm>
            <a:off x="609600" y="1566863"/>
            <a:ext cx="7958138" cy="109537"/>
          </a:xfrm>
          <a:custGeom>
            <a:avLst/>
            <a:gdLst>
              <a:gd name="T0" fmla="*/ 0 w 1000"/>
              <a:gd name="T1" fmla="*/ 0 h 1000"/>
              <a:gd name="T2" fmla="*/ 2147483647 w 1000"/>
              <a:gd name="T3" fmla="*/ 0 h 1000"/>
              <a:gd name="T4" fmla="*/ 2147483647 w 1000"/>
              <a:gd name="T5" fmla="*/ 2147483647 h 1000"/>
              <a:gd name="T6" fmla="*/ 0 w 1000"/>
              <a:gd name="T7" fmla="*/ 2147483647 h 1000"/>
              <a:gd name="T8" fmla="*/ 0 w 1000"/>
              <a:gd name="T9" fmla="*/ 0 h 1000"/>
              <a:gd name="T10" fmla="*/ 2147483647 w 1000"/>
              <a:gd name="T11" fmla="*/ 0 h 10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000" h="1000" stroke="0">
                <a:moveTo>
                  <a:pt x="0" y="0"/>
                </a:moveTo>
                <a:lnTo>
                  <a:pt x="585" y="0"/>
                </a:lnTo>
                <a:lnTo>
                  <a:pt x="585" y="1000"/>
                </a:lnTo>
                <a:lnTo>
                  <a:pt x="0" y="1000"/>
                </a:lnTo>
                <a:lnTo>
                  <a:pt x="0" y="0"/>
                </a:lnTo>
                <a:close/>
              </a:path>
              <a:path w="1000" h="1000">
                <a:moveTo>
                  <a:pt x="0" y="0"/>
                </a:moveTo>
                <a:lnTo>
                  <a:pt x="1000" y="0"/>
                </a:lnTo>
              </a:path>
            </a:pathLst>
          </a:custGeom>
          <a:solidFill>
            <a:schemeClr val="accent2"/>
          </a:solidFill>
          <a:ln w="9525">
            <a:solidFill>
              <a:schemeClr val="accent2"/>
            </a:solidFill>
            <a:round/>
            <a:headEnd/>
            <a:tailEnd/>
          </a:ln>
        </p:spPr>
        <p:txBody>
          <a:bodyPr/>
          <a:lstStyle/>
          <a:p>
            <a:endParaRPr lang="en-US"/>
          </a:p>
        </p:txBody>
      </p:sp>
      <p:sp>
        <p:nvSpPr>
          <p:cNvPr id="123909" name="Line 5"/>
          <p:cNvSpPr>
            <a:spLocks noChangeShapeType="1"/>
          </p:cNvSpPr>
          <p:nvPr/>
        </p:nvSpPr>
        <p:spPr bwMode="auto">
          <a:xfrm flipV="1">
            <a:off x="609600" y="6172200"/>
            <a:ext cx="7924800" cy="0"/>
          </a:xfrm>
          <a:prstGeom prst="line">
            <a:avLst/>
          </a:prstGeom>
          <a:noFill/>
          <a:ln w="31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1125382" name="Rectangle 6"/>
          <p:cNvSpPr>
            <a:spLocks noGrp="1" noChangeArrowheads="1"/>
          </p:cNvSpPr>
          <p:nvPr>
            <p:ph type="dt" sz="half" idx="2"/>
          </p:nvPr>
        </p:nvSpPr>
        <p:spPr bwMode="auto">
          <a:xfrm>
            <a:off x="6096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1125383" name="Rectangle 7"/>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latin typeface="Arial" pitchFamily="-105" charset="0"/>
                <a:ea typeface="ＭＳ Ｐゴシック" pitchFamily="-105" charset="-128"/>
                <a:cs typeface="ＭＳ Ｐゴシック" pitchFamily="-105" charset="-128"/>
              </a:defRPr>
            </a:lvl1pPr>
          </a:lstStyle>
          <a:p>
            <a:pPr>
              <a:defRPr/>
            </a:pPr>
            <a:endParaRPr lang="en-US"/>
          </a:p>
        </p:txBody>
      </p:sp>
      <p:sp>
        <p:nvSpPr>
          <p:cNvPr id="1125384" name="Rectangle 8"/>
          <p:cNvSpPr>
            <a:spLocks noGrp="1" noChangeArrowheads="1"/>
          </p:cNvSpPr>
          <p:nvPr>
            <p:ph type="sldNum" sz="quarter" idx="4"/>
          </p:nvPr>
        </p:nvSpPr>
        <p:spPr bwMode="auto">
          <a:xfrm>
            <a:off x="6553200" y="6245225"/>
            <a:ext cx="19812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vl1pPr>
          </a:lstStyle>
          <a:p>
            <a:pPr>
              <a:defRPr/>
            </a:pPr>
            <a:fld id="{663B28CE-78A7-9D41-A154-7D13295B9E9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96" r:id="rId1"/>
    <p:sldLayoutId id="2147509794" r:id="rId2"/>
    <p:sldLayoutId id="2147509795" r:id="rId3"/>
    <p:sldLayoutId id="2147509796" r:id="rId4"/>
    <p:sldLayoutId id="2147509797" r:id="rId5"/>
    <p:sldLayoutId id="2147509798" r:id="rId6"/>
    <p:sldLayoutId id="2147509799" r:id="rId7"/>
    <p:sldLayoutId id="2147509800" r:id="rId8"/>
    <p:sldLayoutId id="2147509801" r:id="rId9"/>
    <p:sldLayoutId id="2147509802" r:id="rId10"/>
    <p:sldLayoutId id="2147509803" r:id="rId11"/>
  </p:sldLayoutIdLst>
  <p:txStyles>
    <p:titleStyle>
      <a:lvl1pPr algn="l" rtl="0" eaLnBrk="0" fontAlgn="base" hangingPunct="0">
        <a:spcBef>
          <a:spcPct val="0"/>
        </a:spcBef>
        <a:spcAft>
          <a:spcPct val="0"/>
        </a:spcAft>
        <a:defRPr sz="38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800">
          <a:solidFill>
            <a:schemeClr val="tx2"/>
          </a:solidFill>
          <a:latin typeface="Arial" pitchFamily="-105" charset="0"/>
          <a:ea typeface="ＭＳ Ｐゴシック" charset="-128"/>
          <a:cs typeface="ＭＳ Ｐゴシック" charset="-128"/>
        </a:defRPr>
      </a:lvl2pPr>
      <a:lvl3pPr algn="l" rtl="0" eaLnBrk="0" fontAlgn="base" hangingPunct="0">
        <a:spcBef>
          <a:spcPct val="0"/>
        </a:spcBef>
        <a:spcAft>
          <a:spcPct val="0"/>
        </a:spcAft>
        <a:defRPr sz="3800">
          <a:solidFill>
            <a:schemeClr val="tx2"/>
          </a:solidFill>
          <a:latin typeface="Arial" pitchFamily="-105" charset="0"/>
          <a:ea typeface="ＭＳ Ｐゴシック" charset="-128"/>
          <a:cs typeface="ＭＳ Ｐゴシック" charset="-128"/>
        </a:defRPr>
      </a:lvl3pPr>
      <a:lvl4pPr algn="l" rtl="0" eaLnBrk="0" fontAlgn="base" hangingPunct="0">
        <a:spcBef>
          <a:spcPct val="0"/>
        </a:spcBef>
        <a:spcAft>
          <a:spcPct val="0"/>
        </a:spcAft>
        <a:defRPr sz="3800">
          <a:solidFill>
            <a:schemeClr val="tx2"/>
          </a:solidFill>
          <a:latin typeface="Arial" pitchFamily="-105" charset="0"/>
          <a:ea typeface="ＭＳ Ｐゴシック" charset="-128"/>
          <a:cs typeface="ＭＳ Ｐゴシック" charset="-128"/>
        </a:defRPr>
      </a:lvl4pPr>
      <a:lvl5pPr algn="l" rtl="0" eaLnBrk="0" fontAlgn="base" hangingPunct="0">
        <a:spcBef>
          <a:spcPct val="0"/>
        </a:spcBef>
        <a:spcAft>
          <a:spcPct val="0"/>
        </a:spcAft>
        <a:defRPr sz="3800">
          <a:solidFill>
            <a:schemeClr val="tx2"/>
          </a:solidFill>
          <a:latin typeface="Arial" pitchFamily="-105" charset="0"/>
          <a:ea typeface="ＭＳ Ｐゴシック" charset="-128"/>
          <a:cs typeface="ＭＳ Ｐゴシック" charset="-128"/>
        </a:defRPr>
      </a:lvl5pPr>
      <a:lvl6pPr marL="457200" algn="l" rtl="0" fontAlgn="base">
        <a:spcBef>
          <a:spcPct val="0"/>
        </a:spcBef>
        <a:spcAft>
          <a:spcPct val="0"/>
        </a:spcAft>
        <a:defRPr sz="3800">
          <a:solidFill>
            <a:schemeClr val="tx2"/>
          </a:solidFill>
          <a:latin typeface="Arial" pitchFamily="-105" charset="0"/>
        </a:defRPr>
      </a:lvl6pPr>
      <a:lvl7pPr marL="914400" algn="l" rtl="0" fontAlgn="base">
        <a:spcBef>
          <a:spcPct val="0"/>
        </a:spcBef>
        <a:spcAft>
          <a:spcPct val="0"/>
        </a:spcAft>
        <a:defRPr sz="3800">
          <a:solidFill>
            <a:schemeClr val="tx2"/>
          </a:solidFill>
          <a:latin typeface="Arial" pitchFamily="-105" charset="0"/>
        </a:defRPr>
      </a:lvl7pPr>
      <a:lvl8pPr marL="1371600" algn="l" rtl="0" fontAlgn="base">
        <a:spcBef>
          <a:spcPct val="0"/>
        </a:spcBef>
        <a:spcAft>
          <a:spcPct val="0"/>
        </a:spcAft>
        <a:defRPr sz="3800">
          <a:solidFill>
            <a:schemeClr val="tx2"/>
          </a:solidFill>
          <a:latin typeface="Arial" pitchFamily="-105" charset="0"/>
        </a:defRPr>
      </a:lvl8pPr>
      <a:lvl9pPr marL="1828800" algn="l" rtl="0" fontAlgn="base">
        <a:spcBef>
          <a:spcPct val="0"/>
        </a:spcBef>
        <a:spcAft>
          <a:spcPct val="0"/>
        </a:spcAft>
        <a:defRPr sz="3800">
          <a:solidFill>
            <a:schemeClr val="tx2"/>
          </a:solidFill>
          <a:latin typeface="Arial" pitchFamily="-105" charset="0"/>
        </a:defRPr>
      </a:lvl9pPr>
    </p:titleStyle>
    <p:bodyStyle>
      <a:lvl1pPr marL="469900" indent="-469900" algn="l" rtl="0" eaLnBrk="0" fontAlgn="base" hangingPunct="0">
        <a:spcBef>
          <a:spcPct val="20000"/>
        </a:spcBef>
        <a:spcAft>
          <a:spcPct val="0"/>
        </a:spcAft>
        <a:buClr>
          <a:schemeClr val="accent2"/>
        </a:buClr>
        <a:buFont typeface="Wingdings" charset="0"/>
        <a:buChar char="o"/>
        <a:defRPr sz="3000">
          <a:solidFill>
            <a:schemeClr val="tx1"/>
          </a:solidFill>
          <a:latin typeface="+mn-lt"/>
          <a:ea typeface="ＭＳ Ｐゴシック" charset="-128"/>
          <a:cs typeface="ＭＳ Ｐゴシック" charset="-128"/>
        </a:defRPr>
      </a:lvl1pPr>
      <a:lvl2pPr marL="908050" indent="-436563" algn="l" rtl="0" eaLnBrk="0" fontAlgn="base" hangingPunct="0">
        <a:spcBef>
          <a:spcPct val="20000"/>
        </a:spcBef>
        <a:spcAft>
          <a:spcPct val="0"/>
        </a:spcAft>
        <a:buClr>
          <a:schemeClr val="accent2"/>
        </a:buClr>
        <a:buFont typeface="Wingdings" charset="0"/>
        <a:buChar char="n"/>
        <a:defRPr sz="2600">
          <a:solidFill>
            <a:schemeClr val="tx1"/>
          </a:solidFill>
          <a:latin typeface="+mn-lt"/>
          <a:ea typeface="ＭＳ Ｐゴシック" pitchFamily="-105" charset="-128"/>
        </a:defRPr>
      </a:lvl2pPr>
      <a:lvl3pPr marL="1304925" indent="-395288" algn="l" rtl="0" eaLnBrk="0" fontAlgn="base" hangingPunct="0">
        <a:spcBef>
          <a:spcPct val="20000"/>
        </a:spcBef>
        <a:spcAft>
          <a:spcPct val="0"/>
        </a:spcAft>
        <a:buClr>
          <a:schemeClr val="accent2"/>
        </a:buClr>
        <a:buFont typeface="Wingdings" charset="0"/>
        <a:buChar char="o"/>
        <a:defRPr sz="2300">
          <a:solidFill>
            <a:schemeClr val="tx1"/>
          </a:solidFill>
          <a:latin typeface="+mn-lt"/>
          <a:ea typeface="ＭＳ Ｐゴシック" pitchFamily="-105" charset="-128"/>
        </a:defRPr>
      </a:lvl3pPr>
      <a:lvl4pPr marL="1693863" indent="-387350" algn="l" rtl="0" eaLnBrk="0" fontAlgn="base" hangingPunct="0">
        <a:spcBef>
          <a:spcPct val="20000"/>
        </a:spcBef>
        <a:spcAft>
          <a:spcPct val="0"/>
        </a:spcAft>
        <a:buClr>
          <a:schemeClr val="accent2"/>
        </a:buClr>
        <a:buFont typeface="Wingdings" charset="0"/>
        <a:buChar char="n"/>
        <a:defRPr sz="2000">
          <a:solidFill>
            <a:schemeClr val="tx1"/>
          </a:solidFill>
          <a:latin typeface="+mn-lt"/>
          <a:ea typeface="ＭＳ Ｐゴシック" pitchFamily="-105" charset="-128"/>
        </a:defRPr>
      </a:lvl4pPr>
      <a:lvl5pPr marL="2093913" indent="-398463" algn="l" rtl="0" eaLnBrk="0" fontAlgn="base" hangingPunct="0">
        <a:spcBef>
          <a:spcPct val="25000"/>
        </a:spcBef>
        <a:spcAft>
          <a:spcPct val="0"/>
        </a:spcAft>
        <a:buClr>
          <a:schemeClr val="accent2"/>
        </a:buClr>
        <a:buFont typeface="Wingdings" charset="0"/>
        <a:buChar char="§"/>
        <a:defRPr sz="2000">
          <a:solidFill>
            <a:schemeClr val="tx1"/>
          </a:solidFill>
          <a:latin typeface="+mn-lt"/>
          <a:ea typeface="ＭＳ Ｐゴシック" pitchFamily="-105" charset="-128"/>
        </a:defRPr>
      </a:lvl5pPr>
      <a:lvl6pPr marL="2551113" indent="-398463" algn="l" rtl="0" fontAlgn="base">
        <a:spcBef>
          <a:spcPct val="25000"/>
        </a:spcBef>
        <a:spcAft>
          <a:spcPct val="0"/>
        </a:spcAft>
        <a:buClr>
          <a:schemeClr val="accent2"/>
        </a:buClr>
        <a:buFont typeface="Wingdings" pitchFamily="-105" charset="2"/>
        <a:buChar char="§"/>
        <a:defRPr sz="2000">
          <a:solidFill>
            <a:schemeClr val="tx1"/>
          </a:solidFill>
          <a:latin typeface="+mn-lt"/>
          <a:ea typeface="ＭＳ Ｐゴシック" pitchFamily="-105" charset="-128"/>
        </a:defRPr>
      </a:lvl6pPr>
      <a:lvl7pPr marL="3008313" indent="-398463" algn="l" rtl="0" fontAlgn="base">
        <a:spcBef>
          <a:spcPct val="25000"/>
        </a:spcBef>
        <a:spcAft>
          <a:spcPct val="0"/>
        </a:spcAft>
        <a:buClr>
          <a:schemeClr val="accent2"/>
        </a:buClr>
        <a:buFont typeface="Wingdings" pitchFamily="-105" charset="2"/>
        <a:buChar char="§"/>
        <a:defRPr sz="2000">
          <a:solidFill>
            <a:schemeClr val="tx1"/>
          </a:solidFill>
          <a:latin typeface="+mn-lt"/>
          <a:ea typeface="ＭＳ Ｐゴシック" pitchFamily="-105" charset="-128"/>
        </a:defRPr>
      </a:lvl7pPr>
      <a:lvl8pPr marL="3465513" indent="-398463" algn="l" rtl="0" fontAlgn="base">
        <a:spcBef>
          <a:spcPct val="25000"/>
        </a:spcBef>
        <a:spcAft>
          <a:spcPct val="0"/>
        </a:spcAft>
        <a:buClr>
          <a:schemeClr val="accent2"/>
        </a:buClr>
        <a:buFont typeface="Wingdings" pitchFamily="-105" charset="2"/>
        <a:buChar char="§"/>
        <a:defRPr sz="2000">
          <a:solidFill>
            <a:schemeClr val="tx1"/>
          </a:solidFill>
          <a:latin typeface="+mn-lt"/>
          <a:ea typeface="ＭＳ Ｐゴシック" pitchFamily="-105" charset="-128"/>
        </a:defRPr>
      </a:lvl8pPr>
      <a:lvl9pPr marL="3922713" indent="-398463" algn="l" rtl="0" fontAlgn="base">
        <a:spcBef>
          <a:spcPct val="25000"/>
        </a:spcBef>
        <a:spcAft>
          <a:spcPct val="0"/>
        </a:spcAft>
        <a:buClr>
          <a:schemeClr val="accent2"/>
        </a:buClr>
        <a:buFont typeface="Wingdings" pitchFamily="-105" charset="2"/>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bwMode="auto">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bwMode="auto">
          <a:xfrm>
            <a:off x="685800" y="609600"/>
            <a:ext cx="7772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121283" name="Rectangle 3"/>
          <p:cNvSpPr>
            <a:spLocks noGrp="1" noChangeArrowheads="1"/>
          </p:cNvSpPr>
          <p:nvPr>
            <p:ph type="dt" sz="half" idx="2"/>
          </p:nvPr>
        </p:nvSpPr>
        <p:spPr bwMode="auto">
          <a:xfrm>
            <a:off x="6858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spcBef>
                <a:spcPct val="50000"/>
              </a:spcBef>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21284" name="Rectangle 4"/>
          <p:cNvSpPr>
            <a:spLocks noGrp="1" noChangeArrowheads="1"/>
          </p:cNvSpPr>
          <p:nvPr>
            <p:ph type="ftr" sz="quarter" idx="3"/>
          </p:nvPr>
        </p:nvSpPr>
        <p:spPr bwMode="auto">
          <a:xfrm>
            <a:off x="27432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21285" name="Rectangle 5"/>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400"/>
            </a:lvl1pPr>
          </a:lstStyle>
          <a:p>
            <a:pPr>
              <a:defRPr/>
            </a:pPr>
            <a:fld id="{EC6F8B8C-8164-EE40-A200-4E0F68F36419}" type="slidenum">
              <a:rPr lang="en-US"/>
              <a:pPr>
                <a:defRPr/>
              </a:pPr>
              <a:t>‹#›</a:t>
            </a:fld>
            <a:endParaRPr lang="en-US"/>
          </a:p>
        </p:txBody>
      </p:sp>
      <p:sp>
        <p:nvSpPr>
          <p:cNvPr id="136198"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10297" r:id="rId1"/>
    <p:sldLayoutId id="2147509804" r:id="rId2"/>
    <p:sldLayoutId id="2147509805" r:id="rId3"/>
    <p:sldLayoutId id="2147509806" r:id="rId4"/>
    <p:sldLayoutId id="2147509807" r:id="rId5"/>
    <p:sldLayoutId id="2147509808" r:id="rId6"/>
    <p:sldLayoutId id="2147509809" r:id="rId7"/>
    <p:sldLayoutId id="2147509810" r:id="rId8"/>
    <p:sldLayoutId id="2147509811" r:id="rId9"/>
    <p:sldLayoutId id="2147509812" r:id="rId10"/>
    <p:sldLayoutId id="2147509813" r:id="rId11"/>
  </p:sldLayoutIdLst>
  <p:txStyles>
    <p:titleStyle>
      <a:lvl1pPr algn="ctr" rtl="0" eaLnBrk="0" fontAlgn="base" hangingPunct="0">
        <a:lnSpc>
          <a:spcPct val="90000"/>
        </a:lnSpc>
        <a:spcBef>
          <a:spcPct val="20000"/>
        </a:spcBef>
        <a:spcAft>
          <a:spcPct val="0"/>
        </a:spcAft>
        <a:defRPr sz="4400" b="1">
          <a:solidFill>
            <a:schemeClr val="tx2"/>
          </a:solidFill>
          <a:latin typeface="+mj-lt"/>
          <a:ea typeface="ＭＳ Ｐゴシック" charset="-128"/>
          <a:cs typeface="ＭＳ Ｐゴシック" charset="-128"/>
        </a:defRPr>
      </a:lvl1pPr>
      <a:lvl2pPr algn="ctr"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2pPr>
      <a:lvl3pPr algn="ctr"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3pPr>
      <a:lvl4pPr algn="ctr"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4pPr>
      <a:lvl5pPr algn="ctr"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5pPr>
      <a:lvl6pPr marL="457200" algn="ctr" rtl="0" fontAlgn="base">
        <a:lnSpc>
          <a:spcPct val="90000"/>
        </a:lnSpc>
        <a:spcBef>
          <a:spcPct val="20000"/>
        </a:spcBef>
        <a:spcAft>
          <a:spcPct val="0"/>
        </a:spcAft>
        <a:defRPr sz="4400" b="1">
          <a:solidFill>
            <a:schemeClr val="tx2"/>
          </a:solidFill>
          <a:latin typeface="Times New Roman" pitchFamily="-105" charset="0"/>
        </a:defRPr>
      </a:lvl6pPr>
      <a:lvl7pPr marL="914400" algn="ctr" rtl="0" fontAlgn="base">
        <a:lnSpc>
          <a:spcPct val="90000"/>
        </a:lnSpc>
        <a:spcBef>
          <a:spcPct val="20000"/>
        </a:spcBef>
        <a:spcAft>
          <a:spcPct val="0"/>
        </a:spcAft>
        <a:defRPr sz="4400" b="1">
          <a:solidFill>
            <a:schemeClr val="tx2"/>
          </a:solidFill>
          <a:latin typeface="Times New Roman" pitchFamily="-105" charset="0"/>
        </a:defRPr>
      </a:lvl7pPr>
      <a:lvl8pPr marL="1371600" algn="ctr" rtl="0" fontAlgn="base">
        <a:lnSpc>
          <a:spcPct val="90000"/>
        </a:lnSpc>
        <a:spcBef>
          <a:spcPct val="20000"/>
        </a:spcBef>
        <a:spcAft>
          <a:spcPct val="0"/>
        </a:spcAft>
        <a:defRPr sz="4400" b="1">
          <a:solidFill>
            <a:schemeClr val="tx2"/>
          </a:solidFill>
          <a:latin typeface="Times New Roman" pitchFamily="-105" charset="0"/>
        </a:defRPr>
      </a:lvl8pPr>
      <a:lvl9pPr marL="1828800" algn="ctr" rtl="0" fontAlgn="base">
        <a:lnSpc>
          <a:spcPct val="90000"/>
        </a:lnSpc>
        <a:spcBef>
          <a:spcPct val="20000"/>
        </a:spcBef>
        <a:spcAft>
          <a:spcPct val="0"/>
        </a:spcAft>
        <a:defRPr sz="4400" b="1">
          <a:solidFill>
            <a:schemeClr val="tx2"/>
          </a:solidFill>
          <a:latin typeface="Times New Roman" pitchFamily="-105" charset="0"/>
        </a:defRPr>
      </a:lvl9pPr>
    </p:titleStyle>
    <p:bodyStyle>
      <a:lvl1pPr marL="342900" indent="-342900" algn="l" rtl="0" eaLnBrk="0" fontAlgn="base" hangingPunct="0">
        <a:lnSpc>
          <a:spcPct val="90000"/>
        </a:lnSpc>
        <a:spcBef>
          <a:spcPct val="20000"/>
        </a:spcBef>
        <a:spcAft>
          <a:spcPct val="0"/>
        </a:spcAft>
        <a:buClr>
          <a:schemeClr val="bg2"/>
        </a:buClr>
        <a:buSzPct val="7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bg2"/>
        </a:buClr>
        <a:buChar char="–"/>
        <a:defRPr sz="2800">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Clr>
          <a:schemeClr val="bg2"/>
        </a:buClr>
        <a:buSzPct val="70000"/>
        <a:buFont typeface="Wingdings" charset="0"/>
        <a:buChar char="l"/>
        <a:defRPr sz="2400">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Clr>
          <a:schemeClr val="bg2"/>
        </a:buClr>
        <a:buChar char="–"/>
        <a:defRPr sz="2000">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Clr>
          <a:schemeClr val="bg2"/>
        </a:buClr>
        <a:buSzPct val="70000"/>
        <a:buFont typeface="Wingdings" charset="0"/>
        <a:buChar char="l"/>
        <a:defRPr sz="2000">
          <a:solidFill>
            <a:schemeClr val="tx1"/>
          </a:solidFill>
          <a:latin typeface="+mn-lt"/>
          <a:ea typeface="ＭＳ Ｐゴシック" pitchFamily="-105" charset="-128"/>
        </a:defRPr>
      </a:lvl5pPr>
      <a:lvl6pPr marL="2514600" indent="-228600" algn="l" rtl="0" fontAlgn="base">
        <a:lnSpc>
          <a:spcPct val="90000"/>
        </a:lnSpc>
        <a:spcBef>
          <a:spcPct val="20000"/>
        </a:spcBef>
        <a:spcAft>
          <a:spcPct val="0"/>
        </a:spcAft>
        <a:buClr>
          <a:schemeClr val="bg2"/>
        </a:buClr>
        <a:buSzPct val="70000"/>
        <a:buFont typeface="Wingdings" pitchFamily="-105" charset="2"/>
        <a:buChar char="l"/>
        <a:defRPr sz="2000">
          <a:solidFill>
            <a:schemeClr val="tx1"/>
          </a:solidFill>
          <a:latin typeface="+mn-lt"/>
          <a:ea typeface="ＭＳ Ｐゴシック" pitchFamily="-105" charset="-128"/>
        </a:defRPr>
      </a:lvl6pPr>
      <a:lvl7pPr marL="2971800" indent="-228600" algn="l" rtl="0" fontAlgn="base">
        <a:lnSpc>
          <a:spcPct val="90000"/>
        </a:lnSpc>
        <a:spcBef>
          <a:spcPct val="20000"/>
        </a:spcBef>
        <a:spcAft>
          <a:spcPct val="0"/>
        </a:spcAft>
        <a:buClr>
          <a:schemeClr val="bg2"/>
        </a:buClr>
        <a:buSzPct val="70000"/>
        <a:buFont typeface="Wingdings" pitchFamily="-105" charset="2"/>
        <a:buChar char="l"/>
        <a:defRPr sz="2000">
          <a:solidFill>
            <a:schemeClr val="tx1"/>
          </a:solidFill>
          <a:latin typeface="+mn-lt"/>
          <a:ea typeface="ＭＳ Ｐゴシック" pitchFamily="-105" charset="-128"/>
        </a:defRPr>
      </a:lvl7pPr>
      <a:lvl8pPr marL="3429000" indent="-228600" algn="l" rtl="0" fontAlgn="base">
        <a:lnSpc>
          <a:spcPct val="90000"/>
        </a:lnSpc>
        <a:spcBef>
          <a:spcPct val="20000"/>
        </a:spcBef>
        <a:spcAft>
          <a:spcPct val="0"/>
        </a:spcAft>
        <a:buClr>
          <a:schemeClr val="bg2"/>
        </a:buClr>
        <a:buSzPct val="70000"/>
        <a:buFont typeface="Wingdings" pitchFamily="-105" charset="2"/>
        <a:buChar char="l"/>
        <a:defRPr sz="2000">
          <a:solidFill>
            <a:schemeClr val="tx1"/>
          </a:solidFill>
          <a:latin typeface="+mn-lt"/>
          <a:ea typeface="ＭＳ Ｐゴシック" pitchFamily="-105" charset="-128"/>
        </a:defRPr>
      </a:lvl8pPr>
      <a:lvl9pPr marL="3886200" indent="-228600" algn="l" rtl="0" fontAlgn="base">
        <a:lnSpc>
          <a:spcPct val="90000"/>
        </a:lnSpc>
        <a:spcBef>
          <a:spcPct val="20000"/>
        </a:spcBef>
        <a:spcAft>
          <a:spcPct val="0"/>
        </a:spcAft>
        <a:buClr>
          <a:schemeClr val="bg2"/>
        </a:buClr>
        <a:buSzPct val="70000"/>
        <a:buFont typeface="Wingdings" pitchFamily="-105" charset="2"/>
        <a:buChar char="l"/>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718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718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71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1171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1171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F303EAFC-A662-744D-8A02-6F967D9D1F0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814" r:id="rId1"/>
    <p:sldLayoutId id="2147509815" r:id="rId2"/>
    <p:sldLayoutId id="2147509816" r:id="rId3"/>
    <p:sldLayoutId id="2147509817" r:id="rId4"/>
    <p:sldLayoutId id="2147509818" r:id="rId5"/>
    <p:sldLayoutId id="2147509819" r:id="rId6"/>
    <p:sldLayoutId id="2147509820" r:id="rId7"/>
    <p:sldLayoutId id="2147509821" r:id="rId8"/>
    <p:sldLayoutId id="2147509822" r:id="rId9"/>
    <p:sldLayoutId id="2147509823" r:id="rId10"/>
    <p:sldLayoutId id="2147509824"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SzPct val="90000"/>
        <a:buFont typeface="Wingdings" charset="0"/>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Ø"/>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Ø"/>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05"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130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30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130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130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130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698" dir="2700000" algn="ctr" rotWithShape="0">
              <a:srgbClr val="FFFFFF">
                <a:alpha val="99924"/>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Century Gothic" charset="0"/>
                <a:ea typeface="Osaka" charset="0"/>
                <a:cs typeface="Osaka" charset="0"/>
              </a:defRPr>
            </a:lvl1pPr>
          </a:lstStyle>
          <a:p>
            <a:pPr>
              <a:defRPr/>
            </a:pPr>
            <a:fld id="{F5BDA260-74F6-704D-839D-F38F5A08CC9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98" r:id="rId1"/>
    <p:sldLayoutId id="2147509825" r:id="rId2"/>
    <p:sldLayoutId id="2147509826" r:id="rId3"/>
    <p:sldLayoutId id="2147509827" r:id="rId4"/>
    <p:sldLayoutId id="2147509828" r:id="rId5"/>
    <p:sldLayoutId id="2147509829" r:id="rId6"/>
    <p:sldLayoutId id="2147509830" r:id="rId7"/>
    <p:sldLayoutId id="2147509831" r:id="rId8"/>
    <p:sldLayoutId id="2147509832" r:id="rId9"/>
    <p:sldLayoutId id="2147509833" r:id="rId10"/>
    <p:sldLayoutId id="2147509834"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05" charset="0"/>
          <a:ea typeface="Osaka" pitchFamily="-105" charset="-128"/>
          <a:cs typeface="Osaka" pitchFamily="-105" charset="-128"/>
        </a:defRPr>
      </a:lvl2pPr>
      <a:lvl3pPr algn="ctr" rtl="0" eaLnBrk="0" fontAlgn="base" hangingPunct="0">
        <a:spcBef>
          <a:spcPct val="0"/>
        </a:spcBef>
        <a:spcAft>
          <a:spcPct val="0"/>
        </a:spcAft>
        <a:defRPr sz="4400">
          <a:solidFill>
            <a:schemeClr val="tx2"/>
          </a:solidFill>
          <a:latin typeface="Century Gothic" pitchFamily="-105" charset="0"/>
          <a:ea typeface="Osaka" pitchFamily="-105" charset="-128"/>
          <a:cs typeface="Osaka" pitchFamily="-105" charset="-128"/>
        </a:defRPr>
      </a:lvl3pPr>
      <a:lvl4pPr algn="ctr" rtl="0" eaLnBrk="0" fontAlgn="base" hangingPunct="0">
        <a:spcBef>
          <a:spcPct val="0"/>
        </a:spcBef>
        <a:spcAft>
          <a:spcPct val="0"/>
        </a:spcAft>
        <a:defRPr sz="4400">
          <a:solidFill>
            <a:schemeClr val="tx2"/>
          </a:solidFill>
          <a:latin typeface="Century Gothic" pitchFamily="-105" charset="0"/>
          <a:ea typeface="Osaka" pitchFamily="-105" charset="-128"/>
          <a:cs typeface="Osaka" pitchFamily="-105" charset="-128"/>
        </a:defRPr>
      </a:lvl4pPr>
      <a:lvl5pPr algn="ctr" rtl="0" eaLnBrk="0" fontAlgn="base" hangingPunct="0">
        <a:spcBef>
          <a:spcPct val="0"/>
        </a:spcBef>
        <a:spcAft>
          <a:spcPct val="0"/>
        </a:spcAft>
        <a:defRPr sz="4400">
          <a:solidFill>
            <a:schemeClr val="tx2"/>
          </a:solidFill>
          <a:latin typeface="Century Gothic" pitchFamily="-105" charset="0"/>
          <a:ea typeface="Osaka" pitchFamily="-105" charset="-128"/>
          <a:cs typeface="Osaka" pitchFamily="-105" charset="-128"/>
        </a:defRPr>
      </a:lvl5pPr>
      <a:lvl6pPr marL="457200" algn="ctr" rtl="0" fontAlgn="base">
        <a:spcBef>
          <a:spcPct val="0"/>
        </a:spcBef>
        <a:spcAft>
          <a:spcPct val="0"/>
        </a:spcAft>
        <a:defRPr sz="4400">
          <a:solidFill>
            <a:schemeClr val="tx2"/>
          </a:solidFill>
          <a:latin typeface="Century Gothic" pitchFamily="-105" charset="0"/>
          <a:ea typeface="Osaka" pitchFamily="-105" charset="-128"/>
          <a:cs typeface="Osaka" pitchFamily="-105" charset="-128"/>
        </a:defRPr>
      </a:lvl6pPr>
      <a:lvl7pPr marL="914400" algn="ctr" rtl="0" fontAlgn="base">
        <a:spcBef>
          <a:spcPct val="0"/>
        </a:spcBef>
        <a:spcAft>
          <a:spcPct val="0"/>
        </a:spcAft>
        <a:defRPr sz="4400">
          <a:solidFill>
            <a:schemeClr val="tx2"/>
          </a:solidFill>
          <a:latin typeface="Century Gothic" pitchFamily="-105" charset="0"/>
          <a:ea typeface="Osaka" pitchFamily="-105" charset="-128"/>
          <a:cs typeface="Osaka" pitchFamily="-105" charset="-128"/>
        </a:defRPr>
      </a:lvl7pPr>
      <a:lvl8pPr marL="1371600" algn="ctr" rtl="0" fontAlgn="base">
        <a:spcBef>
          <a:spcPct val="0"/>
        </a:spcBef>
        <a:spcAft>
          <a:spcPct val="0"/>
        </a:spcAft>
        <a:defRPr sz="4400">
          <a:solidFill>
            <a:schemeClr val="tx2"/>
          </a:solidFill>
          <a:latin typeface="Century Gothic" pitchFamily="-105" charset="0"/>
          <a:ea typeface="Osaka" pitchFamily="-105" charset="-128"/>
          <a:cs typeface="Osaka" pitchFamily="-105" charset="-128"/>
        </a:defRPr>
      </a:lvl8pPr>
      <a:lvl9pPr marL="1828800" algn="ctr" rtl="0" fontAlgn="base">
        <a:spcBef>
          <a:spcPct val="0"/>
        </a:spcBef>
        <a:spcAft>
          <a:spcPct val="0"/>
        </a:spcAft>
        <a:defRPr sz="4400">
          <a:solidFill>
            <a:schemeClr val="tx2"/>
          </a:solidFill>
          <a:latin typeface="Century Gothic"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Monotype Sorts" charset="0"/>
        <a:buChar char="k"/>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i"/>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k"/>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i"/>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k"/>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05" charset="2"/>
        <a:buChar char="k"/>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05" charset="2"/>
        <a:buChar char="k"/>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05" charset="2"/>
        <a:buChar char="k"/>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05" charset="2"/>
        <a:buChar char="k"/>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305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3059" name="Rectangle 3"/>
          <p:cNvSpPr>
            <a:spLocks noGrp="1" noChangeArrowheads="1"/>
          </p:cNvSpPr>
          <p:nvPr>
            <p:ph type="title"/>
          </p:nvPr>
        </p:nvSpPr>
        <p:spPr bwMode="auto">
          <a:xfrm>
            <a:off x="12192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3060" name="Rectangle 4"/>
          <p:cNvSpPr>
            <a:spLocks noGrp="1" noChangeArrowheads="1"/>
          </p:cNvSpPr>
          <p:nvPr>
            <p:ph type="body" idx="1"/>
          </p:nvPr>
        </p:nvSpPr>
        <p:spPr bwMode="auto">
          <a:xfrm>
            <a:off x="12192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8997" name="Rectangle 5"/>
          <p:cNvSpPr>
            <a:spLocks noGrp="1" noChangeArrowheads="1"/>
          </p:cNvSpPr>
          <p:nvPr>
            <p:ph type="dt" sz="half" idx="2"/>
          </p:nvPr>
        </p:nvSpPr>
        <p:spPr bwMode="auto">
          <a:xfrm>
            <a:off x="1219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Courier" pitchFamily="-105" charset="0"/>
                <a:ea typeface="ＭＳ Ｐゴシック" pitchFamily="-105" charset="-128"/>
                <a:cs typeface="ＭＳ Ｐゴシック" pitchFamily="-105" charset="-128"/>
              </a:defRPr>
            </a:lvl1pPr>
          </a:lstStyle>
          <a:p>
            <a:pPr>
              <a:defRPr/>
            </a:pPr>
            <a:endParaRPr lang="en-US"/>
          </a:p>
        </p:txBody>
      </p:sp>
      <p:sp>
        <p:nvSpPr>
          <p:cNvPr id="1108998" name="Rectangle 6"/>
          <p:cNvSpPr>
            <a:spLocks noGrp="1" noChangeArrowheads="1"/>
          </p:cNvSpPr>
          <p:nvPr>
            <p:ph type="ftr" sz="quarter" idx="3"/>
          </p:nvPr>
        </p:nvSpPr>
        <p:spPr bwMode="auto">
          <a:xfrm>
            <a:off x="3352800" y="6248400"/>
            <a:ext cx="3505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Courier" pitchFamily="-105" charset="0"/>
                <a:ea typeface="ＭＳ Ｐゴシック" pitchFamily="-105" charset="-128"/>
                <a:cs typeface="ＭＳ Ｐゴシック" pitchFamily="-105" charset="-128"/>
              </a:defRPr>
            </a:lvl1pPr>
          </a:lstStyle>
          <a:p>
            <a:pPr>
              <a:defRPr/>
            </a:pPr>
            <a:endParaRPr lang="en-US"/>
          </a:p>
        </p:txBody>
      </p:sp>
      <p:sp>
        <p:nvSpPr>
          <p:cNvPr id="1108999" name="Rectangle 7"/>
          <p:cNvSpPr>
            <a:spLocks noGrp="1" noChangeArrowheads="1"/>
          </p:cNvSpPr>
          <p:nvPr>
            <p:ph type="sldNum" sz="quarter" idx="4"/>
          </p:nvPr>
        </p:nvSpPr>
        <p:spPr bwMode="auto">
          <a:xfrm>
            <a:off x="70866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Courier" charset="0"/>
              </a:defRPr>
            </a:lvl1pPr>
          </a:lstStyle>
          <a:p>
            <a:pPr>
              <a:defRPr/>
            </a:pPr>
            <a:fld id="{C3B793F3-E2EA-1345-AFCC-7BA803855D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99" r:id="rId1"/>
    <p:sldLayoutId id="2147509835" r:id="rId2"/>
    <p:sldLayoutId id="2147509836" r:id="rId3"/>
    <p:sldLayoutId id="2147509837" r:id="rId4"/>
    <p:sldLayoutId id="2147509838" r:id="rId5"/>
    <p:sldLayoutId id="2147509839" r:id="rId6"/>
    <p:sldLayoutId id="2147509840" r:id="rId7"/>
    <p:sldLayoutId id="2147509841" r:id="rId8"/>
    <p:sldLayoutId id="2147509842" r:id="rId9"/>
    <p:sldLayoutId id="2147509843" r:id="rId10"/>
    <p:sldLayoutId id="2147509844"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5pPr>
      <a:lvl6pPr marL="457200" algn="l" rtl="0" fontAlgn="base">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6pPr>
      <a:lvl7pPr marL="914400" algn="l" rtl="0" fontAlgn="base">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7pPr>
      <a:lvl8pPr marL="1371600" algn="l" rtl="0" fontAlgn="base">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8pPr>
      <a:lvl9pPr marL="1828800" algn="l" rtl="0" fontAlgn="base">
        <a:spcBef>
          <a:spcPct val="0"/>
        </a:spcBef>
        <a:spcAft>
          <a:spcPct val="0"/>
        </a:spcAft>
        <a:defRPr kumimoji="1" sz="4400">
          <a:solidFill>
            <a:schemeClr val="tx2"/>
          </a:solidFill>
          <a:latin typeface="Genev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SzPct val="135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12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110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SzPct val="90000"/>
        <a:buBlip>
          <a:blip r:embed="rId14"/>
        </a:buBlip>
        <a:defRPr kumimoji="1" sz="2000">
          <a:solidFill>
            <a:schemeClr val="tx1"/>
          </a:solidFill>
          <a:latin typeface="+mn-lt"/>
          <a:ea typeface="+mn-ea"/>
        </a:defRPr>
      </a:lvl5pPr>
      <a:lvl6pPr marL="2514600" indent="-228600" algn="l" rtl="0" fontAlgn="base">
        <a:spcBef>
          <a:spcPct val="20000"/>
        </a:spcBef>
        <a:spcAft>
          <a:spcPct val="0"/>
        </a:spcAft>
        <a:buSzPct val="90000"/>
        <a:buBlip>
          <a:blip r:embed="rId14"/>
        </a:buBlip>
        <a:defRPr kumimoji="1" sz="2000">
          <a:solidFill>
            <a:schemeClr val="tx1"/>
          </a:solidFill>
          <a:latin typeface="+mn-lt"/>
          <a:ea typeface="+mn-ea"/>
        </a:defRPr>
      </a:lvl6pPr>
      <a:lvl7pPr marL="2971800" indent="-228600" algn="l" rtl="0" fontAlgn="base">
        <a:spcBef>
          <a:spcPct val="20000"/>
        </a:spcBef>
        <a:spcAft>
          <a:spcPct val="0"/>
        </a:spcAft>
        <a:buSzPct val="90000"/>
        <a:buBlip>
          <a:blip r:embed="rId14"/>
        </a:buBlip>
        <a:defRPr kumimoji="1" sz="2000">
          <a:solidFill>
            <a:schemeClr val="tx1"/>
          </a:solidFill>
          <a:latin typeface="+mn-lt"/>
          <a:ea typeface="+mn-ea"/>
        </a:defRPr>
      </a:lvl7pPr>
      <a:lvl8pPr marL="3429000" indent="-228600" algn="l" rtl="0" fontAlgn="base">
        <a:spcBef>
          <a:spcPct val="20000"/>
        </a:spcBef>
        <a:spcAft>
          <a:spcPct val="0"/>
        </a:spcAft>
        <a:buSzPct val="90000"/>
        <a:buBlip>
          <a:blip r:embed="rId14"/>
        </a:buBlip>
        <a:defRPr kumimoji="1" sz="2000">
          <a:solidFill>
            <a:schemeClr val="tx1"/>
          </a:solidFill>
          <a:latin typeface="+mn-lt"/>
          <a:ea typeface="+mn-ea"/>
        </a:defRPr>
      </a:lvl8pPr>
      <a:lvl9pPr marL="3886200" indent="-228600" algn="l" rtl="0" fontAlgn="base">
        <a:spcBef>
          <a:spcPct val="20000"/>
        </a:spcBef>
        <a:spcAft>
          <a:spcPct val="0"/>
        </a:spcAft>
        <a:buSzPct val="90000"/>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0489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489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49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049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049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5ADD264B-D604-F642-8F4E-08903A2595E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845" r:id="rId1"/>
    <p:sldLayoutId id="2147509846" r:id="rId2"/>
    <p:sldLayoutId id="2147509847" r:id="rId3"/>
    <p:sldLayoutId id="2147509848" r:id="rId4"/>
    <p:sldLayoutId id="2147509849" r:id="rId5"/>
    <p:sldLayoutId id="2147509850" r:id="rId6"/>
    <p:sldLayoutId id="2147509851" r:id="rId7"/>
    <p:sldLayoutId id="2147509852" r:id="rId8"/>
    <p:sldLayoutId id="2147509853" r:id="rId9"/>
    <p:sldLayoutId id="2147509854" r:id="rId10"/>
    <p:sldLayoutId id="21475098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Lucida Handwriting"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0080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00803" name="Rectangle 3"/>
          <p:cNvSpPr>
            <a:spLocks noGrp="1" noChangeArrowheads="1"/>
          </p:cNvSpPr>
          <p:nvPr>
            <p:ph type="body" idx="1"/>
          </p:nvPr>
        </p:nvSpPr>
        <p:spPr bwMode="auto">
          <a:xfrm>
            <a:off x="685800" y="1905000"/>
            <a:ext cx="7772400" cy="41148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0804" name="Rectangle 4"/>
          <p:cNvSpPr>
            <a:spLocks noGrp="1" noChangeArrowheads="1"/>
          </p:cNvSpPr>
          <p:nvPr>
            <p:ph type="dt" sz="half" idx="2"/>
          </p:nvPr>
        </p:nvSpPr>
        <p:spPr bwMode="auto">
          <a:xfrm>
            <a:off x="228600" y="60960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mn-lt"/>
                <a:ea typeface="+mn-ea"/>
                <a:cs typeface="+mn-cs"/>
              </a:defRPr>
            </a:lvl1pPr>
          </a:lstStyle>
          <a:p>
            <a:pPr>
              <a:defRPr/>
            </a:pPr>
            <a:endParaRPr lang="en-US"/>
          </a:p>
        </p:txBody>
      </p:sp>
      <p:sp>
        <p:nvSpPr>
          <p:cNvPr id="1100805" name="Rectangle 5"/>
          <p:cNvSpPr>
            <a:spLocks noGrp="1" noChangeArrowheads="1"/>
          </p:cNvSpPr>
          <p:nvPr>
            <p:ph type="ftr" sz="quarter" idx="3"/>
          </p:nvPr>
        </p:nvSpPr>
        <p:spPr bwMode="auto">
          <a:xfrm>
            <a:off x="2057400" y="60960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mn-lt"/>
                <a:ea typeface="+mn-ea"/>
                <a:cs typeface="+mn-cs"/>
              </a:defRPr>
            </a:lvl1pPr>
          </a:lstStyle>
          <a:p>
            <a:pPr>
              <a:defRPr/>
            </a:pPr>
            <a:endParaRPr lang="en-US"/>
          </a:p>
        </p:txBody>
      </p:sp>
      <p:sp>
        <p:nvSpPr>
          <p:cNvPr id="1100806" name="Rectangle 6"/>
          <p:cNvSpPr>
            <a:spLocks noGrp="1" noChangeArrowheads="1"/>
          </p:cNvSpPr>
          <p:nvPr>
            <p:ph type="sldNum" sz="quarter" idx="4"/>
          </p:nvPr>
        </p:nvSpPr>
        <p:spPr bwMode="auto">
          <a:xfrm>
            <a:off x="6553200" y="6096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ahoma" charset="0"/>
                <a:cs typeface="MS Pゴシック" charset="0"/>
              </a:defRPr>
            </a:lvl1pPr>
          </a:lstStyle>
          <a:p>
            <a:pPr>
              <a:defRPr/>
            </a:pPr>
            <a:fld id="{E82F7FF5-F754-1343-9BBC-D2F6917E17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856" r:id="rId1"/>
    <p:sldLayoutId id="2147509857" r:id="rId2"/>
    <p:sldLayoutId id="2147509858" r:id="rId3"/>
    <p:sldLayoutId id="2147509859" r:id="rId4"/>
    <p:sldLayoutId id="2147509860" r:id="rId5"/>
    <p:sldLayoutId id="2147509861" r:id="rId6"/>
    <p:sldLayoutId id="2147509862" r:id="rId7"/>
    <p:sldLayoutId id="2147509863" r:id="rId8"/>
    <p:sldLayoutId id="2147509864" r:id="rId9"/>
    <p:sldLayoutId id="2147509865" r:id="rId10"/>
    <p:sldLayoutId id="2147509866" r:id="rId11"/>
  </p:sldLayoutIdLst>
  <p:txStyles>
    <p:titleStyle>
      <a:lvl1pPr algn="r" rtl="0" eaLnBrk="0" fontAlgn="base" hangingPunct="0">
        <a:spcBef>
          <a:spcPct val="0"/>
        </a:spcBef>
        <a:spcAft>
          <a:spcPct val="0"/>
        </a:spcAft>
        <a:defRPr sz="4400">
          <a:solidFill>
            <a:schemeClr val="tx2"/>
          </a:solidFill>
          <a:latin typeface="+mj-lt"/>
          <a:ea typeface="ＭＳ Ｐゴシック" charset="0"/>
          <a:cs typeface="+mj-cs"/>
        </a:defRPr>
      </a:lvl1pPr>
      <a:lvl2pPr algn="r" rtl="0" eaLnBrk="0" fontAlgn="base" hangingPunct="0">
        <a:spcBef>
          <a:spcPct val="0"/>
        </a:spcBef>
        <a:spcAft>
          <a:spcPct val="0"/>
        </a:spcAft>
        <a:defRPr sz="4400">
          <a:solidFill>
            <a:schemeClr val="tx2"/>
          </a:solidFill>
          <a:latin typeface="Tahoma" pitchFamily="-105" charset="-52"/>
          <a:ea typeface="ＭＳ Ｐゴシック" charset="0"/>
          <a:cs typeface="MS Pゴシック" pitchFamily="-92" charset="-128"/>
        </a:defRPr>
      </a:lvl2pPr>
      <a:lvl3pPr algn="r" rtl="0" eaLnBrk="0" fontAlgn="base" hangingPunct="0">
        <a:spcBef>
          <a:spcPct val="0"/>
        </a:spcBef>
        <a:spcAft>
          <a:spcPct val="0"/>
        </a:spcAft>
        <a:defRPr sz="4400">
          <a:solidFill>
            <a:schemeClr val="tx2"/>
          </a:solidFill>
          <a:latin typeface="Tahoma" pitchFamily="-105" charset="-52"/>
          <a:ea typeface="ＭＳ Ｐゴシック" charset="0"/>
          <a:cs typeface="MS Pゴシック" pitchFamily="-92" charset="-128"/>
        </a:defRPr>
      </a:lvl3pPr>
      <a:lvl4pPr algn="r" rtl="0" eaLnBrk="0" fontAlgn="base" hangingPunct="0">
        <a:spcBef>
          <a:spcPct val="0"/>
        </a:spcBef>
        <a:spcAft>
          <a:spcPct val="0"/>
        </a:spcAft>
        <a:defRPr sz="4400">
          <a:solidFill>
            <a:schemeClr val="tx2"/>
          </a:solidFill>
          <a:latin typeface="Tahoma" pitchFamily="-105" charset="-52"/>
          <a:ea typeface="ＭＳ Ｐゴシック" charset="0"/>
          <a:cs typeface="MS Pゴシック" pitchFamily="-92" charset="-128"/>
        </a:defRPr>
      </a:lvl4pPr>
      <a:lvl5pPr algn="r" rtl="0" eaLnBrk="0" fontAlgn="base" hangingPunct="0">
        <a:spcBef>
          <a:spcPct val="0"/>
        </a:spcBef>
        <a:spcAft>
          <a:spcPct val="0"/>
        </a:spcAft>
        <a:defRPr sz="4400">
          <a:solidFill>
            <a:schemeClr val="tx2"/>
          </a:solidFill>
          <a:latin typeface="Tahoma" pitchFamily="-105" charset="-52"/>
          <a:ea typeface="ＭＳ Ｐゴシック" charset="0"/>
          <a:cs typeface="MS Pゴシック" pitchFamily="-92" charset="-128"/>
        </a:defRPr>
      </a:lvl5pPr>
      <a:lvl6pPr marL="4572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6pPr>
      <a:lvl7pPr marL="9144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7pPr>
      <a:lvl8pPr marL="13716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8pPr>
      <a:lvl9pPr marL="18288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6pPr>
      <a:lvl7pPr marL="29718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7pPr>
      <a:lvl8pPr marL="34290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8pPr>
      <a:lvl9pPr marL="38862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967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967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67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0967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0967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12700" dir="2700000" algn="ctr" rotWithShape="0">
              <a:srgbClr val="000000">
                <a:alpha val="89999"/>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Century Gothic" charset="0"/>
                <a:ea typeface="ヒラギノ角ゴ Pro W3" charset="0"/>
                <a:cs typeface="ヒラギノ角ゴ Pro W3" charset="0"/>
              </a:defRPr>
            </a:lvl1pPr>
          </a:lstStyle>
          <a:p>
            <a:pPr>
              <a:defRPr/>
            </a:pPr>
            <a:fld id="{1BEFCFF5-6A92-2647-A821-F1B4FF01BE4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9867" r:id="rId1"/>
    <p:sldLayoutId id="2147509868" r:id="rId2"/>
    <p:sldLayoutId id="2147509869" r:id="rId3"/>
    <p:sldLayoutId id="2147509870" r:id="rId4"/>
    <p:sldLayoutId id="2147509871" r:id="rId5"/>
    <p:sldLayoutId id="2147509872" r:id="rId6"/>
    <p:sldLayoutId id="2147509873" r:id="rId7"/>
    <p:sldLayoutId id="2147509874" r:id="rId8"/>
    <p:sldLayoutId id="2147509875" r:id="rId9"/>
    <p:sldLayoutId id="2147509876" r:id="rId10"/>
    <p:sldLayoutId id="2147509877" r:id="rId11"/>
  </p:sldLayoutIdLst>
  <p:hf sldNum="0" hdr="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2pPr>
      <a:lvl3pPr algn="l" rtl="0" eaLnBrk="0" fontAlgn="base" hangingPunct="0">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3pPr>
      <a:lvl4pPr algn="l" rtl="0" eaLnBrk="0" fontAlgn="base" hangingPunct="0">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4pPr>
      <a:lvl5pPr algn="l" rtl="0" eaLnBrk="0" fontAlgn="base" hangingPunct="0">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5pPr>
      <a:lvl6pPr marL="457200" algn="l" rtl="0" fontAlgn="base">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6pPr>
      <a:lvl7pPr marL="914400" algn="l" rtl="0" fontAlgn="base">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7pPr>
      <a:lvl8pPr marL="1371600" algn="l" rtl="0" fontAlgn="base">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8pPr>
      <a:lvl9pPr marL="1828800" algn="l" rtl="0" fontAlgn="base">
        <a:spcBef>
          <a:spcPct val="0"/>
        </a:spcBef>
        <a:spcAft>
          <a:spcPct val="0"/>
        </a:spcAft>
        <a:defRPr sz="4400">
          <a:solidFill>
            <a:schemeClr val="tx2"/>
          </a:solidFill>
          <a:latin typeface="Century Gothic" pitchFamily="-105" charset="0"/>
          <a:ea typeface="ヒラギノ角ゴ Pro W3" pitchFamily="-105" charset="-128"/>
          <a:cs typeface="ヒラギノ角ゴ Pro W3"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22210" name="Rectangle 2"/>
          <p:cNvSpPr>
            <a:spLocks noGrp="1" noChangeArrowheads="1"/>
          </p:cNvSpPr>
          <p:nvPr>
            <p:ph type="title"/>
          </p:nvPr>
        </p:nvSpPr>
        <p:spPr bwMode="auto">
          <a:xfrm>
            <a:off x="685800" y="2286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92611" name="Rectangle 3"/>
          <p:cNvSpPr>
            <a:spLocks noGrp="1" noChangeArrowheads="1"/>
          </p:cNvSpPr>
          <p:nvPr>
            <p:ph type="body" idx="1"/>
          </p:nvPr>
        </p:nvSpPr>
        <p:spPr bwMode="auto">
          <a:xfrm>
            <a:off x="685800" y="2133600"/>
            <a:ext cx="7772400" cy="4114800"/>
          </a:xfrm>
          <a:prstGeom prst="rect">
            <a:avLst/>
          </a:prstGeom>
          <a:noFill/>
          <a:ln w="9525">
            <a:noFill/>
            <a:miter lim="800000"/>
            <a:headEnd/>
            <a:tailEnd/>
          </a:ln>
          <a:effectLst>
            <a:outerShdw blurRad="381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92612" name="Rectangle 4"/>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92613" name="Rectangle 5"/>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92614" name="Rectangle 6"/>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044C8D8E-728E-6640-B276-9C53308529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00" r:id="rId1"/>
    <p:sldLayoutId id="2147509878" r:id="rId2"/>
    <p:sldLayoutId id="2147509879" r:id="rId3"/>
    <p:sldLayoutId id="2147509880" r:id="rId4"/>
    <p:sldLayoutId id="2147509881" r:id="rId5"/>
    <p:sldLayoutId id="2147509882" r:id="rId6"/>
    <p:sldLayoutId id="2147509883" r:id="rId7"/>
    <p:sldLayoutId id="2147509884" r:id="rId8"/>
    <p:sldLayoutId id="2147509885" r:id="rId9"/>
    <p:sldLayoutId id="2147509886" r:id="rId10"/>
    <p:sldLayoutId id="2147509887"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2pPr>
      <a:lvl3pPr algn="r" rtl="0" eaLnBrk="0" fontAlgn="base" hangingPunct="0">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3pPr>
      <a:lvl4pPr algn="r" rtl="0" eaLnBrk="0" fontAlgn="base" hangingPunct="0">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4pPr>
      <a:lvl5pPr algn="r" rtl="0" eaLnBrk="0" fontAlgn="base" hangingPunct="0">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5pPr>
      <a:lvl6pPr marL="457200" algn="r" rtl="0" fontAlgn="base">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6pPr>
      <a:lvl7pPr marL="914400" algn="r" rtl="0" fontAlgn="base">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7pPr>
      <a:lvl8pPr marL="1371600" algn="r" rtl="0" fontAlgn="base">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8pPr>
      <a:lvl9pPr marL="1828800" algn="r" rtl="0" fontAlgn="base">
        <a:spcBef>
          <a:spcPct val="0"/>
        </a:spcBef>
        <a:spcAft>
          <a:spcPct val="0"/>
        </a:spcAft>
        <a:defRPr sz="4400" i="1">
          <a:solidFill>
            <a:schemeClr val="tx2"/>
          </a:solidFill>
          <a:latin typeface="Impact"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004080"/>
        </a:buClr>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004080"/>
        </a:buClr>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004080"/>
        </a:buClr>
        <a:buFont typeface="Wingdings" charset="0"/>
        <a:buChar char=""/>
        <a:defRPr sz="2000">
          <a:solidFill>
            <a:schemeClr val="tx1"/>
          </a:solidFill>
          <a:latin typeface="+mn-lt"/>
          <a:ea typeface="+mn-ea"/>
        </a:defRPr>
      </a:lvl3pPr>
      <a:lvl4pPr marL="1600200" indent="-228600" algn="l" rtl="0" eaLnBrk="0" fontAlgn="base" hangingPunct="0">
        <a:spcBef>
          <a:spcPct val="20000"/>
        </a:spcBef>
        <a:spcAft>
          <a:spcPct val="0"/>
        </a:spcAft>
        <a:buClr>
          <a:srgbClr val="004080"/>
        </a:buClr>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rgbClr val="004080"/>
        </a:buClr>
        <a:buFont typeface="Wingdings" charset="0"/>
        <a:buChar char=""/>
        <a:defRPr>
          <a:solidFill>
            <a:schemeClr val="tx1"/>
          </a:solidFill>
          <a:latin typeface="+mn-lt"/>
          <a:ea typeface="+mn-ea"/>
        </a:defRPr>
      </a:lvl5pPr>
      <a:lvl6pPr marL="2514600" indent="-228600" algn="l" rtl="0" fontAlgn="base">
        <a:spcBef>
          <a:spcPct val="20000"/>
        </a:spcBef>
        <a:spcAft>
          <a:spcPct val="0"/>
        </a:spcAft>
        <a:buClr>
          <a:srgbClr val="004080"/>
        </a:buClr>
        <a:buFont typeface="Wingdings" pitchFamily="-105" charset="2"/>
        <a:buChar char=""/>
        <a:defRPr>
          <a:solidFill>
            <a:schemeClr val="tx1"/>
          </a:solidFill>
          <a:latin typeface="+mn-lt"/>
          <a:ea typeface="+mn-ea"/>
        </a:defRPr>
      </a:lvl6pPr>
      <a:lvl7pPr marL="2971800" indent="-228600" algn="l" rtl="0" fontAlgn="base">
        <a:spcBef>
          <a:spcPct val="20000"/>
        </a:spcBef>
        <a:spcAft>
          <a:spcPct val="0"/>
        </a:spcAft>
        <a:buClr>
          <a:srgbClr val="004080"/>
        </a:buClr>
        <a:buFont typeface="Wingdings" pitchFamily="-105" charset="2"/>
        <a:buChar char=""/>
        <a:defRPr>
          <a:solidFill>
            <a:schemeClr val="tx1"/>
          </a:solidFill>
          <a:latin typeface="+mn-lt"/>
          <a:ea typeface="+mn-ea"/>
        </a:defRPr>
      </a:lvl7pPr>
      <a:lvl8pPr marL="3429000" indent="-228600" algn="l" rtl="0" fontAlgn="base">
        <a:spcBef>
          <a:spcPct val="20000"/>
        </a:spcBef>
        <a:spcAft>
          <a:spcPct val="0"/>
        </a:spcAft>
        <a:buClr>
          <a:srgbClr val="004080"/>
        </a:buClr>
        <a:buFont typeface="Wingdings" pitchFamily="-105" charset="2"/>
        <a:buChar char=""/>
        <a:defRPr>
          <a:solidFill>
            <a:schemeClr val="tx1"/>
          </a:solidFill>
          <a:latin typeface="+mn-lt"/>
          <a:ea typeface="+mn-ea"/>
        </a:defRPr>
      </a:lvl8pPr>
      <a:lvl9pPr marL="3886200" indent="-228600" algn="l" rtl="0" fontAlgn="base">
        <a:spcBef>
          <a:spcPct val="20000"/>
        </a:spcBef>
        <a:spcAft>
          <a:spcPct val="0"/>
        </a:spcAft>
        <a:buClr>
          <a:srgbClr val="004080"/>
        </a:buClr>
        <a:buFont typeface="Wingdings" pitchFamily="-105"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AutoShape 2"/>
          <p:cNvSpPr>
            <a:spLocks noChangeArrowheads="1"/>
          </p:cNvSpPr>
          <p:nvPr/>
        </p:nvSpPr>
        <p:spPr bwMode="auto">
          <a:xfrm rot="6480000" flipH="1">
            <a:off x="730250" y="1489075"/>
            <a:ext cx="901700" cy="901700"/>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rot="10800000" vert="eaVert" wrap="none" anchor="ctr"/>
          <a:lstStyle/>
          <a:p>
            <a:pPr algn="ctr"/>
            <a:endParaRPr kumimoji="1" lang="en-US"/>
          </a:p>
        </p:txBody>
      </p:sp>
      <p:sp>
        <p:nvSpPr>
          <p:cNvPr id="13315" name="Rectangle 3"/>
          <p:cNvSpPr>
            <a:spLocks noGrp="1" noChangeArrowheads="1"/>
          </p:cNvSpPr>
          <p:nvPr>
            <p:ph type="title"/>
          </p:nvPr>
        </p:nvSpPr>
        <p:spPr bwMode="auto">
          <a:xfrm>
            <a:off x="1206500" y="315913"/>
            <a:ext cx="70866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3316" name="Rectangle 4"/>
          <p:cNvSpPr>
            <a:spLocks noGrp="1" noChangeArrowheads="1"/>
          </p:cNvSpPr>
          <p:nvPr>
            <p:ph type="body" idx="1"/>
          </p:nvPr>
        </p:nvSpPr>
        <p:spPr bwMode="auto">
          <a:xfrm>
            <a:off x="674688" y="1795463"/>
            <a:ext cx="78263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5285" name="Rectangle 5"/>
          <p:cNvSpPr>
            <a:spLocks noGrp="1" noChangeArrowheads="1"/>
          </p:cNvSpPr>
          <p:nvPr>
            <p:ph type="dt" sz="half" idx="2"/>
          </p:nvPr>
        </p:nvSpPr>
        <p:spPr bwMode="auto">
          <a:xfrm>
            <a:off x="0" y="6145213"/>
            <a:ext cx="1371600" cy="712787"/>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2145286" name="Rectangle 6"/>
          <p:cNvSpPr>
            <a:spLocks noGrp="1" noChangeArrowheads="1"/>
          </p:cNvSpPr>
          <p:nvPr>
            <p:ph type="ftr" sz="quarter" idx="3"/>
          </p:nvPr>
        </p:nvSpPr>
        <p:spPr bwMode="auto">
          <a:xfrm>
            <a:off x="1676400" y="6400800"/>
            <a:ext cx="33528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2145287" name="Rectangle 7"/>
          <p:cNvSpPr>
            <a:spLocks noGrp="1" noChangeArrowheads="1"/>
          </p:cNvSpPr>
          <p:nvPr>
            <p:ph type="sldNum" sz="quarter" idx="4"/>
          </p:nvPr>
        </p:nvSpPr>
        <p:spPr bwMode="auto">
          <a:xfrm>
            <a:off x="1371600" y="6477000"/>
            <a:ext cx="304800" cy="381000"/>
          </a:xfrm>
          <a:prstGeom prst="rect">
            <a:avLst/>
          </a:prstGeom>
          <a:solidFill>
            <a:schemeClr val="accent1"/>
          </a:solid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a:lvl1pPr>
          </a:lstStyle>
          <a:p>
            <a:pPr>
              <a:defRPr/>
            </a:pPr>
            <a:fld id="{5C71DBF4-B0F5-BB48-A9B8-39A104F126B8}" type="slidenum">
              <a:rPr lang="en-US"/>
              <a:pPr>
                <a:defRPr/>
              </a:pPr>
              <a:t>‹#›</a:t>
            </a:fld>
            <a:endParaRPr lang="en-US"/>
          </a:p>
        </p:txBody>
      </p:sp>
      <p:grpSp>
        <p:nvGrpSpPr>
          <p:cNvPr id="13320" name="Group 8"/>
          <p:cNvGrpSpPr>
            <a:grpSpLocks/>
          </p:cNvGrpSpPr>
          <p:nvPr/>
        </p:nvGrpSpPr>
        <p:grpSpPr bwMode="auto">
          <a:xfrm>
            <a:off x="4365625" y="1951038"/>
            <a:ext cx="4770438" cy="5062537"/>
            <a:chOff x="2750" y="1229"/>
            <a:chExt cx="3005" cy="3189"/>
          </a:xfrm>
        </p:grpSpPr>
        <p:sp>
          <p:nvSpPr>
            <p:cNvPr id="13321" name="AutoShape 9"/>
            <p:cNvSpPr>
              <a:spLocks noChangeArrowheads="1"/>
            </p:cNvSpPr>
            <p:nvPr/>
          </p:nvSpPr>
          <p:spPr bwMode="auto">
            <a:xfrm rot="13500000" flipH="1">
              <a:off x="4453" y="3780"/>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3322" name="AutoShape 10"/>
            <p:cNvSpPr>
              <a:spLocks noChangeArrowheads="1"/>
            </p:cNvSpPr>
            <p:nvPr/>
          </p:nvSpPr>
          <p:spPr bwMode="auto">
            <a:xfrm rot="-5400000">
              <a:off x="4711" y="3319"/>
              <a:ext cx="858" cy="852"/>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3323" name="AutoShape 11"/>
            <p:cNvSpPr>
              <a:spLocks noChangeArrowheads="1"/>
            </p:cNvSpPr>
            <p:nvPr/>
          </p:nvSpPr>
          <p:spPr bwMode="auto">
            <a:xfrm>
              <a:off x="4947" y="2612"/>
              <a:ext cx="808" cy="808"/>
            </a:xfrm>
            <a:prstGeom prst="diamond">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3324" name="AutoShape 12"/>
            <p:cNvSpPr>
              <a:spLocks noChangeArrowheads="1"/>
            </p:cNvSpPr>
            <p:nvPr/>
          </p:nvSpPr>
          <p:spPr bwMode="auto">
            <a:xfrm rot="-8100000">
              <a:off x="2750" y="3164"/>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sp>
          <p:nvSpPr>
            <p:cNvPr id="13325" name="AutoShape 13"/>
            <p:cNvSpPr>
              <a:spLocks noChangeArrowheads="1"/>
            </p:cNvSpPr>
            <p:nvPr/>
          </p:nvSpPr>
          <p:spPr bwMode="auto">
            <a:xfrm rot="8100000" flipH="1">
              <a:off x="3721" y="2495"/>
              <a:ext cx="568" cy="568"/>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nvGrpSpPr>
            <p:cNvPr id="13326" name="Group 14"/>
            <p:cNvGrpSpPr>
              <a:grpSpLocks/>
            </p:cNvGrpSpPr>
            <p:nvPr/>
          </p:nvGrpSpPr>
          <p:grpSpPr bwMode="auto">
            <a:xfrm>
              <a:off x="4384" y="2184"/>
              <a:ext cx="402" cy="1198"/>
              <a:chOff x="4384" y="2184"/>
              <a:chExt cx="402" cy="1198"/>
            </a:xfrm>
          </p:grpSpPr>
          <p:sp>
            <p:nvSpPr>
              <p:cNvPr id="13328" name="Line 15"/>
              <p:cNvSpPr>
                <a:spLocks noChangeShapeType="1"/>
              </p:cNvSpPr>
              <p:nvPr/>
            </p:nvSpPr>
            <p:spPr bwMode="auto">
              <a:xfrm>
                <a:off x="4784" y="2194"/>
                <a:ext cx="0" cy="784"/>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29" name="Line 16"/>
              <p:cNvSpPr>
                <a:spLocks noChangeShapeType="1"/>
              </p:cNvSpPr>
              <p:nvPr/>
            </p:nvSpPr>
            <p:spPr bwMode="auto">
              <a:xfrm>
                <a:off x="4388" y="2582"/>
                <a:ext cx="0" cy="800"/>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30" name="Line 17"/>
              <p:cNvSpPr>
                <a:spLocks noChangeShapeType="1"/>
              </p:cNvSpPr>
              <p:nvPr/>
            </p:nvSpPr>
            <p:spPr bwMode="auto">
              <a:xfrm flipV="1">
                <a:off x="4388" y="2980"/>
                <a:ext cx="398" cy="398"/>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sp>
            <p:nvSpPr>
              <p:cNvPr id="13331" name="Line 18"/>
              <p:cNvSpPr>
                <a:spLocks noChangeShapeType="1"/>
              </p:cNvSpPr>
              <p:nvPr/>
            </p:nvSpPr>
            <p:spPr bwMode="auto">
              <a:xfrm flipV="1">
                <a:off x="4384" y="2184"/>
                <a:ext cx="402" cy="402"/>
              </a:xfrm>
              <a:prstGeom prst="line">
                <a:avLst/>
              </a:prstGeom>
              <a:noFill/>
              <a:ln w="12700">
                <a:solidFill>
                  <a:schemeClr val="accent2"/>
                </a:solidFill>
                <a:round/>
                <a:headEnd type="none" w="sm" len="sm"/>
                <a:tailEnd type="none" w="sm" len="sm"/>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13327" name="AutoShape 19"/>
            <p:cNvSpPr>
              <a:spLocks noChangeArrowheads="1"/>
            </p:cNvSpPr>
            <p:nvPr/>
          </p:nvSpPr>
          <p:spPr bwMode="auto">
            <a:xfrm rot="-2700000">
              <a:off x="4388" y="1229"/>
              <a:ext cx="1254" cy="1254"/>
            </a:xfrm>
            <a:prstGeom prst="rtTriangle">
              <a:avLst/>
            </a:prstGeom>
            <a:noFill/>
            <a:ln w="12700">
              <a:solidFill>
                <a:schemeClr val="accent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p>
          </p:txBody>
        </p:sp>
      </p:grpSp>
    </p:spTree>
  </p:cSld>
  <p:clrMap bg1="dk2" tx1="lt1" bg2="dk1" tx2="lt2" accent1="accent1" accent2="accent2" accent3="accent3" accent4="accent4" accent5="accent5" accent6="accent6" hlink="hlink" folHlink="folHlink"/>
  <p:sldLayoutIdLst>
    <p:sldLayoutId id="2147510288" r:id="rId1"/>
    <p:sldLayoutId id="2147509703" r:id="rId2"/>
    <p:sldLayoutId id="2147509704" r:id="rId3"/>
    <p:sldLayoutId id="2147509705" r:id="rId4"/>
    <p:sldLayoutId id="2147509706" r:id="rId5"/>
    <p:sldLayoutId id="2147509707" r:id="rId6"/>
    <p:sldLayoutId id="2147509708" r:id="rId7"/>
    <p:sldLayoutId id="2147509709" r:id="rId8"/>
    <p:sldLayoutId id="2147509710" r:id="rId9"/>
    <p:sldLayoutId id="2147509711" r:id="rId10"/>
    <p:sldLayoutId id="2147509712" r:id="rId11"/>
  </p:sldLayoutIdLst>
  <p:transition/>
  <p:txStyles>
    <p:titleStyle>
      <a:lvl1pPr algn="r" rtl="0" eaLnBrk="0" fontAlgn="base" hangingPunct="0">
        <a:lnSpc>
          <a:spcPct val="90000"/>
        </a:lnSpc>
        <a:spcBef>
          <a:spcPct val="0"/>
        </a:spcBef>
        <a:spcAft>
          <a:spcPct val="0"/>
        </a:spcAft>
        <a:defRPr sz="5400">
          <a:solidFill>
            <a:schemeClr val="bg2"/>
          </a:solidFill>
          <a:latin typeface="+mj-lt"/>
          <a:ea typeface="ＭＳ Ｐゴシック" charset="-128"/>
          <a:cs typeface="ＭＳ Ｐゴシック" charset="-128"/>
        </a:defRPr>
      </a:lvl1pPr>
      <a:lvl2pPr algn="r" rtl="0" eaLnBrk="0" fontAlgn="base" hangingPunct="0">
        <a:lnSpc>
          <a:spcPct val="90000"/>
        </a:lnSpc>
        <a:spcBef>
          <a:spcPct val="0"/>
        </a:spcBef>
        <a:spcAft>
          <a:spcPct val="0"/>
        </a:spcAft>
        <a:defRPr sz="5400">
          <a:solidFill>
            <a:schemeClr val="bg2"/>
          </a:solidFill>
          <a:latin typeface="Arial" pitchFamily="-105" charset="0"/>
          <a:ea typeface="ＭＳ Ｐゴシック" charset="-128"/>
          <a:cs typeface="ＭＳ Ｐゴシック" charset="-128"/>
        </a:defRPr>
      </a:lvl2pPr>
      <a:lvl3pPr algn="r" rtl="0" eaLnBrk="0" fontAlgn="base" hangingPunct="0">
        <a:lnSpc>
          <a:spcPct val="90000"/>
        </a:lnSpc>
        <a:spcBef>
          <a:spcPct val="0"/>
        </a:spcBef>
        <a:spcAft>
          <a:spcPct val="0"/>
        </a:spcAft>
        <a:defRPr sz="5400">
          <a:solidFill>
            <a:schemeClr val="bg2"/>
          </a:solidFill>
          <a:latin typeface="Arial" pitchFamily="-105" charset="0"/>
          <a:ea typeface="ＭＳ Ｐゴシック" charset="-128"/>
          <a:cs typeface="ＭＳ Ｐゴシック" charset="-128"/>
        </a:defRPr>
      </a:lvl3pPr>
      <a:lvl4pPr algn="r" rtl="0" eaLnBrk="0" fontAlgn="base" hangingPunct="0">
        <a:lnSpc>
          <a:spcPct val="90000"/>
        </a:lnSpc>
        <a:spcBef>
          <a:spcPct val="0"/>
        </a:spcBef>
        <a:spcAft>
          <a:spcPct val="0"/>
        </a:spcAft>
        <a:defRPr sz="5400">
          <a:solidFill>
            <a:schemeClr val="bg2"/>
          </a:solidFill>
          <a:latin typeface="Arial" pitchFamily="-105" charset="0"/>
          <a:ea typeface="ＭＳ Ｐゴシック" charset="-128"/>
          <a:cs typeface="ＭＳ Ｐゴシック" charset="-128"/>
        </a:defRPr>
      </a:lvl4pPr>
      <a:lvl5pPr algn="r" rtl="0" eaLnBrk="0" fontAlgn="base" hangingPunct="0">
        <a:lnSpc>
          <a:spcPct val="90000"/>
        </a:lnSpc>
        <a:spcBef>
          <a:spcPct val="0"/>
        </a:spcBef>
        <a:spcAft>
          <a:spcPct val="0"/>
        </a:spcAft>
        <a:defRPr sz="5400">
          <a:solidFill>
            <a:schemeClr val="bg2"/>
          </a:solidFill>
          <a:latin typeface="Arial" pitchFamily="-105" charset="0"/>
          <a:ea typeface="ＭＳ Ｐゴシック" charset="-128"/>
          <a:cs typeface="ＭＳ Ｐゴシック" charset="-128"/>
        </a:defRPr>
      </a:lvl5pPr>
      <a:lvl6pPr marL="457200" algn="r" rtl="0" fontAlgn="base">
        <a:lnSpc>
          <a:spcPct val="90000"/>
        </a:lnSpc>
        <a:spcBef>
          <a:spcPct val="0"/>
        </a:spcBef>
        <a:spcAft>
          <a:spcPct val="0"/>
        </a:spcAft>
        <a:defRPr sz="5400">
          <a:solidFill>
            <a:schemeClr val="bg2"/>
          </a:solidFill>
          <a:latin typeface="Arial" pitchFamily="-105" charset="0"/>
        </a:defRPr>
      </a:lvl6pPr>
      <a:lvl7pPr marL="914400" algn="r" rtl="0" fontAlgn="base">
        <a:lnSpc>
          <a:spcPct val="90000"/>
        </a:lnSpc>
        <a:spcBef>
          <a:spcPct val="0"/>
        </a:spcBef>
        <a:spcAft>
          <a:spcPct val="0"/>
        </a:spcAft>
        <a:defRPr sz="5400">
          <a:solidFill>
            <a:schemeClr val="bg2"/>
          </a:solidFill>
          <a:latin typeface="Arial" pitchFamily="-105" charset="0"/>
        </a:defRPr>
      </a:lvl7pPr>
      <a:lvl8pPr marL="1371600" algn="r" rtl="0" fontAlgn="base">
        <a:lnSpc>
          <a:spcPct val="90000"/>
        </a:lnSpc>
        <a:spcBef>
          <a:spcPct val="0"/>
        </a:spcBef>
        <a:spcAft>
          <a:spcPct val="0"/>
        </a:spcAft>
        <a:defRPr sz="5400">
          <a:solidFill>
            <a:schemeClr val="bg2"/>
          </a:solidFill>
          <a:latin typeface="Arial" pitchFamily="-105" charset="0"/>
        </a:defRPr>
      </a:lvl8pPr>
      <a:lvl9pPr marL="1828800" algn="r" rtl="0" fontAlgn="base">
        <a:lnSpc>
          <a:spcPct val="90000"/>
        </a:lnSpc>
        <a:spcBef>
          <a:spcPct val="0"/>
        </a:spcBef>
        <a:spcAft>
          <a:spcPct val="0"/>
        </a:spcAft>
        <a:defRPr sz="5400">
          <a:solidFill>
            <a:schemeClr val="bg2"/>
          </a:solidFill>
          <a:latin typeface="Arial" pitchFamily="-105" charset="0"/>
        </a:defRPr>
      </a:lvl9pPr>
    </p:titleStyle>
    <p:bodyStyle>
      <a:lvl1pPr marL="342900" indent="-342900" algn="l" rtl="0" eaLnBrk="0" fontAlgn="base" hangingPunct="0">
        <a:spcBef>
          <a:spcPct val="20000"/>
        </a:spcBef>
        <a:spcAft>
          <a:spcPct val="0"/>
        </a:spcAft>
        <a:buClr>
          <a:schemeClr val="tx2"/>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65000"/>
        <a:buFont typeface="Wingdings" charset="0"/>
        <a:buChar char="n"/>
        <a:defRPr sz="2800">
          <a:solidFill>
            <a:schemeClr val="tx1"/>
          </a:solidFill>
          <a:latin typeface="+mn-lt"/>
          <a:ea typeface="ＭＳ Ｐゴシック" pitchFamily="-105" charset="-128"/>
        </a:defRPr>
      </a:lvl2pPr>
      <a:lvl3pPr marL="1085850" indent="-228600" algn="l" rtl="0" eaLnBrk="0" fontAlgn="base" hangingPunct="0">
        <a:spcBef>
          <a:spcPct val="20000"/>
        </a:spcBef>
        <a:spcAft>
          <a:spcPct val="0"/>
        </a:spcAft>
        <a:buClr>
          <a:schemeClr val="tx2"/>
        </a:buClr>
        <a:buSzPct val="60000"/>
        <a:buFont typeface="Wingdings" charset="0"/>
        <a:buChar char="u"/>
        <a:defRPr sz="2400">
          <a:solidFill>
            <a:schemeClr val="tx1"/>
          </a:solidFill>
          <a:latin typeface="+mn-lt"/>
          <a:ea typeface="ＭＳ Ｐゴシック" pitchFamily="-105" charset="-128"/>
        </a:defRPr>
      </a:lvl3pPr>
      <a:lvl4pPr marL="1428750" indent="-228600" algn="l" rtl="0" eaLnBrk="0" fontAlgn="base" hangingPunct="0">
        <a:spcBef>
          <a:spcPct val="20000"/>
        </a:spcBef>
        <a:spcAft>
          <a:spcPct val="0"/>
        </a:spcAft>
        <a:buClr>
          <a:schemeClr val="bg2"/>
        </a:buClr>
        <a:buSzPct val="70000"/>
        <a:buFont typeface="Wingdings" charset="0"/>
        <a:buChar char="n"/>
        <a:defRPr sz="2000">
          <a:solidFill>
            <a:schemeClr val="tx1"/>
          </a:solidFill>
          <a:latin typeface="+mn-lt"/>
          <a:ea typeface="ＭＳ Ｐゴシック" pitchFamily="-105" charset="-128"/>
        </a:defRPr>
      </a:lvl4pPr>
      <a:lvl5pPr marL="1771650" indent="-228600" algn="l" rtl="0" eaLnBrk="0" fontAlgn="base" hangingPunct="0">
        <a:spcBef>
          <a:spcPct val="20000"/>
        </a:spcBef>
        <a:spcAft>
          <a:spcPct val="0"/>
        </a:spcAft>
        <a:buClr>
          <a:schemeClr val="tx2"/>
        </a:buClr>
        <a:buSzPct val="65000"/>
        <a:buFont typeface="Wingdings" charset="0"/>
        <a:buChar char="u"/>
        <a:defRPr sz="2000">
          <a:solidFill>
            <a:schemeClr val="tx1"/>
          </a:solidFill>
          <a:latin typeface="+mn-lt"/>
          <a:ea typeface="ＭＳ Ｐゴシック" pitchFamily="-105" charset="-128"/>
        </a:defRPr>
      </a:lvl5pPr>
      <a:lvl6pPr marL="2228850" indent="-228600" algn="l" rtl="0" fontAlgn="base">
        <a:spcBef>
          <a:spcPct val="20000"/>
        </a:spcBef>
        <a:spcAft>
          <a:spcPct val="0"/>
        </a:spcAft>
        <a:buClr>
          <a:schemeClr val="tx2"/>
        </a:buClr>
        <a:buSzPct val="65000"/>
        <a:buFont typeface="Wingdings" pitchFamily="-105" charset="2"/>
        <a:buChar char="u"/>
        <a:defRPr sz="2000">
          <a:solidFill>
            <a:schemeClr val="tx1"/>
          </a:solidFill>
          <a:latin typeface="+mn-lt"/>
          <a:ea typeface="ＭＳ Ｐゴシック" pitchFamily="-105" charset="-128"/>
        </a:defRPr>
      </a:lvl6pPr>
      <a:lvl7pPr marL="2686050" indent="-228600" algn="l" rtl="0" fontAlgn="base">
        <a:spcBef>
          <a:spcPct val="20000"/>
        </a:spcBef>
        <a:spcAft>
          <a:spcPct val="0"/>
        </a:spcAft>
        <a:buClr>
          <a:schemeClr val="tx2"/>
        </a:buClr>
        <a:buSzPct val="65000"/>
        <a:buFont typeface="Wingdings" pitchFamily="-105" charset="2"/>
        <a:buChar char="u"/>
        <a:defRPr sz="2000">
          <a:solidFill>
            <a:schemeClr val="tx1"/>
          </a:solidFill>
          <a:latin typeface="+mn-lt"/>
          <a:ea typeface="ＭＳ Ｐゴシック" pitchFamily="-105" charset="-128"/>
        </a:defRPr>
      </a:lvl7pPr>
      <a:lvl8pPr marL="3143250" indent="-228600" algn="l" rtl="0" fontAlgn="base">
        <a:spcBef>
          <a:spcPct val="20000"/>
        </a:spcBef>
        <a:spcAft>
          <a:spcPct val="0"/>
        </a:spcAft>
        <a:buClr>
          <a:schemeClr val="tx2"/>
        </a:buClr>
        <a:buSzPct val="65000"/>
        <a:buFont typeface="Wingdings" pitchFamily="-105" charset="2"/>
        <a:buChar char="u"/>
        <a:defRPr sz="2000">
          <a:solidFill>
            <a:schemeClr val="tx1"/>
          </a:solidFill>
          <a:latin typeface="+mn-lt"/>
          <a:ea typeface="ＭＳ Ｐゴシック" pitchFamily="-105" charset="-128"/>
        </a:defRPr>
      </a:lvl8pPr>
      <a:lvl9pPr marL="3600450" indent="-228600" algn="l" rtl="0" fontAlgn="base">
        <a:spcBef>
          <a:spcPct val="20000"/>
        </a:spcBef>
        <a:spcAft>
          <a:spcPct val="0"/>
        </a:spcAft>
        <a:buClr>
          <a:schemeClr val="tx2"/>
        </a:buClr>
        <a:buSzPct val="65000"/>
        <a:buFont typeface="Wingdings" pitchFamily="-105" charset="2"/>
        <a:buChar char="u"/>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3449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449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450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8517"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88518"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defRPr sz="1400">
                <a:solidFill>
                  <a:srgbClr val="FFFFFF"/>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88519"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defRPr sz="1400">
                <a:solidFill>
                  <a:srgbClr val="FFFFFF"/>
                </a:solidFill>
              </a:defRPr>
            </a:lvl1pPr>
          </a:lstStyle>
          <a:p>
            <a:pPr>
              <a:defRPr/>
            </a:pPr>
            <a:fld id="{6DC4B2F6-0EC7-C14B-91B8-E4385C96B38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01" r:id="rId1"/>
    <p:sldLayoutId id="2147509888" r:id="rId2"/>
    <p:sldLayoutId id="2147509889" r:id="rId3"/>
    <p:sldLayoutId id="2147509890" r:id="rId4"/>
    <p:sldLayoutId id="2147509891" r:id="rId5"/>
    <p:sldLayoutId id="2147509892" r:id="rId6"/>
    <p:sldLayoutId id="2147509893" r:id="rId7"/>
    <p:sldLayoutId id="2147509894" r:id="rId8"/>
    <p:sldLayoutId id="2147509895" r:id="rId9"/>
    <p:sldLayoutId id="2147509896" r:id="rId10"/>
    <p:sldLayoutId id="214750989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343A1B"/>
        </a:buClr>
        <a:buSzPct val="90000"/>
        <a:buFont typeface="Wingdings" charset="0"/>
        <a:buChar char="u"/>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343A1B"/>
        </a:buClr>
        <a:buFont typeface="Wingdings" charset="0"/>
        <a:buChar char="v"/>
        <a:defRPr sz="2800">
          <a:solidFill>
            <a:schemeClr val="tx1"/>
          </a:solidFill>
          <a:latin typeface="+mn-lt"/>
          <a:ea typeface="+mn-ea"/>
        </a:defRPr>
      </a:lvl2pPr>
      <a:lvl3pPr marL="1143000" indent="-228600" algn="l" rtl="0" eaLnBrk="0" fontAlgn="base" hangingPunct="0">
        <a:spcBef>
          <a:spcPct val="20000"/>
        </a:spcBef>
        <a:spcAft>
          <a:spcPct val="0"/>
        </a:spcAft>
        <a:buClr>
          <a:srgbClr val="343A1B"/>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343A1B"/>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rgbClr val="343A1B"/>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rgbClr val="343A1B"/>
        </a:buClr>
        <a:buFont typeface="Wingdings" pitchFamily="-105" charset="2"/>
        <a:buChar char="s"/>
        <a:defRPr sz="2000">
          <a:solidFill>
            <a:schemeClr val="tx1"/>
          </a:solidFill>
          <a:latin typeface="+mn-lt"/>
          <a:ea typeface="+mn-ea"/>
        </a:defRPr>
      </a:lvl6pPr>
      <a:lvl7pPr marL="2971800" indent="-228600" algn="l" rtl="0" fontAlgn="base">
        <a:spcBef>
          <a:spcPct val="20000"/>
        </a:spcBef>
        <a:spcAft>
          <a:spcPct val="0"/>
        </a:spcAft>
        <a:buClr>
          <a:srgbClr val="343A1B"/>
        </a:buClr>
        <a:buFont typeface="Wingdings" pitchFamily="-105" charset="2"/>
        <a:buChar char="s"/>
        <a:defRPr sz="2000">
          <a:solidFill>
            <a:schemeClr val="tx1"/>
          </a:solidFill>
          <a:latin typeface="+mn-lt"/>
          <a:ea typeface="+mn-ea"/>
        </a:defRPr>
      </a:lvl7pPr>
      <a:lvl8pPr marL="3429000" indent="-228600" algn="l" rtl="0" fontAlgn="base">
        <a:spcBef>
          <a:spcPct val="20000"/>
        </a:spcBef>
        <a:spcAft>
          <a:spcPct val="0"/>
        </a:spcAft>
        <a:buClr>
          <a:srgbClr val="343A1B"/>
        </a:buClr>
        <a:buFont typeface="Wingdings" pitchFamily="-105" charset="2"/>
        <a:buChar char="s"/>
        <a:defRPr sz="2000">
          <a:solidFill>
            <a:schemeClr val="tx1"/>
          </a:solidFill>
          <a:latin typeface="+mn-lt"/>
          <a:ea typeface="+mn-ea"/>
        </a:defRPr>
      </a:lvl8pPr>
      <a:lvl9pPr marL="3886200" indent="-228600" algn="l" rtl="0" fontAlgn="base">
        <a:spcBef>
          <a:spcPct val="20000"/>
        </a:spcBef>
        <a:spcAft>
          <a:spcPct val="0"/>
        </a:spcAft>
        <a:buClr>
          <a:srgbClr val="343A1B"/>
        </a:buClr>
        <a:buFont typeface="Wingdings" pitchFamily="-105" charset="2"/>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6786" name="Rectangle 2"/>
          <p:cNvSpPr>
            <a:spLocks noGrp="1" noChangeArrowheads="1"/>
          </p:cNvSpPr>
          <p:nvPr>
            <p:ph type="title"/>
          </p:nvPr>
        </p:nvSpPr>
        <p:spPr bwMode="auto">
          <a:xfrm>
            <a:off x="685800" y="533400"/>
            <a:ext cx="7772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6787" name="Rectangle 3"/>
          <p:cNvSpPr>
            <a:spLocks noGrp="1" noChangeArrowheads="1"/>
          </p:cNvSpPr>
          <p:nvPr>
            <p:ph type="body" idx="1"/>
          </p:nvPr>
        </p:nvSpPr>
        <p:spPr bwMode="auto">
          <a:xfrm>
            <a:off x="685800" y="1828800"/>
            <a:ext cx="77724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4420" name="Rectangle 4"/>
          <p:cNvSpPr>
            <a:spLocks noGrp="1" noChangeArrowheads="1"/>
          </p:cNvSpPr>
          <p:nvPr>
            <p:ph type="dt" sz="half" idx="2"/>
          </p:nvPr>
        </p:nvSpPr>
        <p:spPr bwMode="auto">
          <a:xfrm>
            <a:off x="6858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84421" name="Rectangle 5"/>
          <p:cNvSpPr>
            <a:spLocks noGrp="1" noChangeArrowheads="1"/>
          </p:cNvSpPr>
          <p:nvPr>
            <p:ph type="ftr" sz="quarter" idx="3"/>
          </p:nvPr>
        </p:nvSpPr>
        <p:spPr bwMode="auto">
          <a:xfrm>
            <a:off x="3124200" y="6270625"/>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084422" name="Rectangle 6"/>
          <p:cNvSpPr>
            <a:spLocks noGrp="1" noChangeArrowheads="1"/>
          </p:cNvSpPr>
          <p:nvPr>
            <p:ph type="sldNum" sz="quarter" idx="4"/>
          </p:nvPr>
        </p:nvSpPr>
        <p:spPr bwMode="auto">
          <a:xfrm>
            <a:off x="6553200" y="6270625"/>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vl1pPr>
          </a:lstStyle>
          <a:p>
            <a:pPr>
              <a:defRPr/>
            </a:pPr>
            <a:fld id="{48AB01F0-1462-464E-A6A4-C84183ED158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02" r:id="rId1"/>
    <p:sldLayoutId id="2147509898" r:id="rId2"/>
    <p:sldLayoutId id="2147509899" r:id="rId3"/>
    <p:sldLayoutId id="2147509900" r:id="rId4"/>
    <p:sldLayoutId id="2147509901" r:id="rId5"/>
    <p:sldLayoutId id="2147509902" r:id="rId6"/>
    <p:sldLayoutId id="2147509903" r:id="rId7"/>
    <p:sldLayoutId id="2147509904" r:id="rId8"/>
    <p:sldLayoutId id="2147509905" r:id="rId9"/>
    <p:sldLayoutId id="2147509906" r:id="rId10"/>
    <p:sldLayoutId id="2147509907"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Times New Roman" pitchFamily="-105" charset="0"/>
        </a:defRPr>
      </a:lvl6pPr>
      <a:lvl7pPr marL="914400" algn="l" rtl="0" eaLnBrk="0" fontAlgn="base" hangingPunct="0">
        <a:lnSpc>
          <a:spcPct val="90000"/>
        </a:lnSpc>
        <a:spcBef>
          <a:spcPct val="0"/>
        </a:spcBef>
        <a:spcAft>
          <a:spcPct val="0"/>
        </a:spcAft>
        <a:defRPr sz="4400">
          <a:solidFill>
            <a:schemeClr val="tx2"/>
          </a:solidFill>
          <a:latin typeface="Times New Roman" pitchFamily="-105" charset="0"/>
        </a:defRPr>
      </a:lvl7pPr>
      <a:lvl8pPr marL="1371600" algn="l" rtl="0" eaLnBrk="0" fontAlgn="base" hangingPunct="0">
        <a:lnSpc>
          <a:spcPct val="90000"/>
        </a:lnSpc>
        <a:spcBef>
          <a:spcPct val="0"/>
        </a:spcBef>
        <a:spcAft>
          <a:spcPct val="0"/>
        </a:spcAft>
        <a:defRPr sz="4400">
          <a:solidFill>
            <a:schemeClr val="tx2"/>
          </a:solidFill>
          <a:latin typeface="Times New Roman" pitchFamily="-105" charset="0"/>
        </a:defRPr>
      </a:lvl8pPr>
      <a:lvl9pPr marL="1828800" algn="l" rtl="0" eaLnBrk="0" fontAlgn="base" hangingPunct="0">
        <a:lnSpc>
          <a:spcPct val="90000"/>
        </a:lnSpc>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98402" name="Rectangle 2"/>
          <p:cNvSpPr>
            <a:spLocks noGrp="1" noChangeArrowheads="1"/>
          </p:cNvSpPr>
          <p:nvPr>
            <p:ph type="title"/>
          </p:nvPr>
        </p:nvSpPr>
        <p:spPr bwMode="auto">
          <a:xfrm>
            <a:off x="304800" y="990600"/>
            <a:ext cx="8305800" cy="838200"/>
          </a:xfrm>
          <a:prstGeom prst="rect">
            <a:avLst/>
          </a:prstGeom>
          <a:noFill/>
          <a:ln w="9525">
            <a:noFill/>
            <a:miter lim="800000"/>
            <a:headEnd/>
            <a:tailEnd/>
          </a:ln>
          <a:effectLst>
            <a:outerShdw blurRad="38100" dist="25399" dir="2700000" algn="ctr" rotWithShape="0">
              <a:srgbClr val="000000">
                <a:alpha val="75000"/>
              </a:srgbClr>
            </a:outerShdw>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98403" name="Rectangle 3"/>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latin typeface="Arial" pitchFamily="-105" charset="0"/>
                <a:ea typeface="ＭＳ Ｐゴシック" pitchFamily="-105" charset="-128"/>
                <a:cs typeface="ＭＳ Ｐゴシック" pitchFamily="-105" charset="-128"/>
              </a:defRPr>
            </a:lvl1pPr>
          </a:lstStyle>
          <a:p>
            <a:pPr>
              <a:defRPr/>
            </a:pPr>
            <a:endParaRPr lang="en-US"/>
          </a:p>
        </p:txBody>
      </p:sp>
      <p:sp>
        <p:nvSpPr>
          <p:cNvPr id="998404" name="Rectangle 4"/>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latin typeface="Arial" pitchFamily="-105" charset="0"/>
                <a:ea typeface="ＭＳ Ｐゴシック" pitchFamily="-105" charset="-128"/>
                <a:cs typeface="ＭＳ Ｐゴシック" pitchFamily="-105" charset="-128"/>
              </a:defRPr>
            </a:lvl1pPr>
          </a:lstStyle>
          <a:p>
            <a:pPr>
              <a:defRPr/>
            </a:pPr>
            <a:endParaRPr lang="en-US"/>
          </a:p>
        </p:txBody>
      </p:sp>
      <p:sp>
        <p:nvSpPr>
          <p:cNvPr id="998405" name="Rectangle 5"/>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lvl1pPr>
          </a:lstStyle>
          <a:p>
            <a:pPr>
              <a:defRPr/>
            </a:pPr>
            <a:fld id="{CA879432-D8F6-394D-B076-9D7E9859CB3C}" type="slidenum">
              <a:rPr lang="en-US"/>
              <a:pPr>
                <a:defRPr/>
              </a:pPr>
              <a:t>‹#›</a:t>
            </a:fld>
            <a:endParaRPr lang="en-US"/>
          </a:p>
        </p:txBody>
      </p:sp>
      <p:sp>
        <p:nvSpPr>
          <p:cNvPr id="259078" name="Rectangle 6"/>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10303" r:id="rId1"/>
    <p:sldLayoutId id="2147509908" r:id="rId2"/>
    <p:sldLayoutId id="2147509909" r:id="rId3"/>
    <p:sldLayoutId id="2147509910" r:id="rId4"/>
    <p:sldLayoutId id="2147509911" r:id="rId5"/>
    <p:sldLayoutId id="2147509912" r:id="rId6"/>
    <p:sldLayoutId id="2147509913" r:id="rId7"/>
    <p:sldLayoutId id="2147509914" r:id="rId8"/>
    <p:sldLayoutId id="2147509915" r:id="rId9"/>
    <p:sldLayoutId id="2147509916" r:id="rId10"/>
    <p:sldLayoutId id="2147509917" r:id="rId1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pitchFamily="-105"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pitchFamily="-105"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pitchFamily="-105"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pitchFamily="-105"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pitchFamily="-105" charset="0"/>
        </a:defRPr>
      </a:lvl6pPr>
      <a:lvl7pPr marL="914400" algn="l" rtl="0" fontAlgn="base">
        <a:spcBef>
          <a:spcPct val="20000"/>
        </a:spcBef>
        <a:spcAft>
          <a:spcPct val="0"/>
        </a:spcAft>
        <a:defRPr sz="4400" b="1" i="1">
          <a:solidFill>
            <a:schemeClr val="tx2"/>
          </a:solidFill>
          <a:latin typeface="Times New Roman" pitchFamily="-105" charset="0"/>
        </a:defRPr>
      </a:lvl7pPr>
      <a:lvl8pPr marL="1371600" algn="l" rtl="0" fontAlgn="base">
        <a:spcBef>
          <a:spcPct val="20000"/>
        </a:spcBef>
        <a:spcAft>
          <a:spcPct val="0"/>
        </a:spcAft>
        <a:defRPr sz="4400" b="1" i="1">
          <a:solidFill>
            <a:schemeClr val="tx2"/>
          </a:solidFill>
          <a:latin typeface="Times New Roman" pitchFamily="-105" charset="0"/>
        </a:defRPr>
      </a:lvl8pPr>
      <a:lvl9pPr marL="1828800" algn="l" rtl="0" fontAlgn="base">
        <a:spcBef>
          <a:spcPct val="20000"/>
        </a:spcBef>
        <a:spcAft>
          <a:spcPct val="0"/>
        </a:spcAft>
        <a:defRPr sz="4400" b="1" i="1">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1"/>
        </a:buClr>
        <a:buSzPct val="80000"/>
        <a:buFont typeface="Wingdings" charset="0"/>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charset="0"/>
        <a:buChar char="û"/>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1"/>
        </a:buClr>
        <a:buSzPct val="80000"/>
        <a:buFont typeface="Wingdings" charset="0"/>
        <a:buChar char="û"/>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80000"/>
        <a:buFont typeface="Wingdings" charset="0"/>
        <a:buChar char="û"/>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0000"/>
        <a:buFont typeface="Wingdings" charset="0"/>
        <a:buChar char="û"/>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SzPct val="80000"/>
        <a:buFont typeface="Wingdings" pitchFamily="-105" charset="2"/>
        <a:buChar char="û"/>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80000"/>
        <a:buFont typeface="Wingdings" pitchFamily="-105" charset="2"/>
        <a:buChar char="û"/>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80000"/>
        <a:buFont typeface="Wingdings" pitchFamily="-105" charset="2"/>
        <a:buChar char="û"/>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80000"/>
        <a:buFont typeface="Wingdings" pitchFamily="-105" charset="2"/>
        <a:buChar char="û"/>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79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79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795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63795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6379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4967225F-32F6-824F-A850-F8422DB0ED4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9918" r:id="rId1"/>
    <p:sldLayoutId id="2147509919" r:id="rId2"/>
    <p:sldLayoutId id="2147509920" r:id="rId3"/>
    <p:sldLayoutId id="2147509921" r:id="rId4"/>
    <p:sldLayoutId id="2147509922" r:id="rId5"/>
    <p:sldLayoutId id="2147509923" r:id="rId6"/>
    <p:sldLayoutId id="2147509924" r:id="rId7"/>
    <p:sldLayoutId id="2147509925" r:id="rId8"/>
    <p:sldLayoutId id="2147509926" r:id="rId9"/>
    <p:sldLayoutId id="2147509927" r:id="rId10"/>
    <p:sldLayoutId id="2147509928"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2pPr>
      <a:lvl3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3pPr>
      <a:lvl4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4pPr>
      <a:lvl5pPr algn="ctr" rtl="0" eaLnBrk="0" fontAlgn="base" hangingPunct="0">
        <a:spcBef>
          <a:spcPct val="0"/>
        </a:spcBef>
        <a:spcAft>
          <a:spcPct val="0"/>
        </a:spcAft>
        <a:defRPr sz="4400" b="1">
          <a:solidFill>
            <a:schemeClr val="tx2"/>
          </a:solidFill>
          <a:latin typeface="Trebuchet MS" pitchFamily="-105" charset="0"/>
          <a:ea typeface="Osaka" pitchFamily="-105" charset="-128"/>
          <a:cs typeface="Osaka" pitchFamily="-105" charset="-128"/>
        </a:defRPr>
      </a:lvl5pPr>
      <a:lvl6pPr marL="4572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6pPr>
      <a:lvl7pPr marL="9144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7pPr>
      <a:lvl8pPr marL="13716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8pPr>
      <a:lvl9pPr marL="1828800" algn="ctr" rtl="0" fontAlgn="base">
        <a:spcBef>
          <a:spcPct val="0"/>
        </a:spcBef>
        <a:spcAft>
          <a:spcPct val="0"/>
        </a:spcAft>
        <a:defRPr sz="4400" b="1">
          <a:solidFill>
            <a:schemeClr val="tx2"/>
          </a:solidFill>
          <a:latin typeface="Trebuchet MS" pitchFamily="-105" charset="0"/>
          <a:ea typeface="Osaka" pitchFamily="-105" charset="-128"/>
          <a:cs typeface="Osaka" pitchFamily="-105"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bwMode="auto">
          <a:xfrm>
            <a:off x="685800" y="381000"/>
            <a:ext cx="7772400"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7475" name="Rectangle 3"/>
          <p:cNvSpPr>
            <a:spLocks noGrp="1" noChangeArrowheads="1"/>
          </p:cNvSpPr>
          <p:nvPr>
            <p:ph type="dt" sz="half" idx="2"/>
          </p:nvPr>
        </p:nvSpPr>
        <p:spPr bwMode="auto">
          <a:xfrm>
            <a:off x="685800" y="6324600"/>
            <a:ext cx="1676400" cy="457200"/>
          </a:xfrm>
          <a:prstGeom prst="rect">
            <a:avLst/>
          </a:prstGeom>
          <a:noFill/>
          <a:ln w="12700" cap="sq">
            <a:noFill/>
            <a:miter lim="800000"/>
            <a:headEnd type="none" w="sm" len="sm"/>
            <a:tailEnd type="none" w="sm" len="sm"/>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eaLnBrk="1" hangingPunct="1">
              <a:spcBef>
                <a:spcPct val="50000"/>
              </a:spcBef>
              <a:defRPr sz="1200" b="1">
                <a:latin typeface="Arial" pitchFamily="-105" charset="0"/>
                <a:ea typeface="ＭＳ Ｐゴシック" pitchFamily="-105" charset="-128"/>
                <a:cs typeface="ＭＳ Ｐゴシック" pitchFamily="-105" charset="-128"/>
              </a:defRPr>
            </a:lvl1pPr>
          </a:lstStyle>
          <a:p>
            <a:pPr>
              <a:defRPr/>
            </a:pPr>
            <a:endParaRPr lang="en-US"/>
          </a:p>
        </p:txBody>
      </p:sp>
      <p:sp>
        <p:nvSpPr>
          <p:cNvPr id="617476" name="Rectangle 4"/>
          <p:cNvSpPr>
            <a:spLocks noGrp="1" noChangeArrowheads="1"/>
          </p:cNvSpPr>
          <p:nvPr>
            <p:ph type="ftr" sz="quarter" idx="3"/>
          </p:nvPr>
        </p:nvSpPr>
        <p:spPr bwMode="auto">
          <a:xfrm>
            <a:off x="2743200" y="6324600"/>
            <a:ext cx="3429000" cy="457200"/>
          </a:xfrm>
          <a:prstGeom prst="rect">
            <a:avLst/>
          </a:prstGeom>
          <a:noFill/>
          <a:ln w="12700" cap="sq">
            <a:noFill/>
            <a:miter lim="800000"/>
            <a:headEnd type="none" w="sm" len="sm"/>
            <a:tailEnd type="none" w="sm" len="sm"/>
          </a:ln>
          <a:effectLst>
            <a:outerShdw blurRad="68580" algn="ctr" rotWithShape="0">
              <a:srgbClr val="FFFFFF">
                <a:alpha val="75000"/>
              </a:srgbClr>
            </a:outerShdw>
          </a:effectLst>
        </p:spPr>
        <p:txBody>
          <a:bodyPr vert="horz" wrap="square" lIns="91440" tIns="45720" rIns="91440" bIns="45720" numCol="1" anchor="b" anchorCtr="0" compatLnSpc="1">
            <a:prstTxWarp prst="textNoShape">
              <a:avLst/>
            </a:prstTxWarp>
          </a:bodyPr>
          <a:lstStyle>
            <a:lvl1pPr algn="ctr" eaLnBrk="1" hangingPunct="1">
              <a:spcBef>
                <a:spcPct val="50000"/>
              </a:spcBef>
              <a:defRPr sz="1200" b="1">
                <a:latin typeface="Arial" pitchFamily="-105" charset="0"/>
                <a:ea typeface="ＭＳ Ｐゴシック" pitchFamily="-105" charset="-128"/>
                <a:cs typeface="ＭＳ Ｐゴシック" pitchFamily="-105" charset="-128"/>
              </a:defRPr>
            </a:lvl1pPr>
          </a:lstStyle>
          <a:p>
            <a:pPr>
              <a:defRPr/>
            </a:pPr>
            <a:endParaRPr lang="en-US"/>
          </a:p>
        </p:txBody>
      </p:sp>
      <p:sp>
        <p:nvSpPr>
          <p:cNvPr id="617477" name="Rectangle 5"/>
          <p:cNvSpPr>
            <a:spLocks noGrp="1" noChangeArrowheads="1"/>
          </p:cNvSpPr>
          <p:nvPr>
            <p:ph type="sldNum" sz="quarter" idx="4"/>
          </p:nvPr>
        </p:nvSpPr>
        <p:spPr bwMode="auto">
          <a:xfrm>
            <a:off x="6553200" y="63246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spcBef>
                <a:spcPct val="50000"/>
              </a:spcBef>
              <a:defRPr sz="1200" b="1"/>
            </a:lvl1pPr>
          </a:lstStyle>
          <a:p>
            <a:pPr>
              <a:defRPr/>
            </a:pPr>
            <a:fld id="{785584D6-56CD-3840-9D82-87C4973FB418}" type="slidenum">
              <a:rPr lang="en-US"/>
              <a:pPr>
                <a:defRPr/>
              </a:pPr>
              <a:t>‹#›</a:t>
            </a:fld>
            <a:endParaRPr lang="en-US"/>
          </a:p>
        </p:txBody>
      </p:sp>
      <p:sp>
        <p:nvSpPr>
          <p:cNvPr id="283654" name="Rectangle 6"/>
          <p:cNvSpPr>
            <a:spLocks noGrp="1" noChangeArrowheads="1"/>
          </p:cNvSpPr>
          <p:nvPr>
            <p:ph type="body" idx="1"/>
          </p:nvPr>
        </p:nvSpPr>
        <p:spPr bwMode="auto">
          <a:xfrm>
            <a:off x="762000" y="1828800"/>
            <a:ext cx="7620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510304" r:id="rId1"/>
    <p:sldLayoutId id="2147509929" r:id="rId2"/>
    <p:sldLayoutId id="2147509930" r:id="rId3"/>
    <p:sldLayoutId id="2147509931" r:id="rId4"/>
    <p:sldLayoutId id="2147509932" r:id="rId5"/>
    <p:sldLayoutId id="2147509933" r:id="rId6"/>
    <p:sldLayoutId id="2147509934" r:id="rId7"/>
    <p:sldLayoutId id="2147509935" r:id="rId8"/>
    <p:sldLayoutId id="2147509936" r:id="rId9"/>
    <p:sldLayoutId id="2147509937" r:id="rId10"/>
    <p:sldLayoutId id="2147509938" r:id="rId11"/>
  </p:sldLayoutIdLst>
  <p:hf sldNum="0" hdr="0"/>
  <p:txStyles>
    <p:titleStyle>
      <a:lvl1pPr algn="l" rtl="0" eaLnBrk="0" fontAlgn="base" hangingPunct="0">
        <a:lnSpc>
          <a:spcPct val="90000"/>
        </a:lnSpc>
        <a:spcBef>
          <a:spcPct val="20000"/>
        </a:spcBef>
        <a:spcAft>
          <a:spcPct val="0"/>
        </a:spcAft>
        <a:defRPr sz="44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2pPr>
      <a:lvl3pPr algn="l"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3pPr>
      <a:lvl4pPr algn="l"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4pPr>
      <a:lvl5pPr algn="l" rtl="0" eaLnBrk="0" fontAlgn="base" hangingPunct="0">
        <a:lnSpc>
          <a:spcPct val="90000"/>
        </a:lnSpc>
        <a:spcBef>
          <a:spcPct val="20000"/>
        </a:spcBef>
        <a:spcAft>
          <a:spcPct val="0"/>
        </a:spcAft>
        <a:defRPr sz="4400" b="1">
          <a:solidFill>
            <a:schemeClr val="tx2"/>
          </a:solidFill>
          <a:latin typeface="Times New Roman" pitchFamily="-105" charset="0"/>
          <a:ea typeface="ＭＳ Ｐゴシック" charset="-128"/>
          <a:cs typeface="ＭＳ Ｐゴシック" charset="-128"/>
        </a:defRPr>
      </a:lvl5pPr>
      <a:lvl6pPr marL="457200" algn="l" rtl="0" fontAlgn="base">
        <a:lnSpc>
          <a:spcPct val="90000"/>
        </a:lnSpc>
        <a:spcBef>
          <a:spcPct val="20000"/>
        </a:spcBef>
        <a:spcAft>
          <a:spcPct val="0"/>
        </a:spcAft>
        <a:defRPr sz="4400" b="1">
          <a:solidFill>
            <a:schemeClr val="tx2"/>
          </a:solidFill>
          <a:latin typeface="Times New Roman" pitchFamily="-105" charset="0"/>
        </a:defRPr>
      </a:lvl6pPr>
      <a:lvl7pPr marL="914400" algn="l" rtl="0" fontAlgn="base">
        <a:lnSpc>
          <a:spcPct val="90000"/>
        </a:lnSpc>
        <a:spcBef>
          <a:spcPct val="20000"/>
        </a:spcBef>
        <a:spcAft>
          <a:spcPct val="0"/>
        </a:spcAft>
        <a:defRPr sz="4400" b="1">
          <a:solidFill>
            <a:schemeClr val="tx2"/>
          </a:solidFill>
          <a:latin typeface="Times New Roman" pitchFamily="-105" charset="0"/>
        </a:defRPr>
      </a:lvl7pPr>
      <a:lvl8pPr marL="1371600" algn="l" rtl="0" fontAlgn="base">
        <a:lnSpc>
          <a:spcPct val="90000"/>
        </a:lnSpc>
        <a:spcBef>
          <a:spcPct val="20000"/>
        </a:spcBef>
        <a:spcAft>
          <a:spcPct val="0"/>
        </a:spcAft>
        <a:defRPr sz="4400" b="1">
          <a:solidFill>
            <a:schemeClr val="tx2"/>
          </a:solidFill>
          <a:latin typeface="Times New Roman" pitchFamily="-105" charset="0"/>
        </a:defRPr>
      </a:lvl8pPr>
      <a:lvl9pPr marL="1828800" algn="l" rtl="0" fontAlgn="base">
        <a:lnSpc>
          <a:spcPct val="90000"/>
        </a:lnSpc>
        <a:spcBef>
          <a:spcPct val="20000"/>
        </a:spcBef>
        <a:spcAft>
          <a:spcPct val="0"/>
        </a:spcAft>
        <a:defRPr sz="4400" b="1">
          <a:solidFill>
            <a:schemeClr val="tx2"/>
          </a:solidFill>
          <a:latin typeface="Times New Roman" pitchFamily="-105" charset="0"/>
        </a:defRPr>
      </a:lvl9pPr>
    </p:titleStyle>
    <p:bodyStyle>
      <a:lvl1pPr marL="342900" indent="-342900" algn="l" rtl="0" eaLnBrk="0" fontAlgn="base" hangingPunct="0">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1"/>
        </a:buClr>
        <a:buSzPct val="80000"/>
        <a:buChar char="–"/>
        <a:defRPr sz="2800">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Clr>
          <a:schemeClr val="tx1"/>
        </a:buClr>
        <a:buSzPct val="80000"/>
        <a:buChar char="–"/>
        <a:defRPr sz="2000">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ＭＳ Ｐゴシック" pitchFamily="-105" charset="-128"/>
        </a:defRPr>
      </a:lvl5pPr>
      <a:lvl6pPr marL="2514600" indent="-228600" algn="l" rtl="0" fontAlgn="base">
        <a:lnSpc>
          <a:spcPct val="90000"/>
        </a:lnSpc>
        <a:spcBef>
          <a:spcPct val="20000"/>
        </a:spcBef>
        <a:spcAft>
          <a:spcPct val="0"/>
        </a:spcAft>
        <a:buClr>
          <a:schemeClr val="tx1"/>
        </a:buClr>
        <a:buSzPct val="80000"/>
        <a:buFont typeface="Wingdings" pitchFamily="-105" charset="2"/>
        <a:buChar char="l"/>
        <a:defRPr sz="2000">
          <a:solidFill>
            <a:schemeClr val="tx1"/>
          </a:solidFill>
          <a:latin typeface="+mn-lt"/>
          <a:ea typeface="ＭＳ Ｐゴシック" pitchFamily="-105" charset="-128"/>
        </a:defRPr>
      </a:lvl6pPr>
      <a:lvl7pPr marL="2971800" indent="-228600" algn="l" rtl="0" fontAlgn="base">
        <a:lnSpc>
          <a:spcPct val="90000"/>
        </a:lnSpc>
        <a:spcBef>
          <a:spcPct val="20000"/>
        </a:spcBef>
        <a:spcAft>
          <a:spcPct val="0"/>
        </a:spcAft>
        <a:buClr>
          <a:schemeClr val="tx1"/>
        </a:buClr>
        <a:buSzPct val="80000"/>
        <a:buFont typeface="Wingdings" pitchFamily="-105" charset="2"/>
        <a:buChar char="l"/>
        <a:defRPr sz="2000">
          <a:solidFill>
            <a:schemeClr val="tx1"/>
          </a:solidFill>
          <a:latin typeface="+mn-lt"/>
          <a:ea typeface="ＭＳ Ｐゴシック" pitchFamily="-105" charset="-128"/>
        </a:defRPr>
      </a:lvl7pPr>
      <a:lvl8pPr marL="3429000" indent="-228600" algn="l" rtl="0" fontAlgn="base">
        <a:lnSpc>
          <a:spcPct val="90000"/>
        </a:lnSpc>
        <a:spcBef>
          <a:spcPct val="20000"/>
        </a:spcBef>
        <a:spcAft>
          <a:spcPct val="0"/>
        </a:spcAft>
        <a:buClr>
          <a:schemeClr val="tx1"/>
        </a:buClr>
        <a:buSzPct val="80000"/>
        <a:buFont typeface="Wingdings" pitchFamily="-105" charset="2"/>
        <a:buChar char="l"/>
        <a:defRPr sz="2000">
          <a:solidFill>
            <a:schemeClr val="tx1"/>
          </a:solidFill>
          <a:latin typeface="+mn-lt"/>
          <a:ea typeface="ＭＳ Ｐゴシック" pitchFamily="-105" charset="-128"/>
        </a:defRPr>
      </a:lvl8pPr>
      <a:lvl9pPr marL="3886200" indent="-228600" algn="l" rtl="0" fontAlgn="base">
        <a:lnSpc>
          <a:spcPct val="90000"/>
        </a:lnSpc>
        <a:spcBef>
          <a:spcPct val="20000"/>
        </a:spcBef>
        <a:spcAft>
          <a:spcPct val="0"/>
        </a:spcAft>
        <a:buClr>
          <a:schemeClr val="tx1"/>
        </a:buClr>
        <a:buSzPct val="80000"/>
        <a:buFont typeface="Wingdings" pitchFamily="-105" charset="2"/>
        <a:buChar char="l"/>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13378" name="Rectangle 2"/>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3379" name="Rectangle 3"/>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33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1338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1338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C7ADC5AF-1355-B74A-8DC9-474F0558CB9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09939" r:id="rId1"/>
    <p:sldLayoutId id="2147509940" r:id="rId2"/>
    <p:sldLayoutId id="2147509941" r:id="rId3"/>
    <p:sldLayoutId id="2147509942" r:id="rId4"/>
    <p:sldLayoutId id="2147509943" r:id="rId5"/>
    <p:sldLayoutId id="2147509944" r:id="rId6"/>
    <p:sldLayoutId id="2147509945" r:id="rId7"/>
    <p:sldLayoutId id="2147509946" r:id="rId8"/>
    <p:sldLayoutId id="2147509947" r:id="rId9"/>
    <p:sldLayoutId id="2147509948" r:id="rId10"/>
    <p:sldLayoutId id="2147509949"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2pPr>
      <a:lvl3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3pPr>
      <a:lvl4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4pPr>
      <a:lvl5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5pPr>
      <a:lvl6pPr marL="4572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6pPr>
      <a:lvl7pPr marL="9144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7pPr>
      <a:lvl8pPr marL="13716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8pPr>
      <a:lvl9pPr marL="18288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105"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05"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05"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05"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98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9" dir="10200039"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9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ea typeface="+mn-ea"/>
                <a:cs typeface="+mn-cs"/>
              </a:defRPr>
            </a:lvl1pPr>
          </a:lstStyle>
          <a:p>
            <a:pPr>
              <a:defRPr/>
            </a:pPr>
            <a:endParaRPr lang="en-US"/>
          </a:p>
        </p:txBody>
      </p:sp>
      <p:sp>
        <p:nvSpPr>
          <p:cNvPr id="549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mn-lt"/>
                <a:ea typeface="+mn-ea"/>
                <a:cs typeface="+mn-cs"/>
              </a:defRPr>
            </a:lvl1pPr>
          </a:lstStyle>
          <a:p>
            <a:pPr>
              <a:defRPr/>
            </a:pPr>
            <a:endParaRPr lang="en-US"/>
          </a:p>
        </p:txBody>
      </p:sp>
      <p:sp>
        <p:nvSpPr>
          <p:cNvPr id="549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rebuchet MS" charset="0"/>
                <a:ea typeface="ヒラギノ角ゴ Pro W3" charset="0"/>
                <a:cs typeface="ヒラギノ角ゴ Pro W3" charset="0"/>
              </a:defRPr>
            </a:lvl1pPr>
          </a:lstStyle>
          <a:p>
            <a:pPr>
              <a:defRPr/>
            </a:pPr>
            <a:fld id="{A9D0959F-FD9A-0748-93CB-ABB46D62777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950" r:id="rId1"/>
    <p:sldLayoutId id="2147509951" r:id="rId2"/>
    <p:sldLayoutId id="2147509952" r:id="rId3"/>
    <p:sldLayoutId id="2147509953" r:id="rId4"/>
    <p:sldLayoutId id="2147509954" r:id="rId5"/>
    <p:sldLayoutId id="2147509955" r:id="rId6"/>
    <p:sldLayoutId id="2147509956" r:id="rId7"/>
    <p:sldLayoutId id="2147509957" r:id="rId8"/>
    <p:sldLayoutId id="2147509958" r:id="rId9"/>
    <p:sldLayoutId id="2147509959" r:id="rId10"/>
    <p:sldLayoutId id="214750996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2pPr>
      <a:lvl3pPr algn="ctr" rtl="0" eaLnBrk="0" fontAlgn="base" hangingPunct="0">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3pPr>
      <a:lvl4pPr algn="ctr" rtl="0" eaLnBrk="0" fontAlgn="base" hangingPunct="0">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4pPr>
      <a:lvl5pPr algn="ctr" rtl="0" eaLnBrk="0" fontAlgn="base" hangingPunct="0">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5pPr>
      <a:lvl6pPr marL="457200" algn="ctr" rtl="0" fontAlgn="base">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6pPr>
      <a:lvl7pPr marL="914400" algn="ctr" rtl="0" fontAlgn="base">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7pPr>
      <a:lvl8pPr marL="1371600" algn="ctr" rtl="0" fontAlgn="base">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8pPr>
      <a:lvl9pPr marL="1828800" algn="ctr" rtl="0" fontAlgn="base">
        <a:spcBef>
          <a:spcPct val="0"/>
        </a:spcBef>
        <a:spcAft>
          <a:spcPct val="0"/>
        </a:spcAft>
        <a:defRPr sz="4400">
          <a:solidFill>
            <a:schemeClr val="tx2"/>
          </a:solidFill>
          <a:latin typeface="Trebuchet MS" pitchFamily="-105" charset="0"/>
          <a:ea typeface="ヒラギノ角ゴ Pro W3" pitchFamily="-105" charset="-128"/>
          <a:cs typeface="ヒラギノ角ゴ Pro W3" pitchFamily="-105" charset="-128"/>
        </a:defRPr>
      </a:lvl9pPr>
    </p:titleStyle>
    <p:bodyStyle>
      <a:lvl1pPr marL="342900" indent="-342900" algn="l" rtl="0" eaLnBrk="0" fontAlgn="base" hangingPunct="0">
        <a:spcBef>
          <a:spcPct val="20000"/>
        </a:spcBef>
        <a:spcAft>
          <a:spcPct val="0"/>
        </a:spcAft>
        <a:buFont typeface="Wingdings" charset="0"/>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320514" name="Group 2"/>
          <p:cNvGrpSpPr>
            <a:grpSpLocks/>
          </p:cNvGrpSpPr>
          <p:nvPr/>
        </p:nvGrpSpPr>
        <p:grpSpPr bwMode="auto">
          <a:xfrm>
            <a:off x="0" y="0"/>
            <a:ext cx="1085850" cy="6854825"/>
            <a:chOff x="0" y="0"/>
            <a:chExt cx="684" cy="4318"/>
          </a:xfrm>
        </p:grpSpPr>
        <p:sp>
          <p:nvSpPr>
            <p:cNvPr id="40243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grpSp>
          <p:nvGrpSpPr>
            <p:cNvPr id="320521" name="Group 4"/>
            <p:cNvGrpSpPr>
              <a:grpSpLocks/>
            </p:cNvGrpSpPr>
            <p:nvPr/>
          </p:nvGrpSpPr>
          <p:grpSpPr bwMode="auto">
            <a:xfrm>
              <a:off x="48" y="102"/>
              <a:ext cx="96" cy="4128"/>
              <a:chOff x="48" y="102"/>
              <a:chExt cx="96" cy="4128"/>
            </a:xfrm>
          </p:grpSpPr>
          <p:sp>
            <p:nvSpPr>
              <p:cNvPr id="320522" name="Rectangle 5"/>
              <p:cNvSpPr>
                <a:spLocks noChangeArrowheads="1"/>
              </p:cNvSpPr>
              <p:nvPr/>
            </p:nvSpPr>
            <p:spPr bwMode="auto">
              <a:xfrm>
                <a:off x="48" y="110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23" name="Rectangle 6"/>
              <p:cNvSpPr>
                <a:spLocks noChangeArrowheads="1"/>
              </p:cNvSpPr>
              <p:nvPr/>
            </p:nvSpPr>
            <p:spPr bwMode="auto">
              <a:xfrm>
                <a:off x="48" y="125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24" name="Rectangle 7"/>
              <p:cNvSpPr>
                <a:spLocks noChangeArrowheads="1"/>
              </p:cNvSpPr>
              <p:nvPr/>
            </p:nvSpPr>
            <p:spPr bwMode="auto">
              <a:xfrm>
                <a:off x="48" y="139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25" name="Rectangle 8"/>
              <p:cNvSpPr>
                <a:spLocks noChangeArrowheads="1"/>
              </p:cNvSpPr>
              <p:nvPr/>
            </p:nvSpPr>
            <p:spPr bwMode="auto">
              <a:xfrm>
                <a:off x="48" y="1538"/>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26" name="Rectangle 9"/>
              <p:cNvSpPr>
                <a:spLocks noChangeArrowheads="1"/>
              </p:cNvSpPr>
              <p:nvPr/>
            </p:nvSpPr>
            <p:spPr bwMode="auto">
              <a:xfrm>
                <a:off x="48" y="1683"/>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27" name="Rectangle 10"/>
              <p:cNvSpPr>
                <a:spLocks noChangeArrowheads="1"/>
              </p:cNvSpPr>
              <p:nvPr/>
            </p:nvSpPr>
            <p:spPr bwMode="auto">
              <a:xfrm>
                <a:off x="48" y="182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28" name="Rectangle 11"/>
              <p:cNvSpPr>
                <a:spLocks noChangeArrowheads="1"/>
              </p:cNvSpPr>
              <p:nvPr/>
            </p:nvSpPr>
            <p:spPr bwMode="auto">
              <a:xfrm>
                <a:off x="48" y="197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29" name="Rectangle 12"/>
              <p:cNvSpPr>
                <a:spLocks noChangeArrowheads="1"/>
              </p:cNvSpPr>
              <p:nvPr/>
            </p:nvSpPr>
            <p:spPr bwMode="auto">
              <a:xfrm>
                <a:off x="48" y="2115"/>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30" name="Rectangle 13"/>
              <p:cNvSpPr>
                <a:spLocks noChangeArrowheads="1"/>
              </p:cNvSpPr>
              <p:nvPr/>
            </p:nvSpPr>
            <p:spPr bwMode="auto">
              <a:xfrm>
                <a:off x="48" y="225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31" name="Rectangle 14"/>
              <p:cNvSpPr>
                <a:spLocks noChangeArrowheads="1"/>
              </p:cNvSpPr>
              <p:nvPr/>
            </p:nvSpPr>
            <p:spPr bwMode="auto">
              <a:xfrm>
                <a:off x="48" y="240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32" name="Rectangle 15"/>
              <p:cNvSpPr>
                <a:spLocks noChangeArrowheads="1"/>
              </p:cNvSpPr>
              <p:nvPr/>
            </p:nvSpPr>
            <p:spPr bwMode="auto">
              <a:xfrm>
                <a:off x="48" y="254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33" name="Rectangle 16"/>
              <p:cNvSpPr>
                <a:spLocks noChangeArrowheads="1"/>
              </p:cNvSpPr>
              <p:nvPr/>
            </p:nvSpPr>
            <p:spPr bwMode="auto">
              <a:xfrm>
                <a:off x="48" y="269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34" name="Rectangle 17"/>
              <p:cNvSpPr>
                <a:spLocks noChangeArrowheads="1"/>
              </p:cNvSpPr>
              <p:nvPr/>
            </p:nvSpPr>
            <p:spPr bwMode="auto">
              <a:xfrm>
                <a:off x="48" y="2836"/>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35" name="Rectangle 18"/>
              <p:cNvSpPr>
                <a:spLocks noChangeArrowheads="1"/>
              </p:cNvSpPr>
              <p:nvPr/>
            </p:nvSpPr>
            <p:spPr bwMode="auto">
              <a:xfrm>
                <a:off x="48" y="298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36" name="Rectangle 19"/>
              <p:cNvSpPr>
                <a:spLocks noChangeArrowheads="1"/>
              </p:cNvSpPr>
              <p:nvPr/>
            </p:nvSpPr>
            <p:spPr bwMode="auto">
              <a:xfrm>
                <a:off x="48" y="3124"/>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37" name="Rectangle 20"/>
              <p:cNvSpPr>
                <a:spLocks noChangeArrowheads="1"/>
              </p:cNvSpPr>
              <p:nvPr/>
            </p:nvSpPr>
            <p:spPr bwMode="auto">
              <a:xfrm>
                <a:off x="48" y="3269"/>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38" name="Rectangle 21"/>
              <p:cNvSpPr>
                <a:spLocks noChangeArrowheads="1"/>
              </p:cNvSpPr>
              <p:nvPr/>
            </p:nvSpPr>
            <p:spPr bwMode="auto">
              <a:xfrm>
                <a:off x="48" y="3412"/>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39" name="Rectangle 22"/>
              <p:cNvSpPr>
                <a:spLocks noChangeArrowheads="1"/>
              </p:cNvSpPr>
              <p:nvPr/>
            </p:nvSpPr>
            <p:spPr bwMode="auto">
              <a:xfrm>
                <a:off x="48" y="3557"/>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40" name="Rectangle 23"/>
              <p:cNvSpPr>
                <a:spLocks noChangeArrowheads="1"/>
              </p:cNvSpPr>
              <p:nvPr/>
            </p:nvSpPr>
            <p:spPr bwMode="auto">
              <a:xfrm>
                <a:off x="48" y="3702"/>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41" name="Rectangle 24"/>
              <p:cNvSpPr>
                <a:spLocks noChangeArrowheads="1"/>
              </p:cNvSpPr>
              <p:nvPr/>
            </p:nvSpPr>
            <p:spPr bwMode="auto">
              <a:xfrm>
                <a:off x="48" y="3845"/>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42" name="Rectangle 25"/>
              <p:cNvSpPr>
                <a:spLocks noChangeArrowheads="1"/>
              </p:cNvSpPr>
              <p:nvPr/>
            </p:nvSpPr>
            <p:spPr bwMode="auto">
              <a:xfrm>
                <a:off x="48" y="3990"/>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43" name="Rectangle 26"/>
              <p:cNvSpPr>
                <a:spLocks noChangeArrowheads="1"/>
              </p:cNvSpPr>
              <p:nvPr/>
            </p:nvSpPr>
            <p:spPr bwMode="auto">
              <a:xfrm>
                <a:off x="48" y="413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44" name="Rectangle 27"/>
              <p:cNvSpPr>
                <a:spLocks noChangeArrowheads="1"/>
              </p:cNvSpPr>
              <p:nvPr/>
            </p:nvSpPr>
            <p:spPr bwMode="auto">
              <a:xfrm>
                <a:off x="48" y="102"/>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45" name="Rectangle 28"/>
              <p:cNvSpPr>
                <a:spLocks noChangeArrowheads="1"/>
              </p:cNvSpPr>
              <p:nvPr/>
            </p:nvSpPr>
            <p:spPr bwMode="auto">
              <a:xfrm>
                <a:off x="48" y="246"/>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46" name="Rectangle 29"/>
              <p:cNvSpPr>
                <a:spLocks noChangeArrowheads="1"/>
              </p:cNvSpPr>
              <p:nvPr/>
            </p:nvSpPr>
            <p:spPr bwMode="auto">
              <a:xfrm>
                <a:off x="48" y="391"/>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47" name="Rectangle 30"/>
              <p:cNvSpPr>
                <a:spLocks noChangeArrowheads="1"/>
              </p:cNvSpPr>
              <p:nvPr/>
            </p:nvSpPr>
            <p:spPr bwMode="auto">
              <a:xfrm>
                <a:off x="48" y="535"/>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48" name="Rectangle 31"/>
              <p:cNvSpPr>
                <a:spLocks noChangeArrowheads="1"/>
              </p:cNvSpPr>
              <p:nvPr/>
            </p:nvSpPr>
            <p:spPr bwMode="auto">
              <a:xfrm>
                <a:off x="48" y="679"/>
                <a:ext cx="96" cy="96"/>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49" name="Rectangle 32"/>
              <p:cNvSpPr>
                <a:spLocks noChangeArrowheads="1"/>
              </p:cNvSpPr>
              <p:nvPr/>
            </p:nvSpPr>
            <p:spPr bwMode="auto">
              <a:xfrm>
                <a:off x="48" y="823"/>
                <a:ext cx="96" cy="97"/>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320550" name="Rectangle 33"/>
              <p:cNvSpPr>
                <a:spLocks noChangeArrowheads="1"/>
              </p:cNvSpPr>
              <p:nvPr/>
            </p:nvSpPr>
            <p:spPr bwMode="auto">
              <a:xfrm>
                <a:off x="48" y="968"/>
                <a:ext cx="96" cy="95"/>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grpSp>
      </p:grpSp>
      <p:sp>
        <p:nvSpPr>
          <p:cNvPr id="320515" name="Rectangle 34"/>
          <p:cNvSpPr>
            <a:spLocks noGrp="1" noChangeArrowheads="1"/>
          </p:cNvSpPr>
          <p:nvPr>
            <p:ph type="title"/>
          </p:nvPr>
        </p:nvSpPr>
        <p:spPr bwMode="auto">
          <a:xfrm>
            <a:off x="11430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2467" name="Rectangle 35"/>
          <p:cNvSpPr>
            <a:spLocks noGrp="1" noChangeArrowheads="1"/>
          </p:cNvSpPr>
          <p:nvPr>
            <p:ph type="dt" sz="half" idx="2"/>
          </p:nvPr>
        </p:nvSpPr>
        <p:spPr bwMode="auto">
          <a:xfrm>
            <a:off x="11430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mn-lt"/>
                <a:ea typeface="ＭＳ Ｐゴシック" pitchFamily="-105" charset="-128"/>
                <a:cs typeface="ＭＳ Ｐゴシック" pitchFamily="-105" charset="-128"/>
              </a:defRPr>
            </a:lvl1pPr>
          </a:lstStyle>
          <a:p>
            <a:pPr>
              <a:defRPr/>
            </a:pPr>
            <a:endParaRPr lang="en-US"/>
          </a:p>
        </p:txBody>
      </p:sp>
      <p:sp>
        <p:nvSpPr>
          <p:cNvPr id="402468" name="Rectangle 36"/>
          <p:cNvSpPr>
            <a:spLocks noGrp="1" noChangeArrowheads="1"/>
          </p:cNvSpPr>
          <p:nvPr>
            <p:ph type="ftr" sz="quarter" idx="3"/>
          </p:nvPr>
        </p:nvSpPr>
        <p:spPr bwMode="auto">
          <a:xfrm>
            <a:off x="35814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mn-lt"/>
                <a:ea typeface="ＭＳ Ｐゴシック" pitchFamily="-105" charset="-128"/>
                <a:cs typeface="ＭＳ Ｐゴシック" pitchFamily="-105" charset="-128"/>
              </a:defRPr>
            </a:lvl1pPr>
          </a:lstStyle>
          <a:p>
            <a:pPr>
              <a:defRPr/>
            </a:pPr>
            <a:endParaRPr lang="en-US"/>
          </a:p>
        </p:txBody>
      </p:sp>
      <p:sp>
        <p:nvSpPr>
          <p:cNvPr id="402469" name="Rectangle 3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pPr>
              <a:defRPr/>
            </a:pPr>
            <a:fld id="{014260E5-137A-684B-91CE-11FA72DF674E}" type="slidenum">
              <a:rPr lang="en-US"/>
              <a:pPr>
                <a:defRPr/>
              </a:pPr>
              <a:t>‹#›</a:t>
            </a:fld>
            <a:endParaRPr lang="en-US"/>
          </a:p>
        </p:txBody>
      </p:sp>
      <p:sp>
        <p:nvSpPr>
          <p:cNvPr id="402470" name="Rectangle 38"/>
          <p:cNvSpPr>
            <a:spLocks noGrp="1" noChangeArrowheads="1"/>
          </p:cNvSpPr>
          <p:nvPr>
            <p:ph type="body" idx="1"/>
          </p:nvPr>
        </p:nvSpPr>
        <p:spPr bwMode="auto">
          <a:xfrm>
            <a:off x="1169988" y="1946275"/>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510305" r:id="rId1"/>
    <p:sldLayoutId id="2147509961" r:id="rId2"/>
    <p:sldLayoutId id="2147509962" r:id="rId3"/>
    <p:sldLayoutId id="2147509963" r:id="rId4"/>
    <p:sldLayoutId id="2147509964" r:id="rId5"/>
    <p:sldLayoutId id="2147509965" r:id="rId6"/>
    <p:sldLayoutId id="2147509966" r:id="rId7"/>
    <p:sldLayoutId id="2147509967" r:id="rId8"/>
    <p:sldLayoutId id="2147509968" r:id="rId9"/>
    <p:sldLayoutId id="2147509969" r:id="rId10"/>
    <p:sldLayoutId id="2147509970"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1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31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31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Century Gothic" charset="0"/>
                <a:cs typeface="MS Pゴシック" charset="0"/>
              </a:defRPr>
            </a:lvl1pPr>
          </a:lstStyle>
          <a:p>
            <a:pPr>
              <a:defRPr/>
            </a:pPr>
            <a:fld id="{68DF603B-591A-004B-8808-525AEA9EF4E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971" r:id="rId1"/>
    <p:sldLayoutId id="2147509972" r:id="rId2"/>
    <p:sldLayoutId id="2147509973" r:id="rId3"/>
    <p:sldLayoutId id="2147509974" r:id="rId4"/>
    <p:sldLayoutId id="2147509975" r:id="rId5"/>
    <p:sldLayoutId id="2147509976" r:id="rId6"/>
    <p:sldLayoutId id="2147509977" r:id="rId7"/>
    <p:sldLayoutId id="2147509978" r:id="rId8"/>
    <p:sldLayoutId id="2147509979" r:id="rId9"/>
    <p:sldLayoutId id="2147509980" r:id="rId10"/>
    <p:sldLayoutId id="2147509981" r:id="rId11"/>
  </p:sldLayoutIdLst>
  <p:hf sldNum="0" hdr="0"/>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entury Gothic" pitchFamily="-105"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entury Gothic" pitchFamily="-105"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entury Gothic" pitchFamily="-105"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entury Gothic" pitchFamily="-105"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entury Gothic" pitchFamily="-105"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entury Gothic" pitchFamily="-105"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entury Gothic" pitchFamily="-105"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entury Gothic"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SzPct val="85000"/>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SzPct val="85000"/>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SzPct val="85000"/>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SzPct val="85000"/>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SzPct val="85000"/>
        <a:buFont typeface="Wingdings" pitchFamily="-105" charset="2"/>
        <a:buChar char=""/>
        <a:defRPr sz="2000">
          <a:solidFill>
            <a:schemeClr val="tx1"/>
          </a:solidFill>
          <a:latin typeface="+mn-lt"/>
          <a:ea typeface="+mn-ea"/>
          <a:cs typeface="+mn-cs"/>
        </a:defRPr>
      </a:lvl6pPr>
      <a:lvl7pPr marL="2971800" indent="-228600" algn="l" rtl="0" fontAlgn="base">
        <a:spcBef>
          <a:spcPct val="20000"/>
        </a:spcBef>
        <a:spcAft>
          <a:spcPct val="0"/>
        </a:spcAft>
        <a:buSzPct val="85000"/>
        <a:buFont typeface="Wingdings" pitchFamily="-105" charset="2"/>
        <a:buChar char=""/>
        <a:defRPr sz="2000">
          <a:solidFill>
            <a:schemeClr val="tx1"/>
          </a:solidFill>
          <a:latin typeface="+mn-lt"/>
          <a:ea typeface="+mn-ea"/>
          <a:cs typeface="+mn-cs"/>
        </a:defRPr>
      </a:lvl7pPr>
      <a:lvl8pPr marL="3429000" indent="-228600" algn="l" rtl="0" fontAlgn="base">
        <a:spcBef>
          <a:spcPct val="20000"/>
        </a:spcBef>
        <a:spcAft>
          <a:spcPct val="0"/>
        </a:spcAft>
        <a:buSzPct val="85000"/>
        <a:buFont typeface="Wingdings" pitchFamily="-105" charset="2"/>
        <a:buChar char=""/>
        <a:defRPr sz="2000">
          <a:solidFill>
            <a:schemeClr val="tx1"/>
          </a:solidFill>
          <a:latin typeface="+mn-lt"/>
          <a:ea typeface="+mn-ea"/>
          <a:cs typeface="+mn-cs"/>
        </a:defRPr>
      </a:lvl8pPr>
      <a:lvl9pPr marL="3886200" indent="-228600" algn="l" rtl="0" fontAlgn="base">
        <a:spcBef>
          <a:spcPct val="20000"/>
        </a:spcBef>
        <a:spcAft>
          <a:spcPct val="0"/>
        </a:spcAft>
        <a:buSzPct val="85000"/>
        <a:buFont typeface="Wingdings" pitchFamily="-105"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bwMode="lt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45090" name="Rectangle 2"/>
          <p:cNvSpPr>
            <a:spLocks noGrp="1" noChangeArrowheads="1"/>
          </p:cNvSpPr>
          <p:nvPr>
            <p:ph type="title"/>
          </p:nvPr>
        </p:nvSpPr>
        <p:spPr bwMode="auto">
          <a:xfrm>
            <a:off x="685800" y="685800"/>
            <a:ext cx="75438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45091" name="Rectangle 3"/>
          <p:cNvSpPr>
            <a:spLocks noGrp="1" noChangeArrowheads="1"/>
          </p:cNvSpPr>
          <p:nvPr>
            <p:ph type="body" idx="1"/>
          </p:nvPr>
        </p:nvSpPr>
        <p:spPr bwMode="auto">
          <a:xfrm>
            <a:off x="685800" y="1752600"/>
            <a:ext cx="7848600" cy="4429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6980" name="Rectangle 4"/>
          <p:cNvSpPr>
            <a:spLocks noGrp="1" noChangeArrowheads="1"/>
          </p:cNvSpPr>
          <p:nvPr>
            <p:ph type="dt" sz="half" idx="2"/>
          </p:nvPr>
        </p:nvSpPr>
        <p:spPr bwMode="auto">
          <a:xfrm>
            <a:off x="685800" y="6400800"/>
            <a:ext cx="2225675"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eaLnBrk="1" hangingPunct="1">
              <a:defRPr sz="1400" b="1">
                <a:solidFill>
                  <a:schemeClr val="bg2"/>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26981" name="Rectangle 5"/>
          <p:cNvSpPr>
            <a:spLocks noGrp="1" noChangeArrowheads="1"/>
          </p:cNvSpPr>
          <p:nvPr>
            <p:ph type="ftr" sz="quarter" idx="3"/>
          </p:nvPr>
        </p:nvSpPr>
        <p:spPr bwMode="auto">
          <a:xfrm>
            <a:off x="3009900" y="6400800"/>
            <a:ext cx="3390900"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ctr" eaLnBrk="1" hangingPunct="1">
              <a:defRPr sz="1400" b="1">
                <a:solidFill>
                  <a:schemeClr val="bg2"/>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26982" name="Rectangle 6"/>
          <p:cNvSpPr>
            <a:spLocks noGrp="1" noChangeArrowheads="1"/>
          </p:cNvSpPr>
          <p:nvPr>
            <p:ph type="sldNum" sz="quarter" idx="4"/>
          </p:nvPr>
        </p:nvSpPr>
        <p:spPr bwMode="auto">
          <a:xfrm>
            <a:off x="6553200" y="6400800"/>
            <a:ext cx="2001838" cy="4572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lvl1pPr algn="r" eaLnBrk="1" hangingPunct="1">
              <a:defRPr sz="1400" b="1">
                <a:solidFill>
                  <a:schemeClr val="bg2"/>
                </a:solidFill>
              </a:defRPr>
            </a:lvl1pPr>
          </a:lstStyle>
          <a:p>
            <a:pPr>
              <a:defRPr/>
            </a:pPr>
            <a:fld id="{E1839B5F-6D2E-D64D-8272-D7DC5424931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06" r:id="rId1"/>
    <p:sldLayoutId id="2147509982" r:id="rId2"/>
    <p:sldLayoutId id="2147509983" r:id="rId3"/>
    <p:sldLayoutId id="2147509984" r:id="rId4"/>
    <p:sldLayoutId id="2147509985" r:id="rId5"/>
    <p:sldLayoutId id="2147509986" r:id="rId6"/>
    <p:sldLayoutId id="2147509987" r:id="rId7"/>
    <p:sldLayoutId id="2147509988" r:id="rId8"/>
    <p:sldLayoutId id="2147509989" r:id="rId9"/>
    <p:sldLayoutId id="2147509990" r:id="rId10"/>
    <p:sldLayoutId id="2147509991" r:id="rId11"/>
  </p:sldLayoutIdLst>
  <p:txStyles>
    <p:titleStyle>
      <a:lvl1pPr algn="l" rtl="0" eaLnBrk="0" fontAlgn="base" hangingPunct="0">
        <a:lnSpc>
          <a:spcPct val="90000"/>
        </a:lnSpc>
        <a:spcBef>
          <a:spcPct val="2000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kumimoji="1"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20000"/>
        </a:spcBef>
        <a:spcAft>
          <a:spcPct val="0"/>
        </a:spcAft>
        <a:defRPr kumimoji="1"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20000"/>
        </a:spcBef>
        <a:spcAft>
          <a:spcPct val="0"/>
        </a:spcAft>
        <a:defRPr kumimoji="1"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20000"/>
        </a:spcBef>
        <a:spcAft>
          <a:spcPct val="0"/>
        </a:spcAft>
        <a:defRPr kumimoji="1"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20000"/>
        </a:spcBef>
        <a:spcAft>
          <a:spcPct val="0"/>
        </a:spcAft>
        <a:defRPr kumimoji="1" sz="4400">
          <a:solidFill>
            <a:schemeClr val="tx2"/>
          </a:solidFill>
          <a:latin typeface="Arial" pitchFamily="-105" charset="0"/>
        </a:defRPr>
      </a:lvl6pPr>
      <a:lvl7pPr marL="914400" algn="l" rtl="0" eaLnBrk="0" fontAlgn="base" hangingPunct="0">
        <a:lnSpc>
          <a:spcPct val="90000"/>
        </a:lnSpc>
        <a:spcBef>
          <a:spcPct val="20000"/>
        </a:spcBef>
        <a:spcAft>
          <a:spcPct val="0"/>
        </a:spcAft>
        <a:defRPr kumimoji="1" sz="4400">
          <a:solidFill>
            <a:schemeClr val="tx2"/>
          </a:solidFill>
          <a:latin typeface="Arial" pitchFamily="-105" charset="0"/>
        </a:defRPr>
      </a:lvl7pPr>
      <a:lvl8pPr marL="1371600" algn="l" rtl="0" eaLnBrk="0" fontAlgn="base" hangingPunct="0">
        <a:lnSpc>
          <a:spcPct val="90000"/>
        </a:lnSpc>
        <a:spcBef>
          <a:spcPct val="20000"/>
        </a:spcBef>
        <a:spcAft>
          <a:spcPct val="0"/>
        </a:spcAft>
        <a:defRPr kumimoji="1" sz="4400">
          <a:solidFill>
            <a:schemeClr val="tx2"/>
          </a:solidFill>
          <a:latin typeface="Arial" pitchFamily="-105" charset="0"/>
        </a:defRPr>
      </a:lvl8pPr>
      <a:lvl9pPr marL="1828800" algn="l" rtl="0" eaLnBrk="0" fontAlgn="base" hangingPunct="0">
        <a:lnSpc>
          <a:spcPct val="90000"/>
        </a:lnSpc>
        <a:spcBef>
          <a:spcPct val="20000"/>
        </a:spcBef>
        <a:spcAft>
          <a:spcPct val="0"/>
        </a:spcAft>
        <a:defRPr kumimoji="1"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Clr>
          <a:schemeClr val="tx2"/>
        </a:buClr>
        <a:buSzPct val="65000"/>
        <a:buFont typeface="Wingdings" charset="0"/>
        <a:buChar char="l"/>
        <a:defRPr kumimoji="1"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lr>
          <a:schemeClr val="tx2"/>
        </a:buClr>
        <a:buSzPct val="65000"/>
        <a:buFont typeface="Wingdings" charset="0"/>
        <a:buChar char="l"/>
        <a:defRPr kumimoji="1" sz="2800">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Clr>
          <a:schemeClr val="tx2"/>
        </a:buClr>
        <a:buSzPct val="65000"/>
        <a:buFont typeface="Wingdings" charset="0"/>
        <a:buChar char="l"/>
        <a:defRPr kumimoji="1" sz="2400">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Clr>
          <a:schemeClr val="tx2"/>
        </a:buClr>
        <a:buSzPct val="65000"/>
        <a:buFont typeface="Wingdings" charset="0"/>
        <a:buChar char="l"/>
        <a:defRPr kumimoji="1" sz="2000">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Clr>
          <a:schemeClr val="tx2"/>
        </a:buClr>
        <a:buSzPct val="65000"/>
        <a:buFont typeface="Wingdings" pitchFamily="-105" charset="2"/>
        <a:buChar char="l"/>
        <a:defRPr kumimoji="1" sz="2000">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Clr>
          <a:schemeClr val="tx2"/>
        </a:buClr>
        <a:buSzPct val="65000"/>
        <a:buFont typeface="Wingdings" pitchFamily="-105" charset="2"/>
        <a:buChar char="l"/>
        <a:defRPr kumimoji="1" sz="2000">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Clr>
          <a:schemeClr val="tx2"/>
        </a:buClr>
        <a:buSzPct val="65000"/>
        <a:buFont typeface="Wingdings" pitchFamily="-105" charset="2"/>
        <a:buChar char="l"/>
        <a:defRPr kumimoji="1" sz="2000">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Clr>
          <a:schemeClr val="tx2"/>
        </a:buClr>
        <a:buSzPct val="65000"/>
        <a:buFont typeface="Wingdings" pitchFamily="-105" charset="2"/>
        <a:buChar char="l"/>
        <a:defRPr kumimoji="1"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81000" y="381000"/>
            <a:ext cx="8001000"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295400"/>
            <a:ext cx="7772400"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41188" name="Rectangle 4"/>
          <p:cNvSpPr>
            <a:spLocks noGrp="1" noChangeArrowheads="1"/>
          </p:cNvSpPr>
          <p:nvPr>
            <p:ph type="dt" sz="half" idx="2"/>
          </p:nvPr>
        </p:nvSpPr>
        <p:spPr bwMode="auto">
          <a:xfrm>
            <a:off x="381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bg2"/>
                </a:solidFill>
                <a:latin typeface="+mn-lt"/>
                <a:ea typeface="ＭＳ Ｐゴシック" pitchFamily="-105" charset="-128"/>
                <a:cs typeface="ＭＳ Ｐゴシック" pitchFamily="-105" charset="-128"/>
              </a:defRPr>
            </a:lvl1pPr>
          </a:lstStyle>
          <a:p>
            <a:pPr>
              <a:defRPr/>
            </a:pPr>
            <a:endParaRPr lang="en-US"/>
          </a:p>
        </p:txBody>
      </p:sp>
      <p:sp>
        <p:nvSpPr>
          <p:cNvPr id="2141189" name="Rectangle 5"/>
          <p:cNvSpPr>
            <a:spLocks noGrp="1" noChangeArrowheads="1"/>
          </p:cNvSpPr>
          <p:nvPr>
            <p:ph type="ftr" sz="quarter" idx="3"/>
          </p:nvPr>
        </p:nvSpPr>
        <p:spPr bwMode="auto">
          <a:xfrm>
            <a:off x="3124200" y="6015038"/>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bg2"/>
                </a:solidFill>
                <a:latin typeface="+mn-lt"/>
                <a:ea typeface="ＭＳ Ｐゴシック" pitchFamily="-105" charset="-128"/>
                <a:cs typeface="ＭＳ Ｐゴシック" pitchFamily="-105" charset="-128"/>
              </a:defRPr>
            </a:lvl1pPr>
          </a:lstStyle>
          <a:p>
            <a:pPr>
              <a:defRPr/>
            </a:pPr>
            <a:endParaRPr lang="en-US"/>
          </a:p>
        </p:txBody>
      </p:sp>
      <p:sp>
        <p:nvSpPr>
          <p:cNvPr id="2141190" name="Rectangle 6"/>
          <p:cNvSpPr>
            <a:spLocks noGrp="1" noChangeArrowheads="1"/>
          </p:cNvSpPr>
          <p:nvPr>
            <p:ph type="sldNum" sz="quarter" idx="4"/>
          </p:nvPr>
        </p:nvSpPr>
        <p:spPr bwMode="auto">
          <a:xfrm>
            <a:off x="6858000" y="6015038"/>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chemeClr val="bg2"/>
                </a:solidFill>
                <a:latin typeface="Helvetica" charset="0"/>
              </a:defRPr>
            </a:lvl1pPr>
          </a:lstStyle>
          <a:p>
            <a:pPr>
              <a:defRPr/>
            </a:pPr>
            <a:fld id="{DF29467D-0C66-7E49-9D35-D7DCEDC19A76}" type="slidenum">
              <a:rPr lang="en-US"/>
              <a:pPr>
                <a:defRPr/>
              </a:pPr>
              <a:t>‹#›</a:t>
            </a:fld>
            <a:endParaRPr lang="en-US"/>
          </a:p>
        </p:txBody>
      </p:sp>
      <p:grpSp>
        <p:nvGrpSpPr>
          <p:cNvPr id="25607" name="Group 7"/>
          <p:cNvGrpSpPr>
            <a:grpSpLocks/>
          </p:cNvGrpSpPr>
          <p:nvPr/>
        </p:nvGrpSpPr>
        <p:grpSpPr bwMode="auto">
          <a:xfrm>
            <a:off x="177800" y="230188"/>
            <a:ext cx="203200" cy="6503987"/>
            <a:chOff x="112" y="145"/>
            <a:chExt cx="128" cy="4097"/>
          </a:xfrm>
        </p:grpSpPr>
        <p:sp>
          <p:nvSpPr>
            <p:cNvPr id="25620" name="Rectangle 8"/>
            <p:cNvSpPr>
              <a:spLocks noChangeArrowheads="1"/>
            </p:cNvSpPr>
            <p:nvPr/>
          </p:nvSpPr>
          <p:spPr bwMode="auto">
            <a:xfrm flipH="1">
              <a:off x="192" y="162"/>
              <a:ext cx="48" cy="408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5621" name="Rectangle 9"/>
            <p:cNvSpPr>
              <a:spLocks noChangeArrowheads="1"/>
            </p:cNvSpPr>
            <p:nvPr/>
          </p:nvSpPr>
          <p:spPr bwMode="auto">
            <a:xfrm>
              <a:off x="112" y="145"/>
              <a:ext cx="48" cy="3941"/>
            </a:xfrm>
            <a:prstGeom prst="rect">
              <a:avLst/>
            </a:prstGeom>
            <a:gradFill rotWithShape="0">
              <a:gsLst>
                <a:gs pos="0">
                  <a:schemeClr val="bg1"/>
                </a:gs>
                <a:gs pos="100000">
                  <a:schemeClr va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lang="en-US">
                <a:latin typeface="Times New Roman" charset="0"/>
              </a:endParaRPr>
            </a:p>
          </p:txBody>
        </p:sp>
      </p:grpSp>
      <p:grpSp>
        <p:nvGrpSpPr>
          <p:cNvPr id="25608" name="Group 10"/>
          <p:cNvGrpSpPr>
            <a:grpSpLocks/>
          </p:cNvGrpSpPr>
          <p:nvPr/>
        </p:nvGrpSpPr>
        <p:grpSpPr bwMode="auto">
          <a:xfrm>
            <a:off x="8793163" y="220663"/>
            <a:ext cx="198437" cy="6408737"/>
            <a:chOff x="5539" y="139"/>
            <a:chExt cx="125" cy="4037"/>
          </a:xfrm>
        </p:grpSpPr>
        <p:sp>
          <p:nvSpPr>
            <p:cNvPr id="25618" name="Rectangle 11"/>
            <p:cNvSpPr>
              <a:spLocks noChangeArrowheads="1"/>
            </p:cNvSpPr>
            <p:nvPr/>
          </p:nvSpPr>
          <p:spPr bwMode="auto">
            <a:xfrm rot="10800000" flipH="1" flipV="1">
              <a:off x="5621" y="139"/>
              <a:ext cx="43" cy="3989"/>
            </a:xfrm>
            <a:prstGeom prst="rect">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5619" name="Rectangle 12"/>
            <p:cNvSpPr>
              <a:spLocks noChangeArrowheads="1"/>
            </p:cNvSpPr>
            <p:nvPr/>
          </p:nvSpPr>
          <p:spPr bwMode="auto">
            <a:xfrm rot="10800000" flipV="1">
              <a:off x="5539" y="240"/>
              <a:ext cx="49" cy="3936"/>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grpSp>
      <p:grpSp>
        <p:nvGrpSpPr>
          <p:cNvPr id="25609" name="Group 13"/>
          <p:cNvGrpSpPr>
            <a:grpSpLocks/>
          </p:cNvGrpSpPr>
          <p:nvPr/>
        </p:nvGrpSpPr>
        <p:grpSpPr bwMode="auto">
          <a:xfrm>
            <a:off x="412750" y="6477000"/>
            <a:ext cx="8686800" cy="228600"/>
            <a:chOff x="260" y="4080"/>
            <a:chExt cx="5472" cy="144"/>
          </a:xfrm>
        </p:grpSpPr>
        <p:sp>
          <p:nvSpPr>
            <p:cNvPr id="25616" name="Rectangle 14"/>
            <p:cNvSpPr>
              <a:spLocks noChangeArrowheads="1"/>
            </p:cNvSpPr>
            <p:nvPr/>
          </p:nvSpPr>
          <p:spPr bwMode="auto">
            <a:xfrm rot="5400000" flipV="1">
              <a:off x="2972" y="1368"/>
              <a:ext cx="48" cy="5472"/>
            </a:xfrm>
            <a:prstGeom prst="rect">
              <a:avLst/>
            </a:prstGeom>
            <a:gradFill rotWithShape="0">
              <a:gsLst>
                <a:gs pos="0">
                  <a:schemeClr val="bg1"/>
                </a:gs>
                <a:gs pos="100000">
                  <a:schemeClr val="accent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5617" name="Rectangle 15"/>
            <p:cNvSpPr>
              <a:spLocks noChangeArrowheads="1"/>
            </p:cNvSpPr>
            <p:nvPr/>
          </p:nvSpPr>
          <p:spPr bwMode="auto">
            <a:xfrm rot="5400000" flipV="1">
              <a:off x="2914" y="1522"/>
              <a:ext cx="48" cy="5355"/>
            </a:xfrm>
            <a:prstGeom prst="rect">
              <a:avLst/>
            </a:prstGeom>
            <a:gradFill rotWithShape="0">
              <a:gsLst>
                <a:gs pos="0">
                  <a:schemeClr val="bg1"/>
                </a:gs>
                <a:gs pos="100000">
                  <a:schemeClr val="hlink"/>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grpSp>
      <p:grpSp>
        <p:nvGrpSpPr>
          <p:cNvPr id="25610" name="Group 16"/>
          <p:cNvGrpSpPr>
            <a:grpSpLocks/>
          </p:cNvGrpSpPr>
          <p:nvPr/>
        </p:nvGrpSpPr>
        <p:grpSpPr bwMode="auto">
          <a:xfrm>
            <a:off x="76200" y="176213"/>
            <a:ext cx="8745538" cy="161925"/>
            <a:chOff x="48" y="111"/>
            <a:chExt cx="5509" cy="102"/>
          </a:xfrm>
        </p:grpSpPr>
        <p:sp>
          <p:nvSpPr>
            <p:cNvPr id="25614" name="Rectangle 17"/>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5615" name="Rectangle 18"/>
            <p:cNvSpPr>
              <a:spLocks noChangeArrowheads="1"/>
            </p:cNvSpPr>
            <p:nvPr/>
          </p:nvSpPr>
          <p:spPr bwMode="auto">
            <a:xfrm rot="5400000" flipV="1">
              <a:off x="2783" y="-2624"/>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grpSp>
      <p:grpSp>
        <p:nvGrpSpPr>
          <p:cNvPr id="6" name="Group 19"/>
          <p:cNvGrpSpPr>
            <a:grpSpLocks/>
          </p:cNvGrpSpPr>
          <p:nvPr/>
        </p:nvGrpSpPr>
        <p:grpSpPr bwMode="auto">
          <a:xfrm>
            <a:off x="71438" y="176213"/>
            <a:ext cx="8745537" cy="161925"/>
            <a:chOff x="48" y="111"/>
            <a:chExt cx="5509" cy="102"/>
          </a:xfrm>
        </p:grpSpPr>
        <p:sp>
          <p:nvSpPr>
            <p:cNvPr id="25612" name="Rectangle 20"/>
            <p:cNvSpPr>
              <a:spLocks noChangeArrowheads="1"/>
            </p:cNvSpPr>
            <p:nvPr/>
          </p:nvSpPr>
          <p:spPr bwMode="auto">
            <a:xfrm rot="5400000" flipV="1">
              <a:off x="2853" y="-2491"/>
              <a:ext cx="37" cy="5371"/>
            </a:xfrm>
            <a:prstGeom prst="rect">
              <a:avLst/>
            </a:prstGeom>
            <a:gradFill rotWithShape="0">
              <a:gsLst>
                <a:gs pos="0">
                  <a:schemeClr val="hlink"/>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25613" name="Rectangle 21"/>
            <p:cNvSpPr>
              <a:spLocks noChangeArrowheads="1"/>
            </p:cNvSpPr>
            <p:nvPr/>
          </p:nvSpPr>
          <p:spPr bwMode="auto">
            <a:xfrm rot="5400000" flipV="1">
              <a:off x="2784" y="-2625"/>
              <a:ext cx="38" cy="5509"/>
            </a:xfrm>
            <a:prstGeom prst="rect">
              <a:avLst/>
            </a:prstGeom>
            <a:gradFill rotWithShape="0">
              <a:gsLst>
                <a:gs pos="0">
                  <a:schemeClr val="accent1"/>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grpSp>
    </p:spTree>
  </p:cSld>
  <p:clrMap bg1="dk2" tx1="lt1" bg2="dk1" tx2="lt2" accent1="accent1" accent2="accent2" accent3="accent3" accent4="accent4" accent5="accent5" accent6="accent6" hlink="hlink" folHlink="folHlink"/>
  <p:sldLayoutIdLst>
    <p:sldLayoutId id="2147510289" r:id="rId1"/>
    <p:sldLayoutId id="2147509713" r:id="rId2"/>
    <p:sldLayoutId id="2147509714" r:id="rId3"/>
    <p:sldLayoutId id="2147509715" r:id="rId4"/>
    <p:sldLayoutId id="2147509716" r:id="rId5"/>
    <p:sldLayoutId id="2147509717" r:id="rId6"/>
    <p:sldLayoutId id="2147509718" r:id="rId7"/>
    <p:sldLayoutId id="2147509719" r:id="rId8"/>
    <p:sldLayoutId id="2147509720" r:id="rId9"/>
    <p:sldLayoutId id="2147509721" r:id="rId10"/>
    <p:sldLayoutId id="2147509722" r:id="rId11"/>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36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2pPr>
      <a:lvl3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3pPr>
      <a:lvl4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4pPr>
      <a:lvl5pPr algn="l" rtl="0" eaLnBrk="0" fontAlgn="base" hangingPunct="0">
        <a:spcBef>
          <a:spcPct val="0"/>
        </a:spcBef>
        <a:spcAft>
          <a:spcPct val="0"/>
        </a:spcAft>
        <a:defRPr sz="3600">
          <a:solidFill>
            <a:schemeClr val="tx2"/>
          </a:solidFill>
          <a:latin typeface="Helvetica" pitchFamily="-105" charset="0"/>
          <a:ea typeface="ＭＳ Ｐゴシック" charset="-128"/>
          <a:cs typeface="ＭＳ Ｐゴシック" charset="-128"/>
        </a:defRPr>
      </a:lvl5pPr>
      <a:lvl6pPr marL="457200" algn="l" rtl="0" fontAlgn="base">
        <a:spcBef>
          <a:spcPct val="0"/>
        </a:spcBef>
        <a:spcAft>
          <a:spcPct val="0"/>
        </a:spcAft>
        <a:defRPr sz="3600">
          <a:solidFill>
            <a:schemeClr val="tx2"/>
          </a:solidFill>
          <a:latin typeface="Helvetica" pitchFamily="-105" charset="0"/>
        </a:defRPr>
      </a:lvl6pPr>
      <a:lvl7pPr marL="914400" algn="l" rtl="0" fontAlgn="base">
        <a:spcBef>
          <a:spcPct val="0"/>
        </a:spcBef>
        <a:spcAft>
          <a:spcPct val="0"/>
        </a:spcAft>
        <a:defRPr sz="3600">
          <a:solidFill>
            <a:schemeClr val="tx2"/>
          </a:solidFill>
          <a:latin typeface="Helvetica" pitchFamily="-105" charset="0"/>
        </a:defRPr>
      </a:lvl7pPr>
      <a:lvl8pPr marL="1371600" algn="l" rtl="0" fontAlgn="base">
        <a:spcBef>
          <a:spcPct val="0"/>
        </a:spcBef>
        <a:spcAft>
          <a:spcPct val="0"/>
        </a:spcAft>
        <a:defRPr sz="3600">
          <a:solidFill>
            <a:schemeClr val="tx2"/>
          </a:solidFill>
          <a:latin typeface="Helvetica" pitchFamily="-105" charset="0"/>
        </a:defRPr>
      </a:lvl8pPr>
      <a:lvl9pPr marL="1828800" algn="l" rtl="0" fontAlgn="base">
        <a:spcBef>
          <a:spcPct val="0"/>
        </a:spcBef>
        <a:spcAft>
          <a:spcPct val="0"/>
        </a:spcAft>
        <a:defRPr sz="3600">
          <a:solidFill>
            <a:schemeClr val="tx2"/>
          </a:solidFill>
          <a:latin typeface="Helvetica" pitchFamily="-105" charset="0"/>
        </a:defRPr>
      </a:lvl9pPr>
    </p:titleStyle>
    <p:bodyStyle>
      <a:lvl1pPr marL="342900" indent="-342900" algn="l" rtl="0" eaLnBrk="0" fontAlgn="base" hangingPunct="0">
        <a:spcBef>
          <a:spcPct val="20000"/>
        </a:spcBef>
        <a:spcAft>
          <a:spcPct val="0"/>
        </a:spcAft>
        <a:buClr>
          <a:schemeClr val="accent1"/>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hlink"/>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accent1"/>
        </a:buClr>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2390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2391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imes New Roman" charset="0"/>
              </a:defRPr>
            </a:lvl1pPr>
          </a:lstStyle>
          <a:p>
            <a:pPr>
              <a:defRPr/>
            </a:pPr>
            <a:fld id="{A0EE1599-A32B-E843-AE1E-091EB134BDD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992" r:id="rId1"/>
    <p:sldLayoutId id="2147509993" r:id="rId2"/>
    <p:sldLayoutId id="2147509994" r:id="rId3"/>
    <p:sldLayoutId id="2147509995" r:id="rId4"/>
    <p:sldLayoutId id="2147509996" r:id="rId5"/>
    <p:sldLayoutId id="2147509997" r:id="rId6"/>
    <p:sldLayoutId id="2147509998" r:id="rId7"/>
    <p:sldLayoutId id="2147509999" r:id="rId8"/>
    <p:sldLayoutId id="2147510000" r:id="rId9"/>
    <p:sldLayoutId id="2147510001" r:id="rId10"/>
    <p:sldLayoutId id="2147510002" r:id="rId1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b="1">
          <a:solidFill>
            <a:schemeClr val="tx2"/>
          </a:solidFill>
          <a:latin typeface="Times New Roman"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08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208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208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cs typeface="MS Pゴシック" charset="0"/>
              </a:defRPr>
            </a:lvl1pPr>
          </a:lstStyle>
          <a:p>
            <a:pPr>
              <a:defRPr/>
            </a:pPr>
            <a:fld id="{6695B34D-9F15-844B-B9CA-EFF2C4369AF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003" r:id="rId1"/>
    <p:sldLayoutId id="2147510004" r:id="rId2"/>
    <p:sldLayoutId id="2147510005" r:id="rId3"/>
    <p:sldLayoutId id="2147510006" r:id="rId4"/>
    <p:sldLayoutId id="2147510007" r:id="rId5"/>
    <p:sldLayoutId id="2147510008" r:id="rId6"/>
    <p:sldLayoutId id="2147510009" r:id="rId7"/>
    <p:sldLayoutId id="2147510010" r:id="rId8"/>
    <p:sldLayoutId id="2147510011" r:id="rId9"/>
    <p:sldLayoutId id="2147510012" r:id="rId10"/>
    <p:sldLayoutId id="2147510013" r:id="rId11"/>
  </p:sldLayoutIdLst>
  <p:hf sldNum="0" hdr="0"/>
  <p:txStyles>
    <p:titleStyle>
      <a:lvl1pPr algn="ctr" rtl="0" eaLnBrk="0" fontAlgn="base" hangingPunct="0">
        <a:spcBef>
          <a:spcPct val="0"/>
        </a:spcBef>
        <a:spcAft>
          <a:spcPct val="0"/>
        </a:spcAft>
        <a:defRPr sz="4400" b="1">
          <a:solidFill>
            <a:schemeClr val="tx2"/>
          </a:solidFill>
          <a:latin typeface="+mj-lt"/>
          <a:ea typeface="ＭＳ Ｐゴシック" charset="0"/>
          <a:cs typeface="+mj-cs"/>
        </a:defRPr>
      </a:lvl1pPr>
      <a:lvl2pPr algn="ctr" rtl="0" eaLnBrk="0" fontAlgn="base" hangingPunct="0">
        <a:spcBef>
          <a:spcPct val="0"/>
        </a:spcBef>
        <a:spcAft>
          <a:spcPct val="0"/>
        </a:spcAft>
        <a:defRPr sz="4400" b="1">
          <a:solidFill>
            <a:schemeClr val="tx2"/>
          </a:solidFill>
          <a:latin typeface="Verdana" pitchFamily="-105" charset="0"/>
          <a:ea typeface="ＭＳ Ｐゴシック" charset="0"/>
          <a:cs typeface="MS Pゴシック" pitchFamily="-92" charset="-128"/>
        </a:defRPr>
      </a:lvl2pPr>
      <a:lvl3pPr algn="ctr" rtl="0" eaLnBrk="0" fontAlgn="base" hangingPunct="0">
        <a:spcBef>
          <a:spcPct val="0"/>
        </a:spcBef>
        <a:spcAft>
          <a:spcPct val="0"/>
        </a:spcAft>
        <a:defRPr sz="4400" b="1">
          <a:solidFill>
            <a:schemeClr val="tx2"/>
          </a:solidFill>
          <a:latin typeface="Verdana" pitchFamily="-105" charset="0"/>
          <a:ea typeface="ＭＳ Ｐゴシック" charset="0"/>
          <a:cs typeface="MS Pゴシック" pitchFamily="-92" charset="-128"/>
        </a:defRPr>
      </a:lvl3pPr>
      <a:lvl4pPr algn="ctr" rtl="0" eaLnBrk="0" fontAlgn="base" hangingPunct="0">
        <a:spcBef>
          <a:spcPct val="0"/>
        </a:spcBef>
        <a:spcAft>
          <a:spcPct val="0"/>
        </a:spcAft>
        <a:defRPr sz="4400" b="1">
          <a:solidFill>
            <a:schemeClr val="tx2"/>
          </a:solidFill>
          <a:latin typeface="Verdana" pitchFamily="-105" charset="0"/>
          <a:ea typeface="ＭＳ Ｐゴシック" charset="0"/>
          <a:cs typeface="MS Pゴシック" pitchFamily="-92" charset="-128"/>
        </a:defRPr>
      </a:lvl4pPr>
      <a:lvl5pPr algn="ctr" rtl="0" eaLnBrk="0" fontAlgn="base" hangingPunct="0">
        <a:spcBef>
          <a:spcPct val="0"/>
        </a:spcBef>
        <a:spcAft>
          <a:spcPct val="0"/>
        </a:spcAft>
        <a:defRPr sz="4400" b="1">
          <a:solidFill>
            <a:schemeClr val="tx2"/>
          </a:solidFill>
          <a:latin typeface="Verdana" pitchFamily="-105" charset="0"/>
          <a:ea typeface="ＭＳ Ｐゴシック" charset="0"/>
          <a:cs typeface="MS Pゴシック" pitchFamily="-92" charset="-128"/>
        </a:defRPr>
      </a:lvl5pPr>
      <a:lvl6pPr marL="457200" algn="ctr" rtl="0" fontAlgn="base">
        <a:spcBef>
          <a:spcPct val="0"/>
        </a:spcBef>
        <a:spcAft>
          <a:spcPct val="0"/>
        </a:spcAft>
        <a:defRPr sz="4400" b="1">
          <a:solidFill>
            <a:schemeClr val="tx2"/>
          </a:solidFill>
          <a:latin typeface="Verdana" pitchFamily="-105" charset="0"/>
          <a:ea typeface="MS Pゴシック" pitchFamily="-92" charset="-128"/>
          <a:cs typeface="MS Pゴシック" pitchFamily="-92" charset="-128"/>
        </a:defRPr>
      </a:lvl6pPr>
      <a:lvl7pPr marL="914400" algn="ctr" rtl="0" fontAlgn="base">
        <a:spcBef>
          <a:spcPct val="0"/>
        </a:spcBef>
        <a:spcAft>
          <a:spcPct val="0"/>
        </a:spcAft>
        <a:defRPr sz="4400" b="1">
          <a:solidFill>
            <a:schemeClr val="tx2"/>
          </a:solidFill>
          <a:latin typeface="Verdana" pitchFamily="-105" charset="0"/>
          <a:ea typeface="MS Pゴシック" pitchFamily="-92" charset="-128"/>
          <a:cs typeface="MS Pゴシック" pitchFamily="-92" charset="-128"/>
        </a:defRPr>
      </a:lvl7pPr>
      <a:lvl8pPr marL="1371600" algn="ctr" rtl="0" fontAlgn="base">
        <a:spcBef>
          <a:spcPct val="0"/>
        </a:spcBef>
        <a:spcAft>
          <a:spcPct val="0"/>
        </a:spcAft>
        <a:defRPr sz="4400" b="1">
          <a:solidFill>
            <a:schemeClr val="tx2"/>
          </a:solidFill>
          <a:latin typeface="Verdana" pitchFamily="-105" charset="0"/>
          <a:ea typeface="MS Pゴシック" pitchFamily="-92" charset="-128"/>
          <a:cs typeface="MS Pゴシック" pitchFamily="-92" charset="-128"/>
        </a:defRPr>
      </a:lvl8pPr>
      <a:lvl9pPr marL="1828800" algn="ctr" rtl="0" fontAlgn="base">
        <a:spcBef>
          <a:spcPct val="0"/>
        </a:spcBef>
        <a:spcAft>
          <a:spcPct val="0"/>
        </a:spcAft>
        <a:defRPr sz="4400" b="1">
          <a:solidFill>
            <a:schemeClr val="tx2"/>
          </a:solidFill>
          <a:latin typeface="Verdana"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D"/>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charset="0"/>
        <a:buChar char="C"/>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D"/>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C"/>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05" charset="2"/>
        <a:buChar char="D"/>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05" charset="2"/>
        <a:buChar char="D"/>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05" charset="2"/>
        <a:buChar char="D"/>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05" charset="2"/>
        <a:buChar char="D"/>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a:outerShdw blurRad="63500" dist="35907" dir="16979964"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a:outerShdw blurRad="63500" dist="25400" dir="169799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77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77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177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pPr>
              <a:defRPr/>
            </a:pPr>
            <a:fld id="{85D1A4E2-C090-5946-9B17-0B28223EA0B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014" r:id="rId1"/>
    <p:sldLayoutId id="2147510015" r:id="rId2"/>
    <p:sldLayoutId id="2147510016" r:id="rId3"/>
    <p:sldLayoutId id="2147510017" r:id="rId4"/>
    <p:sldLayoutId id="2147510018" r:id="rId5"/>
    <p:sldLayoutId id="2147510019" r:id="rId6"/>
    <p:sldLayoutId id="2147510020" r:id="rId7"/>
    <p:sldLayoutId id="2147510021" r:id="rId8"/>
    <p:sldLayoutId id="2147510022" r:id="rId9"/>
    <p:sldLayoutId id="2147510023" r:id="rId10"/>
    <p:sldLayoutId id="2147510024"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6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6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46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146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146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12599886"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Century Gothic" charset="0"/>
              </a:defRPr>
            </a:lvl1pPr>
          </a:lstStyle>
          <a:p>
            <a:pPr>
              <a:defRPr/>
            </a:pPr>
            <a:fld id="{30688776-B693-2B40-80FC-16AF99A7CB4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025" r:id="rId1"/>
    <p:sldLayoutId id="2147510026" r:id="rId2"/>
    <p:sldLayoutId id="2147510027" r:id="rId3"/>
    <p:sldLayoutId id="2147510028" r:id="rId4"/>
    <p:sldLayoutId id="2147510029" r:id="rId5"/>
    <p:sldLayoutId id="2147510030" r:id="rId6"/>
    <p:sldLayoutId id="2147510031" r:id="rId7"/>
    <p:sldLayoutId id="2147510032" r:id="rId8"/>
    <p:sldLayoutId id="2147510033" r:id="rId9"/>
    <p:sldLayoutId id="2147510034" r:id="rId10"/>
    <p:sldLayoutId id="2147510035"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Century Gothic"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6530" name="Rectangle 2"/>
          <p:cNvSpPr>
            <a:spLocks noGrp="1" noChangeArrowheads="1"/>
          </p:cNvSpPr>
          <p:nvPr>
            <p:ph type="title"/>
          </p:nvPr>
        </p:nvSpPr>
        <p:spPr bwMode="auto">
          <a:xfrm>
            <a:off x="2057400" y="609600"/>
            <a:ext cx="6781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6531" name="Rectangle 3"/>
          <p:cNvSpPr>
            <a:spLocks noGrp="1" noChangeArrowheads="1"/>
          </p:cNvSpPr>
          <p:nvPr>
            <p:ph type="body" idx="1"/>
          </p:nvPr>
        </p:nvSpPr>
        <p:spPr bwMode="auto">
          <a:xfrm>
            <a:off x="2514600" y="1981200"/>
            <a:ext cx="63246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0596" name="Rectangle 4"/>
          <p:cNvSpPr>
            <a:spLocks noGrp="1" noChangeArrowheads="1"/>
          </p:cNvSpPr>
          <p:nvPr>
            <p:ph type="dt" sz="half" idx="2"/>
          </p:nvPr>
        </p:nvSpPr>
        <p:spPr bwMode="auto">
          <a:xfrm>
            <a:off x="914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0597" name="Rectangle 5"/>
          <p:cNvSpPr>
            <a:spLocks noGrp="1" noChangeArrowheads="1"/>
          </p:cNvSpPr>
          <p:nvPr>
            <p:ph type="ftr" sz="quarter" idx="3"/>
          </p:nvPr>
        </p:nvSpPr>
        <p:spPr bwMode="auto">
          <a:xfrm>
            <a:off x="3124200" y="6248400"/>
            <a:ext cx="3429000" cy="457200"/>
          </a:xfrm>
          <a:prstGeom prst="rect">
            <a:avLst/>
          </a:prstGeom>
          <a:noFill/>
          <a:ln w="9525">
            <a:noFill/>
            <a:miter lim="800000"/>
            <a:headEnd/>
            <a:tailEnd/>
          </a:ln>
          <a:effectLst>
            <a:outerShdw blurRad="38100" dist="380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0598"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a:outerShdw blurRad="38100" dist="380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Century Gothic" charset="0"/>
                <a:cs typeface="MS Pゴシック" charset="0"/>
              </a:defRPr>
            </a:lvl1pPr>
          </a:lstStyle>
          <a:p>
            <a:pPr>
              <a:defRPr/>
            </a:pPr>
            <a:fld id="{87801783-7BE9-7049-8676-4B56021568C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07" r:id="rId1"/>
    <p:sldLayoutId id="2147510036" r:id="rId2"/>
    <p:sldLayoutId id="2147510037" r:id="rId3"/>
    <p:sldLayoutId id="2147510038" r:id="rId4"/>
    <p:sldLayoutId id="2147510039" r:id="rId5"/>
    <p:sldLayoutId id="2147510040" r:id="rId6"/>
    <p:sldLayoutId id="2147510041" r:id="rId7"/>
    <p:sldLayoutId id="2147510042" r:id="rId8"/>
    <p:sldLayoutId id="2147510043" r:id="rId9"/>
    <p:sldLayoutId id="2147510044" r:id="rId10"/>
    <p:sldLayoutId id="2147510045" r:id="rId11"/>
  </p:sldLayoutIdLst>
  <p:hf sldNum="0" hdr="0" dt="0"/>
  <p:txStyles>
    <p:titleStyle>
      <a:lvl1pPr algn="l" rtl="0" eaLnBrk="0" fontAlgn="base" hangingPunct="0">
        <a:spcBef>
          <a:spcPct val="0"/>
        </a:spcBef>
        <a:spcAft>
          <a:spcPct val="0"/>
        </a:spcAft>
        <a:defRPr sz="4400">
          <a:solidFill>
            <a:schemeClr val="tx1"/>
          </a:solidFill>
          <a:latin typeface="+mj-lt"/>
          <a:ea typeface="ＭＳ Ｐゴシック" charset="0"/>
          <a:cs typeface="+mj-cs"/>
        </a:defRPr>
      </a:lvl1pPr>
      <a:lvl2pPr algn="l" rtl="0" eaLnBrk="0" fontAlgn="base" hangingPunct="0">
        <a:spcBef>
          <a:spcPct val="0"/>
        </a:spcBef>
        <a:spcAft>
          <a:spcPct val="0"/>
        </a:spcAft>
        <a:defRPr sz="4400">
          <a:solidFill>
            <a:schemeClr val="tx1"/>
          </a:solidFill>
          <a:latin typeface="Century Gothic" pitchFamily="-105" charset="0"/>
          <a:ea typeface="ＭＳ Ｐゴシック" charset="0"/>
          <a:cs typeface="MS Pゴシック" pitchFamily="-92" charset="-128"/>
        </a:defRPr>
      </a:lvl2pPr>
      <a:lvl3pPr algn="l" rtl="0" eaLnBrk="0" fontAlgn="base" hangingPunct="0">
        <a:spcBef>
          <a:spcPct val="0"/>
        </a:spcBef>
        <a:spcAft>
          <a:spcPct val="0"/>
        </a:spcAft>
        <a:defRPr sz="4400">
          <a:solidFill>
            <a:schemeClr val="tx1"/>
          </a:solidFill>
          <a:latin typeface="Century Gothic" pitchFamily="-105" charset="0"/>
          <a:ea typeface="ＭＳ Ｐゴシック" charset="0"/>
          <a:cs typeface="MS Pゴシック" pitchFamily="-92" charset="-128"/>
        </a:defRPr>
      </a:lvl3pPr>
      <a:lvl4pPr algn="l" rtl="0" eaLnBrk="0" fontAlgn="base" hangingPunct="0">
        <a:spcBef>
          <a:spcPct val="0"/>
        </a:spcBef>
        <a:spcAft>
          <a:spcPct val="0"/>
        </a:spcAft>
        <a:defRPr sz="4400">
          <a:solidFill>
            <a:schemeClr val="tx1"/>
          </a:solidFill>
          <a:latin typeface="Century Gothic" pitchFamily="-105" charset="0"/>
          <a:ea typeface="ＭＳ Ｐゴシック" charset="0"/>
          <a:cs typeface="MS Pゴシック" pitchFamily="-92" charset="-128"/>
        </a:defRPr>
      </a:lvl4pPr>
      <a:lvl5pPr algn="l" rtl="0" eaLnBrk="0" fontAlgn="base" hangingPunct="0">
        <a:spcBef>
          <a:spcPct val="0"/>
        </a:spcBef>
        <a:spcAft>
          <a:spcPct val="0"/>
        </a:spcAft>
        <a:defRPr sz="4400">
          <a:solidFill>
            <a:schemeClr val="tx1"/>
          </a:solidFill>
          <a:latin typeface="Century Gothic" pitchFamily="-105" charset="0"/>
          <a:ea typeface="ＭＳ Ｐゴシック" charset="0"/>
          <a:cs typeface="MS Pゴシック" pitchFamily="-92" charset="-128"/>
        </a:defRPr>
      </a:lvl5pPr>
      <a:lvl6pPr marL="457200" algn="l" rtl="0" fontAlgn="base">
        <a:spcBef>
          <a:spcPct val="0"/>
        </a:spcBef>
        <a:spcAft>
          <a:spcPct val="0"/>
        </a:spcAft>
        <a:defRPr sz="4400">
          <a:solidFill>
            <a:schemeClr val="tx1"/>
          </a:solidFill>
          <a:latin typeface="Century Gothic" pitchFamily="-105" charset="0"/>
          <a:ea typeface="MS Pゴシック" pitchFamily="-92" charset="-128"/>
          <a:cs typeface="MS Pゴシック" pitchFamily="-92" charset="-128"/>
        </a:defRPr>
      </a:lvl6pPr>
      <a:lvl7pPr marL="914400" algn="l" rtl="0" fontAlgn="base">
        <a:spcBef>
          <a:spcPct val="0"/>
        </a:spcBef>
        <a:spcAft>
          <a:spcPct val="0"/>
        </a:spcAft>
        <a:defRPr sz="4400">
          <a:solidFill>
            <a:schemeClr val="tx1"/>
          </a:solidFill>
          <a:latin typeface="Century Gothic" pitchFamily="-105" charset="0"/>
          <a:ea typeface="MS Pゴシック" pitchFamily="-92" charset="-128"/>
          <a:cs typeface="MS Pゴシック" pitchFamily="-92" charset="-128"/>
        </a:defRPr>
      </a:lvl7pPr>
      <a:lvl8pPr marL="1371600" algn="l" rtl="0" fontAlgn="base">
        <a:spcBef>
          <a:spcPct val="0"/>
        </a:spcBef>
        <a:spcAft>
          <a:spcPct val="0"/>
        </a:spcAft>
        <a:defRPr sz="4400">
          <a:solidFill>
            <a:schemeClr val="tx1"/>
          </a:solidFill>
          <a:latin typeface="Century Gothic" pitchFamily="-105" charset="0"/>
          <a:ea typeface="MS Pゴシック" pitchFamily="-92" charset="-128"/>
          <a:cs typeface="MS Pゴシック" pitchFamily="-92" charset="-128"/>
        </a:defRPr>
      </a:lvl8pPr>
      <a:lvl9pPr marL="1828800" algn="l" rtl="0" fontAlgn="base">
        <a:spcBef>
          <a:spcPct val="0"/>
        </a:spcBef>
        <a:spcAft>
          <a:spcPct val="0"/>
        </a:spcAft>
        <a:defRPr sz="4400">
          <a:solidFill>
            <a:schemeClr val="tx1"/>
          </a:solidFill>
          <a:latin typeface="Century Gothic"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Monotype Sorts" charset="0"/>
        <a:buChar char="e"/>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Monotype Sorts" charset="0"/>
        <a:buChar char="d"/>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Monotype Sorts" charset="0"/>
        <a:buChar char="e"/>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Monotype Sorts" charset="0"/>
        <a:buChar char="d"/>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Monotype Sorts" charset="0"/>
        <a:buChar char="e"/>
        <a:defRPr sz="2000">
          <a:solidFill>
            <a:schemeClr val="tx1"/>
          </a:solidFill>
          <a:latin typeface="+mn-lt"/>
          <a:ea typeface="+mn-ea"/>
          <a:cs typeface="+mn-cs"/>
        </a:defRPr>
      </a:lvl5pPr>
      <a:lvl6pPr marL="2514600" indent="-228600" algn="l" rtl="0" fontAlgn="base">
        <a:spcBef>
          <a:spcPct val="20000"/>
        </a:spcBef>
        <a:spcAft>
          <a:spcPct val="0"/>
        </a:spcAft>
        <a:buFont typeface="Monotype Sorts" pitchFamily="-105" charset="2"/>
        <a:buChar char="e"/>
        <a:defRPr sz="2000">
          <a:solidFill>
            <a:schemeClr val="tx1"/>
          </a:solidFill>
          <a:latin typeface="+mn-lt"/>
          <a:ea typeface="+mn-ea"/>
          <a:cs typeface="+mn-cs"/>
        </a:defRPr>
      </a:lvl6pPr>
      <a:lvl7pPr marL="2971800" indent="-228600" algn="l" rtl="0" fontAlgn="base">
        <a:spcBef>
          <a:spcPct val="20000"/>
        </a:spcBef>
        <a:spcAft>
          <a:spcPct val="0"/>
        </a:spcAft>
        <a:buFont typeface="Monotype Sorts" pitchFamily="-105" charset="2"/>
        <a:buChar char="e"/>
        <a:defRPr sz="2000">
          <a:solidFill>
            <a:schemeClr val="tx1"/>
          </a:solidFill>
          <a:latin typeface="+mn-lt"/>
          <a:ea typeface="+mn-ea"/>
          <a:cs typeface="+mn-cs"/>
        </a:defRPr>
      </a:lvl7pPr>
      <a:lvl8pPr marL="3429000" indent="-228600" algn="l" rtl="0" fontAlgn="base">
        <a:spcBef>
          <a:spcPct val="20000"/>
        </a:spcBef>
        <a:spcAft>
          <a:spcPct val="0"/>
        </a:spcAft>
        <a:buFont typeface="Monotype Sorts" pitchFamily="-105" charset="2"/>
        <a:buChar char="e"/>
        <a:defRPr sz="2000">
          <a:solidFill>
            <a:schemeClr val="tx1"/>
          </a:solidFill>
          <a:latin typeface="+mn-lt"/>
          <a:ea typeface="+mn-ea"/>
          <a:cs typeface="+mn-cs"/>
        </a:defRPr>
      </a:lvl8pPr>
      <a:lvl9pPr marL="3886200" indent="-228600" algn="l" rtl="0" fontAlgn="base">
        <a:spcBef>
          <a:spcPct val="20000"/>
        </a:spcBef>
        <a:spcAft>
          <a:spcPct val="0"/>
        </a:spcAft>
        <a:buFont typeface="Monotype Sorts" pitchFamily="-105" charset="2"/>
        <a:buChar char="e"/>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752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752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752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752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82A3DA91-97E6-FD43-AD2C-41E77E114BD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046" r:id="rId1"/>
    <p:sldLayoutId id="2147510047" r:id="rId2"/>
    <p:sldLayoutId id="2147510048" r:id="rId3"/>
    <p:sldLayoutId id="2147510049" r:id="rId4"/>
    <p:sldLayoutId id="2147510050" r:id="rId5"/>
    <p:sldLayoutId id="2147510051" r:id="rId6"/>
    <p:sldLayoutId id="2147510052" r:id="rId7"/>
    <p:sldLayoutId id="2147510053" r:id="rId8"/>
    <p:sldLayoutId id="2147510054" r:id="rId9"/>
    <p:sldLayoutId id="2147510055" r:id="rId10"/>
    <p:sldLayoutId id="2147510056"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105" charset="-52"/>
        <a:buChar char="•"/>
        <a:defRPr sz="2000">
          <a:solidFill>
            <a:schemeClr val="tx1"/>
          </a:solidFill>
          <a:latin typeface="+mn-lt"/>
          <a:ea typeface="+mn-ea"/>
        </a:defRPr>
      </a:lvl6pPr>
      <a:lvl7pPr marL="2971800" indent="-228600" algn="l" rtl="0" fontAlgn="base">
        <a:spcBef>
          <a:spcPct val="20000"/>
        </a:spcBef>
        <a:spcAft>
          <a:spcPct val="0"/>
        </a:spcAft>
        <a:buFont typeface="Tahoma" pitchFamily="-105" charset="-52"/>
        <a:buChar char="•"/>
        <a:defRPr sz="2000">
          <a:solidFill>
            <a:schemeClr val="tx1"/>
          </a:solidFill>
          <a:latin typeface="+mn-lt"/>
          <a:ea typeface="+mn-ea"/>
        </a:defRPr>
      </a:lvl7pPr>
      <a:lvl8pPr marL="3429000" indent="-228600" algn="l" rtl="0" fontAlgn="base">
        <a:spcBef>
          <a:spcPct val="20000"/>
        </a:spcBef>
        <a:spcAft>
          <a:spcPct val="0"/>
        </a:spcAft>
        <a:buFont typeface="Tahoma" pitchFamily="-105" charset="-52"/>
        <a:buChar char="•"/>
        <a:defRPr sz="2000">
          <a:solidFill>
            <a:schemeClr val="tx1"/>
          </a:solidFill>
          <a:latin typeface="+mn-lt"/>
          <a:ea typeface="+mn-ea"/>
        </a:defRPr>
      </a:lvl8pPr>
      <a:lvl9pPr marL="3886200" indent="-228600" algn="l" rtl="0" fontAlgn="base">
        <a:spcBef>
          <a:spcPct val="20000"/>
        </a:spcBef>
        <a:spcAft>
          <a:spcPct val="0"/>
        </a:spcAft>
        <a:buFont typeface="Tahoma" pitchFamily="-105" charset="-5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1106" name="Group 2"/>
          <p:cNvGrpSpPr>
            <a:grpSpLocks/>
          </p:cNvGrpSpPr>
          <p:nvPr/>
        </p:nvGrpSpPr>
        <p:grpSpPr bwMode="auto">
          <a:xfrm>
            <a:off x="0" y="0"/>
            <a:ext cx="9144000" cy="6858000"/>
            <a:chOff x="0" y="0"/>
            <a:chExt cx="5760" cy="4320"/>
          </a:xfrm>
        </p:grpSpPr>
        <p:pic>
          <p:nvPicPr>
            <p:cNvPr id="431112" name="Picture 3" descr="299_B_JuiceDrop"/>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73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1113" name="Rectangle 4"/>
            <p:cNvSpPr>
              <a:spLocks noChangeArrowheads="1"/>
            </p:cNvSpPr>
            <p:nvPr/>
          </p:nvSpPr>
          <p:spPr bwMode="auto">
            <a:xfrm>
              <a:off x="1008" y="0"/>
              <a:ext cx="4752" cy="43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grpSp>
      <p:sp>
        <p:nvSpPr>
          <p:cNvPr id="431107" name="Rectangle 5"/>
          <p:cNvSpPr>
            <a:spLocks noGrp="1" noChangeArrowheads="1"/>
          </p:cNvSpPr>
          <p:nvPr>
            <p:ph type="title"/>
          </p:nvPr>
        </p:nvSpPr>
        <p:spPr bwMode="auto">
          <a:xfrm>
            <a:off x="1752600" y="457200"/>
            <a:ext cx="7086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1108" name="Rectangle 6"/>
          <p:cNvSpPr>
            <a:spLocks noGrp="1" noChangeArrowheads="1"/>
          </p:cNvSpPr>
          <p:nvPr>
            <p:ph type="body" idx="1"/>
          </p:nvPr>
        </p:nvSpPr>
        <p:spPr bwMode="auto">
          <a:xfrm>
            <a:off x="1752600" y="1828800"/>
            <a:ext cx="70866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31" name="Rectangle 7"/>
          <p:cNvSpPr>
            <a:spLocks noGrp="1" noChangeArrowheads="1"/>
          </p:cNvSpPr>
          <p:nvPr>
            <p:ph type="dt" sz="half" idx="2"/>
          </p:nvPr>
        </p:nvSpPr>
        <p:spPr bwMode="auto">
          <a:xfrm>
            <a:off x="1768475" y="6248400"/>
            <a:ext cx="1736725"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3432" name="Rectangle 8"/>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03433" name="Rectangle 9"/>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2E9EF314-CB77-8F4A-ADD8-E0DD049F336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08" r:id="rId1"/>
    <p:sldLayoutId id="2147510057" r:id="rId2"/>
    <p:sldLayoutId id="2147510058" r:id="rId3"/>
    <p:sldLayoutId id="2147510059" r:id="rId4"/>
    <p:sldLayoutId id="2147510060" r:id="rId5"/>
    <p:sldLayoutId id="2147510061" r:id="rId6"/>
    <p:sldLayoutId id="2147510062" r:id="rId7"/>
    <p:sldLayoutId id="2147510063" r:id="rId8"/>
    <p:sldLayoutId id="2147510064" r:id="rId9"/>
    <p:sldLayoutId id="2147510065" r:id="rId10"/>
    <p:sldLayoutId id="2147510066" r:id="rId11"/>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6pPr>
      <a:lvl7pPr marL="914400" algn="l"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7pPr>
      <a:lvl8pPr marL="1371600" algn="l"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8pPr>
      <a:lvl9pPr marL="1828800" algn="l"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lr>
          <a:srgbClr val="EB0012"/>
        </a:buClr>
        <a:buFont typeface="Wingdings" charset="0"/>
        <a:buChar char="§"/>
        <a:defRPr sz="2400">
          <a:solidFill>
            <a:schemeClr val="tx1"/>
          </a:solidFill>
          <a:latin typeface="+mn-lt"/>
          <a:ea typeface="+mn-ea"/>
        </a:defRPr>
      </a:lvl2pPr>
      <a:lvl3pPr marL="1143000" indent="-228600" algn="l" rtl="0" eaLnBrk="0" fontAlgn="base" hangingPunct="0">
        <a:spcBef>
          <a:spcPct val="20000"/>
        </a:spcBef>
        <a:spcAft>
          <a:spcPct val="0"/>
        </a:spcAft>
        <a:buClr>
          <a:srgbClr val="10019F"/>
        </a:buClr>
        <a:buFont typeface="Wingdings"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a:solidFill>
            <a:schemeClr val="tx1"/>
          </a:solidFill>
          <a:latin typeface="+mn-lt"/>
          <a:ea typeface="+mn-ea"/>
        </a:defRPr>
      </a:lvl4pPr>
      <a:lvl5pPr marL="2057400" indent="-228600" algn="l" rtl="0" eaLnBrk="0" fontAlgn="base" hangingPunct="0">
        <a:spcBef>
          <a:spcPct val="20000"/>
        </a:spcBef>
        <a:spcAft>
          <a:spcPct val="0"/>
        </a:spcAft>
        <a:buClr>
          <a:srgbClr val="8000FF"/>
        </a:buClr>
        <a:buFont typeface="Wingdings" charset="0"/>
        <a:buChar char="§"/>
        <a:defRPr>
          <a:solidFill>
            <a:schemeClr val="tx1"/>
          </a:solidFill>
          <a:latin typeface="+mn-lt"/>
          <a:ea typeface="+mn-ea"/>
        </a:defRPr>
      </a:lvl5pPr>
      <a:lvl6pPr marL="2514600" indent="-228600" algn="l" rtl="0" fontAlgn="base">
        <a:spcBef>
          <a:spcPct val="20000"/>
        </a:spcBef>
        <a:spcAft>
          <a:spcPct val="0"/>
        </a:spcAft>
        <a:buClr>
          <a:srgbClr val="8000FF"/>
        </a:buClr>
        <a:buFont typeface="Wingdings" pitchFamily="-105" charset="2"/>
        <a:buChar char="§"/>
        <a:defRPr>
          <a:solidFill>
            <a:schemeClr val="tx1"/>
          </a:solidFill>
          <a:latin typeface="+mn-lt"/>
          <a:ea typeface="+mn-ea"/>
        </a:defRPr>
      </a:lvl6pPr>
      <a:lvl7pPr marL="2971800" indent="-228600" algn="l" rtl="0" fontAlgn="base">
        <a:spcBef>
          <a:spcPct val="20000"/>
        </a:spcBef>
        <a:spcAft>
          <a:spcPct val="0"/>
        </a:spcAft>
        <a:buClr>
          <a:srgbClr val="8000FF"/>
        </a:buClr>
        <a:buFont typeface="Wingdings" pitchFamily="-105" charset="2"/>
        <a:buChar char="§"/>
        <a:defRPr>
          <a:solidFill>
            <a:schemeClr val="tx1"/>
          </a:solidFill>
          <a:latin typeface="+mn-lt"/>
          <a:ea typeface="+mn-ea"/>
        </a:defRPr>
      </a:lvl7pPr>
      <a:lvl8pPr marL="3429000" indent="-228600" algn="l" rtl="0" fontAlgn="base">
        <a:spcBef>
          <a:spcPct val="20000"/>
        </a:spcBef>
        <a:spcAft>
          <a:spcPct val="0"/>
        </a:spcAft>
        <a:buClr>
          <a:srgbClr val="8000FF"/>
        </a:buClr>
        <a:buFont typeface="Wingdings" pitchFamily="-105" charset="2"/>
        <a:buChar char="§"/>
        <a:defRPr>
          <a:solidFill>
            <a:schemeClr val="tx1"/>
          </a:solidFill>
          <a:latin typeface="+mn-lt"/>
          <a:ea typeface="+mn-ea"/>
        </a:defRPr>
      </a:lvl8pPr>
      <a:lvl9pPr marL="3886200" indent="-228600" algn="l" rtl="0" fontAlgn="base">
        <a:spcBef>
          <a:spcPct val="20000"/>
        </a:spcBef>
        <a:spcAft>
          <a:spcPct val="0"/>
        </a:spcAft>
        <a:buClr>
          <a:srgbClr val="8000FF"/>
        </a:buClr>
        <a:buFont typeface="Wingdings" pitchFamily="-105" charset="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bwMode="auto">
          <a:xfrm>
            <a:off x="685800" y="228600"/>
            <a:ext cx="7772400" cy="12954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3395" name="Rectangle 3"/>
          <p:cNvSpPr>
            <a:spLocks noGrp="1" noChangeArrowheads="1"/>
          </p:cNvSpPr>
          <p:nvPr>
            <p:ph type="body" idx="1"/>
          </p:nvPr>
        </p:nvSpPr>
        <p:spPr bwMode="auto">
          <a:xfrm>
            <a:off x="914400" y="2438400"/>
            <a:ext cx="75438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1066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ea typeface="+mn-ea"/>
                <a:cs typeface="+mn-cs"/>
              </a:defRPr>
            </a:lvl1pPr>
          </a:lstStyle>
          <a:p>
            <a:pPr>
              <a:defRPr/>
            </a:pPr>
            <a:endParaRPr lang="en-US"/>
          </a:p>
        </p:txBody>
      </p:sp>
      <p:sp>
        <p:nvSpPr>
          <p:cNvPr id="100357" name="Rectangle 5"/>
          <p:cNvSpPr>
            <a:spLocks noGrp="1" noChangeArrowheads="1"/>
          </p:cNvSpPr>
          <p:nvPr>
            <p:ph type="ftr" sz="quarter" idx="3"/>
          </p:nvPr>
        </p:nvSpPr>
        <p:spPr bwMode="auto">
          <a:xfrm>
            <a:off x="32766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mn-lt"/>
                <a:ea typeface="+mn-ea"/>
                <a:cs typeface="+mn-cs"/>
              </a:defRPr>
            </a:lvl1pPr>
          </a:lstStyle>
          <a:p>
            <a:pPr>
              <a:defRPr/>
            </a:pPr>
            <a:endParaRPr lang="en-US"/>
          </a:p>
        </p:txBody>
      </p:sp>
      <p:sp>
        <p:nvSpPr>
          <p:cNvPr id="10035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cs typeface="MS Pゴシック" charset="0"/>
              </a:defRPr>
            </a:lvl1pPr>
          </a:lstStyle>
          <a:p>
            <a:pPr>
              <a:defRPr/>
            </a:pPr>
            <a:fld id="{89B00DEA-46B8-594E-8C72-8CE4266609A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09" r:id="rId1"/>
    <p:sldLayoutId id="2147510067" r:id="rId2"/>
    <p:sldLayoutId id="2147510068" r:id="rId3"/>
    <p:sldLayoutId id="2147510069" r:id="rId4"/>
    <p:sldLayoutId id="2147510070" r:id="rId5"/>
    <p:sldLayoutId id="2147510071" r:id="rId6"/>
    <p:sldLayoutId id="2147510072" r:id="rId7"/>
    <p:sldLayoutId id="2147510073" r:id="rId8"/>
    <p:sldLayoutId id="2147510074" r:id="rId9"/>
    <p:sldLayoutId id="2147510075" r:id="rId10"/>
    <p:sldLayoutId id="2147510076" r:id="rId11"/>
  </p:sldLayoutIdLst>
  <p:txStyles>
    <p:titleStyle>
      <a:lvl1pPr algn="ctr" rtl="0" eaLnBrk="0" fontAlgn="base" hangingPunct="0">
        <a:spcBef>
          <a:spcPct val="0"/>
        </a:spcBef>
        <a:spcAft>
          <a:spcPct val="0"/>
        </a:spcAft>
        <a:defRPr sz="5400">
          <a:solidFill>
            <a:schemeClr val="tx2"/>
          </a:solidFill>
          <a:latin typeface="+mj-lt"/>
          <a:ea typeface="ＭＳ Ｐゴシック" charset="0"/>
          <a:cs typeface="+mj-cs"/>
        </a:defRPr>
      </a:lvl1pPr>
      <a:lvl2pPr algn="ctr" rtl="0" eaLnBrk="0" fontAlgn="base" hangingPunct="0">
        <a:spcBef>
          <a:spcPct val="0"/>
        </a:spcBef>
        <a:spcAft>
          <a:spcPct val="0"/>
        </a:spcAft>
        <a:defRPr sz="5400">
          <a:solidFill>
            <a:schemeClr val="tx2"/>
          </a:solidFill>
          <a:latin typeface="Curlz MT" pitchFamily="-105" charset="0"/>
          <a:ea typeface="ＭＳ Ｐゴシック" charset="0"/>
          <a:cs typeface="MS Pゴシック" pitchFamily="-92" charset="-128"/>
        </a:defRPr>
      </a:lvl2pPr>
      <a:lvl3pPr algn="ctr" rtl="0" eaLnBrk="0" fontAlgn="base" hangingPunct="0">
        <a:spcBef>
          <a:spcPct val="0"/>
        </a:spcBef>
        <a:spcAft>
          <a:spcPct val="0"/>
        </a:spcAft>
        <a:defRPr sz="5400">
          <a:solidFill>
            <a:schemeClr val="tx2"/>
          </a:solidFill>
          <a:latin typeface="Curlz MT" pitchFamily="-105" charset="0"/>
          <a:ea typeface="ＭＳ Ｐゴシック" charset="0"/>
          <a:cs typeface="MS Pゴシック" pitchFamily="-92" charset="-128"/>
        </a:defRPr>
      </a:lvl3pPr>
      <a:lvl4pPr algn="ctr" rtl="0" eaLnBrk="0" fontAlgn="base" hangingPunct="0">
        <a:spcBef>
          <a:spcPct val="0"/>
        </a:spcBef>
        <a:spcAft>
          <a:spcPct val="0"/>
        </a:spcAft>
        <a:defRPr sz="5400">
          <a:solidFill>
            <a:schemeClr val="tx2"/>
          </a:solidFill>
          <a:latin typeface="Curlz MT" pitchFamily="-105" charset="0"/>
          <a:ea typeface="ＭＳ Ｐゴシック" charset="0"/>
          <a:cs typeface="MS Pゴシック" pitchFamily="-92" charset="-128"/>
        </a:defRPr>
      </a:lvl4pPr>
      <a:lvl5pPr algn="ctr" rtl="0" eaLnBrk="0" fontAlgn="base" hangingPunct="0">
        <a:spcBef>
          <a:spcPct val="0"/>
        </a:spcBef>
        <a:spcAft>
          <a:spcPct val="0"/>
        </a:spcAft>
        <a:defRPr sz="5400">
          <a:solidFill>
            <a:schemeClr val="tx2"/>
          </a:solidFill>
          <a:latin typeface="Curlz MT" pitchFamily="-105" charset="0"/>
          <a:ea typeface="ＭＳ Ｐゴシック" charset="0"/>
          <a:cs typeface="MS Pゴシック" pitchFamily="-92" charset="-128"/>
        </a:defRPr>
      </a:lvl5pPr>
      <a:lvl6pPr marL="457200" algn="ctr" rtl="0" fontAlgn="base">
        <a:spcBef>
          <a:spcPct val="0"/>
        </a:spcBef>
        <a:spcAft>
          <a:spcPct val="0"/>
        </a:spcAft>
        <a:defRPr sz="5400">
          <a:solidFill>
            <a:schemeClr val="tx2"/>
          </a:solidFill>
          <a:latin typeface="Curlz MT" pitchFamily="-105" charset="0"/>
          <a:ea typeface="MS Pゴシック" pitchFamily="-92" charset="-128"/>
          <a:cs typeface="MS Pゴシック" pitchFamily="-92" charset="-128"/>
        </a:defRPr>
      </a:lvl6pPr>
      <a:lvl7pPr marL="914400" algn="ctr" rtl="0" fontAlgn="base">
        <a:spcBef>
          <a:spcPct val="0"/>
        </a:spcBef>
        <a:spcAft>
          <a:spcPct val="0"/>
        </a:spcAft>
        <a:defRPr sz="5400">
          <a:solidFill>
            <a:schemeClr val="tx2"/>
          </a:solidFill>
          <a:latin typeface="Curlz MT" pitchFamily="-105" charset="0"/>
          <a:ea typeface="MS Pゴシック" pitchFamily="-92" charset="-128"/>
          <a:cs typeface="MS Pゴシック" pitchFamily="-92" charset="-128"/>
        </a:defRPr>
      </a:lvl7pPr>
      <a:lvl8pPr marL="1371600" algn="ctr" rtl="0" fontAlgn="base">
        <a:spcBef>
          <a:spcPct val="0"/>
        </a:spcBef>
        <a:spcAft>
          <a:spcPct val="0"/>
        </a:spcAft>
        <a:defRPr sz="5400">
          <a:solidFill>
            <a:schemeClr val="tx2"/>
          </a:solidFill>
          <a:latin typeface="Curlz MT" pitchFamily="-105" charset="0"/>
          <a:ea typeface="MS Pゴシック" pitchFamily="-92" charset="-128"/>
          <a:cs typeface="MS Pゴシック" pitchFamily="-92" charset="-128"/>
        </a:defRPr>
      </a:lvl8pPr>
      <a:lvl9pPr marL="1828800" algn="ctr" rtl="0" fontAlgn="base">
        <a:spcBef>
          <a:spcPct val="0"/>
        </a:spcBef>
        <a:spcAft>
          <a:spcPct val="0"/>
        </a:spcAft>
        <a:defRPr sz="5400">
          <a:solidFill>
            <a:schemeClr val="tx2"/>
          </a:solidFill>
          <a:latin typeface="Curlz MT" pitchFamily="-105" charset="0"/>
          <a:ea typeface="MS Pゴシック" pitchFamily="-92" charset="-128"/>
          <a:cs typeface="MS Pゴシック" pitchFamily="-92" charset="-128"/>
        </a:defRPr>
      </a:lvl9pPr>
    </p:titleStyle>
    <p:bodyStyle>
      <a:lvl1pPr marL="396875" indent="-396875" algn="l" rtl="0" eaLnBrk="0" fontAlgn="base" hangingPunct="0">
        <a:spcBef>
          <a:spcPct val="20000"/>
        </a:spcBef>
        <a:spcAft>
          <a:spcPct val="0"/>
        </a:spcAft>
        <a:buFont typeface="Wingdings" charset="0"/>
        <a:buChar char="ü"/>
        <a:defRPr sz="3200">
          <a:solidFill>
            <a:schemeClr val="tx1"/>
          </a:solidFill>
          <a:latin typeface="+mn-lt"/>
          <a:ea typeface="ＭＳ Ｐゴシック" charset="0"/>
          <a:cs typeface="+mn-cs"/>
        </a:defRPr>
      </a:lvl1pPr>
      <a:lvl2pPr marL="862013" indent="-350838" algn="l" rtl="0" eaLnBrk="0" fontAlgn="base" hangingPunct="0">
        <a:spcBef>
          <a:spcPct val="20000"/>
        </a:spcBef>
        <a:spcAft>
          <a:spcPct val="0"/>
        </a:spcAft>
        <a:buFont typeface="Wingdings" charset="0"/>
        <a:buChar char="ü"/>
        <a:defRPr sz="2800">
          <a:solidFill>
            <a:schemeClr val="tx1"/>
          </a:solidFill>
          <a:latin typeface="+mn-lt"/>
          <a:ea typeface="+mn-ea"/>
          <a:cs typeface="+mn-cs"/>
        </a:defRPr>
      </a:lvl2pPr>
      <a:lvl3pPr marL="1316038" indent="-339725" algn="l" rtl="0" eaLnBrk="0" fontAlgn="base" hangingPunct="0">
        <a:spcBef>
          <a:spcPct val="20000"/>
        </a:spcBef>
        <a:spcAft>
          <a:spcPct val="0"/>
        </a:spcAft>
        <a:buFont typeface="Wingdings" charset="0"/>
        <a:buChar char="ü"/>
        <a:defRPr sz="2400">
          <a:solidFill>
            <a:schemeClr val="tx1"/>
          </a:solidFill>
          <a:latin typeface="+mn-lt"/>
          <a:ea typeface="+mn-ea"/>
          <a:cs typeface="+mn-cs"/>
        </a:defRPr>
      </a:lvl3pPr>
      <a:lvl4pPr marL="1712913" indent="-282575"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4pPr>
      <a:lvl5pPr marL="2108200" indent="-279400" algn="l" rtl="0" eaLnBrk="0" fontAlgn="base" hangingPunct="0">
        <a:spcBef>
          <a:spcPct val="20000"/>
        </a:spcBef>
        <a:spcAft>
          <a:spcPct val="0"/>
        </a:spcAft>
        <a:buFont typeface="Wingdings" charset="0"/>
        <a:buChar char="ü"/>
        <a:defRPr sz="2000">
          <a:solidFill>
            <a:schemeClr val="tx1"/>
          </a:solidFill>
          <a:latin typeface="+mn-lt"/>
          <a:ea typeface="+mn-ea"/>
          <a:cs typeface="+mn-cs"/>
        </a:defRPr>
      </a:lvl5pPr>
      <a:lvl6pPr marL="2565400" indent="-279400" algn="l" rtl="0" fontAlgn="base">
        <a:spcBef>
          <a:spcPct val="20000"/>
        </a:spcBef>
        <a:spcAft>
          <a:spcPct val="0"/>
        </a:spcAft>
        <a:buFont typeface="Wingdings" pitchFamily="-105" charset="2"/>
        <a:buChar char="ü"/>
        <a:defRPr sz="2000">
          <a:solidFill>
            <a:schemeClr val="tx1"/>
          </a:solidFill>
          <a:latin typeface="+mn-lt"/>
          <a:ea typeface="+mn-ea"/>
          <a:cs typeface="+mn-cs"/>
        </a:defRPr>
      </a:lvl6pPr>
      <a:lvl7pPr marL="3022600" indent="-279400" algn="l" rtl="0" fontAlgn="base">
        <a:spcBef>
          <a:spcPct val="20000"/>
        </a:spcBef>
        <a:spcAft>
          <a:spcPct val="0"/>
        </a:spcAft>
        <a:buFont typeface="Wingdings" pitchFamily="-105" charset="2"/>
        <a:buChar char="ü"/>
        <a:defRPr sz="2000">
          <a:solidFill>
            <a:schemeClr val="tx1"/>
          </a:solidFill>
          <a:latin typeface="+mn-lt"/>
          <a:ea typeface="+mn-ea"/>
          <a:cs typeface="+mn-cs"/>
        </a:defRPr>
      </a:lvl7pPr>
      <a:lvl8pPr marL="3479800" indent="-279400" algn="l" rtl="0" fontAlgn="base">
        <a:spcBef>
          <a:spcPct val="20000"/>
        </a:spcBef>
        <a:spcAft>
          <a:spcPct val="0"/>
        </a:spcAft>
        <a:buFont typeface="Wingdings" pitchFamily="-105" charset="2"/>
        <a:buChar char="ü"/>
        <a:defRPr sz="2000">
          <a:solidFill>
            <a:schemeClr val="tx1"/>
          </a:solidFill>
          <a:latin typeface="+mn-lt"/>
          <a:ea typeface="+mn-ea"/>
          <a:cs typeface="+mn-cs"/>
        </a:defRPr>
      </a:lvl8pPr>
      <a:lvl9pPr marL="3937000" indent="-279400" algn="l" rtl="0" fontAlgn="base">
        <a:spcBef>
          <a:spcPct val="20000"/>
        </a:spcBef>
        <a:spcAft>
          <a:spcPct val="0"/>
        </a:spcAft>
        <a:buFont typeface="Wingdings" pitchFamily="-105" charset="2"/>
        <a:buChar char="ü"/>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bwMode="auto">
          <a:xfrm>
            <a:off x="685800" y="609600"/>
            <a:ext cx="8077200" cy="1143000"/>
          </a:xfrm>
          <a:prstGeom prst="rect">
            <a:avLst/>
          </a:prstGeom>
          <a:noFill/>
          <a:ln w="9525">
            <a:noFill/>
            <a:miter lim="800000"/>
            <a:headEnd/>
            <a:tailEnd/>
          </a:ln>
          <a:effectLst>
            <a:outerShdw blurRad="889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55683" name="Rectangle 3"/>
          <p:cNvSpPr>
            <a:spLocks noGrp="1" noChangeArrowheads="1"/>
          </p:cNvSpPr>
          <p:nvPr>
            <p:ph type="body" idx="1"/>
          </p:nvPr>
        </p:nvSpPr>
        <p:spPr bwMode="auto">
          <a:xfrm>
            <a:off x="1905000" y="1981200"/>
            <a:ext cx="6858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7284" name="Rectangle 4"/>
          <p:cNvSpPr>
            <a:spLocks noGrp="1" noChangeArrowheads="1"/>
          </p:cNvSpPr>
          <p:nvPr>
            <p:ph type="dt" sz="half" idx="2"/>
          </p:nvPr>
        </p:nvSpPr>
        <p:spPr bwMode="auto">
          <a:xfrm>
            <a:off x="1524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mn-lt"/>
                <a:ea typeface="ＭＳ Ｐゴシック" pitchFamily="-105" charset="-128"/>
                <a:cs typeface="ＭＳ Ｐゴシック" pitchFamily="-105" charset="-128"/>
              </a:defRPr>
            </a:lvl1pPr>
          </a:lstStyle>
          <a:p>
            <a:pPr>
              <a:defRPr/>
            </a:pPr>
            <a:endParaRPr lang="en-US"/>
          </a:p>
        </p:txBody>
      </p:sp>
      <p:sp>
        <p:nvSpPr>
          <p:cNvPr id="97285" name="Rectangle 5"/>
          <p:cNvSpPr>
            <a:spLocks noGrp="1" noChangeArrowheads="1"/>
          </p:cNvSpPr>
          <p:nvPr>
            <p:ph type="ftr" sz="quarter" idx="3"/>
          </p:nvPr>
        </p:nvSpPr>
        <p:spPr bwMode="auto">
          <a:xfrm>
            <a:off x="3122613"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97286" name="Rectangle 6"/>
          <p:cNvSpPr>
            <a:spLocks noGrp="1" noChangeArrowheads="1"/>
          </p:cNvSpPr>
          <p:nvPr>
            <p:ph type="sldNum" sz="quarter" idx="4"/>
          </p:nvPr>
        </p:nvSpPr>
        <p:spPr bwMode="auto">
          <a:xfrm>
            <a:off x="68580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defRPr>
            </a:lvl1pPr>
          </a:lstStyle>
          <a:p>
            <a:pPr>
              <a:defRPr/>
            </a:pPr>
            <a:fld id="{EEEB08AC-15B4-0747-817F-F2F39C69A6E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10" r:id="rId1"/>
    <p:sldLayoutId id="2147510077" r:id="rId2"/>
    <p:sldLayoutId id="2147510078" r:id="rId3"/>
    <p:sldLayoutId id="2147510079" r:id="rId4"/>
    <p:sldLayoutId id="2147510080" r:id="rId5"/>
    <p:sldLayoutId id="2147510081" r:id="rId6"/>
    <p:sldLayoutId id="2147510082" r:id="rId7"/>
    <p:sldLayoutId id="2147510083" r:id="rId8"/>
    <p:sldLayoutId id="2147510084" r:id="rId9"/>
    <p:sldLayoutId id="2147510085" r:id="rId10"/>
    <p:sldLayoutId id="2147510086"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2pPr>
      <a:lvl3pPr algn="r" rtl="0" eaLnBrk="0" fontAlgn="base" hangingPunct="0">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3pPr>
      <a:lvl4pPr algn="r" rtl="0" eaLnBrk="0" fontAlgn="base" hangingPunct="0">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4pPr>
      <a:lvl5pPr algn="r" rtl="0" eaLnBrk="0" fontAlgn="base" hangingPunct="0">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5pPr>
      <a:lvl6pPr marL="457200" algn="r" rtl="0" fontAlgn="base">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6pPr>
      <a:lvl7pPr marL="914400" algn="r" rtl="0" fontAlgn="base">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7pPr>
      <a:lvl8pPr marL="1371600" algn="r" rtl="0" fontAlgn="base">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8pPr>
      <a:lvl9pPr marL="1828800" algn="r" rtl="0" fontAlgn="base">
        <a:spcBef>
          <a:spcPct val="0"/>
        </a:spcBef>
        <a:spcAft>
          <a:spcPct val="0"/>
        </a:spcAft>
        <a:defRPr sz="4400" i="1">
          <a:solidFill>
            <a:schemeClr val="tx2"/>
          </a:solidFill>
          <a:latin typeface="Trebuchet MS"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12700" dir="2700000" algn="ctr" rotWithShape="0">
              <a:srgbClr val="000000">
                <a:alpha val="80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12700" dir="2700000" algn="ctr" rotWithShape="0">
              <a:srgbClr val="000000">
                <a:alpha val="80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2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eaLnBrk="0" hangingPunct="0">
              <a:buFont typeface="Wingdings" pitchFamily="-105" charset="2"/>
              <a:buNone/>
              <a:defRPr sz="1400">
                <a:latin typeface="+mn-lt"/>
                <a:ea typeface="ＭＳ Ｐゴシック" pitchFamily="-105" charset="-128"/>
                <a:cs typeface="ＭＳ Ｐゴシック" pitchFamily="-105" charset="-128"/>
              </a:defRPr>
            </a:lvl1pPr>
          </a:lstStyle>
          <a:p>
            <a:pPr>
              <a:defRPr/>
            </a:pPr>
            <a:endParaRPr lang="en-US"/>
          </a:p>
        </p:txBody>
      </p:sp>
      <p:sp>
        <p:nvSpPr>
          <p:cNvPr id="942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942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0123F15C-2088-2C4D-AAD6-5E40EAD517C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1" r:id="rId1"/>
    <p:sldLayoutId id="2147510087" r:id="rId2"/>
    <p:sldLayoutId id="2147510088" r:id="rId3"/>
    <p:sldLayoutId id="2147510089" r:id="rId4"/>
    <p:sldLayoutId id="2147510090" r:id="rId5"/>
    <p:sldLayoutId id="2147510091" r:id="rId6"/>
    <p:sldLayoutId id="2147510092" r:id="rId7"/>
    <p:sldLayoutId id="2147510093" r:id="rId8"/>
    <p:sldLayoutId id="2147510094" r:id="rId9"/>
    <p:sldLayoutId id="2147510095" r:id="rId10"/>
    <p:sldLayoutId id="2147510096"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w"/>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w"/>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w"/>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body" idx="1"/>
          </p:nvPr>
        </p:nvSpPr>
        <p:spPr bwMode="auto">
          <a:xfrm>
            <a:off x="1295400" y="2819400"/>
            <a:ext cx="7086600" cy="3352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kumimoji="1" lang="en-US"/>
          </a:p>
        </p:txBody>
      </p:sp>
      <p:sp>
        <p:nvSpPr>
          <p:cNvPr id="37892" name="Rectangle 4"/>
          <p:cNvSpPr>
            <a:spLocks noChangeArrowheads="1"/>
          </p:cNvSpPr>
          <p:nvPr/>
        </p:nvSpPr>
        <p:spPr bwMode="auto">
          <a:xfrm>
            <a:off x="533400" y="2819400"/>
            <a:ext cx="533400" cy="533400"/>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kumimoji="1" lang="en-US"/>
          </a:p>
        </p:txBody>
      </p:sp>
      <p:sp>
        <p:nvSpPr>
          <p:cNvPr id="37893" name="Rectangle 5"/>
          <p:cNvSpPr>
            <a:spLocks noChangeArrowheads="1"/>
          </p:cNvSpPr>
          <p:nvPr/>
        </p:nvSpPr>
        <p:spPr bwMode="auto">
          <a:xfrm>
            <a:off x="1981200" y="533400"/>
            <a:ext cx="381000" cy="381000"/>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kumimoji="1" lang="en-US"/>
          </a:p>
        </p:txBody>
      </p:sp>
      <p:sp>
        <p:nvSpPr>
          <p:cNvPr id="378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kumimoji="1" lang="en-US"/>
          </a:p>
        </p:txBody>
      </p:sp>
      <p:sp>
        <p:nvSpPr>
          <p:cNvPr id="378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kumimoji="1" lang="en-US"/>
          </a:p>
        </p:txBody>
      </p:sp>
      <p:sp>
        <p:nvSpPr>
          <p:cNvPr id="37896" name="Rectangle 8"/>
          <p:cNvSpPr>
            <a:spLocks noChangeArrowheads="1"/>
          </p:cNvSpPr>
          <p:nvPr/>
        </p:nvSpPr>
        <p:spPr bwMode="auto">
          <a:xfrm>
            <a:off x="2362200" y="152400"/>
            <a:ext cx="381000" cy="381000"/>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kumimoji="1" lang="en-US"/>
          </a:p>
        </p:txBody>
      </p:sp>
      <p:sp>
        <p:nvSpPr>
          <p:cNvPr id="378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kumimoji="1" lang="en-US"/>
          </a:p>
        </p:txBody>
      </p:sp>
      <p:sp>
        <p:nvSpPr>
          <p:cNvPr id="378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p:spPr>
        <p:txBody>
          <a:bodyPr wrap="none" anchor="ctr"/>
          <a:lstStyle/>
          <a:p>
            <a:pPr algn="ctr"/>
            <a:endParaRPr kumimoji="1" lang="en-US"/>
          </a:p>
        </p:txBody>
      </p:sp>
      <p:sp>
        <p:nvSpPr>
          <p:cNvPr id="37899" name="Rectangle 11"/>
          <p:cNvSpPr>
            <a:spLocks noChangeArrowheads="1"/>
          </p:cNvSpPr>
          <p:nvPr/>
        </p:nvSpPr>
        <p:spPr bwMode="auto">
          <a:xfrm>
            <a:off x="5562600" y="457200"/>
            <a:ext cx="304800" cy="304800"/>
          </a:xfrm>
          <a:prstGeom prst="rect">
            <a:avLst/>
          </a:prstGeom>
          <a:solidFill>
            <a:schemeClr val="accent1"/>
          </a:solidFill>
          <a:ln w="57150">
            <a:solidFill>
              <a:schemeClr val="hlink"/>
            </a:solidFill>
            <a:miter lim="800000"/>
            <a:headEnd/>
            <a:tailEnd/>
          </a:ln>
        </p:spPr>
        <p:txBody>
          <a:bodyPr wrap="none" anchor="ctr"/>
          <a:lstStyle/>
          <a:p>
            <a:pPr algn="ctr"/>
            <a:endParaRPr kumimoji="1" lang="en-US"/>
          </a:p>
        </p:txBody>
      </p:sp>
      <p:sp>
        <p:nvSpPr>
          <p:cNvPr id="379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p:spPr>
        <p:txBody>
          <a:bodyPr wrap="none" anchor="ctr"/>
          <a:lstStyle/>
          <a:p>
            <a:pPr algn="ctr"/>
            <a:endParaRPr kumimoji="1" lang="en-US"/>
          </a:p>
        </p:txBody>
      </p:sp>
      <p:sp>
        <p:nvSpPr>
          <p:cNvPr id="379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p:spPr>
        <p:txBody>
          <a:bodyPr wrap="none" anchor="ctr"/>
          <a:lstStyle/>
          <a:p>
            <a:pPr algn="ctr"/>
            <a:endParaRPr kumimoji="1" lang="en-US"/>
          </a:p>
        </p:txBody>
      </p:sp>
      <p:grpSp>
        <p:nvGrpSpPr>
          <p:cNvPr id="2" name="Group 14"/>
          <p:cNvGrpSpPr>
            <a:grpSpLocks/>
          </p:cNvGrpSpPr>
          <p:nvPr/>
        </p:nvGrpSpPr>
        <p:grpSpPr bwMode="auto">
          <a:xfrm>
            <a:off x="0" y="2286000"/>
            <a:ext cx="1066800" cy="1066800"/>
            <a:chOff x="0" y="2496"/>
            <a:chExt cx="672" cy="672"/>
          </a:xfrm>
        </p:grpSpPr>
        <p:sp>
          <p:nvSpPr>
            <p:cNvPr id="37912"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p:spPr>
          <p:txBody>
            <a:bodyPr wrap="none" anchor="ctr"/>
            <a:lstStyle/>
            <a:p>
              <a:pPr eaLnBrk="0" hangingPunct="0"/>
              <a:endParaRPr lang="en-US"/>
            </a:p>
          </p:txBody>
        </p:sp>
        <p:sp>
          <p:nvSpPr>
            <p:cNvPr id="37913"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p:spPr>
          <p:txBody>
            <a:bodyPr wrap="none" anchor="ctr"/>
            <a:lstStyle/>
            <a:p>
              <a:pPr eaLnBrk="0" hangingPunct="0"/>
              <a:endParaRPr lang="en-US"/>
            </a:p>
          </p:txBody>
        </p:sp>
      </p:grpSp>
      <p:sp>
        <p:nvSpPr>
          <p:cNvPr id="37903" name="Rectangle 17"/>
          <p:cNvSpPr>
            <a:spLocks noGrp="1" noChangeArrowheads="1"/>
          </p:cNvSpPr>
          <p:nvPr>
            <p:ph type="title"/>
          </p:nvPr>
        </p:nvSpPr>
        <p:spPr bwMode="auto">
          <a:xfrm>
            <a:off x="1295400" y="1219200"/>
            <a:ext cx="7086600"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63"/>
            <a:ext cx="18288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r" eaLnBrk="1" hangingPunct="1">
              <a:defRPr sz="1200">
                <a:solidFill>
                  <a:schemeClr val="folHlink"/>
                </a:solidFill>
                <a:latin typeface="+mn-lt"/>
                <a:ea typeface="ＭＳ Ｐゴシック" pitchFamily="-105" charset="-128"/>
                <a:cs typeface="ＭＳ Ｐゴシック" pitchFamily="-105" charset="-128"/>
              </a:defRPr>
            </a:lvl1pPr>
          </a:lstStyle>
          <a:p>
            <a:pPr>
              <a:defRPr/>
            </a:pPr>
            <a:endParaRPr lang="en-US"/>
          </a:p>
        </p:txBody>
      </p:sp>
      <p:sp>
        <p:nvSpPr>
          <p:cNvPr id="2137107" name="Rectangle 19"/>
          <p:cNvSpPr>
            <a:spLocks noGrp="1" noChangeArrowheads="1"/>
          </p:cNvSpPr>
          <p:nvPr>
            <p:ph type="ftr" sz="quarter" idx="3"/>
          </p:nvPr>
        </p:nvSpPr>
        <p:spPr bwMode="auto">
          <a:xfrm>
            <a:off x="1295400" y="6507163"/>
            <a:ext cx="2895600" cy="274637"/>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eaLnBrk="1" hangingPunct="1">
              <a:defRPr sz="1200">
                <a:solidFill>
                  <a:schemeClr val="folHlink"/>
                </a:solidFill>
                <a:latin typeface="+mn-lt"/>
                <a:ea typeface="ＭＳ Ｐゴシック" pitchFamily="-105" charset="-128"/>
                <a:cs typeface="ＭＳ Ｐゴシック" pitchFamily="-105" charset="-128"/>
              </a:defRPr>
            </a:lvl1pPr>
          </a:lstStyle>
          <a:p>
            <a:pPr>
              <a:defRPr/>
            </a:pPr>
            <a:endParaRPr lang="en-US"/>
          </a:p>
        </p:txBody>
      </p:sp>
      <p:sp>
        <p:nvSpPr>
          <p:cNvPr id="2137108" name="Rectangle 20"/>
          <p:cNvSpPr>
            <a:spLocks noGrp="1" noChangeArrowheads="1"/>
          </p:cNvSpPr>
          <p:nvPr>
            <p:ph type="sldNum" sz="quarter" idx="4"/>
          </p:nvPr>
        </p:nvSpPr>
        <p:spPr bwMode="auto">
          <a:xfrm>
            <a:off x="5791200" y="6172200"/>
            <a:ext cx="762000" cy="609600"/>
          </a:xfrm>
          <a:prstGeom prst="rect">
            <a:avLst/>
          </a:prstGeom>
          <a:solidFill>
            <a:schemeClr val="accent1"/>
          </a:solidFill>
          <a:ln w="57150">
            <a:solidFill>
              <a:schemeClr val="hlink"/>
            </a:solidFill>
            <a:miter lim="800000"/>
            <a:headEnd/>
            <a:tailEnd/>
          </a:ln>
          <a:effectLst/>
        </p:spPr>
        <p:txBody>
          <a:bodyPr vert="horz" wrap="square" lIns="91440" tIns="45720" rIns="91440" bIns="45720" numCol="1" anchor="ctr" anchorCtr="0" compatLnSpc="1">
            <a:prstTxWarp prst="textNoShape">
              <a:avLst/>
            </a:prstTxWarp>
          </a:bodyPr>
          <a:lstStyle>
            <a:lvl1pPr algn="ctr" eaLnBrk="1" hangingPunct="1">
              <a:defRPr sz="2800" b="1">
                <a:solidFill>
                  <a:schemeClr val="bg1"/>
                </a:solidFill>
              </a:defRPr>
            </a:lvl1pPr>
          </a:lstStyle>
          <a:p>
            <a:pPr>
              <a:defRPr/>
            </a:pPr>
            <a:fld id="{B1C091B8-0BB9-A34B-9FB2-69E967BC3A24}" type="slidenum">
              <a:rPr lang="en-US"/>
              <a:pPr>
                <a:defRPr/>
              </a:pPr>
              <a:t>‹#›</a:t>
            </a:fld>
            <a:endParaRPr lang="en-US"/>
          </a:p>
        </p:txBody>
      </p:sp>
      <p:grpSp>
        <p:nvGrpSpPr>
          <p:cNvPr id="3" name="Group 21"/>
          <p:cNvGrpSpPr>
            <a:grpSpLocks/>
          </p:cNvGrpSpPr>
          <p:nvPr/>
        </p:nvGrpSpPr>
        <p:grpSpPr bwMode="auto">
          <a:xfrm>
            <a:off x="762000" y="152400"/>
            <a:ext cx="1981200" cy="1295400"/>
            <a:chOff x="3888" y="96"/>
            <a:chExt cx="1248" cy="816"/>
          </a:xfrm>
        </p:grpSpPr>
        <p:sp>
          <p:nvSpPr>
            <p:cNvPr id="37908"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p:spPr>
          <p:txBody>
            <a:bodyPr wrap="none" anchor="ctr"/>
            <a:lstStyle/>
            <a:p>
              <a:pPr eaLnBrk="0" hangingPunct="0"/>
              <a:endParaRPr lang="en-US"/>
            </a:p>
          </p:txBody>
        </p:sp>
        <p:sp>
          <p:nvSpPr>
            <p:cNvPr id="37909"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p:spPr>
          <p:txBody>
            <a:bodyPr wrap="none" anchor="ctr"/>
            <a:lstStyle/>
            <a:p>
              <a:pPr eaLnBrk="0" hangingPunct="0"/>
              <a:endParaRPr lang="en-US"/>
            </a:p>
          </p:txBody>
        </p:sp>
        <p:sp>
          <p:nvSpPr>
            <p:cNvPr id="37910"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p:spPr>
          <p:txBody>
            <a:bodyPr wrap="none" anchor="ctr"/>
            <a:lstStyle/>
            <a:p>
              <a:pPr eaLnBrk="0" hangingPunct="0"/>
              <a:endParaRPr lang="en-US"/>
            </a:p>
          </p:txBody>
        </p:sp>
        <p:sp>
          <p:nvSpPr>
            <p:cNvPr id="37911"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p:spPr>
          <p:txBody>
            <a:bodyPr wrap="none" anchor="ctr"/>
            <a:lstStyle/>
            <a:p>
              <a:pPr eaLnBrk="0" hangingPunct="0"/>
              <a:endParaRPr lang="en-US"/>
            </a:p>
          </p:txBody>
        </p:sp>
      </p:grpSp>
    </p:spTree>
  </p:cSld>
  <p:clrMap bg1="dk2" tx1="lt1" bg2="dk1" tx2="lt2" accent1="accent1" accent2="accent2" accent3="accent3" accent4="accent4" accent5="accent5" accent6="accent6" hlink="hlink" folHlink="folHlink"/>
  <p:sldLayoutIdLst>
    <p:sldLayoutId id="2147510290" r:id="rId1"/>
    <p:sldLayoutId id="2147509723" r:id="rId2"/>
    <p:sldLayoutId id="2147509724" r:id="rId3"/>
    <p:sldLayoutId id="2147509725" r:id="rId4"/>
    <p:sldLayoutId id="2147509726" r:id="rId5"/>
    <p:sldLayoutId id="2147509727" r:id="rId6"/>
    <p:sldLayoutId id="2147509728" r:id="rId7"/>
    <p:sldLayoutId id="2147509729" r:id="rId8"/>
    <p:sldLayoutId id="2147509730" r:id="rId9"/>
    <p:sldLayoutId id="2147509731" r:id="rId10"/>
    <p:sldLayoutId id="2147509732"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ＭＳ Ｐゴシック" charset="-128"/>
          <a:cs typeface="ＭＳ Ｐゴシック" charset="-128"/>
        </a:defRPr>
      </a:lvl1pPr>
      <a:lvl2pPr algn="l" rtl="0" eaLnBrk="0" fontAlgn="base" hangingPunct="0">
        <a:spcBef>
          <a:spcPct val="0"/>
        </a:spcBef>
        <a:spcAft>
          <a:spcPct val="0"/>
        </a:spcAft>
        <a:defRPr sz="4000">
          <a:solidFill>
            <a:schemeClr val="tx1"/>
          </a:solidFill>
          <a:latin typeface="Helvetica" pitchFamily="-105" charset="0"/>
          <a:ea typeface="ＭＳ Ｐゴシック" charset="-128"/>
          <a:cs typeface="ＭＳ Ｐゴシック" charset="-128"/>
        </a:defRPr>
      </a:lvl2pPr>
      <a:lvl3pPr algn="l" rtl="0" eaLnBrk="0" fontAlgn="base" hangingPunct="0">
        <a:spcBef>
          <a:spcPct val="0"/>
        </a:spcBef>
        <a:spcAft>
          <a:spcPct val="0"/>
        </a:spcAft>
        <a:defRPr sz="4000">
          <a:solidFill>
            <a:schemeClr val="tx1"/>
          </a:solidFill>
          <a:latin typeface="Helvetica" pitchFamily="-105" charset="0"/>
          <a:ea typeface="ＭＳ Ｐゴシック" charset="-128"/>
          <a:cs typeface="ＭＳ Ｐゴシック" charset="-128"/>
        </a:defRPr>
      </a:lvl3pPr>
      <a:lvl4pPr algn="l" rtl="0" eaLnBrk="0" fontAlgn="base" hangingPunct="0">
        <a:spcBef>
          <a:spcPct val="0"/>
        </a:spcBef>
        <a:spcAft>
          <a:spcPct val="0"/>
        </a:spcAft>
        <a:defRPr sz="4000">
          <a:solidFill>
            <a:schemeClr val="tx1"/>
          </a:solidFill>
          <a:latin typeface="Helvetica" pitchFamily="-105" charset="0"/>
          <a:ea typeface="ＭＳ Ｐゴシック" charset="-128"/>
          <a:cs typeface="ＭＳ Ｐゴシック" charset="-128"/>
        </a:defRPr>
      </a:lvl4pPr>
      <a:lvl5pPr algn="l" rtl="0" eaLnBrk="0" fontAlgn="base" hangingPunct="0">
        <a:spcBef>
          <a:spcPct val="0"/>
        </a:spcBef>
        <a:spcAft>
          <a:spcPct val="0"/>
        </a:spcAft>
        <a:defRPr sz="4000">
          <a:solidFill>
            <a:schemeClr val="tx1"/>
          </a:solidFill>
          <a:latin typeface="Helvetica" pitchFamily="-105" charset="0"/>
          <a:ea typeface="ＭＳ Ｐゴシック" charset="-128"/>
          <a:cs typeface="ＭＳ Ｐゴシック" charset="-128"/>
        </a:defRPr>
      </a:lvl5pPr>
      <a:lvl6pPr marL="457200" algn="l" rtl="0" fontAlgn="base">
        <a:spcBef>
          <a:spcPct val="0"/>
        </a:spcBef>
        <a:spcAft>
          <a:spcPct val="0"/>
        </a:spcAft>
        <a:defRPr sz="4000">
          <a:solidFill>
            <a:schemeClr val="tx1"/>
          </a:solidFill>
          <a:latin typeface="Helvetica" pitchFamily="-105" charset="0"/>
        </a:defRPr>
      </a:lvl6pPr>
      <a:lvl7pPr marL="914400" algn="l" rtl="0" fontAlgn="base">
        <a:spcBef>
          <a:spcPct val="0"/>
        </a:spcBef>
        <a:spcAft>
          <a:spcPct val="0"/>
        </a:spcAft>
        <a:defRPr sz="4000">
          <a:solidFill>
            <a:schemeClr val="tx1"/>
          </a:solidFill>
          <a:latin typeface="Helvetica" pitchFamily="-105" charset="0"/>
        </a:defRPr>
      </a:lvl7pPr>
      <a:lvl8pPr marL="1371600" algn="l" rtl="0" fontAlgn="base">
        <a:spcBef>
          <a:spcPct val="0"/>
        </a:spcBef>
        <a:spcAft>
          <a:spcPct val="0"/>
        </a:spcAft>
        <a:defRPr sz="4000">
          <a:solidFill>
            <a:schemeClr val="tx1"/>
          </a:solidFill>
          <a:latin typeface="Helvetica" pitchFamily="-105" charset="0"/>
        </a:defRPr>
      </a:lvl8pPr>
      <a:lvl9pPr marL="1828800" algn="l" rtl="0" fontAlgn="base">
        <a:spcBef>
          <a:spcPct val="0"/>
        </a:spcBef>
        <a:spcAft>
          <a:spcPct val="0"/>
        </a:spcAft>
        <a:defRPr sz="4000">
          <a:solidFill>
            <a:schemeClr val="tx1"/>
          </a:solidFill>
          <a:latin typeface="Helvetica" pitchFamily="-105"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accent1"/>
        </a:buClr>
        <a:buSzPct val="75000"/>
        <a:buFont typeface="Wingdings" pitchFamily="-105" charset="2"/>
        <a:buChar char="n"/>
        <a:defRPr>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accent1"/>
        </a:buClr>
        <a:buSzPct val="75000"/>
        <a:buFont typeface="Wingdings" pitchFamily="-105" charset="2"/>
        <a:buChar char="n"/>
        <a:defRPr>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accent1"/>
        </a:buClr>
        <a:buSzPct val="75000"/>
        <a:buFont typeface="Wingdings" pitchFamily="-105" charset="2"/>
        <a:buChar char="n"/>
        <a:defRPr>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accent1"/>
        </a:buClr>
        <a:buSzPct val="75000"/>
        <a:buFont typeface="Wingdings" pitchFamily="-105" charset="2"/>
        <a:buChar char="n"/>
        <a:defRPr>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80258"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025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026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pitchFamily="-105" charset="-128"/>
                <a:cs typeface="ＭＳ Ｐゴシック" pitchFamily="-105" charset="-128"/>
              </a:defRPr>
            </a:lvl1pPr>
          </a:lstStyle>
          <a:p>
            <a:pPr>
              <a:defRPr/>
            </a:pPr>
            <a:endParaRPr lang="en-US"/>
          </a:p>
        </p:txBody>
      </p:sp>
      <p:sp>
        <p:nvSpPr>
          <p:cNvPr id="91142"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pitchFamily="-105" charset="-128"/>
                <a:cs typeface="ＭＳ Ｐゴシック" pitchFamily="-105" charset="-128"/>
              </a:defRPr>
            </a:lvl1pPr>
          </a:lstStyle>
          <a:p>
            <a:pPr>
              <a:defRPr/>
            </a:pPr>
            <a:endParaRPr lang="en-US"/>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D5B43755-C23E-BE4B-AED0-7969F3D8C49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2" r:id="rId1"/>
    <p:sldLayoutId id="2147510097" r:id="rId2"/>
    <p:sldLayoutId id="2147510098" r:id="rId3"/>
    <p:sldLayoutId id="2147510099" r:id="rId4"/>
    <p:sldLayoutId id="2147510100" r:id="rId5"/>
    <p:sldLayoutId id="2147510101" r:id="rId6"/>
    <p:sldLayoutId id="2147510102" r:id="rId7"/>
    <p:sldLayoutId id="2147510103" r:id="rId8"/>
    <p:sldLayoutId id="2147510104" r:id="rId9"/>
    <p:sldLayoutId id="2147510105" r:id="rId10"/>
    <p:sldLayoutId id="2147510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5pPr>
      <a:lvl6pPr marL="457200" algn="ctr" rtl="0" fontAlgn="base">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6pPr>
      <a:lvl7pPr marL="914400" algn="ctr" rtl="0" fontAlgn="base">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7pPr>
      <a:lvl8pPr marL="1371600" algn="ctr" rtl="0" fontAlgn="base">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8pPr>
      <a:lvl9pPr marL="1828800" algn="ctr" rtl="0" fontAlgn="base">
        <a:spcBef>
          <a:spcPct val="0"/>
        </a:spcBef>
        <a:spcAft>
          <a:spcPct val="0"/>
        </a:spcAft>
        <a:defRPr kumimoji="1" sz="4400" b="1">
          <a:solidFill>
            <a:schemeClr val="tx2"/>
          </a:solidFill>
          <a:latin typeface="Helvetic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80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80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880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880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Verdana" charset="0"/>
              </a:defRPr>
            </a:lvl1pPr>
          </a:lstStyle>
          <a:p>
            <a:pPr>
              <a:defRPr/>
            </a:pPr>
            <a:fld id="{291AC657-DE0F-E74E-8F8C-AC7BA69D7C2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107" r:id="rId1"/>
    <p:sldLayoutId id="2147510108" r:id="rId2"/>
    <p:sldLayoutId id="2147510109" r:id="rId3"/>
    <p:sldLayoutId id="2147510110" r:id="rId4"/>
    <p:sldLayoutId id="2147510111" r:id="rId5"/>
    <p:sldLayoutId id="2147510112" r:id="rId6"/>
    <p:sldLayoutId id="2147510113" r:id="rId7"/>
    <p:sldLayoutId id="2147510114" r:id="rId8"/>
    <p:sldLayoutId id="2147510115" r:id="rId9"/>
    <p:sldLayoutId id="2147510116" r:id="rId10"/>
    <p:sldLayoutId id="21475101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Verdan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4834" name="Group 2"/>
          <p:cNvGrpSpPr>
            <a:grpSpLocks/>
          </p:cNvGrpSpPr>
          <p:nvPr/>
        </p:nvGrpSpPr>
        <p:grpSpPr bwMode="auto">
          <a:xfrm>
            <a:off x="228600" y="228600"/>
            <a:ext cx="8686800" cy="5943600"/>
            <a:chOff x="144" y="144"/>
            <a:chExt cx="5472" cy="3744"/>
          </a:xfrm>
        </p:grpSpPr>
        <p:sp>
          <p:nvSpPr>
            <p:cNvPr id="504840"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p:spPr>
          <p:txBody>
            <a:bodyPr wrap="none" anchor="ctr"/>
            <a:lstStyle/>
            <a:p>
              <a:pPr algn="ctr"/>
              <a:endParaRPr lang="en-US">
                <a:latin typeface="Times New Roman" charset="0"/>
              </a:endParaRPr>
            </a:p>
          </p:txBody>
        </p:sp>
        <p:sp>
          <p:nvSpPr>
            <p:cNvPr id="504841"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p:spPr>
          <p:txBody>
            <a:bodyPr wrap="none" anchor="ctr"/>
            <a:lstStyle/>
            <a:p>
              <a:pPr algn="ctr"/>
              <a:endParaRPr lang="en-US">
                <a:latin typeface="Times New Roman" charset="0"/>
              </a:endParaRPr>
            </a:p>
          </p:txBody>
        </p:sp>
        <p:sp>
          <p:nvSpPr>
            <p:cNvPr id="504842" name="Line 5"/>
            <p:cNvSpPr>
              <a:spLocks noChangeShapeType="1"/>
            </p:cNvSpPr>
            <p:nvPr/>
          </p:nvSpPr>
          <p:spPr bwMode="auto">
            <a:xfrm>
              <a:off x="336" y="1092"/>
              <a:ext cx="5136" cy="0"/>
            </a:xfrm>
            <a:prstGeom prst="line">
              <a:avLst/>
            </a:prstGeom>
            <a:noFill/>
            <a:ln w="12700">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n-US"/>
            </a:p>
          </p:txBody>
        </p:sp>
      </p:grpSp>
      <p:sp>
        <p:nvSpPr>
          <p:cNvPr id="504835" name="Rectangle 6"/>
          <p:cNvSpPr>
            <a:spLocks noGrp="1" noChangeArrowheads="1"/>
          </p:cNvSpPr>
          <p:nvPr>
            <p:ph type="title"/>
          </p:nvPr>
        </p:nvSpPr>
        <p:spPr bwMode="auto">
          <a:xfrm>
            <a:off x="533400" y="473075"/>
            <a:ext cx="815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4836" name="Rectangle 7"/>
          <p:cNvSpPr>
            <a:spLocks noGrp="1" noChangeArrowheads="1"/>
          </p:cNvSpPr>
          <p:nvPr>
            <p:ph type="body" idx="1"/>
          </p:nvPr>
        </p:nvSpPr>
        <p:spPr bwMode="auto">
          <a:xfrm>
            <a:off x="533400" y="1828800"/>
            <a:ext cx="81534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5000" name="Rectangle 8"/>
          <p:cNvSpPr>
            <a:spLocks noGrp="1" noChangeArrowheads="1"/>
          </p:cNvSpPr>
          <p:nvPr>
            <p:ph type="dt" sz="half" idx="2"/>
          </p:nvPr>
        </p:nvSpPr>
        <p:spPr bwMode="auto">
          <a:xfrm>
            <a:off x="533400" y="6248400"/>
            <a:ext cx="2057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a:latin typeface="Arial" pitchFamily="-105" charset="0"/>
                <a:ea typeface="ＭＳ Ｐゴシック" pitchFamily="-105" charset="-128"/>
                <a:cs typeface="ＭＳ Ｐゴシック" pitchFamily="-105" charset="-128"/>
              </a:defRPr>
            </a:lvl1pPr>
          </a:lstStyle>
          <a:p>
            <a:pPr>
              <a:defRPr/>
            </a:pPr>
            <a:endParaRPr lang="en-US"/>
          </a:p>
        </p:txBody>
      </p:sp>
      <p:sp>
        <p:nvSpPr>
          <p:cNvPr id="85001" name="Rectangle 9"/>
          <p:cNvSpPr>
            <a:spLocks noGrp="1" noChangeArrowheads="1"/>
          </p:cNvSpPr>
          <p:nvPr>
            <p:ph type="ftr" sz="quarter" idx="3"/>
          </p:nvPr>
        </p:nvSpPr>
        <p:spPr bwMode="auto">
          <a:xfrm>
            <a:off x="32385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a:latin typeface="Arial" pitchFamily="-105" charset="0"/>
                <a:ea typeface="ＭＳ Ｐゴシック" pitchFamily="-105" charset="-128"/>
                <a:cs typeface="ＭＳ Ｐゴシック" pitchFamily="-105" charset="-128"/>
              </a:defRPr>
            </a:lvl1pPr>
          </a:lstStyle>
          <a:p>
            <a:pPr>
              <a:defRPr/>
            </a:pPr>
            <a:endParaRPr lang="en-US"/>
          </a:p>
        </p:txBody>
      </p:sp>
      <p:sp>
        <p:nvSpPr>
          <p:cNvPr id="85002" name="Rectangle 10"/>
          <p:cNvSpPr>
            <a:spLocks noGrp="1" noChangeArrowheads="1"/>
          </p:cNvSpPr>
          <p:nvPr>
            <p:ph type="sldNum" sz="quarter" idx="4"/>
          </p:nvPr>
        </p:nvSpPr>
        <p:spPr bwMode="auto">
          <a:xfrm>
            <a:off x="6781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pPr>
              <a:defRPr/>
            </a:pPr>
            <a:fld id="{419D5331-7FD2-954F-96A5-714F1F5CC86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3" r:id="rId1"/>
    <p:sldLayoutId id="2147510118" r:id="rId2"/>
    <p:sldLayoutId id="2147510119" r:id="rId3"/>
    <p:sldLayoutId id="2147510120" r:id="rId4"/>
    <p:sldLayoutId id="2147510121" r:id="rId5"/>
    <p:sldLayoutId id="2147510122" r:id="rId6"/>
    <p:sldLayoutId id="2147510123" r:id="rId7"/>
    <p:sldLayoutId id="2147510124" r:id="rId8"/>
    <p:sldLayoutId id="2147510125" r:id="rId9"/>
    <p:sldLayoutId id="2147510126" r:id="rId10"/>
    <p:sldLayoutId id="2147510127"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l" rtl="0" eaLnBrk="0" fontAlgn="base" hangingPunct="0">
        <a:lnSpc>
          <a:spcPct val="80000"/>
        </a:lnSpc>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l" rtl="0" fontAlgn="base">
        <a:lnSpc>
          <a:spcPct val="80000"/>
        </a:lnSpc>
        <a:spcBef>
          <a:spcPct val="0"/>
        </a:spcBef>
        <a:spcAft>
          <a:spcPct val="0"/>
        </a:spcAft>
        <a:defRPr sz="4400">
          <a:solidFill>
            <a:schemeClr val="tx2"/>
          </a:solidFill>
          <a:latin typeface="Times New Roman" pitchFamily="-105" charset="0"/>
        </a:defRPr>
      </a:lvl6pPr>
      <a:lvl7pPr marL="914400" algn="l" rtl="0" fontAlgn="base">
        <a:lnSpc>
          <a:spcPct val="80000"/>
        </a:lnSpc>
        <a:spcBef>
          <a:spcPct val="0"/>
        </a:spcBef>
        <a:spcAft>
          <a:spcPct val="0"/>
        </a:spcAft>
        <a:defRPr sz="4400">
          <a:solidFill>
            <a:schemeClr val="tx2"/>
          </a:solidFill>
          <a:latin typeface="Times New Roman" pitchFamily="-105" charset="0"/>
        </a:defRPr>
      </a:lvl7pPr>
      <a:lvl8pPr marL="1371600" algn="l" rtl="0" fontAlgn="base">
        <a:lnSpc>
          <a:spcPct val="80000"/>
        </a:lnSpc>
        <a:spcBef>
          <a:spcPct val="0"/>
        </a:spcBef>
        <a:spcAft>
          <a:spcPct val="0"/>
        </a:spcAft>
        <a:defRPr sz="4400">
          <a:solidFill>
            <a:schemeClr val="tx2"/>
          </a:solidFill>
          <a:latin typeface="Times New Roman" pitchFamily="-105" charset="0"/>
        </a:defRPr>
      </a:lvl8pPr>
      <a:lvl9pPr marL="1828800" algn="l" rtl="0" fontAlgn="base">
        <a:lnSpc>
          <a:spcPct val="80000"/>
        </a:lnSpc>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1"/>
        </a:buClr>
        <a:buSzPct val="85000"/>
        <a:buFont typeface="Wingdings" pitchFamily="-105" charset="2"/>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title"/>
          </p:nvPr>
        </p:nvSpPr>
        <p:spPr bwMode="auto">
          <a:xfrm>
            <a:off x="685800" y="533400"/>
            <a:ext cx="7772400" cy="990600"/>
          </a:xfrm>
          <a:prstGeom prst="rect">
            <a:avLst/>
          </a:prstGeom>
          <a:noFill/>
          <a:ln w="9525">
            <a:noFill/>
            <a:miter lim="800000"/>
            <a:headEnd/>
            <a:tailEnd/>
          </a:ln>
          <a:effectLst>
            <a:outerShdw blurRad="63500" dist="35916" dir="8100068"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88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81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8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78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78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vl1pPr>
          </a:lstStyle>
          <a:p>
            <a:pPr>
              <a:defRPr/>
            </a:pPr>
            <a:fld id="{612DF751-6BC0-3342-887E-556A18C7B6E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4" r:id="rId1"/>
    <p:sldLayoutId id="2147510128" r:id="rId2"/>
    <p:sldLayoutId id="2147510129" r:id="rId3"/>
    <p:sldLayoutId id="2147510130" r:id="rId4"/>
    <p:sldLayoutId id="2147510131" r:id="rId5"/>
    <p:sldLayoutId id="2147510132" r:id="rId6"/>
    <p:sldLayoutId id="2147510133" r:id="rId7"/>
    <p:sldLayoutId id="2147510134" r:id="rId8"/>
    <p:sldLayoutId id="2147510135" r:id="rId9"/>
    <p:sldLayoutId id="2147510136" r:id="rId10"/>
    <p:sldLayoutId id="2147510137"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b="1">
          <a:solidFill>
            <a:schemeClr val="tx2"/>
          </a:solidFill>
          <a:latin typeface="Times New Roman"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b="1">
          <a:solidFill>
            <a:schemeClr val="tx2"/>
          </a:solidFill>
          <a:latin typeface="Times New Roman"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b="1">
          <a:solidFill>
            <a:schemeClr val="tx2"/>
          </a:solidFill>
          <a:latin typeface="Times New Roman"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b="1">
          <a:solidFill>
            <a:schemeClr val="tx2"/>
          </a:solidFill>
          <a:latin typeface="Times New Roman"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b="1">
          <a:solidFill>
            <a:schemeClr val="tx2"/>
          </a:solidFill>
          <a:latin typeface="Times New Roman" pitchFamily="-105" charset="0"/>
        </a:defRPr>
      </a:lvl6pPr>
      <a:lvl7pPr marL="914400" algn="l" rtl="0" eaLnBrk="0" fontAlgn="base" hangingPunct="0">
        <a:lnSpc>
          <a:spcPct val="90000"/>
        </a:lnSpc>
        <a:spcBef>
          <a:spcPct val="0"/>
        </a:spcBef>
        <a:spcAft>
          <a:spcPct val="0"/>
        </a:spcAft>
        <a:defRPr sz="4400" b="1">
          <a:solidFill>
            <a:schemeClr val="tx2"/>
          </a:solidFill>
          <a:latin typeface="Times New Roman" pitchFamily="-105" charset="0"/>
        </a:defRPr>
      </a:lvl7pPr>
      <a:lvl8pPr marL="1371600" algn="l" rtl="0" eaLnBrk="0" fontAlgn="base" hangingPunct="0">
        <a:lnSpc>
          <a:spcPct val="90000"/>
        </a:lnSpc>
        <a:spcBef>
          <a:spcPct val="0"/>
        </a:spcBef>
        <a:spcAft>
          <a:spcPct val="0"/>
        </a:spcAft>
        <a:defRPr sz="4400" b="1">
          <a:solidFill>
            <a:schemeClr val="tx2"/>
          </a:solidFill>
          <a:latin typeface="Times New Roman" pitchFamily="-105" charset="0"/>
        </a:defRPr>
      </a:lvl8pPr>
      <a:lvl9pPr marL="1828800" algn="l" rtl="0" eaLnBrk="0" fontAlgn="base" hangingPunct="0">
        <a:lnSpc>
          <a:spcPct val="90000"/>
        </a:lnSpc>
        <a:spcBef>
          <a:spcPct val="0"/>
        </a:spcBef>
        <a:spcAft>
          <a:spcPct val="0"/>
        </a:spcAft>
        <a:defRPr sz="4400" b="1">
          <a:solidFill>
            <a:schemeClr val="tx2"/>
          </a:solidFill>
          <a:latin typeface="Times New Roman"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2362200" y="304800"/>
            <a:ext cx="6248400" cy="1447800"/>
          </a:xfrm>
          <a:prstGeom prst="rect">
            <a:avLst/>
          </a:prstGeom>
          <a:noFill/>
          <a:ln w="9525">
            <a:noFill/>
            <a:miter lim="800000"/>
            <a:headEnd/>
            <a:tailEnd/>
          </a:ln>
          <a:effectLst>
            <a:outerShdw blurRad="88900" dist="380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29411" name="Rectangle 3"/>
          <p:cNvSpPr>
            <a:spLocks noGrp="1" noChangeArrowheads="1"/>
          </p:cNvSpPr>
          <p:nvPr>
            <p:ph type="body" idx="1"/>
          </p:nvPr>
        </p:nvSpPr>
        <p:spPr bwMode="auto">
          <a:xfrm>
            <a:off x="2362200" y="1981200"/>
            <a:ext cx="6477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78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75781" name="Rectangle 5"/>
          <p:cNvSpPr>
            <a:spLocks noGrp="1" noChangeArrowheads="1"/>
          </p:cNvSpPr>
          <p:nvPr>
            <p:ph type="ftr" sz="quarter" idx="3"/>
          </p:nvPr>
        </p:nvSpPr>
        <p:spPr bwMode="auto">
          <a:xfrm>
            <a:off x="3124200" y="6248400"/>
            <a:ext cx="3200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75782" name="Rectangle 6"/>
          <p:cNvSpPr>
            <a:spLocks noGrp="1" noChangeArrowheads="1"/>
          </p:cNvSpPr>
          <p:nvPr>
            <p:ph type="sldNum" sz="quarter" idx="4"/>
          </p:nvPr>
        </p:nvSpPr>
        <p:spPr bwMode="auto">
          <a:xfrm>
            <a:off x="6934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imes" charset="0"/>
                <a:cs typeface="MS Pゴシック" charset="0"/>
              </a:defRPr>
            </a:lvl1pPr>
          </a:lstStyle>
          <a:p>
            <a:pPr>
              <a:defRPr/>
            </a:pPr>
            <a:fld id="{F4D9CDE5-666A-124B-AB51-9748488B8F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15" r:id="rId1"/>
    <p:sldLayoutId id="2147510138" r:id="rId2"/>
    <p:sldLayoutId id="2147510139" r:id="rId3"/>
    <p:sldLayoutId id="2147510140" r:id="rId4"/>
    <p:sldLayoutId id="2147510141" r:id="rId5"/>
    <p:sldLayoutId id="2147510142" r:id="rId6"/>
    <p:sldLayoutId id="2147510143" r:id="rId7"/>
    <p:sldLayoutId id="2147510144" r:id="rId8"/>
    <p:sldLayoutId id="2147510145" r:id="rId9"/>
    <p:sldLayoutId id="2147510146" r:id="rId10"/>
    <p:sldLayoutId id="2147510147" r:id="rId11"/>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mj-cs"/>
        </a:defRPr>
      </a:lvl1pPr>
      <a:lvl2pPr algn="r" rtl="0" eaLnBrk="0" fontAlgn="base" hangingPunct="0">
        <a:spcBef>
          <a:spcPct val="0"/>
        </a:spcBef>
        <a:spcAft>
          <a:spcPct val="0"/>
        </a:spcAft>
        <a:defRPr sz="4400" i="1">
          <a:solidFill>
            <a:schemeClr val="tx2"/>
          </a:solidFill>
          <a:latin typeface="Times" pitchFamily="-105" charset="0"/>
          <a:ea typeface="ＭＳ Ｐゴシック" charset="0"/>
          <a:cs typeface="MS Pゴシック" pitchFamily="-92" charset="-128"/>
        </a:defRPr>
      </a:lvl2pPr>
      <a:lvl3pPr algn="r" rtl="0" eaLnBrk="0" fontAlgn="base" hangingPunct="0">
        <a:spcBef>
          <a:spcPct val="0"/>
        </a:spcBef>
        <a:spcAft>
          <a:spcPct val="0"/>
        </a:spcAft>
        <a:defRPr sz="4400" i="1">
          <a:solidFill>
            <a:schemeClr val="tx2"/>
          </a:solidFill>
          <a:latin typeface="Times" pitchFamily="-105" charset="0"/>
          <a:ea typeface="ＭＳ Ｐゴシック" charset="0"/>
          <a:cs typeface="MS Pゴシック" pitchFamily="-92" charset="-128"/>
        </a:defRPr>
      </a:lvl3pPr>
      <a:lvl4pPr algn="r" rtl="0" eaLnBrk="0" fontAlgn="base" hangingPunct="0">
        <a:spcBef>
          <a:spcPct val="0"/>
        </a:spcBef>
        <a:spcAft>
          <a:spcPct val="0"/>
        </a:spcAft>
        <a:defRPr sz="4400" i="1">
          <a:solidFill>
            <a:schemeClr val="tx2"/>
          </a:solidFill>
          <a:latin typeface="Times" pitchFamily="-105" charset="0"/>
          <a:ea typeface="ＭＳ Ｐゴシック" charset="0"/>
          <a:cs typeface="MS Pゴシック" pitchFamily="-92" charset="-128"/>
        </a:defRPr>
      </a:lvl4pPr>
      <a:lvl5pPr algn="r" rtl="0" eaLnBrk="0" fontAlgn="base" hangingPunct="0">
        <a:spcBef>
          <a:spcPct val="0"/>
        </a:spcBef>
        <a:spcAft>
          <a:spcPct val="0"/>
        </a:spcAft>
        <a:defRPr sz="4400" i="1">
          <a:solidFill>
            <a:schemeClr val="tx2"/>
          </a:solidFill>
          <a:latin typeface="Times" pitchFamily="-105" charset="0"/>
          <a:ea typeface="ＭＳ Ｐゴシック" charset="0"/>
          <a:cs typeface="MS Pゴシック" pitchFamily="-92" charset="-128"/>
        </a:defRPr>
      </a:lvl5pPr>
      <a:lvl6pPr marL="457200" algn="r" rtl="0" fontAlgn="base">
        <a:spcBef>
          <a:spcPct val="0"/>
        </a:spcBef>
        <a:spcAft>
          <a:spcPct val="0"/>
        </a:spcAft>
        <a:defRPr sz="4400" i="1">
          <a:solidFill>
            <a:schemeClr val="tx2"/>
          </a:solidFill>
          <a:latin typeface="Times" pitchFamily="-105" charset="0"/>
          <a:ea typeface="MS Pゴシック" pitchFamily="-92" charset="-128"/>
          <a:cs typeface="MS Pゴシック" pitchFamily="-92" charset="-128"/>
        </a:defRPr>
      </a:lvl6pPr>
      <a:lvl7pPr marL="914400" algn="r" rtl="0" fontAlgn="base">
        <a:spcBef>
          <a:spcPct val="0"/>
        </a:spcBef>
        <a:spcAft>
          <a:spcPct val="0"/>
        </a:spcAft>
        <a:defRPr sz="4400" i="1">
          <a:solidFill>
            <a:schemeClr val="tx2"/>
          </a:solidFill>
          <a:latin typeface="Times" pitchFamily="-105" charset="0"/>
          <a:ea typeface="MS Pゴシック" pitchFamily="-92" charset="-128"/>
          <a:cs typeface="MS Pゴシック" pitchFamily="-92" charset="-128"/>
        </a:defRPr>
      </a:lvl7pPr>
      <a:lvl8pPr marL="1371600" algn="r" rtl="0" fontAlgn="base">
        <a:spcBef>
          <a:spcPct val="0"/>
        </a:spcBef>
        <a:spcAft>
          <a:spcPct val="0"/>
        </a:spcAft>
        <a:defRPr sz="4400" i="1">
          <a:solidFill>
            <a:schemeClr val="tx2"/>
          </a:solidFill>
          <a:latin typeface="Times" pitchFamily="-105" charset="0"/>
          <a:ea typeface="MS Pゴシック" pitchFamily="-92" charset="-128"/>
          <a:cs typeface="MS Pゴシック" pitchFamily="-92" charset="-128"/>
        </a:defRPr>
      </a:lvl8pPr>
      <a:lvl9pPr marL="1828800" algn="r" rtl="0" fontAlgn="base">
        <a:spcBef>
          <a:spcPct val="0"/>
        </a:spcBef>
        <a:spcAft>
          <a:spcPct val="0"/>
        </a:spcAft>
        <a:defRPr sz="4400" i="1">
          <a:solidFill>
            <a:schemeClr val="tx2"/>
          </a:solidFill>
          <a:latin typeface="Times"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w"/>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w"/>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w"/>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w"/>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w"/>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w"/>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w"/>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w"/>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b="1">
                <a:latin typeface="Arial" pitchFamily="-105" charset="0"/>
                <a:ea typeface="ＭＳ Ｐゴシック" pitchFamily="-105" charset="-128"/>
                <a:cs typeface="ＭＳ Ｐゴシック" pitchFamily="-105" charset="-128"/>
              </a:defRPr>
            </a:lvl1pPr>
          </a:lstStyle>
          <a:p>
            <a:pPr>
              <a:defRPr/>
            </a:pPr>
            <a:endParaRPr lang="en-US"/>
          </a:p>
        </p:txBody>
      </p:sp>
      <p:sp>
        <p:nvSpPr>
          <p:cNvPr id="72707" name="Rectangle 3"/>
          <p:cNvSpPr>
            <a:spLocks noGrp="1" noChangeArrowheads="1"/>
          </p:cNvSpPr>
          <p:nvPr>
            <p:ph type="sldNum" sz="quarter" idx="4"/>
          </p:nvPr>
        </p:nvSpPr>
        <p:spPr bwMode="auto">
          <a:xfrm>
            <a:off x="7097713"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b="1"/>
            </a:lvl1pPr>
          </a:lstStyle>
          <a:p>
            <a:pPr>
              <a:defRPr/>
            </a:pPr>
            <a:fld id="{39A4D592-FE4C-6F41-BE0D-EE134BD64240}" type="slidenum">
              <a:rPr lang="en-US"/>
              <a:pPr>
                <a:defRPr/>
              </a:pPr>
              <a:t>‹#›</a:t>
            </a:fld>
            <a:endParaRPr lang="en-US"/>
          </a:p>
        </p:txBody>
      </p:sp>
      <p:sp>
        <p:nvSpPr>
          <p:cNvPr id="541700" name="Rectangle 4"/>
          <p:cNvSpPr>
            <a:spLocks noGrp="1" noChangeArrowheads="1"/>
          </p:cNvSpPr>
          <p:nvPr>
            <p:ph type="body" idx="1"/>
          </p:nvPr>
        </p:nvSpPr>
        <p:spPr bwMode="auto">
          <a:xfrm>
            <a:off x="685800" y="1684338"/>
            <a:ext cx="7162800" cy="445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1701" name="Rectangle 5"/>
          <p:cNvSpPr>
            <a:spLocks noGrp="1" noChangeArrowheads="1"/>
          </p:cNvSpPr>
          <p:nvPr>
            <p:ph type="title"/>
          </p:nvPr>
        </p:nvSpPr>
        <p:spPr bwMode="auto">
          <a:xfrm>
            <a:off x="609600" y="444500"/>
            <a:ext cx="7924800" cy="92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2710" name="Rectangle 6"/>
          <p:cNvSpPr>
            <a:spLocks noGrp="1" noChangeArrowheads="1"/>
          </p:cNvSpPr>
          <p:nvPr>
            <p:ph type="dt" sz="half" idx="2"/>
          </p:nvPr>
        </p:nvSpPr>
        <p:spPr bwMode="auto">
          <a:xfrm>
            <a:off x="96838"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b="1">
                <a:latin typeface="Arial" pitchFamily="-105" charset="0"/>
                <a:ea typeface="ＭＳ Ｐゴシック" pitchFamily="-105" charset="-128"/>
                <a:cs typeface="ＭＳ Ｐゴシック" pitchFamily="-105" charset="-128"/>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510316" r:id="rId1"/>
    <p:sldLayoutId id="2147510148" r:id="rId2"/>
    <p:sldLayoutId id="2147510149" r:id="rId3"/>
    <p:sldLayoutId id="2147510150" r:id="rId4"/>
    <p:sldLayoutId id="2147510151" r:id="rId5"/>
    <p:sldLayoutId id="2147510152" r:id="rId6"/>
    <p:sldLayoutId id="2147510153" r:id="rId7"/>
    <p:sldLayoutId id="2147510154" r:id="rId8"/>
    <p:sldLayoutId id="2147510155" r:id="rId9"/>
    <p:sldLayoutId id="2147510156" r:id="rId10"/>
    <p:sldLayoutId id="2147510157" r:id="rId11"/>
  </p:sldLayoutIdLst>
  <p:txStyles>
    <p:titleStyle>
      <a:lvl1pPr algn="l" rtl="0" eaLnBrk="0" fontAlgn="base" hangingPunct="0">
        <a:lnSpc>
          <a:spcPct val="90000"/>
        </a:lnSpc>
        <a:spcBef>
          <a:spcPct val="20000"/>
        </a:spcBef>
        <a:spcAft>
          <a:spcPct val="0"/>
        </a:spcAft>
        <a:defRPr sz="38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20000"/>
        </a:spcBef>
        <a:spcAft>
          <a:spcPct val="0"/>
        </a:spcAft>
        <a:defRPr sz="3800" b="1">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20000"/>
        </a:spcBef>
        <a:spcAft>
          <a:spcPct val="0"/>
        </a:spcAft>
        <a:defRPr sz="3800" b="1">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20000"/>
        </a:spcBef>
        <a:spcAft>
          <a:spcPct val="0"/>
        </a:spcAft>
        <a:defRPr sz="3800" b="1">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20000"/>
        </a:spcBef>
        <a:spcAft>
          <a:spcPct val="0"/>
        </a:spcAft>
        <a:defRPr sz="3800" b="1">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20000"/>
        </a:spcBef>
        <a:spcAft>
          <a:spcPct val="0"/>
        </a:spcAft>
        <a:defRPr sz="3800" b="1">
          <a:solidFill>
            <a:schemeClr val="tx2"/>
          </a:solidFill>
          <a:latin typeface="Arial" pitchFamily="-105" charset="0"/>
        </a:defRPr>
      </a:lvl6pPr>
      <a:lvl7pPr marL="914400" algn="l" rtl="0" eaLnBrk="0" fontAlgn="base" hangingPunct="0">
        <a:lnSpc>
          <a:spcPct val="90000"/>
        </a:lnSpc>
        <a:spcBef>
          <a:spcPct val="20000"/>
        </a:spcBef>
        <a:spcAft>
          <a:spcPct val="0"/>
        </a:spcAft>
        <a:defRPr sz="3800" b="1">
          <a:solidFill>
            <a:schemeClr val="tx2"/>
          </a:solidFill>
          <a:latin typeface="Arial" pitchFamily="-105" charset="0"/>
        </a:defRPr>
      </a:lvl7pPr>
      <a:lvl8pPr marL="1371600" algn="l" rtl="0" eaLnBrk="0" fontAlgn="base" hangingPunct="0">
        <a:lnSpc>
          <a:spcPct val="90000"/>
        </a:lnSpc>
        <a:spcBef>
          <a:spcPct val="20000"/>
        </a:spcBef>
        <a:spcAft>
          <a:spcPct val="0"/>
        </a:spcAft>
        <a:defRPr sz="3800" b="1">
          <a:solidFill>
            <a:schemeClr val="tx2"/>
          </a:solidFill>
          <a:latin typeface="Arial" pitchFamily="-105" charset="0"/>
        </a:defRPr>
      </a:lvl8pPr>
      <a:lvl9pPr marL="1828800" algn="l" rtl="0" eaLnBrk="0" fontAlgn="base" hangingPunct="0">
        <a:lnSpc>
          <a:spcPct val="90000"/>
        </a:lnSpc>
        <a:spcBef>
          <a:spcPct val="20000"/>
        </a:spcBef>
        <a:spcAft>
          <a:spcPct val="0"/>
        </a:spcAft>
        <a:defRPr sz="3800" b="1">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Char char="–"/>
        <a:defRPr sz="2800">
          <a:solidFill>
            <a:schemeClr val="tx1"/>
          </a:solidFill>
          <a:latin typeface="+mn-lt"/>
          <a:ea typeface="ＭＳ Ｐゴシック" pitchFamily="-105" charset="-128"/>
        </a:defRPr>
      </a:lvl2pPr>
      <a:lvl3pPr marL="1085850" indent="-228600" algn="l" rtl="0" eaLnBrk="0" fontAlgn="base" hangingPunct="0">
        <a:lnSpc>
          <a:spcPct val="90000"/>
        </a:lnSpc>
        <a:spcBef>
          <a:spcPct val="20000"/>
        </a:spcBef>
        <a:spcAft>
          <a:spcPct val="0"/>
        </a:spcAft>
        <a:buChar char="•"/>
        <a:defRPr sz="2400">
          <a:solidFill>
            <a:schemeClr val="tx1"/>
          </a:solidFill>
          <a:latin typeface="+mn-lt"/>
          <a:ea typeface="ＭＳ Ｐゴシック" pitchFamily="-105" charset="-128"/>
        </a:defRPr>
      </a:lvl3pPr>
      <a:lvl4pPr marL="14287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4pPr>
      <a:lvl5pPr marL="17716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5pPr>
      <a:lvl6pPr marL="22288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6pPr>
      <a:lvl7pPr marL="26860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7pPr>
      <a:lvl8pPr marL="31432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8pPr>
      <a:lvl9pPr marL="3600450" indent="-228600" algn="l" rtl="0" eaLnBrk="0" fontAlgn="base" hangingPunct="0">
        <a:lnSpc>
          <a:spcPct val="90000"/>
        </a:lnSpc>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63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12700" dist="12698"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69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69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Copperplate Gothic Light" charset="0"/>
                <a:cs typeface="MS Pゴシック" charset="0"/>
              </a:defRPr>
            </a:lvl1pPr>
          </a:lstStyle>
          <a:p>
            <a:pPr>
              <a:defRPr/>
            </a:pPr>
            <a:fld id="{A1F16910-269F-8F48-ABC9-D0F1064E62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158" r:id="rId1"/>
    <p:sldLayoutId id="2147510159" r:id="rId2"/>
    <p:sldLayoutId id="2147510160" r:id="rId3"/>
    <p:sldLayoutId id="2147510161" r:id="rId4"/>
    <p:sldLayoutId id="2147510162" r:id="rId5"/>
    <p:sldLayoutId id="2147510163" r:id="rId6"/>
    <p:sldLayoutId id="2147510164" r:id="rId7"/>
    <p:sldLayoutId id="2147510165" r:id="rId8"/>
    <p:sldLayoutId id="2147510166" r:id="rId9"/>
    <p:sldLayoutId id="2147510167" r:id="rId10"/>
    <p:sldLayoutId id="214751016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2pPr>
      <a:lvl3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3pPr>
      <a:lvl4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4pPr>
      <a:lvl5pPr algn="ctr" rtl="0" eaLnBrk="0" fontAlgn="base" hangingPunct="0">
        <a:spcBef>
          <a:spcPct val="0"/>
        </a:spcBef>
        <a:spcAft>
          <a:spcPct val="0"/>
        </a:spcAft>
        <a:defRPr sz="4400">
          <a:solidFill>
            <a:schemeClr val="tx2"/>
          </a:solidFill>
          <a:latin typeface="Copperplate Gothic Light" pitchFamily="-105" charset="0"/>
          <a:ea typeface="ＭＳ Ｐゴシック" charset="0"/>
          <a:cs typeface="MS Pゴシック" pitchFamily="-92" charset="-128"/>
        </a:defRPr>
      </a:lvl5pPr>
      <a:lvl6pPr marL="4572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6pPr>
      <a:lvl7pPr marL="9144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7pPr>
      <a:lvl8pPr marL="13716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8pPr>
      <a:lvl9pPr marL="1828800" algn="ctr" rtl="0" fontAlgn="base">
        <a:spcBef>
          <a:spcPct val="0"/>
        </a:spcBef>
        <a:spcAft>
          <a:spcPct val="0"/>
        </a:spcAft>
        <a:defRPr sz="4400">
          <a:solidFill>
            <a:schemeClr val="tx2"/>
          </a:solidFill>
          <a:latin typeface="Copperplate Gothic Light" pitchFamily="-105" charset="0"/>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6563"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65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65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65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3F4233E8-95AB-8F44-ACF5-72AEB2B55F5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7" r:id="rId1"/>
    <p:sldLayoutId id="2147510169" r:id="rId2"/>
    <p:sldLayoutId id="2147510170" r:id="rId3"/>
    <p:sldLayoutId id="2147510171" r:id="rId4"/>
    <p:sldLayoutId id="2147510172" r:id="rId5"/>
    <p:sldLayoutId id="2147510173" r:id="rId6"/>
    <p:sldLayoutId id="2147510174" r:id="rId7"/>
    <p:sldLayoutId id="2147510175" r:id="rId8"/>
    <p:sldLayoutId id="2147510176" r:id="rId9"/>
    <p:sldLayoutId id="2147510177" r:id="rId10"/>
    <p:sldLayoutId id="2147510178"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i="1">
          <a:solidFill>
            <a:schemeClr val="tx2"/>
          </a:solidFill>
          <a:latin typeface="Verdan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SzPct val="90000"/>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349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4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34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634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6A677381-C35E-CF42-84E7-49ACF398753C}"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179" r:id="rId1"/>
    <p:sldLayoutId id="2147510180" r:id="rId2"/>
    <p:sldLayoutId id="2147510181" r:id="rId3"/>
    <p:sldLayoutId id="2147510182" r:id="rId4"/>
    <p:sldLayoutId id="2147510183" r:id="rId5"/>
    <p:sldLayoutId id="2147510184" r:id="rId6"/>
    <p:sldLayoutId id="2147510185" r:id="rId7"/>
    <p:sldLayoutId id="2147510186" r:id="rId8"/>
    <p:sldLayoutId id="2147510187" r:id="rId9"/>
    <p:sldLayoutId id="2147510188" r:id="rId10"/>
    <p:sldLayoutId id="2147510189"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6pPr>
      <a:lvl7pPr marL="9144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7pPr>
      <a:lvl8pPr marL="13716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8pPr>
      <a:lvl9pPr marL="1828800" algn="ct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685800" y="685800"/>
            <a:ext cx="7772400" cy="9906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685800" y="1828800"/>
            <a:ext cx="7772400" cy="4267200"/>
          </a:xfrm>
          <a:prstGeom prst="rect">
            <a:avLst/>
          </a:prstGeom>
          <a:noFill/>
          <a:ln w="9525">
            <a:noFill/>
            <a:miter lim="800000"/>
            <a:headEnd/>
            <a:tailEnd/>
          </a:ln>
          <a:effectLst>
            <a:outerShdw blurRad="4572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04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04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04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400"/>
            </a:lvl1pPr>
          </a:lstStyle>
          <a:p>
            <a:pPr>
              <a:defRPr/>
            </a:pPr>
            <a:fld id="{12F8DB7E-BC31-2F4B-A80E-AA70B6A8A70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8" r:id="rId1"/>
    <p:sldLayoutId id="2147510190" r:id="rId2"/>
    <p:sldLayoutId id="2147510191" r:id="rId3"/>
    <p:sldLayoutId id="2147510192" r:id="rId4"/>
    <p:sldLayoutId id="2147510193" r:id="rId5"/>
    <p:sldLayoutId id="2147510194" r:id="rId6"/>
    <p:sldLayoutId id="2147510195" r:id="rId7"/>
    <p:sldLayoutId id="2147510196" r:id="rId8"/>
    <p:sldLayoutId id="2147510197" r:id="rId9"/>
    <p:sldLayoutId id="2147510198" r:id="rId10"/>
    <p:sldLayoutId id="2147510199" r:id="rId11"/>
  </p:sldLayoutIdLst>
  <p:txStyles>
    <p:titleStyle>
      <a:lvl1pPr algn="l" rtl="0" eaLnBrk="0" fontAlgn="base" hangingPunct="0">
        <a:lnSpc>
          <a:spcPct val="9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l" rtl="0" eaLnBrk="0" fontAlgn="base" hangingPunct="0">
        <a:lnSpc>
          <a:spcPct val="90000"/>
        </a:lnSpc>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l" rtl="0" eaLnBrk="0" fontAlgn="base" hangingPunct="0">
        <a:lnSpc>
          <a:spcPct val="90000"/>
        </a:lnSpc>
        <a:spcBef>
          <a:spcPct val="0"/>
        </a:spcBef>
        <a:spcAft>
          <a:spcPct val="0"/>
        </a:spcAft>
        <a:defRPr sz="4400">
          <a:solidFill>
            <a:schemeClr val="tx2"/>
          </a:solidFill>
          <a:latin typeface="Arial" pitchFamily="-105" charset="0"/>
        </a:defRPr>
      </a:lvl6pPr>
      <a:lvl7pPr marL="914400" algn="l" rtl="0" eaLnBrk="0" fontAlgn="base" hangingPunct="0">
        <a:lnSpc>
          <a:spcPct val="90000"/>
        </a:lnSpc>
        <a:spcBef>
          <a:spcPct val="0"/>
        </a:spcBef>
        <a:spcAft>
          <a:spcPct val="0"/>
        </a:spcAft>
        <a:defRPr sz="4400">
          <a:solidFill>
            <a:schemeClr val="tx2"/>
          </a:solidFill>
          <a:latin typeface="Arial" pitchFamily="-105" charset="0"/>
        </a:defRPr>
      </a:lvl7pPr>
      <a:lvl8pPr marL="1371600" algn="l" rtl="0" eaLnBrk="0" fontAlgn="base" hangingPunct="0">
        <a:lnSpc>
          <a:spcPct val="90000"/>
        </a:lnSpc>
        <a:spcBef>
          <a:spcPct val="0"/>
        </a:spcBef>
        <a:spcAft>
          <a:spcPct val="0"/>
        </a:spcAft>
        <a:defRPr sz="4400">
          <a:solidFill>
            <a:schemeClr val="tx2"/>
          </a:solidFill>
          <a:latin typeface="Arial" pitchFamily="-105" charset="0"/>
        </a:defRPr>
      </a:lvl8pPr>
      <a:lvl9pPr marL="1828800" algn="l" rtl="0" eaLnBrk="0" fontAlgn="base" hangingPunct="0">
        <a:lnSpc>
          <a:spcPct val="90000"/>
        </a:lnSpc>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b="1" i="1">
          <a:solidFill>
            <a:schemeClr val="tx1"/>
          </a:solidFill>
          <a:latin typeface="+mn-lt"/>
          <a:ea typeface="ＭＳ Ｐゴシック" charset="-128"/>
          <a:cs typeface="ＭＳ Ｐゴシック" charset="-128"/>
        </a:defRPr>
      </a:lvl1pPr>
      <a:lvl2pPr marL="742950" indent="-285750" algn="l" rtl="0" eaLnBrk="0" fontAlgn="base" hangingPunct="0">
        <a:lnSpc>
          <a:spcPct val="90000"/>
        </a:lnSpc>
        <a:spcBef>
          <a:spcPct val="20000"/>
        </a:spcBef>
        <a:spcAft>
          <a:spcPct val="0"/>
        </a:spcAft>
        <a:buSzPct val="80000"/>
        <a:buFont typeface="Wingdings" charset="0"/>
        <a:buChar char="n"/>
        <a:defRPr sz="2800" b="1" i="1">
          <a:solidFill>
            <a:schemeClr val="tx1"/>
          </a:solidFill>
          <a:latin typeface="+mn-lt"/>
          <a:ea typeface="ＭＳ Ｐゴシック" pitchFamily="-105" charset="-128"/>
        </a:defRPr>
      </a:lvl2pPr>
      <a:lvl3pPr marL="1143000" indent="-228600" algn="l" rtl="0" eaLnBrk="0" fontAlgn="base" hangingPunct="0">
        <a:lnSpc>
          <a:spcPct val="90000"/>
        </a:lnSpc>
        <a:spcBef>
          <a:spcPct val="20000"/>
        </a:spcBef>
        <a:spcAft>
          <a:spcPct val="0"/>
        </a:spcAft>
        <a:buSzPct val="80000"/>
        <a:buFont typeface="Wingdings" charset="0"/>
        <a:buChar char="l"/>
        <a:defRPr sz="2400" b="1" i="1">
          <a:solidFill>
            <a:schemeClr val="tx1"/>
          </a:solidFill>
          <a:latin typeface="+mn-lt"/>
          <a:ea typeface="ＭＳ Ｐゴシック" pitchFamily="-105" charset="-128"/>
        </a:defRPr>
      </a:lvl3pPr>
      <a:lvl4pPr marL="1600200" indent="-228600" algn="l" rtl="0" eaLnBrk="0" fontAlgn="base" hangingPunct="0">
        <a:lnSpc>
          <a:spcPct val="90000"/>
        </a:lnSpc>
        <a:spcBef>
          <a:spcPct val="20000"/>
        </a:spcBef>
        <a:spcAft>
          <a:spcPct val="0"/>
        </a:spcAft>
        <a:buSzPct val="80000"/>
        <a:buFont typeface="Wingdings" charset="0"/>
        <a:buChar char="n"/>
        <a:defRPr sz="2000" b="1" i="1">
          <a:solidFill>
            <a:schemeClr val="tx1"/>
          </a:solidFill>
          <a:latin typeface="+mn-lt"/>
          <a:ea typeface="ＭＳ Ｐゴシック" pitchFamily="-105" charset="-128"/>
        </a:defRPr>
      </a:lvl4pPr>
      <a:lvl5pPr marL="2057400" indent="-228600" algn="l" rtl="0" eaLnBrk="0" fontAlgn="base" hangingPunct="0">
        <a:lnSpc>
          <a:spcPct val="90000"/>
        </a:lnSpc>
        <a:spcBef>
          <a:spcPct val="20000"/>
        </a:spcBef>
        <a:spcAft>
          <a:spcPct val="0"/>
        </a:spcAft>
        <a:buSzPct val="80000"/>
        <a:buFont typeface="Wingdings" charset="0"/>
        <a:buChar char="l"/>
        <a:defRPr sz="2000" b="1" i="1">
          <a:solidFill>
            <a:schemeClr val="tx1"/>
          </a:solidFill>
          <a:latin typeface="+mn-lt"/>
          <a:ea typeface="ＭＳ Ｐゴシック" pitchFamily="-105" charset="-128"/>
        </a:defRPr>
      </a:lvl5pPr>
      <a:lvl6pPr marL="25146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6pPr>
      <a:lvl7pPr marL="29718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7pPr>
      <a:lvl8pPr marL="34290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8pPr>
      <a:lvl9pPr marL="3886200" indent="-228600" algn="l" rtl="0" eaLnBrk="0" fontAlgn="base" hangingPunct="0">
        <a:lnSpc>
          <a:spcPct val="90000"/>
        </a:lnSpc>
        <a:spcBef>
          <a:spcPct val="20000"/>
        </a:spcBef>
        <a:spcAft>
          <a:spcPct val="0"/>
        </a:spcAft>
        <a:buSzPct val="80000"/>
        <a:buFont typeface="Wingdings" pitchFamily="-105" charset="2"/>
        <a:buChar char="l"/>
        <a:defRPr sz="2000" b="1" i="1">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0" y="0"/>
            <a:ext cx="1444625" cy="6858000"/>
          </a:xfrm>
          <a:prstGeom prst="rect">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a:p>
        </p:txBody>
      </p:sp>
      <p:grpSp>
        <p:nvGrpSpPr>
          <p:cNvPr id="50179" name="Group 3"/>
          <p:cNvGrpSpPr>
            <a:grpSpLocks/>
          </p:cNvGrpSpPr>
          <p:nvPr/>
        </p:nvGrpSpPr>
        <p:grpSpPr bwMode="auto">
          <a:xfrm>
            <a:off x="576263" y="1447800"/>
            <a:ext cx="8523287" cy="76200"/>
            <a:chOff x="381" y="888"/>
            <a:chExt cx="5369" cy="48"/>
          </a:xfrm>
        </p:grpSpPr>
        <p:sp>
          <p:nvSpPr>
            <p:cNvPr id="50185" name="Line 4"/>
            <p:cNvSpPr>
              <a:spLocks noChangeShapeType="1"/>
            </p:cNvSpPr>
            <p:nvPr/>
          </p:nvSpPr>
          <p:spPr bwMode="auto">
            <a:xfrm>
              <a:off x="381" y="936"/>
              <a:ext cx="5369" cy="0"/>
            </a:xfrm>
            <a:prstGeom prst="line">
              <a:avLst/>
            </a:prstGeom>
            <a:noFill/>
            <a:ln w="25400" cap="sq">
              <a:solidFill>
                <a:schemeClr val="hlink"/>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sp>
          <p:nvSpPr>
            <p:cNvPr id="50186" name="Line 5"/>
            <p:cNvSpPr>
              <a:spLocks noChangeShapeType="1"/>
            </p:cNvSpPr>
            <p:nvPr/>
          </p:nvSpPr>
          <p:spPr bwMode="auto">
            <a:xfrm>
              <a:off x="381" y="888"/>
              <a:ext cx="5369" cy="0"/>
            </a:xfrm>
            <a:prstGeom prst="line">
              <a:avLst/>
            </a:prstGeom>
            <a:noFill/>
            <a:ln w="76200" cap="sq">
              <a:solidFill>
                <a:schemeClr val="hlink"/>
              </a:solidFill>
              <a:round/>
              <a:headEnd type="none" w="sm" len="sm"/>
              <a:tailEnd type="none" w="sm" len="sm"/>
            </a:ln>
            <a:extLst>
              <a:ext uri="{909E8E84-426E-40dd-AFC4-6F175D3DCCD1}">
                <a14:hiddenFill xmlns:a14="http://schemas.microsoft.com/office/drawing/2010/main" xmlns="">
                  <a:noFill/>
                </a14:hiddenFill>
              </a:ext>
            </a:extLst>
          </p:spPr>
          <p:txBody>
            <a:bodyPr/>
            <a:lstStyle/>
            <a:p>
              <a:endParaRPr lang="en-US"/>
            </a:p>
          </p:txBody>
        </p:sp>
      </p:grpSp>
      <p:sp>
        <p:nvSpPr>
          <p:cNvPr id="2132998" name="Rectangle 6"/>
          <p:cNvSpPr>
            <a:spLocks noGrp="1" noChangeArrowheads="1"/>
          </p:cNvSpPr>
          <p:nvPr>
            <p:ph type="title"/>
          </p:nvPr>
        </p:nvSpPr>
        <p:spPr bwMode="auto">
          <a:xfrm>
            <a:off x="590550" y="266700"/>
            <a:ext cx="8324850" cy="1104900"/>
          </a:xfrm>
          <a:prstGeom prst="rect">
            <a:avLst/>
          </a:prstGeom>
          <a:noFill/>
          <a:ln w="9525">
            <a:noFill/>
            <a:miter lim="800000"/>
            <a:headEnd/>
            <a:tailEnd/>
          </a:ln>
          <a:effectLst>
            <a:outerShdw blurRad="63500" dist="38099" dir="2700000" algn="ctr" rotWithShape="0">
              <a:schemeClr val="bg2">
                <a:alpha val="74998"/>
              </a:schemeClr>
            </a:outerShdw>
          </a:effec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50181" name="Rectangle 7"/>
          <p:cNvSpPr>
            <a:spLocks noGrp="1" noChangeArrowheads="1"/>
          </p:cNvSpPr>
          <p:nvPr>
            <p:ph type="body" idx="1"/>
          </p:nvPr>
        </p:nvSpPr>
        <p:spPr bwMode="auto">
          <a:xfrm>
            <a:off x="1143000" y="1790700"/>
            <a:ext cx="7772400" cy="438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3000" name="Rectangle 8"/>
          <p:cNvSpPr>
            <a:spLocks noGrp="1" noChangeArrowheads="1"/>
          </p:cNvSpPr>
          <p:nvPr>
            <p:ph type="ftr" sz="quarter" idx="3"/>
          </p:nvPr>
        </p:nvSpPr>
        <p:spPr bwMode="auto">
          <a:xfrm>
            <a:off x="3276600" y="64008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2133001" name="Rectangle 9"/>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vl1pPr>
          </a:lstStyle>
          <a:p>
            <a:pPr>
              <a:defRPr/>
            </a:pPr>
            <a:fld id="{7E3178E4-FACE-4F41-AAC8-D07DC435072E}" type="slidenum">
              <a:rPr lang="en-US"/>
              <a:pPr>
                <a:defRPr/>
              </a:pPr>
              <a:t>‹#›</a:t>
            </a:fld>
            <a:endParaRPr lang="en-US"/>
          </a:p>
        </p:txBody>
      </p:sp>
      <p:sp>
        <p:nvSpPr>
          <p:cNvPr id="2133002" name="Rectangle 10"/>
          <p:cNvSpPr>
            <a:spLocks noGrp="1" noChangeArrowheads="1"/>
          </p:cNvSpPr>
          <p:nvPr>
            <p:ph type="dt" sz="half" idx="2"/>
          </p:nvPr>
        </p:nvSpPr>
        <p:spPr bwMode="auto">
          <a:xfrm>
            <a:off x="0" y="64008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510291" r:id="rId1"/>
    <p:sldLayoutId id="2147509733" r:id="rId2"/>
    <p:sldLayoutId id="2147509734" r:id="rId3"/>
    <p:sldLayoutId id="2147509735" r:id="rId4"/>
    <p:sldLayoutId id="2147509736" r:id="rId5"/>
    <p:sldLayoutId id="2147509737" r:id="rId6"/>
    <p:sldLayoutId id="2147509738" r:id="rId7"/>
    <p:sldLayoutId id="2147509739" r:id="rId8"/>
    <p:sldLayoutId id="2147509740" r:id="rId9"/>
    <p:sldLayoutId id="2147509741" r:id="rId10"/>
    <p:sldLayoutId id="2147509742" r:id="rId11"/>
  </p:sldLayoutIdLst>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lnSpc>
          <a:spcPct val="80000"/>
        </a:lnSpc>
        <a:spcBef>
          <a:spcPct val="0"/>
        </a:spcBef>
        <a:spcAft>
          <a:spcPct val="0"/>
        </a:spcAft>
        <a:defRPr sz="4400">
          <a:solidFill>
            <a:schemeClr val="tx2"/>
          </a:solidFill>
          <a:latin typeface="Helvetica" pitchFamily="-105" charset="0"/>
          <a:ea typeface="ＭＳ Ｐゴシック" charset="-128"/>
          <a:cs typeface="ＭＳ Ｐゴシック" charset="-128"/>
        </a:defRPr>
      </a:lvl2pPr>
      <a:lvl3pPr algn="l" rtl="0" eaLnBrk="0" fontAlgn="base" hangingPunct="0">
        <a:lnSpc>
          <a:spcPct val="80000"/>
        </a:lnSpc>
        <a:spcBef>
          <a:spcPct val="0"/>
        </a:spcBef>
        <a:spcAft>
          <a:spcPct val="0"/>
        </a:spcAft>
        <a:defRPr sz="4400">
          <a:solidFill>
            <a:schemeClr val="tx2"/>
          </a:solidFill>
          <a:latin typeface="Helvetica" pitchFamily="-105" charset="0"/>
          <a:ea typeface="ＭＳ Ｐゴシック" charset="-128"/>
          <a:cs typeface="ＭＳ Ｐゴシック" charset="-128"/>
        </a:defRPr>
      </a:lvl3pPr>
      <a:lvl4pPr algn="l" rtl="0" eaLnBrk="0" fontAlgn="base" hangingPunct="0">
        <a:lnSpc>
          <a:spcPct val="80000"/>
        </a:lnSpc>
        <a:spcBef>
          <a:spcPct val="0"/>
        </a:spcBef>
        <a:spcAft>
          <a:spcPct val="0"/>
        </a:spcAft>
        <a:defRPr sz="4400">
          <a:solidFill>
            <a:schemeClr val="tx2"/>
          </a:solidFill>
          <a:latin typeface="Helvetica" pitchFamily="-105" charset="0"/>
          <a:ea typeface="ＭＳ Ｐゴシック" charset="-128"/>
          <a:cs typeface="ＭＳ Ｐゴシック" charset="-128"/>
        </a:defRPr>
      </a:lvl4pPr>
      <a:lvl5pPr algn="l" rtl="0" eaLnBrk="0" fontAlgn="base" hangingPunct="0">
        <a:lnSpc>
          <a:spcPct val="80000"/>
        </a:lnSpc>
        <a:spcBef>
          <a:spcPct val="0"/>
        </a:spcBef>
        <a:spcAft>
          <a:spcPct val="0"/>
        </a:spcAft>
        <a:defRPr sz="4400">
          <a:solidFill>
            <a:schemeClr val="tx2"/>
          </a:solidFill>
          <a:latin typeface="Helvetica" pitchFamily="-105" charset="0"/>
          <a:ea typeface="ＭＳ Ｐゴシック" charset="-128"/>
          <a:cs typeface="ＭＳ Ｐゴシック" charset="-128"/>
        </a:defRPr>
      </a:lvl5pPr>
      <a:lvl6pPr marL="457200" algn="l" rtl="0" fontAlgn="base">
        <a:lnSpc>
          <a:spcPct val="80000"/>
        </a:lnSpc>
        <a:spcBef>
          <a:spcPct val="0"/>
        </a:spcBef>
        <a:spcAft>
          <a:spcPct val="0"/>
        </a:spcAft>
        <a:defRPr sz="4400">
          <a:solidFill>
            <a:schemeClr val="tx2"/>
          </a:solidFill>
          <a:latin typeface="Helvetica" pitchFamily="-105" charset="0"/>
        </a:defRPr>
      </a:lvl6pPr>
      <a:lvl7pPr marL="914400" algn="l" rtl="0" fontAlgn="base">
        <a:lnSpc>
          <a:spcPct val="80000"/>
        </a:lnSpc>
        <a:spcBef>
          <a:spcPct val="0"/>
        </a:spcBef>
        <a:spcAft>
          <a:spcPct val="0"/>
        </a:spcAft>
        <a:defRPr sz="4400">
          <a:solidFill>
            <a:schemeClr val="tx2"/>
          </a:solidFill>
          <a:latin typeface="Helvetica" pitchFamily="-105" charset="0"/>
        </a:defRPr>
      </a:lvl7pPr>
      <a:lvl8pPr marL="1371600" algn="l" rtl="0" fontAlgn="base">
        <a:lnSpc>
          <a:spcPct val="80000"/>
        </a:lnSpc>
        <a:spcBef>
          <a:spcPct val="0"/>
        </a:spcBef>
        <a:spcAft>
          <a:spcPct val="0"/>
        </a:spcAft>
        <a:defRPr sz="4400">
          <a:solidFill>
            <a:schemeClr val="tx2"/>
          </a:solidFill>
          <a:latin typeface="Helvetica" pitchFamily="-105" charset="0"/>
        </a:defRPr>
      </a:lvl8pPr>
      <a:lvl9pPr marL="1828800" algn="l" rtl="0" fontAlgn="base">
        <a:lnSpc>
          <a:spcPct val="80000"/>
        </a:lnSpc>
        <a:spcBef>
          <a:spcPct val="0"/>
        </a:spcBef>
        <a:spcAft>
          <a:spcPct val="0"/>
        </a:spcAft>
        <a:defRPr sz="4400">
          <a:solidFill>
            <a:schemeClr val="tx2"/>
          </a:solidFill>
          <a:latin typeface="Helvetica" pitchFamily="-105" charset="0"/>
        </a:defRPr>
      </a:lvl9pPr>
    </p:titleStyle>
    <p:bodyStyle>
      <a:lvl1pPr marL="342900" indent="-342900" algn="l" rtl="0" eaLnBrk="0" fontAlgn="base" hangingPunct="0">
        <a:spcBef>
          <a:spcPct val="20000"/>
        </a:spcBef>
        <a:spcAft>
          <a:spcPct val="0"/>
        </a:spcAft>
        <a:buClr>
          <a:schemeClr val="tx2"/>
        </a:buClr>
        <a:buSzPct val="9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Char char="–"/>
        <a:defRPr sz="32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5000"/>
        <a:buFont typeface="Wingdings" charset="0"/>
        <a:buChar char="v"/>
        <a:defRPr sz="32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tx2"/>
        </a:buClr>
        <a:buChar char="–"/>
        <a:defRPr sz="32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tx2"/>
        </a:buClr>
        <a:buChar char="–"/>
        <a:defRPr sz="32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tx2"/>
        </a:buClr>
        <a:buChar char="–"/>
        <a:defRPr sz="32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tx2"/>
        </a:buClr>
        <a:buChar char="–"/>
        <a:defRPr sz="32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tx2"/>
        </a:buClr>
        <a:buChar char="–"/>
        <a:defRPr sz="32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tx2"/>
        </a:buClr>
        <a:buChar char="–"/>
        <a:defRPr sz="32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3138" name="Group 2"/>
          <p:cNvGrpSpPr>
            <a:grpSpLocks/>
          </p:cNvGrpSpPr>
          <p:nvPr/>
        </p:nvGrpSpPr>
        <p:grpSpPr bwMode="auto">
          <a:xfrm>
            <a:off x="0" y="0"/>
            <a:ext cx="9144000" cy="6858000"/>
            <a:chOff x="0" y="0"/>
            <a:chExt cx="5760" cy="4320"/>
          </a:xfrm>
        </p:grpSpPr>
        <p:pic>
          <p:nvPicPr>
            <p:cNvPr id="603144" name="Picture 3"/>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45" name="Rectangle 4"/>
            <p:cNvSpPr>
              <a:spLocks noChangeArrowheads="1"/>
            </p:cNvSpPr>
            <p:nvPr/>
          </p:nvSpPr>
          <p:spPr bwMode="auto">
            <a:xfrm>
              <a:off x="96"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603146" name="Rectangle 5"/>
            <p:cNvSpPr>
              <a:spLocks noChangeArrowheads="1"/>
            </p:cNvSpPr>
            <p:nvPr/>
          </p:nvSpPr>
          <p:spPr bwMode="auto">
            <a:xfrm>
              <a:off x="240"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603147" name="Rectangle 6"/>
            <p:cNvSpPr>
              <a:spLocks noChangeArrowheads="1"/>
            </p:cNvSpPr>
            <p:nvPr/>
          </p:nvSpPr>
          <p:spPr bwMode="auto">
            <a:xfrm>
              <a:off x="96"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ltLang="ja-JP">
                <a:latin typeface="Helvetica" charset="0"/>
              </a:endParaRPr>
            </a:p>
          </p:txBody>
        </p:sp>
        <p:sp>
          <p:nvSpPr>
            <p:cNvPr id="603148" name="Rectangle 7"/>
            <p:cNvSpPr>
              <a:spLocks noChangeArrowheads="1"/>
            </p:cNvSpPr>
            <p:nvPr/>
          </p:nvSpPr>
          <p:spPr bwMode="auto">
            <a:xfrm>
              <a:off x="96" y="384"/>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ltLang="ja-JP">
                <a:latin typeface="Helvetica" charset="0"/>
              </a:endParaRPr>
            </a:p>
          </p:txBody>
        </p:sp>
        <p:sp>
          <p:nvSpPr>
            <p:cNvPr id="603149" name="Rectangle 8"/>
            <p:cNvSpPr>
              <a:spLocks noChangeArrowheads="1"/>
            </p:cNvSpPr>
            <p:nvPr/>
          </p:nvSpPr>
          <p:spPr bwMode="auto">
            <a:xfrm>
              <a:off x="384" y="96"/>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sp>
          <p:nvSpPr>
            <p:cNvPr id="603150" name="Rectangle 9"/>
            <p:cNvSpPr>
              <a:spLocks noChangeArrowheads="1"/>
            </p:cNvSpPr>
            <p:nvPr/>
          </p:nvSpPr>
          <p:spPr bwMode="auto">
            <a:xfrm>
              <a:off x="240" y="240"/>
              <a:ext cx="96" cy="96"/>
            </a:xfrm>
            <a:prstGeom prst="rect">
              <a:avLst/>
            </a:prstGeom>
            <a:solidFill>
              <a:srgbClr val="FFE62D"/>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pic>
          <p:nvPicPr>
            <p:cNvPr id="603151" name="Picture 10"/>
            <p:cNvPicPr preferRelativeResize="0">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 y="1152"/>
              <a:ext cx="5758" cy="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7355" name="Rectangle 11"/>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380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56" name="Rectangle 12"/>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7357" name="Rectangle 1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1" sz="1400">
                <a:latin typeface="+mn-lt"/>
                <a:ea typeface="ＭＳ Ｐゴシック" pitchFamily="-105" charset="-128"/>
                <a:cs typeface="ＭＳ Ｐゴシック" pitchFamily="-105" charset="-128"/>
              </a:defRPr>
            </a:lvl1pPr>
          </a:lstStyle>
          <a:p>
            <a:pPr>
              <a:defRPr/>
            </a:pPr>
            <a:endParaRPr lang="en-US"/>
          </a:p>
        </p:txBody>
      </p:sp>
      <p:sp>
        <p:nvSpPr>
          <p:cNvPr id="57358" name="Rectangle 1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kumimoji="1" sz="1400">
                <a:latin typeface="+mn-lt"/>
                <a:ea typeface="ＭＳ Ｐゴシック" pitchFamily="-105" charset="-128"/>
                <a:cs typeface="ＭＳ Ｐゴシック" pitchFamily="-105" charset="-128"/>
              </a:defRPr>
            </a:lvl1pPr>
          </a:lstStyle>
          <a:p>
            <a:pPr>
              <a:defRPr/>
            </a:pPr>
            <a:endParaRPr lang="en-US"/>
          </a:p>
        </p:txBody>
      </p:sp>
      <p:sp>
        <p:nvSpPr>
          <p:cNvPr id="57359" name="Rectangle 1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1" sz="1400">
                <a:latin typeface="Helvetica" charset="0"/>
              </a:defRPr>
            </a:lvl1pPr>
          </a:lstStyle>
          <a:p>
            <a:pPr>
              <a:defRPr/>
            </a:pPr>
            <a:fld id="{E922C8D4-F871-CA49-ADE3-0F7CCB042106}"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19" r:id="rId1"/>
    <p:sldLayoutId id="2147510200" r:id="rId2"/>
    <p:sldLayoutId id="2147510201" r:id="rId3"/>
    <p:sldLayoutId id="2147510202" r:id="rId4"/>
    <p:sldLayoutId id="2147510203" r:id="rId5"/>
    <p:sldLayoutId id="2147510204" r:id="rId6"/>
    <p:sldLayoutId id="2147510205" r:id="rId7"/>
    <p:sldLayoutId id="2147510206" r:id="rId8"/>
    <p:sldLayoutId id="2147510207" r:id="rId9"/>
    <p:sldLayoutId id="2147510208" r:id="rId10"/>
    <p:sldLayoutId id="2147510209"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5pPr>
      <a:lvl6pPr marL="457200" algn="l"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6pPr>
      <a:lvl7pPr marL="914400" algn="l"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7pPr>
      <a:lvl8pPr marL="1371600" algn="l"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8pPr>
      <a:lvl9pPr marL="1828800" algn="l" rtl="0" fontAlgn="base">
        <a:spcBef>
          <a:spcPct val="0"/>
        </a:spcBef>
        <a:spcAft>
          <a:spcPct val="0"/>
        </a:spcAft>
        <a:defRPr kumimoji="1" sz="4400">
          <a:solidFill>
            <a:schemeClr val="tx2"/>
          </a:solidFill>
          <a:latin typeface="Futura"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kumimoji="1"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kumimoji="1"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kumimoji="1"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kumimoji="1"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kumimoji="1"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kumimoji="1"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50800" dist="25399" dir="162000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25399" dir="162000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42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542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542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2DC61996-BD57-FE41-A8F6-4BA3339BCD0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10" r:id="rId1"/>
    <p:sldLayoutId id="2147510211" r:id="rId2"/>
    <p:sldLayoutId id="2147510212" r:id="rId3"/>
    <p:sldLayoutId id="2147510213" r:id="rId4"/>
    <p:sldLayoutId id="2147510214" r:id="rId5"/>
    <p:sldLayoutId id="2147510215" r:id="rId6"/>
    <p:sldLayoutId id="2147510216" r:id="rId7"/>
    <p:sldLayoutId id="2147510217" r:id="rId8"/>
    <p:sldLayoutId id="2147510218" r:id="rId9"/>
    <p:sldLayoutId id="2147510219" r:id="rId10"/>
    <p:sldLayoutId id="2147510220"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2pPr>
      <a:lvl3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3pPr>
      <a:lvl4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4pPr>
      <a:lvl5pPr algn="r" rtl="0" eaLnBrk="0" fontAlgn="base" hangingPunct="0">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5pPr>
      <a:lvl6pPr marL="4572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6pPr>
      <a:lvl7pPr marL="9144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7pPr>
      <a:lvl8pPr marL="13716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8pPr>
      <a:lvl9pPr marL="1828800" algn="r" rtl="0" fontAlgn="base">
        <a:spcBef>
          <a:spcPct val="0"/>
        </a:spcBef>
        <a:spcAft>
          <a:spcPct val="0"/>
        </a:spcAft>
        <a:defRPr sz="4400" i="1">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304800"/>
            <a:ext cx="7772400" cy="11430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752600"/>
            <a:ext cx="7772400" cy="43434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120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mn-ea"/>
                <a:cs typeface="+mn-cs"/>
              </a:defRPr>
            </a:lvl1pPr>
          </a:lstStyle>
          <a:p>
            <a:pPr>
              <a:defRPr/>
            </a:pPr>
            <a:endParaRPr lang="en-US"/>
          </a:p>
        </p:txBody>
      </p:sp>
      <p:sp>
        <p:nvSpPr>
          <p:cNvPr id="5120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mn-ea"/>
                <a:cs typeface="+mn-cs"/>
              </a:defRPr>
            </a:lvl1pPr>
          </a:lstStyle>
          <a:p>
            <a:pPr>
              <a:defRPr/>
            </a:pPr>
            <a:endParaRPr lang="en-US"/>
          </a:p>
        </p:txBody>
      </p:sp>
      <p:sp>
        <p:nvSpPr>
          <p:cNvPr id="5120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FFFFFF">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ea typeface="ヒラギノ角ゴ Pro W3" charset="0"/>
                <a:cs typeface="ヒラギノ角ゴ Pro W3" charset="0"/>
              </a:defRPr>
            </a:lvl1pPr>
          </a:lstStyle>
          <a:p>
            <a:pPr>
              <a:defRPr/>
            </a:pPr>
            <a:fld id="{1D595CF7-20EF-C74E-953E-0321D09DC56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21" r:id="rId1"/>
    <p:sldLayoutId id="2147510222" r:id="rId2"/>
    <p:sldLayoutId id="2147510223" r:id="rId3"/>
    <p:sldLayoutId id="2147510224" r:id="rId4"/>
    <p:sldLayoutId id="2147510225" r:id="rId5"/>
    <p:sldLayoutId id="2147510226" r:id="rId6"/>
    <p:sldLayoutId id="2147510227" r:id="rId7"/>
    <p:sldLayoutId id="2147510228" r:id="rId8"/>
    <p:sldLayoutId id="2147510229" r:id="rId9"/>
    <p:sldLayoutId id="2147510230" r:id="rId10"/>
    <p:sldLayoutId id="2147510231" r:id="rId11"/>
  </p:sldLayoutIdLst>
  <p:hf sldNum="0" hdr="0"/>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2pPr>
      <a:lvl3pPr algn="ctr" rtl="0" eaLnBrk="0" fontAlgn="base" hangingPunct="0">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3pPr>
      <a:lvl4pPr algn="ctr" rtl="0" eaLnBrk="0" fontAlgn="base" hangingPunct="0">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4pPr>
      <a:lvl5pPr algn="ctr" rtl="0" eaLnBrk="0" fontAlgn="base" hangingPunct="0">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5pPr>
      <a:lvl6pPr marL="457200" algn="ctr" rtl="0" fontAlgn="base">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6pPr>
      <a:lvl7pPr marL="914400" algn="ctr" rtl="0" fontAlgn="base">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7pPr>
      <a:lvl8pPr marL="1371600" algn="ctr" rtl="0" fontAlgn="base">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8pPr>
      <a:lvl9pPr marL="1828800" algn="ctr" rtl="0" fontAlgn="base">
        <a:spcBef>
          <a:spcPct val="0"/>
        </a:spcBef>
        <a:spcAft>
          <a:spcPct val="0"/>
        </a:spcAft>
        <a:defRPr sz="4400" i="1">
          <a:solidFill>
            <a:schemeClr val="tx2"/>
          </a:solidFill>
          <a:latin typeface="Impact" pitchFamily="-105" charset="0"/>
          <a:ea typeface="ヒラギノ角ゴ Pro W3" pitchFamily="-105" charset="-128"/>
          <a:cs typeface="ヒラギノ角ゴ Pro W3" pitchFamily="-105"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5"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bwMode="auto">
          <a:xfrm>
            <a:off x="2667000" y="1219200"/>
            <a:ext cx="5791200" cy="1371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Rectangle 3"/>
          <p:cNvSpPr>
            <a:spLocks noGrp="1" noChangeArrowheads="1"/>
          </p:cNvSpPr>
          <p:nvPr>
            <p:ph type="body" idx="1"/>
          </p:nvPr>
        </p:nvSpPr>
        <p:spPr bwMode="auto">
          <a:xfrm>
            <a:off x="685800" y="2743200"/>
            <a:ext cx="7772400" cy="3276600"/>
          </a:xfrm>
          <a:prstGeom prst="rect">
            <a:avLst/>
          </a:prstGeom>
          <a:noFill/>
          <a:ln w="9525">
            <a:noFill/>
            <a:miter lim="800000"/>
            <a:headEnd/>
            <a:tailEnd/>
          </a:ln>
          <a:effectLst>
            <a:outerShdw blurRad="50800" dist="25399"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481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481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C55AFD7F-AD32-064F-B01B-C6B9F578E9F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232" r:id="rId1"/>
    <p:sldLayoutId id="2147510233" r:id="rId2"/>
    <p:sldLayoutId id="2147510234" r:id="rId3"/>
    <p:sldLayoutId id="2147510235" r:id="rId4"/>
    <p:sldLayoutId id="2147510236" r:id="rId5"/>
    <p:sldLayoutId id="2147510237" r:id="rId6"/>
    <p:sldLayoutId id="2147510238" r:id="rId7"/>
    <p:sldLayoutId id="2147510239" r:id="rId8"/>
    <p:sldLayoutId id="2147510240" r:id="rId9"/>
    <p:sldLayoutId id="2147510241" r:id="rId10"/>
    <p:sldLayoutId id="2147510242"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2pPr>
      <a:lvl3pPr algn="r" rtl="0" eaLnBrk="0" fontAlgn="base" hangingPunct="0">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3pPr>
      <a:lvl4pPr algn="r" rtl="0" eaLnBrk="0" fontAlgn="base" hangingPunct="0">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4pPr>
      <a:lvl5pPr algn="r" rtl="0" eaLnBrk="0" fontAlgn="base" hangingPunct="0">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5pPr>
      <a:lvl6pPr marL="457200" algn="r" rtl="0" fontAlgn="base">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6pPr>
      <a:lvl7pPr marL="914400" algn="r" rtl="0" fontAlgn="base">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7pPr>
      <a:lvl8pPr marL="1371600" algn="r" rtl="0" fontAlgn="base">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8pPr>
      <a:lvl9pPr marL="1828800" algn="r" rtl="0" fontAlgn="base">
        <a:spcBef>
          <a:spcPct val="0"/>
        </a:spcBef>
        <a:spcAft>
          <a:spcPct val="0"/>
        </a:spcAft>
        <a:defRPr sz="4000" i="1">
          <a:solidFill>
            <a:schemeClr val="tx2"/>
          </a:solidFill>
          <a:latin typeface="Tahoma" pitchFamily="-105" charset="-52"/>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05"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05"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05"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05"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5229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229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D8527557-AC79-5749-8CEC-5FA8FAD875C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43" r:id="rId1"/>
    <p:sldLayoutId id="2147510244" r:id="rId2"/>
    <p:sldLayoutId id="2147510245" r:id="rId3"/>
    <p:sldLayoutId id="2147510246" r:id="rId4"/>
    <p:sldLayoutId id="2147510247" r:id="rId5"/>
    <p:sldLayoutId id="2147510248" r:id="rId6"/>
    <p:sldLayoutId id="2147510249" r:id="rId7"/>
    <p:sldLayoutId id="2147510250" r:id="rId8"/>
    <p:sldLayoutId id="2147510251" r:id="rId9"/>
    <p:sldLayoutId id="2147510252" r:id="rId10"/>
    <p:sldLayoutId id="214751025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73922"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73923"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a:outerShdw blurRad="50800" dist="25399"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73924" name="Rectangle 4"/>
          <p:cNvSpPr>
            <a:spLocks noGrp="1" noChangeArrowheads="1"/>
          </p:cNvSpPr>
          <p:nvPr>
            <p:ph type="dt" sz="half" idx="2"/>
          </p:nvPr>
        </p:nvSpPr>
        <p:spPr bwMode="auto">
          <a:xfrm>
            <a:off x="3048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873925" name="Rectangle 5"/>
          <p:cNvSpPr>
            <a:spLocks noGrp="1" noChangeArrowheads="1"/>
          </p:cNvSpPr>
          <p:nvPr>
            <p:ph type="ftr" sz="quarter" idx="3"/>
          </p:nvPr>
        </p:nvSpPr>
        <p:spPr bwMode="auto">
          <a:xfrm>
            <a:off x="2667000" y="6248400"/>
            <a:ext cx="28956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873926" name="Rectangle 6"/>
          <p:cNvSpPr>
            <a:spLocks noGrp="1" noChangeArrowheads="1"/>
          </p:cNvSpPr>
          <p:nvPr>
            <p:ph type="sldNum" sz="quarter" idx="4"/>
          </p:nvPr>
        </p:nvSpPr>
        <p:spPr bwMode="auto">
          <a:xfrm>
            <a:off x="5943600" y="6248400"/>
            <a:ext cx="1905000" cy="457200"/>
          </a:xfrm>
          <a:prstGeom prst="rect">
            <a:avLst/>
          </a:prstGeom>
          <a:noFill/>
          <a:ln w="9525">
            <a:noFill/>
            <a:miter lim="800000"/>
            <a:headEnd/>
            <a:tailEnd/>
          </a:ln>
          <a:effectLst>
            <a:outerShdw blurRad="38100" dist="12700" dir="2700000" algn="ctr" rotWithShape="0">
              <a:srgbClr val="FFFFFF">
                <a:alpha val="74998"/>
              </a:srgbClr>
            </a:outerShdw>
          </a:effectLst>
        </p:spPr>
        <p:txBody>
          <a:bodyPr vert="horz" wrap="square" lIns="91440" tIns="45720" rIns="91440" bIns="45720" numCol="1" anchor="t" anchorCtr="0" compatLnSpc="1">
            <a:prstTxWarp prst="textNoShape">
              <a:avLst/>
            </a:prstTxWarp>
          </a:bodyPr>
          <a:lstStyle>
            <a:lvl1pPr algn="r" eaLnBrk="0" hangingPunct="0">
              <a:defRPr sz="1400"/>
            </a:lvl1pPr>
          </a:lstStyle>
          <a:p>
            <a:pPr>
              <a:defRPr/>
            </a:pPr>
            <a:fld id="{9A029AFB-3377-5749-924F-AB63A9C65C9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54" r:id="rId1"/>
    <p:sldLayoutId id="2147510255" r:id="rId2"/>
    <p:sldLayoutId id="2147510256" r:id="rId3"/>
    <p:sldLayoutId id="2147510257" r:id="rId4"/>
    <p:sldLayoutId id="2147510258" r:id="rId5"/>
    <p:sldLayoutId id="2147510259" r:id="rId6"/>
    <p:sldLayoutId id="2147510260" r:id="rId7"/>
    <p:sldLayoutId id="2147510261" r:id="rId8"/>
    <p:sldLayoutId id="2147510262" r:id="rId9"/>
    <p:sldLayoutId id="2147510263" r:id="rId10"/>
    <p:sldLayoutId id="2147510264"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Impact"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6866" name="Group 2"/>
          <p:cNvGrpSpPr>
            <a:grpSpLocks/>
          </p:cNvGrpSpPr>
          <p:nvPr/>
        </p:nvGrpSpPr>
        <p:grpSpPr bwMode="auto">
          <a:xfrm>
            <a:off x="0" y="0"/>
            <a:ext cx="7242175" cy="1981200"/>
            <a:chOff x="0" y="0"/>
            <a:chExt cx="4562" cy="1248"/>
          </a:xfrm>
        </p:grpSpPr>
        <p:sp>
          <p:nvSpPr>
            <p:cNvPr id="3584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hangingPunct="0">
                <a:defRPr/>
              </a:pPr>
              <a:endParaRPr lang="en-US" sz="1800">
                <a:solidFill>
                  <a:srgbClr val="FFFFFF"/>
                </a:solidFill>
                <a:latin typeface="Tahoma" pitchFamily="24" charset="-52"/>
                <a:ea typeface="ＭＳ Ｐゴシック" pitchFamily="24" charset="-128"/>
                <a:cs typeface="ＭＳ Ｐゴシック" pitchFamily="24" charset="-128"/>
              </a:endParaRPr>
            </a:p>
          </p:txBody>
        </p:sp>
        <p:sp>
          <p:nvSpPr>
            <p:cNvPr id="67687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3584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Tahoma" pitchFamily="24" charset="-52"/>
                <a:ea typeface="ＭＳ Ｐゴシック" pitchFamily="24" charset="-128"/>
                <a:cs typeface="ＭＳ Ｐゴシック" pitchFamily="24" charset="-128"/>
              </a:defRPr>
            </a:lvl1pPr>
          </a:lstStyle>
          <a:p>
            <a:pPr>
              <a:defRPr/>
            </a:pPr>
            <a:endParaRPr lang="en-US"/>
          </a:p>
        </p:txBody>
      </p:sp>
      <p:sp>
        <p:nvSpPr>
          <p:cNvPr id="3584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Tahoma" charset="0"/>
              </a:defRPr>
            </a:lvl1pPr>
          </a:lstStyle>
          <a:p>
            <a:pPr>
              <a:defRPr/>
            </a:pPr>
            <a:fld id="{47D585FF-DBF5-4F49-968C-08C8919E69A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265" r:id="rId1"/>
  </p:sldLayoutIdLst>
  <p:txStyles>
    <p:title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b="1">
          <a:solidFill>
            <a:schemeClr val="tx1"/>
          </a:solidFill>
          <a:effectLst>
            <a:outerShdw blurRad="38100" dist="38100" dir="2700000" algn="tl">
              <a:srgbClr val="000000"/>
            </a:outerShdw>
          </a:effectLst>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tx1"/>
        </a:buClr>
        <a:buChar char="–"/>
        <a:defRPr sz="2800" b="1">
          <a:solidFill>
            <a:schemeClr val="tx1"/>
          </a:solidFill>
          <a:effectLst>
            <a:outerShdw blurRad="38100" dist="38100" dir="2700000" algn="tl">
              <a:srgbClr val="000000"/>
            </a:outerShdw>
          </a:effectLst>
          <a:latin typeface="Arial"/>
          <a:ea typeface="ＭＳ Ｐゴシック" pitchFamily="24" charset="-128"/>
          <a:cs typeface="Arial"/>
        </a:defRPr>
      </a:lvl2pPr>
      <a:lvl3pPr marL="1143000" indent="-228600" algn="l" rtl="0" eaLnBrk="0" fontAlgn="base" hangingPunct="0">
        <a:spcBef>
          <a:spcPct val="20000"/>
        </a:spcBef>
        <a:spcAft>
          <a:spcPct val="0"/>
        </a:spcAft>
        <a:buClr>
          <a:schemeClr val="hlink"/>
        </a:buClr>
        <a:buFont typeface="Wingdings" charset="0"/>
        <a:buChar char="§"/>
        <a:defRPr sz="2400" b="1">
          <a:solidFill>
            <a:schemeClr val="tx1"/>
          </a:solidFill>
          <a:effectLst>
            <a:outerShdw blurRad="38100" dist="38100" dir="2700000" algn="tl">
              <a:srgbClr val="000000"/>
            </a:outerShdw>
          </a:effectLst>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4pPr>
      <a:lvl5pPr marL="2057400" indent="-228600" algn="l" rtl="0" eaLnBrk="0" fontAlgn="base" hangingPunct="0">
        <a:spcBef>
          <a:spcPct val="20000"/>
        </a:spcBef>
        <a:spcAft>
          <a:spcPct val="0"/>
        </a:spcAft>
        <a:buClr>
          <a:schemeClr val="hlink"/>
        </a:buClr>
        <a:buFont typeface="Wingdings" charset="0"/>
        <a:buChar char="§"/>
        <a:defRPr sz="2000" b="1">
          <a:solidFill>
            <a:schemeClr val="tx1"/>
          </a:solidFill>
          <a:effectLst>
            <a:outerShdw blurRad="38100" dist="38100" dir="2700000" algn="tl">
              <a:srgbClr val="000000"/>
            </a:outerShdw>
          </a:effectLst>
          <a:latin typeface="Arial"/>
          <a:ea typeface="ＭＳ Ｐゴシック" pitchFamily="24" charset="-128"/>
          <a:cs typeface="Arial"/>
        </a:defRPr>
      </a:lvl5pPr>
      <a:lvl6pPr marL="25146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6pPr>
      <a:lvl7pPr marL="29718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7pPr>
      <a:lvl8pPr marL="34290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8pPr>
      <a:lvl9pPr marL="3886200" indent="-228600" algn="l" rtl="0" fontAlgn="base">
        <a:spcBef>
          <a:spcPct val="20000"/>
        </a:spcBef>
        <a:spcAft>
          <a:spcPct val="0"/>
        </a:spcAft>
        <a:buClr>
          <a:schemeClr val="hlink"/>
        </a:buClr>
        <a:buFont typeface="Wingdings" pitchFamily="24" charset="2"/>
        <a:buChar char="§"/>
        <a:defRPr sz="2000">
          <a:solidFill>
            <a:schemeClr val="tx1"/>
          </a:solidFill>
          <a:effectLst>
            <a:outerShdw blurRad="38100" dist="38100" dir="2700000" algn="tl">
              <a:srgbClr val="000000"/>
            </a:outerShdw>
          </a:effectLst>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67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9" charset="0"/>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9" charset="0"/>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C303D012-B5A7-D441-BDC8-001A88DB3005}"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51032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9"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9" charset="0"/>
        </a:defRPr>
      </a:lvl6pPr>
      <a:lvl7pPr marL="914400" algn="ctr" rtl="0" fontAlgn="base">
        <a:spcBef>
          <a:spcPct val="0"/>
        </a:spcBef>
        <a:spcAft>
          <a:spcPct val="0"/>
        </a:spcAft>
        <a:defRPr sz="4400">
          <a:solidFill>
            <a:schemeClr val="tx2"/>
          </a:solidFill>
          <a:latin typeface="Times New Roman" pitchFamily="19" charset="0"/>
        </a:defRPr>
      </a:lvl7pPr>
      <a:lvl8pPr marL="1371600" algn="ctr" rtl="0" fontAlgn="base">
        <a:spcBef>
          <a:spcPct val="0"/>
        </a:spcBef>
        <a:spcAft>
          <a:spcPct val="0"/>
        </a:spcAft>
        <a:defRPr sz="4400">
          <a:solidFill>
            <a:schemeClr val="tx2"/>
          </a:solidFill>
          <a:latin typeface="Times New Roman" pitchFamily="19" charset="0"/>
        </a:defRPr>
      </a:lvl8pPr>
      <a:lvl9pPr marL="1828800" algn="ctr" rtl="0" fontAlgn="base">
        <a:spcBef>
          <a:spcPct val="0"/>
        </a:spcBef>
        <a:spcAft>
          <a:spcPct val="0"/>
        </a:spcAft>
        <a:defRPr sz="4400">
          <a:solidFill>
            <a:schemeClr val="tx2"/>
          </a:solidFill>
          <a:latin typeface="Times New Roman"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4623C9D-1D5E-814B-BC97-0788E92C0EA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21" r:id="rId1"/>
    <p:sldLayoutId id="2147510322" r:id="rId2"/>
    <p:sldLayoutId id="2147510323" r:id="rId3"/>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ＭＳ Ｐゴシック" pitchFamily="-107" charset="-128"/>
          <a:cs typeface="Arial"/>
        </a:defRPr>
      </a:lvl1pPr>
      <a:lvl2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5058" name="Group 2"/>
          <p:cNvGrpSpPr>
            <a:grpSpLocks/>
          </p:cNvGrpSpPr>
          <p:nvPr/>
        </p:nvGrpSpPr>
        <p:grpSpPr bwMode="auto">
          <a:xfrm>
            <a:off x="685800" y="117475"/>
            <a:ext cx="8456613" cy="6738938"/>
            <a:chOff x="432" y="74"/>
            <a:chExt cx="5327" cy="4245"/>
          </a:xfrm>
        </p:grpSpPr>
        <p:sp>
          <p:nvSpPr>
            <p:cNvPr id="685064"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685065" name="Group 4"/>
            <p:cNvGrpSpPr>
              <a:grpSpLocks/>
            </p:cNvGrpSpPr>
            <p:nvPr/>
          </p:nvGrpSpPr>
          <p:grpSpPr bwMode="auto">
            <a:xfrm>
              <a:off x="2859" y="4250"/>
              <a:ext cx="2729" cy="41"/>
              <a:chOff x="2859" y="4250"/>
              <a:chExt cx="2729" cy="41"/>
            </a:xfrm>
          </p:grpSpPr>
          <p:sp>
            <p:nvSpPr>
              <p:cNvPr id="685070"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1"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2"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3"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4"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5"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6"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77"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685066"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67"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68"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5069"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685059"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85060"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0F204A10-3DE4-D64B-A85F-61650A7F67A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24"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762000" y="6400800"/>
            <a:ext cx="8380413" cy="455613"/>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a:latin typeface="Times New Roman" charset="0"/>
            </a:endParaRPr>
          </a:p>
        </p:txBody>
      </p:sp>
      <p:sp>
        <p:nvSpPr>
          <p:cNvPr id="2128899" name="Rectangle 3"/>
          <p:cNvSpPr>
            <a:spLocks noGrp="1" noChangeArrowheads="1"/>
          </p:cNvSpPr>
          <p:nvPr>
            <p:ph type="title"/>
          </p:nvPr>
        </p:nvSpPr>
        <p:spPr bwMode="auto">
          <a:xfrm>
            <a:off x="1143000" y="228600"/>
            <a:ext cx="7772400" cy="1143000"/>
          </a:xfrm>
          <a:prstGeom prst="rect">
            <a:avLst/>
          </a:prstGeom>
          <a:noFill/>
          <a:ln w="9525">
            <a:noFill/>
            <a:miter lim="800000"/>
            <a:headEnd/>
            <a:tailEnd/>
          </a:ln>
          <a:effectLst/>
        </p:spPr>
        <p:txBody>
          <a:bodyPr vert="horz" wrap="square" lIns="92075" tIns="46038" rIns="92075" bIns="46038" numCol="1" anchor="ctr" anchorCtr="1" compatLnSpc="1">
            <a:prstTxWarp prst="textNoShape">
              <a:avLst/>
            </a:prstTxWarp>
          </a:bodyPr>
          <a:lstStyle/>
          <a:p>
            <a:pPr lvl="0"/>
            <a:r>
              <a:rPr lang="en-US"/>
              <a:t>Click to edit Master title style</a:t>
            </a:r>
          </a:p>
        </p:txBody>
      </p:sp>
      <p:sp>
        <p:nvSpPr>
          <p:cNvPr id="62468" name="Rectangle 4"/>
          <p:cNvSpPr>
            <a:spLocks noGrp="1" noChangeArrowheads="1"/>
          </p:cNvSpPr>
          <p:nvPr>
            <p:ph type="body" idx="1"/>
          </p:nvPr>
        </p:nvSpPr>
        <p:spPr bwMode="auto">
          <a:xfrm>
            <a:off x="1295400" y="19050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28901" name="Rectangle 5"/>
          <p:cNvSpPr>
            <a:spLocks noGrp="1" noChangeArrowheads="1"/>
          </p:cNvSpPr>
          <p:nvPr>
            <p:ph type="dt" sz="half" idx="2"/>
          </p:nvPr>
        </p:nvSpPr>
        <p:spPr bwMode="auto">
          <a:xfrm>
            <a:off x="12954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2128902" name="Rectangle 6"/>
          <p:cNvSpPr>
            <a:spLocks noGrp="1" noChangeArrowheads="1"/>
          </p:cNvSpPr>
          <p:nvPr>
            <p:ph type="ftr" sz="quarter" idx="3"/>
          </p:nvPr>
        </p:nvSpPr>
        <p:spPr bwMode="auto">
          <a:xfrm>
            <a:off x="37338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Times New Roman" pitchFamily="-105" charset="0"/>
                <a:ea typeface="ＭＳ Ｐゴシック" pitchFamily="-105" charset="-128"/>
                <a:cs typeface="ＭＳ Ｐゴシック" pitchFamily="-105" charset="-128"/>
              </a:defRPr>
            </a:lvl1pPr>
          </a:lstStyle>
          <a:p>
            <a:pPr>
              <a:defRPr/>
            </a:pPr>
            <a:endParaRPr lang="en-US"/>
          </a:p>
        </p:txBody>
      </p:sp>
      <p:sp>
        <p:nvSpPr>
          <p:cNvPr id="2128903" name="Rectangle 7"/>
          <p:cNvSpPr>
            <a:spLocks noGrp="1" noChangeArrowheads="1"/>
          </p:cNvSpPr>
          <p:nvPr>
            <p:ph type="sldNum" sz="quarter" idx="4"/>
          </p:nvPr>
        </p:nvSpPr>
        <p:spPr bwMode="auto">
          <a:xfrm>
            <a:off x="7162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pPr>
              <a:defRPr/>
            </a:pPr>
            <a:fld id="{CAEA3A80-8A50-0846-8FB9-EF251313E8E9}" type="slidenum">
              <a:rPr lang="en-US"/>
              <a:pPr>
                <a:defRPr/>
              </a:pPr>
              <a:t>‹#›</a:t>
            </a:fld>
            <a:endParaRPr lang="en-US"/>
          </a:p>
        </p:txBody>
      </p:sp>
      <p:grpSp>
        <p:nvGrpSpPr>
          <p:cNvPr id="62472" name="Group 8"/>
          <p:cNvGrpSpPr>
            <a:grpSpLocks/>
          </p:cNvGrpSpPr>
          <p:nvPr/>
        </p:nvGrpSpPr>
        <p:grpSpPr bwMode="auto">
          <a:xfrm>
            <a:off x="0" y="0"/>
            <a:ext cx="1066800" cy="6856413"/>
            <a:chOff x="0" y="0"/>
            <a:chExt cx="672" cy="4319"/>
          </a:xfrm>
        </p:grpSpPr>
        <p:grpSp>
          <p:nvGrpSpPr>
            <p:cNvPr id="62474" name="Group 9"/>
            <p:cNvGrpSpPr>
              <a:grpSpLocks/>
            </p:cNvGrpSpPr>
            <p:nvPr/>
          </p:nvGrpSpPr>
          <p:grpSpPr bwMode="auto">
            <a:xfrm>
              <a:off x="0" y="0"/>
              <a:ext cx="599" cy="4319"/>
              <a:chOff x="0" y="0"/>
              <a:chExt cx="599" cy="4319"/>
            </a:xfrm>
          </p:grpSpPr>
          <p:sp>
            <p:nvSpPr>
              <p:cNvPr id="62477" name="Rectangle 10" descr="Denim"/>
              <p:cNvSpPr>
                <a:spLocks noChangeArrowheads="1"/>
              </p:cNvSpPr>
              <p:nvPr/>
            </p:nvSpPr>
            <p:spPr bwMode="auto">
              <a:xfrm>
                <a:off x="0" y="0"/>
                <a:ext cx="476" cy="4319"/>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62478" name="Rectangle 11"/>
              <p:cNvSpPr>
                <a:spLocks noChangeArrowheads="1"/>
              </p:cNvSpPr>
              <p:nvPr/>
            </p:nvSpPr>
            <p:spPr bwMode="auto">
              <a:xfrm>
                <a:off x="119" y="240"/>
                <a:ext cx="357" cy="2064"/>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62479" name="Rectangle 12"/>
              <p:cNvSpPr>
                <a:spLocks noChangeArrowheads="1"/>
              </p:cNvSpPr>
              <p:nvPr/>
            </p:nvSpPr>
            <p:spPr bwMode="auto">
              <a:xfrm>
                <a:off x="0" y="960"/>
                <a:ext cx="476" cy="528"/>
              </a:xfrm>
              <a:prstGeom prst="rect">
                <a:avLst/>
              </a:prstGeom>
              <a:solidFill>
                <a:schemeClr val="fo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62480" name="Rectangle 13"/>
              <p:cNvSpPr>
                <a:spLocks noChangeArrowheads="1"/>
              </p:cNvSpPr>
              <p:nvPr/>
            </p:nvSpPr>
            <p:spPr bwMode="auto">
              <a:xfrm>
                <a:off x="297" y="432"/>
                <a:ext cx="89" cy="379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62481" name="Rectangle 14"/>
              <p:cNvSpPr>
                <a:spLocks noChangeArrowheads="1"/>
              </p:cNvSpPr>
              <p:nvPr/>
            </p:nvSpPr>
            <p:spPr bwMode="auto">
              <a:xfrm>
                <a:off x="0" y="3024"/>
                <a:ext cx="327" cy="96"/>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62482" name="Rectangle 15"/>
              <p:cNvSpPr>
                <a:spLocks noChangeArrowheads="1"/>
              </p:cNvSpPr>
              <p:nvPr/>
            </p:nvSpPr>
            <p:spPr bwMode="auto">
              <a:xfrm>
                <a:off x="0" y="3216"/>
                <a:ext cx="327" cy="96"/>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62483" name="Rectangle 16"/>
              <p:cNvSpPr>
                <a:spLocks noChangeArrowheads="1"/>
              </p:cNvSpPr>
              <p:nvPr/>
            </p:nvSpPr>
            <p:spPr bwMode="auto">
              <a:xfrm>
                <a:off x="0" y="3408"/>
                <a:ext cx="327" cy="96"/>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62484" name="Arc 17"/>
              <p:cNvSpPr>
                <a:spLocks/>
              </p:cNvSpPr>
              <p:nvPr/>
            </p:nvSpPr>
            <p:spPr bwMode="auto">
              <a:xfrm>
                <a:off x="474" y="2260"/>
                <a:ext cx="125" cy="1154"/>
              </a:xfrm>
              <a:custGeom>
                <a:avLst/>
                <a:gdLst>
                  <a:gd name="T0" fmla="*/ 0 w 22354"/>
                  <a:gd name="T1" fmla="*/ 0 h 43200"/>
                  <a:gd name="T2" fmla="*/ 0 w 22354"/>
                  <a:gd name="T3" fmla="*/ 0 h 43200"/>
                  <a:gd name="T4" fmla="*/ 0 w 22354"/>
                  <a:gd name="T5" fmla="*/ 0 h 43200"/>
                  <a:gd name="T6" fmla="*/ 0 60000 65536"/>
                  <a:gd name="T7" fmla="*/ 0 60000 65536"/>
                  <a:gd name="T8" fmla="*/ 0 60000 65536"/>
                </a:gdLst>
                <a:ahLst/>
                <a:cxnLst>
                  <a:cxn ang="T6">
                    <a:pos x="T0" y="T1"/>
                  </a:cxn>
                  <a:cxn ang="T7">
                    <a:pos x="T2" y="T3"/>
                  </a:cxn>
                  <a:cxn ang="T8">
                    <a:pos x="T4" y="T5"/>
                  </a:cxn>
                </a:cxnLst>
                <a:rect l="0" t="0" r="r" b="b"/>
                <a:pathLst>
                  <a:path w="22354" h="43200" fill="none" extrusionOk="0">
                    <a:moveTo>
                      <a:pt x="0" y="13"/>
                    </a:moveTo>
                    <a:cubicBezTo>
                      <a:pt x="251" y="4"/>
                      <a:pt x="502" y="-1"/>
                      <a:pt x="754" y="-1"/>
                    </a:cubicBezTo>
                    <a:cubicBezTo>
                      <a:pt x="12683" y="0"/>
                      <a:pt x="22354" y="9670"/>
                      <a:pt x="22354" y="21600"/>
                    </a:cubicBezTo>
                    <a:cubicBezTo>
                      <a:pt x="22354" y="33529"/>
                      <a:pt x="12683" y="43199"/>
                      <a:pt x="754" y="43199"/>
                    </a:cubicBezTo>
                  </a:path>
                  <a:path w="22354" h="43200" stroke="0" extrusionOk="0">
                    <a:moveTo>
                      <a:pt x="0" y="13"/>
                    </a:moveTo>
                    <a:cubicBezTo>
                      <a:pt x="251" y="4"/>
                      <a:pt x="502" y="-1"/>
                      <a:pt x="754" y="-1"/>
                    </a:cubicBezTo>
                    <a:cubicBezTo>
                      <a:pt x="12683" y="0"/>
                      <a:pt x="22354" y="9670"/>
                      <a:pt x="22354" y="21600"/>
                    </a:cubicBezTo>
                    <a:cubicBezTo>
                      <a:pt x="22354" y="33529"/>
                      <a:pt x="12683" y="43199"/>
                      <a:pt x="754" y="43199"/>
                    </a:cubicBezTo>
                    <a:lnTo>
                      <a:pt x="754" y="21600"/>
                    </a:lnTo>
                    <a:lnTo>
                      <a:pt x="0" y="13"/>
                    </a:lnTo>
                    <a:close/>
                  </a:path>
                </a:pathLst>
              </a:custGeom>
              <a:solidFill>
                <a:schemeClr val="folHlink">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62475" name="Oval 18"/>
            <p:cNvSpPr>
              <a:spLocks noChangeArrowheads="1"/>
            </p:cNvSpPr>
            <p:nvPr/>
          </p:nvSpPr>
          <p:spPr bwMode="auto">
            <a:xfrm>
              <a:off x="0" y="672"/>
              <a:ext cx="672" cy="624"/>
            </a:xfrm>
            <a:prstGeom prst="ellipse">
              <a:avLst/>
            </a:prstGeom>
            <a:solidFill>
              <a:schemeClr val="accent1">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lIns="92075" tIns="46038" rIns="92075" bIns="46038" anchor="ctr"/>
            <a:lstStyle/>
            <a:p>
              <a:pPr eaLnBrk="0" hangingPunct="0">
                <a:spcBef>
                  <a:spcPct val="50000"/>
                </a:spcBef>
              </a:pPr>
              <a:endParaRPr kumimoji="1" lang="en-US">
                <a:latin typeface="Times New Roman" charset="0"/>
              </a:endParaRPr>
            </a:p>
          </p:txBody>
        </p:sp>
        <p:sp>
          <p:nvSpPr>
            <p:cNvPr id="62476" name="Rectangle 19"/>
            <p:cNvSpPr>
              <a:spLocks noChangeArrowheads="1"/>
            </p:cNvSpPr>
            <p:nvPr/>
          </p:nvSpPr>
          <p:spPr bwMode="auto">
            <a:xfrm>
              <a:off x="480" y="0"/>
              <a:ext cx="192" cy="4319"/>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grpSp>
      <p:sp>
        <p:nvSpPr>
          <p:cNvPr id="62473" name="Rectangle 20"/>
          <p:cNvSpPr>
            <a:spLocks noChangeArrowheads="1"/>
          </p:cNvSpPr>
          <p:nvPr/>
        </p:nvSpPr>
        <p:spPr bwMode="auto">
          <a:xfrm>
            <a:off x="762000" y="1474788"/>
            <a:ext cx="8380413" cy="125412"/>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a:latin typeface="Times New Roman" charset="0"/>
            </a:endParaRPr>
          </a:p>
        </p:txBody>
      </p:sp>
    </p:spTree>
  </p:cSld>
  <p:clrMap bg1="dk2" tx1="lt1" bg2="dk1" tx2="lt2" accent1="accent1" accent2="accent2" accent3="accent3" accent4="accent4" accent5="accent5" accent6="accent6" hlink="hlink" folHlink="folHlink"/>
  <p:sldLayoutIdLst>
    <p:sldLayoutId id="2147510292" r:id="rId1"/>
    <p:sldLayoutId id="2147509743" r:id="rId2"/>
    <p:sldLayoutId id="2147509744" r:id="rId3"/>
    <p:sldLayoutId id="2147509745" r:id="rId4"/>
    <p:sldLayoutId id="2147509746" r:id="rId5"/>
    <p:sldLayoutId id="2147509747" r:id="rId6"/>
    <p:sldLayoutId id="2147509748" r:id="rId7"/>
    <p:sldLayoutId id="2147509749" r:id="rId8"/>
    <p:sldLayoutId id="2147509750" r:id="rId9"/>
    <p:sldLayoutId id="2147509751" r:id="rId10"/>
    <p:sldLayoutId id="214750975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accent2"/>
        </a:buClr>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7106" name="Group 2"/>
          <p:cNvGrpSpPr>
            <a:grpSpLocks/>
          </p:cNvGrpSpPr>
          <p:nvPr/>
        </p:nvGrpSpPr>
        <p:grpSpPr bwMode="auto">
          <a:xfrm>
            <a:off x="685800" y="117475"/>
            <a:ext cx="8456613" cy="6738938"/>
            <a:chOff x="432" y="74"/>
            <a:chExt cx="5327" cy="4245"/>
          </a:xfrm>
        </p:grpSpPr>
        <p:sp>
          <p:nvSpPr>
            <p:cNvPr id="68711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687113" name="Group 4"/>
            <p:cNvGrpSpPr>
              <a:grpSpLocks/>
            </p:cNvGrpSpPr>
            <p:nvPr/>
          </p:nvGrpSpPr>
          <p:grpSpPr bwMode="auto">
            <a:xfrm>
              <a:off x="2859" y="4250"/>
              <a:ext cx="2729" cy="41"/>
              <a:chOff x="2859" y="4250"/>
              <a:chExt cx="2729" cy="41"/>
            </a:xfrm>
          </p:grpSpPr>
          <p:sp>
            <p:nvSpPr>
              <p:cNvPr id="68711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1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2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68711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1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1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8711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68710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8710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FFFFFF"/>
                </a:solidFill>
                <a:latin typeface="Times New Roman" charset="0"/>
                <a:ea typeface="Times New Roman" charset="0"/>
                <a:cs typeface="Times New Roman" charset="0"/>
              </a:defRPr>
            </a:lvl1pPr>
          </a:lstStyle>
          <a:p>
            <a:pPr>
              <a:defRPr/>
            </a:pPr>
            <a:endParaRPr 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FFFFFF"/>
                </a:solidFill>
                <a:latin typeface="Times New Roman" charset="0"/>
                <a:cs typeface="Times New Roman" charset="0"/>
              </a:defRPr>
            </a:lvl1pPr>
          </a:lstStyle>
          <a:p>
            <a:pPr>
              <a:defRPr/>
            </a:pPr>
            <a:fld id="{17B73996-D8E9-A54A-B37C-96546D48285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25" r:id="rId1"/>
  </p:sldLayoutIdLst>
  <p:txStyles>
    <p:titleStyle>
      <a:lvl1pPr algn="ctr" rtl="0" eaLnBrk="0" fontAlgn="base" hangingPunct="0">
        <a:spcBef>
          <a:spcPct val="0"/>
        </a:spcBef>
        <a:spcAft>
          <a:spcPct val="0"/>
        </a:spcAft>
        <a:defRPr kumimoji="1" sz="40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0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28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91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891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pitchFamily="-105" charset="0"/>
                <a:ea typeface="ＭＳ Ｐゴシック" pitchFamily="-105" charset="-128"/>
                <a:cs typeface="ＭＳ Ｐゴシック" pitchFamily="-105"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B6DC0482-A855-E44E-9767-74BF166EE1E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66"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grpSp>
        <p:nvGrpSpPr>
          <p:cNvPr id="691202" name="Group 2"/>
          <p:cNvGrpSpPr>
            <a:grpSpLocks/>
          </p:cNvGrpSpPr>
          <p:nvPr/>
        </p:nvGrpSpPr>
        <p:grpSpPr bwMode="auto">
          <a:xfrm>
            <a:off x="0" y="0"/>
            <a:ext cx="1143000" cy="6856413"/>
            <a:chOff x="0" y="0"/>
            <a:chExt cx="720" cy="4319"/>
          </a:xfrm>
        </p:grpSpPr>
        <p:sp>
          <p:nvSpPr>
            <p:cNvPr id="691208"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charset="0"/>
              </a:endParaRPr>
            </a:p>
          </p:txBody>
        </p:sp>
        <p:sp>
          <p:nvSpPr>
            <p:cNvPr id="691209"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8" rIns="92075" bIns="46038" anchor="ctr"/>
            <a:lstStyle/>
            <a:p>
              <a:pPr eaLnBrk="0" hangingPunct="0">
                <a:spcBef>
                  <a:spcPct val="50000"/>
                </a:spcBef>
              </a:pPr>
              <a:endParaRPr lang="en-US">
                <a:solidFill>
                  <a:srgbClr val="EAEAEA"/>
                </a:solidFill>
                <a:latin typeface="Times New Roman" charset="0"/>
              </a:endParaRPr>
            </a:p>
          </p:txBody>
        </p:sp>
        <p:pic>
          <p:nvPicPr>
            <p:cNvPr id="691210" name="Picture 5"/>
            <p:cNvPicPr>
              <a:picLocks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91203"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91204"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6"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eaLnBrk="1" hangingPunct="1">
              <a:defRPr sz="1400">
                <a:solidFill>
                  <a:srgbClr val="EAEAEA"/>
                </a:solidFill>
                <a:latin typeface="Times New Roman" pitchFamily="-111" charset="0"/>
                <a:ea typeface="+mn-ea"/>
                <a:cs typeface="+mn-cs"/>
              </a:defRPr>
            </a:lvl1pPr>
          </a:lstStyle>
          <a:p>
            <a:pPr>
              <a:defRPr/>
            </a:pPr>
            <a:endParaRPr lang="en-US"/>
          </a:p>
        </p:txBody>
      </p:sp>
      <p:sp>
        <p:nvSpPr>
          <p:cNvPr id="7177"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AEA"/>
                </a:solidFill>
                <a:latin typeface="Times New Roman" pitchFamily="-111" charset="0"/>
                <a:ea typeface="+mn-ea"/>
                <a:cs typeface="+mn-cs"/>
              </a:defRPr>
            </a:lvl1pPr>
          </a:lstStyle>
          <a:p>
            <a:pPr>
              <a:defRPr/>
            </a:pPr>
            <a:endParaRPr lang="en-US"/>
          </a:p>
        </p:txBody>
      </p:sp>
      <p:sp>
        <p:nvSpPr>
          <p:cNvPr id="7178"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AEA"/>
                </a:solidFill>
                <a:latin typeface="Times New Roman" charset="0"/>
              </a:defRPr>
            </a:lvl1pPr>
          </a:lstStyle>
          <a:p>
            <a:pPr>
              <a:defRPr/>
            </a:pPr>
            <a:fld id="{99878C74-3342-454B-B7A5-B6677F21D89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26" r:id="rId1"/>
    <p:sldLayoutId id="2147510327" r:id="rId2"/>
    <p:sldLayoutId id="2147510328" r:id="rId3"/>
    <p:sldLayoutId id="2147510329" r:id="rId4"/>
    <p:sldLayoutId id="2147510330" r:id="rId5"/>
    <p:sldLayoutId id="2147510331" r:id="rId6"/>
    <p:sldLayoutId id="2147510332" r:id="rId7"/>
    <p:sldLayoutId id="2147510333" r:id="rId8"/>
    <p:sldLayoutId id="2147510334" r:id="rId9"/>
    <p:sldLayoutId id="2147510335" r:id="rId10"/>
    <p:sldLayoutId id="214751033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34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ctr" anchorCtr="0" compatLnSpc="1">
            <a:prstTxWarp prst="textNoShape">
              <a:avLst/>
            </a:prstTxWarp>
          </a:bodyPr>
          <a:lstStyle/>
          <a:p>
            <a:pPr lvl="0"/>
            <a:r>
              <a:rPr lang="en-US"/>
              <a:t>Click to edit Master title style</a:t>
            </a:r>
          </a:p>
        </p:txBody>
      </p:sp>
      <p:sp>
        <p:nvSpPr>
          <p:cNvPr id="7034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29" tIns="45714" rIns="91429" bIns="45714"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D8E3C39-7EE0-034D-8F0E-906E5C0BA892}"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37" r:id="rId1"/>
    <p:sldLayoutId id="2147510338" r:id="rId2"/>
    <p:sldLayoutId id="2147510339" r:id="rId3"/>
    <p:sldLayoutId id="2147510340" r:id="rId4"/>
    <p:sldLayoutId id="2147510341" r:id="rId5"/>
    <p:sldLayoutId id="2147510342" r:id="rId6"/>
    <p:sldLayoutId id="2147510343" r:id="rId7"/>
    <p:sldLayoutId id="2147510344" r:id="rId8"/>
    <p:sldLayoutId id="2147510345" r:id="rId9"/>
    <p:sldLayoutId id="2147510346" r:id="rId10"/>
    <p:sldLayoutId id="2147510347" r:id="rId11"/>
    <p:sldLayoutId id="2147510348"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146" algn="ctr" rtl="0" fontAlgn="base">
        <a:spcBef>
          <a:spcPct val="0"/>
        </a:spcBef>
        <a:spcAft>
          <a:spcPct val="0"/>
        </a:spcAft>
        <a:defRPr sz="4400">
          <a:solidFill>
            <a:schemeClr val="tx2"/>
          </a:solidFill>
          <a:latin typeface="Arial Black" pitchFamily="-105" charset="0"/>
        </a:defRPr>
      </a:lvl6pPr>
      <a:lvl7pPr marL="914293" algn="ctr" rtl="0" fontAlgn="base">
        <a:spcBef>
          <a:spcPct val="0"/>
        </a:spcBef>
        <a:spcAft>
          <a:spcPct val="0"/>
        </a:spcAft>
        <a:defRPr sz="4400">
          <a:solidFill>
            <a:schemeClr val="tx2"/>
          </a:solidFill>
          <a:latin typeface="Arial Black" pitchFamily="-105" charset="0"/>
        </a:defRPr>
      </a:lvl7pPr>
      <a:lvl8pPr marL="1371440" algn="ctr" rtl="0" fontAlgn="base">
        <a:spcBef>
          <a:spcPct val="0"/>
        </a:spcBef>
        <a:spcAft>
          <a:spcPct val="0"/>
        </a:spcAft>
        <a:defRPr sz="4400">
          <a:solidFill>
            <a:schemeClr val="tx2"/>
          </a:solidFill>
          <a:latin typeface="Arial Black" pitchFamily="-105" charset="0"/>
        </a:defRPr>
      </a:lvl8pPr>
      <a:lvl9pPr marL="1828586" algn="ctr" rtl="0" fontAlgn="base">
        <a:spcBef>
          <a:spcPct val="0"/>
        </a:spcBef>
        <a:spcAft>
          <a:spcPct val="0"/>
        </a:spcAft>
        <a:defRPr sz="4400">
          <a:solidFill>
            <a:schemeClr val="tx2"/>
          </a:solidFill>
          <a:latin typeface="Arial Black" pitchFamily="-105" charset="0"/>
        </a:defRPr>
      </a:lvl9pPr>
    </p:titleStyle>
    <p:bodyStyle>
      <a:lvl1pPr marL="341313" indent="-341313"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363" indent="-284163"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413" indent="-227013"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5986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5813" indent="-227013"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306" indent="-228573" algn="l" rtl="0" fontAlgn="base">
        <a:spcBef>
          <a:spcPct val="20000"/>
        </a:spcBef>
        <a:spcAft>
          <a:spcPct val="0"/>
        </a:spcAft>
        <a:buChar char="»"/>
        <a:defRPr sz="2000">
          <a:solidFill>
            <a:schemeClr val="tx1"/>
          </a:solidFill>
          <a:latin typeface="+mn-lt"/>
          <a:ea typeface="ＭＳ Ｐゴシック" pitchFamily="-105" charset="-128"/>
        </a:defRPr>
      </a:lvl6pPr>
      <a:lvl7pPr marL="2971453" indent="-228573" algn="l" rtl="0" fontAlgn="base">
        <a:spcBef>
          <a:spcPct val="20000"/>
        </a:spcBef>
        <a:spcAft>
          <a:spcPct val="0"/>
        </a:spcAft>
        <a:buChar char="»"/>
        <a:defRPr sz="2000">
          <a:solidFill>
            <a:schemeClr val="tx1"/>
          </a:solidFill>
          <a:latin typeface="+mn-lt"/>
          <a:ea typeface="ＭＳ Ｐゴシック" pitchFamily="-105" charset="-128"/>
        </a:defRPr>
      </a:lvl7pPr>
      <a:lvl8pPr marL="3428599" indent="-228573" algn="l" rtl="0" fontAlgn="base">
        <a:spcBef>
          <a:spcPct val="20000"/>
        </a:spcBef>
        <a:spcAft>
          <a:spcPct val="0"/>
        </a:spcAft>
        <a:buChar char="»"/>
        <a:defRPr sz="2000">
          <a:solidFill>
            <a:schemeClr val="tx1"/>
          </a:solidFill>
          <a:latin typeface="+mn-lt"/>
          <a:ea typeface="ＭＳ Ｐゴシック" pitchFamily="-105" charset="-128"/>
        </a:defRPr>
      </a:lvl8pPr>
      <a:lvl9pPr marL="3885746" indent="-22857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146" rtl="0" eaLnBrk="1" latinLnBrk="0" hangingPunct="1">
        <a:defRPr sz="1800" kern="1200">
          <a:solidFill>
            <a:schemeClr val="tx1"/>
          </a:solidFill>
          <a:latin typeface="+mn-lt"/>
          <a:ea typeface="+mn-ea"/>
          <a:cs typeface="+mn-cs"/>
        </a:defRPr>
      </a:lvl1pPr>
      <a:lvl2pPr marL="457146" algn="l" defTabSz="457146" rtl="0" eaLnBrk="1" latinLnBrk="0" hangingPunct="1">
        <a:defRPr sz="1800" kern="1200">
          <a:solidFill>
            <a:schemeClr val="tx1"/>
          </a:solidFill>
          <a:latin typeface="+mn-lt"/>
          <a:ea typeface="+mn-ea"/>
          <a:cs typeface="+mn-cs"/>
        </a:defRPr>
      </a:lvl2pPr>
      <a:lvl3pPr marL="914293" algn="l" defTabSz="457146" rtl="0" eaLnBrk="1" latinLnBrk="0" hangingPunct="1">
        <a:defRPr sz="1800" kern="1200">
          <a:solidFill>
            <a:schemeClr val="tx1"/>
          </a:solidFill>
          <a:latin typeface="+mn-lt"/>
          <a:ea typeface="+mn-ea"/>
          <a:cs typeface="+mn-cs"/>
        </a:defRPr>
      </a:lvl3pPr>
      <a:lvl4pPr marL="1371440" algn="l" defTabSz="457146" rtl="0" eaLnBrk="1" latinLnBrk="0" hangingPunct="1">
        <a:defRPr sz="1800" kern="1200">
          <a:solidFill>
            <a:schemeClr val="tx1"/>
          </a:solidFill>
          <a:latin typeface="+mn-lt"/>
          <a:ea typeface="+mn-ea"/>
          <a:cs typeface="+mn-cs"/>
        </a:defRPr>
      </a:lvl4pPr>
      <a:lvl5pPr marL="1828586" algn="l" defTabSz="457146" rtl="0" eaLnBrk="1" latinLnBrk="0" hangingPunct="1">
        <a:defRPr sz="1800" kern="1200">
          <a:solidFill>
            <a:schemeClr val="tx1"/>
          </a:solidFill>
          <a:latin typeface="+mn-lt"/>
          <a:ea typeface="+mn-ea"/>
          <a:cs typeface="+mn-cs"/>
        </a:defRPr>
      </a:lvl5pPr>
      <a:lvl6pPr marL="2285733" algn="l" defTabSz="457146" rtl="0" eaLnBrk="1" latinLnBrk="0" hangingPunct="1">
        <a:defRPr sz="1800" kern="1200">
          <a:solidFill>
            <a:schemeClr val="tx1"/>
          </a:solidFill>
          <a:latin typeface="+mn-lt"/>
          <a:ea typeface="+mn-ea"/>
          <a:cs typeface="+mn-cs"/>
        </a:defRPr>
      </a:lvl6pPr>
      <a:lvl7pPr marL="2742879" algn="l" defTabSz="457146" rtl="0" eaLnBrk="1" latinLnBrk="0" hangingPunct="1">
        <a:defRPr sz="1800" kern="1200">
          <a:solidFill>
            <a:schemeClr val="tx1"/>
          </a:solidFill>
          <a:latin typeface="+mn-lt"/>
          <a:ea typeface="+mn-ea"/>
          <a:cs typeface="+mn-cs"/>
        </a:defRPr>
      </a:lvl7pPr>
      <a:lvl8pPr marL="3200026" algn="l" defTabSz="457146" rtl="0" eaLnBrk="1" latinLnBrk="0" hangingPunct="1">
        <a:defRPr sz="1800" kern="1200">
          <a:solidFill>
            <a:schemeClr val="tx1"/>
          </a:solidFill>
          <a:latin typeface="+mn-lt"/>
          <a:ea typeface="+mn-ea"/>
          <a:cs typeface="+mn-cs"/>
        </a:defRPr>
      </a:lvl8pPr>
      <a:lvl9pPr marL="3657172" algn="l" defTabSz="457146"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168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68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4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mn-lt"/>
                <a:ea typeface="ＭＳ Ｐゴシック" pitchFamily="34" charset="-128"/>
                <a:cs typeface="+mn-cs"/>
              </a:defRPr>
            </a:lvl1pPr>
          </a:lstStyle>
          <a:p>
            <a:pPr>
              <a:defRPr/>
            </a:pPr>
            <a:endParaRPr lang="en-US"/>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1F983742-05BB-494C-9BBA-AAD29072E00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4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cSld>
    <p:bg bwMode="ltGray">
      <p:bgPr>
        <a:solidFill>
          <a:schemeClr val="bg2"/>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71885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latin typeface="Times New Roman" charset="0"/>
            </a:endParaRPr>
          </a:p>
        </p:txBody>
      </p:sp>
      <p:sp>
        <p:nvSpPr>
          <p:cNvPr id="71885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718852" name="Picture 4" descr="minispir"/>
          <p:cNvPicPr>
            <a:picLocks noChangeAspect="1" noChangeArrowheads="1"/>
          </p:cNvPicPr>
          <p:nvPr/>
        </p:nvPicPr>
        <p:blipFill>
          <a:blip r:embed="rId13">
            <a:extLst>
              <a:ext uri="{28A0092B-C50C-407E-A947-70E740481C1C}">
                <a14:useLocalDpi xmlns:a14="http://schemas.microsoft.com/office/drawing/2010/main" val="0"/>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8853" name="Picture 5" descr="minispir"/>
          <p:cNvPicPr>
            <a:picLocks noChangeAspect="1" noChangeArrowheads="1"/>
          </p:cNvPicPr>
          <p:nvPr/>
        </p:nvPicPr>
        <p:blipFill>
          <a:blip r:embed="rId13">
            <a:extLst>
              <a:ext uri="{28A0092B-C50C-407E-A947-70E740481C1C}">
                <a14:useLocalDpi xmlns:a14="http://schemas.microsoft.com/office/drawing/2010/main" val="0"/>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8854"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8855"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07"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07"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E103CB2-5180-D74F-B717-99DBA6C5F18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50" r:id="rId1"/>
    <p:sldLayoutId id="2147510351" r:id="rId2"/>
    <p:sldLayoutId id="2147510352" r:id="rId3"/>
    <p:sldLayoutId id="2147510353" r:id="rId4"/>
    <p:sldLayoutId id="2147510354" r:id="rId5"/>
    <p:sldLayoutId id="2147510355" r:id="rId6"/>
    <p:sldLayoutId id="2147510356" r:id="rId7"/>
    <p:sldLayoutId id="2147510357" r:id="rId8"/>
    <p:sldLayoutId id="2147510358" r:id="rId9"/>
    <p:sldLayoutId id="2147510359" r:id="rId10"/>
    <p:sldLayoutId id="2147510360"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7"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7"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1138" name="Group 291"/>
          <p:cNvGrpSpPr>
            <a:grpSpLocks/>
          </p:cNvGrpSpPr>
          <p:nvPr/>
        </p:nvGrpSpPr>
        <p:grpSpPr bwMode="auto">
          <a:xfrm>
            <a:off x="215900" y="76200"/>
            <a:ext cx="8686800" cy="6781800"/>
            <a:chOff x="136" y="48"/>
            <a:chExt cx="5472" cy="4272"/>
          </a:xfrm>
        </p:grpSpPr>
        <p:grpSp>
          <p:nvGrpSpPr>
            <p:cNvPr id="731144" name="Group 201"/>
            <p:cNvGrpSpPr>
              <a:grpSpLocks/>
            </p:cNvGrpSpPr>
            <p:nvPr userDrawn="1"/>
          </p:nvGrpSpPr>
          <p:grpSpPr bwMode="auto">
            <a:xfrm>
              <a:off x="136" y="48"/>
              <a:ext cx="5472" cy="212"/>
              <a:chOff x="136" y="48"/>
              <a:chExt cx="5472" cy="212"/>
            </a:xfrm>
          </p:grpSpPr>
          <p:grpSp>
            <p:nvGrpSpPr>
              <p:cNvPr id="731170" name="Group 202"/>
              <p:cNvGrpSpPr>
                <a:grpSpLocks/>
              </p:cNvGrpSpPr>
              <p:nvPr/>
            </p:nvGrpSpPr>
            <p:grpSpPr bwMode="auto">
              <a:xfrm>
                <a:off x="136" y="48"/>
                <a:ext cx="1056" cy="212"/>
                <a:chOff x="2544" y="2160"/>
                <a:chExt cx="1920" cy="384"/>
              </a:xfrm>
            </p:grpSpPr>
            <p:sp>
              <p:nvSpPr>
                <p:cNvPr id="731195"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6"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7"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8"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9"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71" name="Group 208"/>
              <p:cNvGrpSpPr>
                <a:grpSpLocks/>
              </p:cNvGrpSpPr>
              <p:nvPr/>
            </p:nvGrpSpPr>
            <p:grpSpPr bwMode="auto">
              <a:xfrm>
                <a:off x="1240" y="48"/>
                <a:ext cx="1056" cy="212"/>
                <a:chOff x="2544" y="2160"/>
                <a:chExt cx="1920" cy="384"/>
              </a:xfrm>
            </p:grpSpPr>
            <p:sp>
              <p:nvSpPr>
                <p:cNvPr id="731190"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1"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2"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3"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94"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72" name="Group 214"/>
              <p:cNvGrpSpPr>
                <a:grpSpLocks/>
              </p:cNvGrpSpPr>
              <p:nvPr/>
            </p:nvGrpSpPr>
            <p:grpSpPr bwMode="auto">
              <a:xfrm>
                <a:off x="2344" y="48"/>
                <a:ext cx="1056" cy="212"/>
                <a:chOff x="2544" y="2160"/>
                <a:chExt cx="1920" cy="384"/>
              </a:xfrm>
            </p:grpSpPr>
            <p:sp>
              <p:nvSpPr>
                <p:cNvPr id="731185"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6"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7"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8"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9"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73" name="Group 220"/>
              <p:cNvGrpSpPr>
                <a:grpSpLocks/>
              </p:cNvGrpSpPr>
              <p:nvPr/>
            </p:nvGrpSpPr>
            <p:grpSpPr bwMode="auto">
              <a:xfrm>
                <a:off x="3448" y="48"/>
                <a:ext cx="1056" cy="212"/>
                <a:chOff x="2544" y="2160"/>
                <a:chExt cx="1920" cy="384"/>
              </a:xfrm>
            </p:grpSpPr>
            <p:sp>
              <p:nvSpPr>
                <p:cNvPr id="731180"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1"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2"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3"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84"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74" name="Group 226"/>
              <p:cNvGrpSpPr>
                <a:grpSpLocks/>
              </p:cNvGrpSpPr>
              <p:nvPr/>
            </p:nvGrpSpPr>
            <p:grpSpPr bwMode="auto">
              <a:xfrm>
                <a:off x="4552" y="48"/>
                <a:ext cx="1056" cy="212"/>
                <a:chOff x="2544" y="2160"/>
                <a:chExt cx="1920" cy="384"/>
              </a:xfrm>
            </p:grpSpPr>
            <p:sp>
              <p:nvSpPr>
                <p:cNvPr id="731175"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76"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77"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78"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79"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grpSp>
          <p:nvGrpSpPr>
            <p:cNvPr id="731145" name="Group 289"/>
            <p:cNvGrpSpPr>
              <a:grpSpLocks/>
            </p:cNvGrpSpPr>
            <p:nvPr userDrawn="1"/>
          </p:nvGrpSpPr>
          <p:grpSpPr bwMode="auto">
            <a:xfrm>
              <a:off x="192" y="4273"/>
              <a:ext cx="5328" cy="47"/>
              <a:chOff x="192" y="3840"/>
              <a:chExt cx="5328" cy="47"/>
            </a:xfrm>
          </p:grpSpPr>
          <p:grpSp>
            <p:nvGrpSpPr>
              <p:cNvPr id="731146" name="Group 265"/>
              <p:cNvGrpSpPr>
                <a:grpSpLocks/>
              </p:cNvGrpSpPr>
              <p:nvPr userDrawn="1"/>
            </p:nvGrpSpPr>
            <p:grpSpPr bwMode="auto">
              <a:xfrm>
                <a:off x="192" y="3840"/>
                <a:ext cx="624" cy="47"/>
                <a:chOff x="624" y="3706"/>
                <a:chExt cx="1056" cy="106"/>
              </a:xfrm>
            </p:grpSpPr>
            <p:sp>
              <p:nvSpPr>
                <p:cNvPr id="731168"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69"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47" name="Group 268"/>
              <p:cNvGrpSpPr>
                <a:grpSpLocks/>
              </p:cNvGrpSpPr>
              <p:nvPr userDrawn="1"/>
            </p:nvGrpSpPr>
            <p:grpSpPr bwMode="auto">
              <a:xfrm>
                <a:off x="864" y="3840"/>
                <a:ext cx="624" cy="47"/>
                <a:chOff x="624" y="3600"/>
                <a:chExt cx="1056" cy="106"/>
              </a:xfrm>
            </p:grpSpPr>
            <p:sp>
              <p:nvSpPr>
                <p:cNvPr id="731166"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67"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48" name="Group 271"/>
              <p:cNvGrpSpPr>
                <a:grpSpLocks/>
              </p:cNvGrpSpPr>
              <p:nvPr userDrawn="1"/>
            </p:nvGrpSpPr>
            <p:grpSpPr bwMode="auto">
              <a:xfrm>
                <a:off x="1536" y="3840"/>
                <a:ext cx="624" cy="47"/>
                <a:chOff x="624" y="3706"/>
                <a:chExt cx="1056" cy="106"/>
              </a:xfrm>
            </p:grpSpPr>
            <p:sp>
              <p:nvSpPr>
                <p:cNvPr id="731164"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65"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49" name="Group 274"/>
              <p:cNvGrpSpPr>
                <a:grpSpLocks/>
              </p:cNvGrpSpPr>
              <p:nvPr userDrawn="1"/>
            </p:nvGrpSpPr>
            <p:grpSpPr bwMode="auto">
              <a:xfrm>
                <a:off x="2208" y="3840"/>
                <a:ext cx="624" cy="47"/>
                <a:chOff x="624" y="3600"/>
                <a:chExt cx="1056" cy="106"/>
              </a:xfrm>
            </p:grpSpPr>
            <p:sp>
              <p:nvSpPr>
                <p:cNvPr id="731162"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63"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50" name="Group 277"/>
              <p:cNvGrpSpPr>
                <a:grpSpLocks/>
              </p:cNvGrpSpPr>
              <p:nvPr userDrawn="1"/>
            </p:nvGrpSpPr>
            <p:grpSpPr bwMode="auto">
              <a:xfrm>
                <a:off x="2880" y="3840"/>
                <a:ext cx="624" cy="47"/>
                <a:chOff x="624" y="3706"/>
                <a:chExt cx="1056" cy="106"/>
              </a:xfrm>
            </p:grpSpPr>
            <p:sp>
              <p:nvSpPr>
                <p:cNvPr id="731160"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61"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51" name="Group 280"/>
              <p:cNvGrpSpPr>
                <a:grpSpLocks/>
              </p:cNvGrpSpPr>
              <p:nvPr userDrawn="1"/>
            </p:nvGrpSpPr>
            <p:grpSpPr bwMode="auto">
              <a:xfrm>
                <a:off x="3552" y="3840"/>
                <a:ext cx="624" cy="47"/>
                <a:chOff x="624" y="3600"/>
                <a:chExt cx="1056" cy="106"/>
              </a:xfrm>
            </p:grpSpPr>
            <p:sp>
              <p:nvSpPr>
                <p:cNvPr id="731158"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59"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52" name="Group 283"/>
              <p:cNvGrpSpPr>
                <a:grpSpLocks/>
              </p:cNvGrpSpPr>
              <p:nvPr userDrawn="1"/>
            </p:nvGrpSpPr>
            <p:grpSpPr bwMode="auto">
              <a:xfrm>
                <a:off x="4224" y="3840"/>
                <a:ext cx="624" cy="47"/>
                <a:chOff x="624" y="3706"/>
                <a:chExt cx="1056" cy="106"/>
              </a:xfrm>
            </p:grpSpPr>
            <p:sp>
              <p:nvSpPr>
                <p:cNvPr id="731156"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57"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nvGrpSpPr>
              <p:cNvPr id="731153" name="Group 286"/>
              <p:cNvGrpSpPr>
                <a:grpSpLocks/>
              </p:cNvGrpSpPr>
              <p:nvPr userDrawn="1"/>
            </p:nvGrpSpPr>
            <p:grpSpPr bwMode="auto">
              <a:xfrm>
                <a:off x="4896" y="3840"/>
                <a:ext cx="624" cy="47"/>
                <a:chOff x="624" y="3600"/>
                <a:chExt cx="1056" cy="106"/>
              </a:xfrm>
            </p:grpSpPr>
            <p:sp>
              <p:nvSpPr>
                <p:cNvPr id="731154"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sp>
              <p:nvSpPr>
                <p:cNvPr id="731155"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8383AD"/>
                    </a:solidFill>
                    <a:latin typeface="Times New Roman" charset="0"/>
                  </a:endParaRPr>
                </a:p>
              </p:txBody>
            </p:sp>
          </p:grpSp>
        </p:grpSp>
      </p:grpSp>
      <p:sp>
        <p:nvSpPr>
          <p:cNvPr id="731139"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31140"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rgbClr val="404176"/>
                </a:solidFill>
                <a:latin typeface="Arial Narrow" pitchFamily="-110"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404176"/>
                </a:solidFill>
                <a:latin typeface="Arial Narrow" pitchFamily="-110"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404176"/>
                </a:solidFill>
                <a:latin typeface="Arial Narrow" charset="0"/>
              </a:defRPr>
            </a:lvl1pPr>
          </a:lstStyle>
          <a:p>
            <a:pPr>
              <a:defRPr/>
            </a:pPr>
            <a:fld id="{97F3F460-618D-594D-BE4E-8E3B6358A6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61" r:id="rId1"/>
    <p:sldLayoutId id="2147510267" r:id="rId2"/>
    <p:sldLayoutId id="2147510268" r:id="rId3"/>
    <p:sldLayoutId id="2147510269" r:id="rId4"/>
    <p:sldLayoutId id="2147510270" r:id="rId5"/>
    <p:sldLayoutId id="2147510271" r:id="rId6"/>
    <p:sldLayoutId id="2147510272" r:id="rId7"/>
    <p:sldLayoutId id="2147510273" r:id="rId8"/>
    <p:sldLayoutId id="2147510274" r:id="rId9"/>
    <p:sldLayoutId id="2147510275" r:id="rId10"/>
    <p:sldLayoutId id="2147510276"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08" charset="0"/>
        </a:defRPr>
      </a:lvl6pPr>
      <a:lvl7pPr marL="914400" algn="ctr" rtl="0" fontAlgn="base">
        <a:spcBef>
          <a:spcPct val="0"/>
        </a:spcBef>
        <a:spcAft>
          <a:spcPct val="0"/>
        </a:spcAft>
        <a:defRPr sz="4400">
          <a:solidFill>
            <a:schemeClr val="tx2"/>
          </a:solidFill>
          <a:latin typeface="Arial" pitchFamily="-108" charset="0"/>
        </a:defRPr>
      </a:lvl7pPr>
      <a:lvl8pPr marL="1371600" algn="ctr" rtl="0" fontAlgn="base">
        <a:spcBef>
          <a:spcPct val="0"/>
        </a:spcBef>
        <a:spcAft>
          <a:spcPct val="0"/>
        </a:spcAft>
        <a:defRPr sz="4400">
          <a:solidFill>
            <a:schemeClr val="tx2"/>
          </a:solidFill>
          <a:latin typeface="Arial" pitchFamily="-108" charset="0"/>
        </a:defRPr>
      </a:lvl8pPr>
      <a:lvl9pPr marL="1828800" algn="ctr" rtl="0" fontAlgn="base">
        <a:spcBef>
          <a:spcPct val="0"/>
        </a:spcBef>
        <a:spcAft>
          <a:spcPct val="0"/>
        </a:spcAft>
        <a:defRPr sz="4400">
          <a:solidFill>
            <a:schemeClr val="tx2"/>
          </a:solidFill>
          <a:latin typeface="Arial" pitchFamily="-108" charset="0"/>
        </a:defRPr>
      </a:lvl9pPr>
    </p:titleStyle>
    <p:bodyStyle>
      <a:lvl1pPr marL="342900" indent="-342900"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2950" indent="-285750"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3000" indent="-228600"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600200" indent="-228600"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34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34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rgbClr val="000000"/>
                </a:solidFill>
                <a:ea typeface="Arial" charset="0"/>
                <a:cs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0">
                <a:solidFill>
                  <a:srgbClr val="000000"/>
                </a:solidFill>
                <a:ea typeface="Arial" charset="0"/>
                <a:cs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rgbClr val="000000"/>
                </a:solidFill>
                <a:cs typeface="Arial" charset="0"/>
              </a:defRPr>
            </a:lvl1pPr>
          </a:lstStyle>
          <a:p>
            <a:pPr>
              <a:defRPr/>
            </a:pPr>
            <a:fld id="{F5BEC7DF-DE1E-C049-8A49-E66853E7F49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62" r:id="rId1"/>
    <p:sldLayoutId id="2147510363" r:id="rId2"/>
    <p:sldLayoutId id="2147510364" r:id="rId3"/>
    <p:sldLayoutId id="2147510365" r:id="rId4"/>
    <p:sldLayoutId id="2147510366" r:id="rId5"/>
    <p:sldLayoutId id="2147510367" r:id="rId6"/>
    <p:sldLayoutId id="2147510368" r:id="rId7"/>
    <p:sldLayoutId id="2147510369" r:id="rId8"/>
    <p:sldLayoutId id="2147510370" r:id="rId9"/>
    <p:sldLayoutId id="2147510371" r:id="rId10"/>
    <p:sldLayoutId id="2147510372" r:id="rId11"/>
    <p:sldLayoutId id="2147510373" r:id="rId12"/>
    <p:sldLayoutId id="2147510374" r:id="rId13"/>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ea typeface="ヒラギノ角ゴ Pro W3" charset="0"/>
                <a:cs typeface="ヒラギノ角ゴ Pro W3"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ea typeface="ヒラギノ角ゴ Pro W3" charset="0"/>
                <a:cs typeface="ヒラギノ角ゴ Pro W3" charset="0"/>
              </a:defRPr>
            </a:lvl1pPr>
          </a:lstStyle>
          <a:p>
            <a:pPr>
              <a:defRPr/>
            </a:pPr>
            <a:fld id="{64958A8C-4883-3B43-A43D-FEBDDC56056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375" r:id="rId1"/>
    <p:sldLayoutId id="2147510376" r:id="rId2"/>
    <p:sldLayoutId id="2147510377" r:id="rId3"/>
    <p:sldLayoutId id="2147510378" r:id="rId4"/>
    <p:sldLayoutId id="2147510379" r:id="rId5"/>
    <p:sldLayoutId id="2147510380" r:id="rId6"/>
    <p:sldLayoutId id="2147510381" r:id="rId7"/>
    <p:sldLayoutId id="2147510382" r:id="rId8"/>
    <p:sldLayoutId id="2147510383" r:id="rId9"/>
    <p:sldLayoutId id="2147510384" r:id="rId10"/>
    <p:sldLayoutId id="214751038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7005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7700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7700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D4AADC89-8EB6-D149-A863-B826C482501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510386" r:id="rId1"/>
    <p:sldLayoutId id="2147510387" r:id="rId2"/>
    <p:sldLayoutId id="2147510388" r:id="rId3"/>
    <p:sldLayoutId id="2147510389" r:id="rId4"/>
    <p:sldLayoutId id="2147510390" r:id="rId5"/>
    <p:sldLayoutId id="2147510391" r:id="rId6"/>
    <p:sldLayoutId id="2147510392" r:id="rId7"/>
    <p:sldLayoutId id="2147510393" r:id="rId8"/>
    <p:sldLayoutId id="2147510394" r:id="rId9"/>
    <p:sldLayoutId id="2147510395"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152400" y="1981200"/>
            <a:ext cx="1676400" cy="4876800"/>
            <a:chOff x="96" y="1248"/>
            <a:chExt cx="1056" cy="3072"/>
          </a:xfrm>
        </p:grpSpPr>
        <p:sp>
          <p:nvSpPr>
            <p:cNvPr id="74788" name="Rectangle 3"/>
            <p:cNvSpPr>
              <a:spLocks noChangeArrowheads="1"/>
            </p:cNvSpPr>
            <p:nvPr/>
          </p:nvSpPr>
          <p:spPr bwMode="auto">
            <a:xfrm>
              <a:off x="288" y="1248"/>
              <a:ext cx="672" cy="3071"/>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4789" name="Oval 4"/>
            <p:cNvSpPr>
              <a:spLocks noChangeArrowheads="1"/>
            </p:cNvSpPr>
            <p:nvPr/>
          </p:nvSpPr>
          <p:spPr bwMode="auto">
            <a:xfrm>
              <a:off x="192"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90" name="Oval 5"/>
            <p:cNvSpPr>
              <a:spLocks noChangeArrowheads="1"/>
            </p:cNvSpPr>
            <p:nvPr/>
          </p:nvSpPr>
          <p:spPr bwMode="auto">
            <a:xfrm>
              <a:off x="528"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91" name="Oval 6"/>
            <p:cNvSpPr>
              <a:spLocks noChangeArrowheads="1"/>
            </p:cNvSpPr>
            <p:nvPr/>
          </p:nvSpPr>
          <p:spPr bwMode="auto">
            <a:xfrm>
              <a:off x="33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92" name="Oval 7"/>
            <p:cNvSpPr>
              <a:spLocks noChangeArrowheads="1"/>
            </p:cNvSpPr>
            <p:nvPr/>
          </p:nvSpPr>
          <p:spPr bwMode="auto">
            <a:xfrm>
              <a:off x="624" y="12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93" name="Oval 8"/>
            <p:cNvSpPr>
              <a:spLocks noChangeArrowheads="1"/>
            </p:cNvSpPr>
            <p:nvPr/>
          </p:nvSpPr>
          <p:spPr bwMode="auto">
            <a:xfrm>
              <a:off x="288" y="12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94" name="Oval 9"/>
            <p:cNvSpPr>
              <a:spLocks noChangeArrowheads="1"/>
            </p:cNvSpPr>
            <p:nvPr/>
          </p:nvSpPr>
          <p:spPr bwMode="auto">
            <a:xfrm>
              <a:off x="240" y="28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95" name="Oval 10"/>
            <p:cNvSpPr>
              <a:spLocks noChangeArrowheads="1"/>
            </p:cNvSpPr>
            <p:nvPr/>
          </p:nvSpPr>
          <p:spPr bwMode="auto">
            <a:xfrm>
              <a:off x="768" y="15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96" name="Oval 11"/>
            <p:cNvSpPr>
              <a:spLocks noChangeArrowheads="1"/>
            </p:cNvSpPr>
            <p:nvPr/>
          </p:nvSpPr>
          <p:spPr bwMode="auto">
            <a:xfrm>
              <a:off x="528" y="17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97" name="Oval 12"/>
            <p:cNvSpPr>
              <a:spLocks noChangeArrowheads="1"/>
            </p:cNvSpPr>
            <p:nvPr/>
          </p:nvSpPr>
          <p:spPr bwMode="auto">
            <a:xfrm>
              <a:off x="576"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98" name="Oval 13"/>
            <p:cNvSpPr>
              <a:spLocks noChangeArrowheads="1"/>
            </p:cNvSpPr>
            <p:nvPr/>
          </p:nvSpPr>
          <p:spPr bwMode="auto">
            <a:xfrm>
              <a:off x="38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99" name="Oval 14"/>
            <p:cNvSpPr>
              <a:spLocks noChangeArrowheads="1"/>
            </p:cNvSpPr>
            <p:nvPr/>
          </p:nvSpPr>
          <p:spPr bwMode="auto">
            <a:xfrm>
              <a:off x="192" y="177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00" name="Oval 15"/>
            <p:cNvSpPr>
              <a:spLocks noChangeArrowheads="1"/>
            </p:cNvSpPr>
            <p:nvPr/>
          </p:nvSpPr>
          <p:spPr bwMode="auto">
            <a:xfrm>
              <a:off x="240"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01" name="Oval 16"/>
            <p:cNvSpPr>
              <a:spLocks noChangeArrowheads="1"/>
            </p:cNvSpPr>
            <p:nvPr/>
          </p:nvSpPr>
          <p:spPr bwMode="auto">
            <a:xfrm>
              <a:off x="576" y="230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02" name="Oval 17"/>
            <p:cNvSpPr>
              <a:spLocks noChangeArrowheads="1"/>
            </p:cNvSpPr>
            <p:nvPr/>
          </p:nvSpPr>
          <p:spPr bwMode="auto">
            <a:xfrm>
              <a:off x="432" y="225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03" name="Oval 18"/>
            <p:cNvSpPr>
              <a:spLocks noChangeArrowheads="1"/>
            </p:cNvSpPr>
            <p:nvPr/>
          </p:nvSpPr>
          <p:spPr bwMode="auto">
            <a:xfrm>
              <a:off x="336"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04" name="Oval 19"/>
            <p:cNvSpPr>
              <a:spLocks noChangeArrowheads="1"/>
            </p:cNvSpPr>
            <p:nvPr/>
          </p:nvSpPr>
          <p:spPr bwMode="auto">
            <a:xfrm>
              <a:off x="816" y="22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05" name="Oval 20"/>
            <p:cNvSpPr>
              <a:spLocks noChangeArrowheads="1"/>
            </p:cNvSpPr>
            <p:nvPr/>
          </p:nvSpPr>
          <p:spPr bwMode="auto">
            <a:xfrm>
              <a:off x="672" y="268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06" name="Oval 21"/>
            <p:cNvSpPr>
              <a:spLocks noChangeArrowheads="1"/>
            </p:cNvSpPr>
            <p:nvPr/>
          </p:nvSpPr>
          <p:spPr bwMode="auto">
            <a:xfrm>
              <a:off x="528" y="292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07" name="Oval 22"/>
            <p:cNvSpPr>
              <a:spLocks noChangeArrowheads="1"/>
            </p:cNvSpPr>
            <p:nvPr/>
          </p:nvSpPr>
          <p:spPr bwMode="auto">
            <a:xfrm>
              <a:off x="720" y="235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08" name="Oval 23"/>
            <p:cNvSpPr>
              <a:spLocks noChangeArrowheads="1"/>
            </p:cNvSpPr>
            <p:nvPr/>
          </p:nvSpPr>
          <p:spPr bwMode="auto">
            <a:xfrm>
              <a:off x="192" y="25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09" name="Oval 24"/>
            <p:cNvSpPr>
              <a:spLocks noChangeArrowheads="1"/>
            </p:cNvSpPr>
            <p:nvPr/>
          </p:nvSpPr>
          <p:spPr bwMode="auto">
            <a:xfrm>
              <a:off x="768" y="18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10" name="Oval 25"/>
            <p:cNvSpPr>
              <a:spLocks noChangeArrowheads="1"/>
            </p:cNvSpPr>
            <p:nvPr/>
          </p:nvSpPr>
          <p:spPr bwMode="auto">
            <a:xfrm>
              <a:off x="144" y="19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11" name="Oval 26"/>
            <p:cNvSpPr>
              <a:spLocks noChangeArrowheads="1"/>
            </p:cNvSpPr>
            <p:nvPr/>
          </p:nvSpPr>
          <p:spPr bwMode="auto">
            <a:xfrm>
              <a:off x="624" y="307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12" name="Oval 27"/>
            <p:cNvSpPr>
              <a:spLocks noChangeArrowheads="1"/>
            </p:cNvSpPr>
            <p:nvPr/>
          </p:nvSpPr>
          <p:spPr bwMode="auto">
            <a:xfrm>
              <a:off x="240"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13" name="Oval 28"/>
            <p:cNvSpPr>
              <a:spLocks noChangeArrowheads="1"/>
            </p:cNvSpPr>
            <p:nvPr/>
          </p:nvSpPr>
          <p:spPr bwMode="auto">
            <a:xfrm>
              <a:off x="384"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14" name="Oval 29"/>
            <p:cNvSpPr>
              <a:spLocks noChangeArrowheads="1"/>
            </p:cNvSpPr>
            <p:nvPr/>
          </p:nvSpPr>
          <p:spPr bwMode="auto">
            <a:xfrm>
              <a:off x="336" y="312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15" name="Oval 30"/>
            <p:cNvSpPr>
              <a:spLocks noChangeArrowheads="1"/>
            </p:cNvSpPr>
            <p:nvPr/>
          </p:nvSpPr>
          <p:spPr bwMode="auto">
            <a:xfrm>
              <a:off x="768" y="326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16" name="Oval 31"/>
            <p:cNvSpPr>
              <a:spLocks noChangeArrowheads="1"/>
            </p:cNvSpPr>
            <p:nvPr/>
          </p:nvSpPr>
          <p:spPr bwMode="auto">
            <a:xfrm>
              <a:off x="240"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17" name="Oval 32"/>
            <p:cNvSpPr>
              <a:spLocks noChangeArrowheads="1"/>
            </p:cNvSpPr>
            <p:nvPr/>
          </p:nvSpPr>
          <p:spPr bwMode="auto">
            <a:xfrm>
              <a:off x="288"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18" name="Oval 33"/>
            <p:cNvSpPr>
              <a:spLocks noChangeArrowheads="1"/>
            </p:cNvSpPr>
            <p:nvPr/>
          </p:nvSpPr>
          <p:spPr bwMode="auto">
            <a:xfrm>
              <a:off x="576" y="340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19" name="Oval 34"/>
            <p:cNvSpPr>
              <a:spLocks noChangeArrowheads="1"/>
            </p:cNvSpPr>
            <p:nvPr/>
          </p:nvSpPr>
          <p:spPr bwMode="auto">
            <a:xfrm>
              <a:off x="528" y="364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20" name="Oval 35"/>
            <p:cNvSpPr>
              <a:spLocks noChangeArrowheads="1"/>
            </p:cNvSpPr>
            <p:nvPr/>
          </p:nvSpPr>
          <p:spPr bwMode="auto">
            <a:xfrm>
              <a:off x="672" y="360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21" name="Oval 36"/>
            <p:cNvSpPr>
              <a:spLocks noChangeArrowheads="1"/>
            </p:cNvSpPr>
            <p:nvPr/>
          </p:nvSpPr>
          <p:spPr bwMode="auto">
            <a:xfrm>
              <a:off x="384" y="393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22" name="Oval 37"/>
            <p:cNvSpPr>
              <a:spLocks noChangeArrowheads="1"/>
            </p:cNvSpPr>
            <p:nvPr/>
          </p:nvSpPr>
          <p:spPr bwMode="auto">
            <a:xfrm>
              <a:off x="576" y="3889"/>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23" name="Oval 38"/>
            <p:cNvSpPr>
              <a:spLocks noChangeArrowheads="1"/>
            </p:cNvSpPr>
            <p:nvPr/>
          </p:nvSpPr>
          <p:spPr bwMode="auto">
            <a:xfrm>
              <a:off x="816" y="4031"/>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24" name="Oval 39"/>
            <p:cNvSpPr>
              <a:spLocks noChangeArrowheads="1"/>
            </p:cNvSpPr>
            <p:nvPr/>
          </p:nvSpPr>
          <p:spPr bwMode="auto">
            <a:xfrm>
              <a:off x="480"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25" name="Oval 40"/>
            <p:cNvSpPr>
              <a:spLocks noChangeArrowheads="1"/>
            </p:cNvSpPr>
            <p:nvPr/>
          </p:nvSpPr>
          <p:spPr bwMode="auto">
            <a:xfrm>
              <a:off x="144" y="40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26" name="Oval 41"/>
            <p:cNvSpPr>
              <a:spLocks noChangeArrowheads="1"/>
            </p:cNvSpPr>
            <p:nvPr/>
          </p:nvSpPr>
          <p:spPr bwMode="auto">
            <a:xfrm>
              <a:off x="528" y="259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27" name="Oval 42"/>
            <p:cNvSpPr>
              <a:spLocks noChangeArrowheads="1"/>
            </p:cNvSpPr>
            <p:nvPr/>
          </p:nvSpPr>
          <p:spPr bwMode="auto">
            <a:xfrm>
              <a:off x="720" y="134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28" name="Oval 43"/>
            <p:cNvSpPr>
              <a:spLocks noChangeArrowheads="1"/>
            </p:cNvSpPr>
            <p:nvPr/>
          </p:nvSpPr>
          <p:spPr bwMode="auto">
            <a:xfrm>
              <a:off x="96"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29" name="Oval 44"/>
            <p:cNvSpPr>
              <a:spLocks noChangeArrowheads="1"/>
            </p:cNvSpPr>
            <p:nvPr/>
          </p:nvSpPr>
          <p:spPr bwMode="auto">
            <a:xfrm>
              <a:off x="864" y="2832"/>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30" name="Oval 45"/>
            <p:cNvSpPr>
              <a:spLocks noChangeArrowheads="1"/>
            </p:cNvSpPr>
            <p:nvPr/>
          </p:nvSpPr>
          <p:spPr bwMode="auto">
            <a:xfrm>
              <a:off x="864" y="1680"/>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31" name="Oval 46"/>
            <p:cNvSpPr>
              <a:spLocks noChangeArrowheads="1"/>
            </p:cNvSpPr>
            <p:nvPr/>
          </p:nvSpPr>
          <p:spPr bwMode="auto">
            <a:xfrm>
              <a:off x="864" y="3168"/>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32" name="Oval 47"/>
            <p:cNvSpPr>
              <a:spLocks noChangeArrowheads="1"/>
            </p:cNvSpPr>
            <p:nvPr/>
          </p:nvSpPr>
          <p:spPr bwMode="auto">
            <a:xfrm>
              <a:off x="864" y="3696"/>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833" name="Oval 48"/>
            <p:cNvSpPr>
              <a:spLocks noChangeArrowheads="1"/>
            </p:cNvSpPr>
            <p:nvPr/>
          </p:nvSpPr>
          <p:spPr bwMode="auto">
            <a:xfrm>
              <a:off x="528" y="1584"/>
              <a:ext cx="288" cy="288"/>
            </a:xfrm>
            <a:prstGeom prst="ellipse">
              <a:avLst/>
            </a:prstGeom>
            <a:noFill/>
            <a:ln w="12700" cap="sq">
              <a:solidFill>
                <a:srgbClr val="B2B2B2"/>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grpSp>
      <p:sp>
        <p:nvSpPr>
          <p:cNvPr id="74755" name="Rectangle 49"/>
          <p:cNvSpPr>
            <a:spLocks noChangeArrowheads="1"/>
          </p:cNvSpPr>
          <p:nvPr/>
        </p:nvSpPr>
        <p:spPr bwMode="auto">
          <a:xfrm>
            <a:off x="1905000" y="1982788"/>
            <a:ext cx="7010400" cy="487521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a:latin typeface="Times New Roman" charset="0"/>
            </a:endParaRPr>
          </a:p>
        </p:txBody>
      </p:sp>
      <p:sp>
        <p:nvSpPr>
          <p:cNvPr id="74756" name="Rectangle 50"/>
          <p:cNvSpPr>
            <a:spLocks noChangeArrowheads="1"/>
          </p:cNvSpPr>
          <p:nvPr/>
        </p:nvSpPr>
        <p:spPr bwMode="auto">
          <a:xfrm>
            <a:off x="152400" y="1295400"/>
            <a:ext cx="87630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a:latin typeface="Times New Roman" charset="0"/>
            </a:endParaRPr>
          </a:p>
        </p:txBody>
      </p:sp>
      <p:sp>
        <p:nvSpPr>
          <p:cNvPr id="74757" name="Rectangle 51"/>
          <p:cNvSpPr>
            <a:spLocks noGrp="1" noChangeArrowheads="1"/>
          </p:cNvSpPr>
          <p:nvPr>
            <p:ph type="body" idx="1"/>
          </p:nvPr>
        </p:nvSpPr>
        <p:spPr bwMode="auto">
          <a:xfrm>
            <a:off x="2208213" y="2286000"/>
            <a:ext cx="6478587" cy="388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4758" name="Rectangle 52"/>
          <p:cNvSpPr>
            <a:spLocks noGrp="1" noChangeArrowheads="1"/>
          </p:cNvSpPr>
          <p:nvPr>
            <p:ph type="title"/>
          </p:nvPr>
        </p:nvSpPr>
        <p:spPr bwMode="auto">
          <a:xfrm>
            <a:off x="1905000" y="381000"/>
            <a:ext cx="716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74759" name="Rectangle 53"/>
          <p:cNvSpPr>
            <a:spLocks noChangeArrowheads="1"/>
          </p:cNvSpPr>
          <p:nvPr/>
        </p:nvSpPr>
        <p:spPr bwMode="auto">
          <a:xfrm>
            <a:off x="457200" y="457200"/>
            <a:ext cx="1066800" cy="12192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grpSp>
        <p:nvGrpSpPr>
          <p:cNvPr id="74760" name="Group 54"/>
          <p:cNvGrpSpPr>
            <a:grpSpLocks/>
          </p:cNvGrpSpPr>
          <p:nvPr/>
        </p:nvGrpSpPr>
        <p:grpSpPr bwMode="auto">
          <a:xfrm>
            <a:off x="150813" y="230188"/>
            <a:ext cx="1600200" cy="1598612"/>
            <a:chOff x="95" y="145"/>
            <a:chExt cx="1008" cy="1007"/>
          </a:xfrm>
        </p:grpSpPr>
        <p:sp>
          <p:nvSpPr>
            <p:cNvPr id="74771" name="Oval 55"/>
            <p:cNvSpPr>
              <a:spLocks noChangeArrowheads="1"/>
            </p:cNvSpPr>
            <p:nvPr/>
          </p:nvSpPr>
          <p:spPr bwMode="auto">
            <a:xfrm>
              <a:off x="431" y="289"/>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72" name="Oval 56"/>
            <p:cNvSpPr>
              <a:spLocks noChangeArrowheads="1"/>
            </p:cNvSpPr>
            <p:nvPr/>
          </p:nvSpPr>
          <p:spPr bwMode="auto">
            <a:xfrm>
              <a:off x="527" y="62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73" name="Oval 57"/>
            <p:cNvSpPr>
              <a:spLocks noChangeArrowheads="1"/>
            </p:cNvSpPr>
            <p:nvPr/>
          </p:nvSpPr>
          <p:spPr bwMode="auto">
            <a:xfrm>
              <a:off x="815" y="674"/>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74" name="Oval 58"/>
            <p:cNvSpPr>
              <a:spLocks noChangeArrowheads="1"/>
            </p:cNvSpPr>
            <p:nvPr/>
          </p:nvSpPr>
          <p:spPr bwMode="auto">
            <a:xfrm>
              <a:off x="863" y="29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75" name="Oval 59"/>
            <p:cNvSpPr>
              <a:spLocks noChangeArrowheads="1"/>
            </p:cNvSpPr>
            <p:nvPr/>
          </p:nvSpPr>
          <p:spPr bwMode="auto">
            <a:xfrm>
              <a:off x="338" y="81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76" name="Oval 60"/>
            <p:cNvSpPr>
              <a:spLocks noChangeArrowheads="1"/>
            </p:cNvSpPr>
            <p:nvPr/>
          </p:nvSpPr>
          <p:spPr bwMode="auto">
            <a:xfrm>
              <a:off x="770"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77" name="Oval 61"/>
            <p:cNvSpPr>
              <a:spLocks noChangeArrowheads="1"/>
            </p:cNvSpPr>
            <p:nvPr/>
          </p:nvSpPr>
          <p:spPr bwMode="auto">
            <a:xfrm>
              <a:off x="335" y="576"/>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78" name="Oval 62"/>
            <p:cNvSpPr>
              <a:spLocks noChangeArrowheads="1"/>
            </p:cNvSpPr>
            <p:nvPr/>
          </p:nvSpPr>
          <p:spPr bwMode="auto">
            <a:xfrm>
              <a:off x="671" y="768"/>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79" name="Oval 63"/>
            <p:cNvSpPr>
              <a:spLocks noChangeArrowheads="1"/>
            </p:cNvSpPr>
            <p:nvPr/>
          </p:nvSpPr>
          <p:spPr bwMode="auto">
            <a:xfrm>
              <a:off x="431" y="912"/>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80" name="Oval 64"/>
            <p:cNvSpPr>
              <a:spLocks noChangeArrowheads="1"/>
            </p:cNvSpPr>
            <p:nvPr/>
          </p:nvSpPr>
          <p:spPr bwMode="auto">
            <a:xfrm>
              <a:off x="623" y="33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81" name="Oval 65"/>
            <p:cNvSpPr>
              <a:spLocks noChangeArrowheads="1"/>
            </p:cNvSpPr>
            <p:nvPr/>
          </p:nvSpPr>
          <p:spPr bwMode="auto">
            <a:xfrm>
              <a:off x="719" y="43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82" name="Oval 66"/>
            <p:cNvSpPr>
              <a:spLocks noChangeArrowheads="1"/>
            </p:cNvSpPr>
            <p:nvPr/>
          </p:nvSpPr>
          <p:spPr bwMode="auto">
            <a:xfrm>
              <a:off x="383" y="481"/>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83" name="Oval 67"/>
            <p:cNvSpPr>
              <a:spLocks noChangeArrowheads="1"/>
            </p:cNvSpPr>
            <p:nvPr/>
          </p:nvSpPr>
          <p:spPr bwMode="auto">
            <a:xfrm>
              <a:off x="191" y="67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84" name="Oval 68"/>
            <p:cNvSpPr>
              <a:spLocks noChangeArrowheads="1"/>
            </p:cNvSpPr>
            <p:nvPr/>
          </p:nvSpPr>
          <p:spPr bwMode="auto">
            <a:xfrm>
              <a:off x="143" y="38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85" name="Oval 69"/>
            <p:cNvSpPr>
              <a:spLocks noChangeArrowheads="1"/>
            </p:cNvSpPr>
            <p:nvPr/>
          </p:nvSpPr>
          <p:spPr bwMode="auto">
            <a:xfrm>
              <a:off x="95" y="817"/>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86" name="Oval 70"/>
            <p:cNvSpPr>
              <a:spLocks noChangeArrowheads="1"/>
            </p:cNvSpPr>
            <p:nvPr/>
          </p:nvSpPr>
          <p:spPr bwMode="auto">
            <a:xfrm>
              <a:off x="719" y="145"/>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sp>
          <p:nvSpPr>
            <p:cNvPr id="74787" name="Oval 71"/>
            <p:cNvSpPr>
              <a:spLocks noChangeArrowheads="1"/>
            </p:cNvSpPr>
            <p:nvPr/>
          </p:nvSpPr>
          <p:spPr bwMode="auto">
            <a:xfrm>
              <a:off x="239" y="193"/>
              <a:ext cx="240" cy="240"/>
            </a:xfrm>
            <a:prstGeom prst="ellipse">
              <a:avLst/>
            </a:prstGeom>
            <a:noFill/>
            <a:ln w="12700" cap="sq">
              <a:solidFill>
                <a:srgbClr val="00FFCC"/>
              </a:solidFill>
              <a:round/>
              <a:headEnd/>
              <a:tailEnd/>
            </a:ln>
            <a:extLst>
              <a:ext uri="{909E8E84-426E-40dd-AFC4-6F175D3DCCD1}">
                <a14:hiddenFill xmlns:a14="http://schemas.microsoft.com/office/drawing/2010/main" xmlns="">
                  <a:solidFill>
                    <a:srgbClr val="FFFFFF"/>
                  </a:solidFill>
                </a14:hiddenFill>
              </a:ext>
            </a:extLst>
          </p:spPr>
          <p:txBody>
            <a:bodyPr/>
            <a:lstStyle/>
            <a:p>
              <a:pPr eaLnBrk="0" hangingPunct="0"/>
              <a:endParaRPr lang="en-US"/>
            </a:p>
          </p:txBody>
        </p:sp>
      </p:grpSp>
      <p:sp>
        <p:nvSpPr>
          <p:cNvPr id="74761" name="Rectangle 72"/>
          <p:cNvSpPr>
            <a:spLocks noChangeArrowheads="1"/>
          </p:cNvSpPr>
          <p:nvPr/>
        </p:nvSpPr>
        <p:spPr bwMode="auto">
          <a:xfrm>
            <a:off x="304800" y="1651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4762" name="Rectangle 73"/>
          <p:cNvSpPr>
            <a:spLocks noChangeArrowheads="1"/>
          </p:cNvSpPr>
          <p:nvPr/>
        </p:nvSpPr>
        <p:spPr bwMode="auto">
          <a:xfrm>
            <a:off x="76200" y="381000"/>
            <a:ext cx="381000" cy="649922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4763" name="Rectangle 74"/>
          <p:cNvSpPr>
            <a:spLocks noChangeArrowheads="1"/>
          </p:cNvSpPr>
          <p:nvPr/>
        </p:nvSpPr>
        <p:spPr bwMode="auto">
          <a:xfrm>
            <a:off x="152400" y="1295400"/>
            <a:ext cx="304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4764" name="Rectangle 75"/>
          <p:cNvSpPr>
            <a:spLocks noChangeArrowheads="1"/>
          </p:cNvSpPr>
          <p:nvPr/>
        </p:nvSpPr>
        <p:spPr bwMode="auto">
          <a:xfrm>
            <a:off x="304800" y="1676400"/>
            <a:ext cx="1295400" cy="2921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4765" name="Rectangle 76"/>
          <p:cNvSpPr>
            <a:spLocks noChangeArrowheads="1"/>
          </p:cNvSpPr>
          <p:nvPr/>
        </p:nvSpPr>
        <p:spPr bwMode="auto">
          <a:xfrm>
            <a:off x="1524000" y="304800"/>
            <a:ext cx="381000" cy="658653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74766" name="Rectangle 77"/>
          <p:cNvSpPr>
            <a:spLocks noChangeArrowheads="1"/>
          </p:cNvSpPr>
          <p:nvPr/>
        </p:nvSpPr>
        <p:spPr bwMode="auto">
          <a:xfrm>
            <a:off x="1524000" y="1295400"/>
            <a:ext cx="685800" cy="15240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a:p>
        </p:txBody>
      </p:sp>
      <p:sp>
        <p:nvSpPr>
          <p:cNvPr id="2124878" name="Rectangle 78"/>
          <p:cNvSpPr>
            <a:spLocks noGrp="1" noChangeArrowheads="1"/>
          </p:cNvSpPr>
          <p:nvPr>
            <p:ph type="dt" sz="half" idx="2"/>
          </p:nvPr>
        </p:nvSpPr>
        <p:spPr bwMode="auto">
          <a:xfrm>
            <a:off x="2559050" y="6470650"/>
            <a:ext cx="1346200" cy="38735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mj-lt"/>
                <a:ea typeface="ＭＳ Ｐゴシック" pitchFamily="-105" charset="-128"/>
                <a:cs typeface="ＭＳ Ｐゴシック" pitchFamily="-105" charset="-128"/>
              </a:defRPr>
            </a:lvl1pPr>
          </a:lstStyle>
          <a:p>
            <a:pPr>
              <a:defRPr/>
            </a:pPr>
            <a:endParaRPr lang="en-US"/>
          </a:p>
        </p:txBody>
      </p:sp>
      <p:sp>
        <p:nvSpPr>
          <p:cNvPr id="2124879" name="Rectangle 79"/>
          <p:cNvSpPr>
            <a:spLocks noGrp="1" noChangeArrowheads="1"/>
          </p:cNvSpPr>
          <p:nvPr>
            <p:ph type="ftr" sz="quarter" idx="3"/>
          </p:nvPr>
        </p:nvSpPr>
        <p:spPr bwMode="auto">
          <a:xfrm>
            <a:off x="3984625" y="6477000"/>
            <a:ext cx="3540125"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mj-lt"/>
                <a:ea typeface="ＭＳ Ｐゴシック" pitchFamily="-105" charset="-128"/>
                <a:cs typeface="ＭＳ Ｐゴシック" pitchFamily="-105" charset="-128"/>
              </a:defRPr>
            </a:lvl1pPr>
          </a:lstStyle>
          <a:p>
            <a:pPr>
              <a:defRPr/>
            </a:pPr>
            <a:endParaRPr lang="en-US"/>
          </a:p>
        </p:txBody>
      </p:sp>
      <p:sp>
        <p:nvSpPr>
          <p:cNvPr id="2124880" name="Rectangle 80"/>
          <p:cNvSpPr>
            <a:spLocks noGrp="1" noChangeArrowheads="1"/>
          </p:cNvSpPr>
          <p:nvPr>
            <p:ph type="sldNum" sz="quarter" idx="4"/>
          </p:nvPr>
        </p:nvSpPr>
        <p:spPr bwMode="auto">
          <a:xfrm>
            <a:off x="7572375" y="6477000"/>
            <a:ext cx="1250950" cy="379413"/>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eaLnBrk="1" hangingPunct="1">
              <a:defRPr sz="1400">
                <a:latin typeface="Times New Roman" charset="0"/>
              </a:defRPr>
            </a:lvl1pPr>
          </a:lstStyle>
          <a:p>
            <a:pPr>
              <a:defRPr/>
            </a:pPr>
            <a:fld id="{7F761AA6-7B6C-2D4C-A299-2B061BCAEBCF}" type="slidenum">
              <a:rPr lang="en-US"/>
              <a:pPr>
                <a:defRPr/>
              </a:pPr>
              <a:t>‹#›</a:t>
            </a:fld>
            <a:endParaRPr lang="en-US"/>
          </a:p>
        </p:txBody>
      </p:sp>
      <p:sp>
        <p:nvSpPr>
          <p:cNvPr id="74770" name="Rectangle 81"/>
          <p:cNvSpPr>
            <a:spLocks noChangeArrowheads="1"/>
          </p:cNvSpPr>
          <p:nvPr/>
        </p:nvSpPr>
        <p:spPr bwMode="auto">
          <a:xfrm>
            <a:off x="2286000" y="6029325"/>
            <a:ext cx="222250" cy="827088"/>
          </a:xfrm>
          <a:prstGeom prst="rect">
            <a:avLst/>
          </a:prstGeom>
          <a:solidFill>
            <a:srgbClr val="B2B2B2">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kumimoji="1" lang="en-US">
              <a:latin typeface="Times New Roman" charset="0"/>
            </a:endParaRPr>
          </a:p>
        </p:txBody>
      </p:sp>
    </p:spTree>
  </p:cSld>
  <p:clrMap bg1="dk2" tx1="lt1" bg2="dk1" tx2="lt2" accent1="accent1" accent2="accent2" accent3="accent3" accent4="accent4" accent5="accent5" accent6="accent6" hlink="hlink" folHlink="folHlink"/>
  <p:sldLayoutIdLst>
    <p:sldLayoutId id="2147510293" r:id="rId1"/>
    <p:sldLayoutId id="2147509753" r:id="rId2"/>
    <p:sldLayoutId id="2147509754" r:id="rId3"/>
    <p:sldLayoutId id="2147509755" r:id="rId4"/>
    <p:sldLayoutId id="2147509756" r:id="rId5"/>
    <p:sldLayoutId id="2147509757" r:id="rId6"/>
    <p:sldLayoutId id="2147509758" r:id="rId7"/>
    <p:sldLayoutId id="2147509759" r:id="rId8"/>
    <p:sldLayoutId id="2147509760" r:id="rId9"/>
    <p:sldLayoutId id="2147509761" r:id="rId10"/>
    <p:sldLayoutId id="2147509762" r:id="rId11"/>
  </p:sldLayoutIdLst>
  <p:transition>
    <p:cut/>
  </p:transition>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rgbClr val="00FFCC"/>
        </a:buClr>
        <a:buSzPct val="70000"/>
        <a:buFont typeface="Wingdings" charset="0"/>
        <a:buChar char="u"/>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rgbClr val="00FFCC"/>
        </a:buClr>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rgbClr val="00FFCC"/>
        </a:buClr>
        <a:buSzPct val="65000"/>
        <a:buFont typeface="Wingdings" charset="0"/>
        <a:buChar char="t"/>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rgbClr val="00FFCC"/>
        </a:buClr>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rgbClr val="00FFCC"/>
        </a:buClr>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rgbClr val="00FFCC"/>
        </a:buClr>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rgbClr val="00FFCC"/>
        </a:buClr>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rgbClr val="00FFCC"/>
        </a:buClr>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rgbClr val="00FFCC"/>
        </a:buClr>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2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72A3D39C-FAE0-8546-895C-B41D5DDCC2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430" r:id="rId1"/>
    <p:sldLayoutId id="2147510431" r:id="rId2"/>
    <p:sldLayoutId id="2147510432" r:id="rId3"/>
    <p:sldLayoutId id="2147510433" r:id="rId4"/>
    <p:sldLayoutId id="2147510434" r:id="rId5"/>
    <p:sldLayoutId id="2147510435" r:id="rId6"/>
    <p:sldLayoutId id="2147510436" r:id="rId7"/>
    <p:sldLayoutId id="2147510437" r:id="rId8"/>
    <p:sldLayoutId id="2147510438" r:id="rId9"/>
    <p:sldLayoutId id="2147510439" r:id="rId10"/>
    <p:sldLayoutId id="2147510440" r:id="rId11"/>
    <p:sldLayoutId id="2147510441" r:id="rId12"/>
    <p:sldLayoutId id="2147510442" r:id="rId13"/>
    <p:sldLayoutId id="2147510443" r:id="rId14"/>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34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mn-ea"/>
                <a:cs typeface="+mn-cs"/>
              </a:defRPr>
            </a:lvl1pPr>
          </a:lstStyle>
          <a:p>
            <a:pPr>
              <a:defRPr/>
            </a:pPr>
            <a:endParaRPr lang="en-US"/>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mn-ea"/>
                <a:cs typeface="+mn-cs"/>
              </a:defRPr>
            </a:lvl1pPr>
          </a:lstStyle>
          <a:p>
            <a:pPr>
              <a:defRPr/>
            </a:pPr>
            <a:endParaRPr lang="en-US"/>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2004F2B1-467C-1E47-8D18-DC0F27E0C42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77" r:id="rId1"/>
    <p:sldLayoutId id="2147510278" r:id="rId2"/>
    <p:sldLayoutId id="2147510279" r:id="rId3"/>
    <p:sldLayoutId id="2147510280" r:id="rId4"/>
    <p:sldLayoutId id="2147510281" r:id="rId5"/>
    <p:sldLayoutId id="2147510282" r:id="rId6"/>
    <p:sldLayoutId id="2147510283" r:id="rId7"/>
    <p:sldLayoutId id="2147510284" r:id="rId8"/>
    <p:sldLayoutId id="2147510285" r:id="rId9"/>
    <p:sldLayoutId id="2147510286" r:id="rId10"/>
    <p:sldLayoutId id="214751028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36263497"/>
      </p:ext>
    </p:extLst>
  </p:cSld>
  <p:clrMap bg1="lt1" tx1="dk1" bg2="lt2" tx2="dk2" accent1="accent1" accent2="accent2" accent3="accent3" accent4="accent4" accent5="accent5" accent6="accent6" hlink="hlink" folHlink="folHlink"/>
  <p:sldLayoutIdLst>
    <p:sldLayoutId id="2147510445" r:id="rId1"/>
    <p:sldLayoutId id="2147510446" r:id="rId2"/>
    <p:sldLayoutId id="2147510447" r:id="rId3"/>
    <p:sldLayoutId id="2147510448" r:id="rId4"/>
    <p:sldLayoutId id="2147510449" r:id="rId5"/>
    <p:sldLayoutId id="2147510450" r:id="rId6"/>
    <p:sldLayoutId id="2147510451" r:id="rId7"/>
    <p:sldLayoutId id="2147510452" r:id="rId8"/>
    <p:sldLayoutId id="2147510453" r:id="rId9"/>
    <p:sldLayoutId id="2147510454" r:id="rId10"/>
    <p:sldLayoutId id="2147510455" r:id="rId11"/>
    <p:sldLayoutId id="214751045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77890"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pitchFamily="-111" charset="0"/>
                <a:ea typeface="+mn-ea"/>
                <a:cs typeface="+mn-cs"/>
              </a:defRPr>
            </a:lvl1pPr>
          </a:lstStyle>
          <a:p>
            <a:pPr>
              <a:defRPr/>
            </a:pPr>
            <a:endParaRPr lang="en-US">
              <a:solidFill>
                <a:srgbClr val="FFFFFF"/>
              </a:solidFill>
            </a:endParaRPr>
          </a:p>
        </p:txBody>
      </p:sp>
      <p:sp>
        <p:nvSpPr>
          <p:cNvPr id="677891"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56D87A32-284D-3C4D-9588-0B1B90160021}" type="slidenum">
              <a:rPr lang="en-US">
                <a:solidFill>
                  <a:srgbClr val="FFFFFF"/>
                </a:solidFill>
              </a:rPr>
              <a:pPr>
                <a:defRPr/>
              </a:pPr>
              <a:t>‹#›</a:t>
            </a:fld>
            <a:endParaRPr lang="en-US">
              <a:solidFill>
                <a:srgbClr val="FFFFFF"/>
              </a:solidFill>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677894"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677895"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677896"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3326"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677898"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grpSp>
        <p:sp>
          <p:nvSpPr>
            <p:cNvPr id="677899"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1" charset="0"/>
              </a:endParaRPr>
            </a:p>
          </p:txBody>
        </p:sp>
        <p:sp>
          <p:nvSpPr>
            <p:cNvPr id="13322" name="Freeform 12"/>
            <p:cNvSpPr>
              <a:spLocks/>
            </p:cNvSpPr>
            <p:nvPr/>
          </p:nvSpPr>
          <p:spPr bwMode="hidden">
            <a:xfrm>
              <a:off x="0" y="0"/>
              <a:ext cx="5758" cy="1776"/>
            </a:xfrm>
            <a:custGeom>
              <a:avLst/>
              <a:gdLst>
                <a:gd name="T0" fmla="*/ 0 w 5740"/>
                <a:gd name="T1" fmla="*/ 0 h 1906"/>
                <a:gd name="T2" fmla="*/ 0 w 5740"/>
                <a:gd name="T3" fmla="*/ 1248 h 1906"/>
                <a:gd name="T4" fmla="*/ 5848 w 5740"/>
                <a:gd name="T5" fmla="*/ 1248 h 1906"/>
                <a:gd name="T6" fmla="*/ 5848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677901"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77902"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Arial" pitchFamily="-111" charset="0"/>
                <a:ea typeface="+mn-ea"/>
                <a:cs typeface="+mn-cs"/>
              </a:defRPr>
            </a:lvl1pPr>
          </a:lstStyle>
          <a:p>
            <a:pPr>
              <a:defRPr/>
            </a:pPr>
            <a:endParaRPr lang="en-US">
              <a:solidFill>
                <a:srgbClr val="FFFFFF"/>
              </a:solidFill>
            </a:endParaRPr>
          </a:p>
        </p:txBody>
      </p:sp>
      <p:sp>
        <p:nvSpPr>
          <p:cNvPr id="677903"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713822"/>
      </p:ext>
    </p:extLst>
  </p:cSld>
  <p:clrMap bg1="dk2" tx1="lt1" bg2="dk1" tx2="lt2" accent1="accent1" accent2="accent2" accent3="accent3" accent4="accent4" accent5="accent5" accent6="accent6" hlink="hlink" folHlink="folHlink"/>
  <p:sldLayoutIdLst>
    <p:sldLayoutId id="2147510458" r:id="rId1"/>
    <p:sldLayoutId id="2147510459" r:id="rId2"/>
    <p:sldLayoutId id="2147510460" r:id="rId3"/>
    <p:sldLayoutId id="2147510461" r:id="rId4"/>
    <p:sldLayoutId id="2147510462" r:id="rId5"/>
    <p:sldLayoutId id="2147510463" r:id="rId6"/>
    <p:sldLayoutId id="2147510464" r:id="rId7"/>
    <p:sldLayoutId id="2147510465" r:id="rId8"/>
    <p:sldLayoutId id="2147510466" r:id="rId9"/>
    <p:sldLayoutId id="2147510467" r:id="rId10"/>
    <p:sldLayoutId id="2147510468"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Arial"/>
          <a:ea typeface="ＭＳ Ｐゴシック" pitchFamily="-111" charset="-128"/>
          <a:cs typeface="Arial"/>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Arial"/>
          <a:ea typeface="ＭＳ Ｐゴシック" pitchFamily="-112" charset="-128"/>
          <a:cs typeface="Arial"/>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Arial"/>
          <a:ea typeface="ＭＳ Ｐゴシック" pitchFamily="-112" charset="-128"/>
          <a:cs typeface="Arial"/>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Arial"/>
          <a:ea typeface="ＭＳ Ｐゴシック" pitchFamily="-112" charset="-128"/>
          <a:cs typeface="Arial"/>
        </a:defRPr>
      </a:lvl5pPr>
      <a:lvl6pPr marL="25146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70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304800"/>
            <a:ext cx="8305800" cy="1295400"/>
            <a:chOff x="288" y="192"/>
            <a:chExt cx="5232" cy="816"/>
          </a:xfrm>
        </p:grpSpPr>
        <p:sp>
          <p:nvSpPr>
            <p:cNvPr id="30003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ea typeface="+mn-ea"/>
                <a:cs typeface="+mn-cs"/>
              </a:endParaRPr>
            </a:p>
          </p:txBody>
        </p:sp>
        <p:sp>
          <p:nvSpPr>
            <p:cNvPr id="30003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ea typeface="+mn-ea"/>
                <a:cs typeface="+mn-cs"/>
              </a:endParaRPr>
            </a:p>
          </p:txBody>
        </p:sp>
        <p:sp>
          <p:nvSpPr>
            <p:cNvPr id="30003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ea typeface="+mn-ea"/>
                <a:cs typeface="+mn-cs"/>
              </a:endParaRPr>
            </a:p>
          </p:txBody>
        </p:sp>
        <p:sp>
          <p:nvSpPr>
            <p:cNvPr id="30003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ea typeface="+mn-ea"/>
                <a:cs typeface="+mn-cs"/>
              </a:endParaRPr>
            </a:p>
          </p:txBody>
        </p:sp>
        <p:sp>
          <p:nvSpPr>
            <p:cNvPr id="30003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ea typeface="+mn-ea"/>
                <a:cs typeface="+mn-cs"/>
              </a:endParaRPr>
            </a:p>
          </p:txBody>
        </p:sp>
      </p:grpSp>
      <p:sp>
        <p:nvSpPr>
          <p:cNvPr id="1027"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004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a:defRPr/>
            </a:pPr>
            <a:endParaRPr lang="en-US"/>
          </a:p>
        </p:txBody>
      </p:sp>
      <p:sp>
        <p:nvSpPr>
          <p:cNvPr id="30004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a:defRPr/>
            </a:pPr>
            <a:endParaRPr lang="en-US"/>
          </a:p>
        </p:txBody>
      </p:sp>
      <p:sp>
        <p:nvSpPr>
          <p:cNvPr id="30004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chemeClr val="accent1"/>
                </a:solidFill>
              </a:defRPr>
            </a:lvl1pPr>
          </a:lstStyle>
          <a:p>
            <a:pPr>
              <a:defRPr/>
            </a:pPr>
            <a:fld id="{35D5FE33-1ED3-9F4E-AA7B-C20C9244B531}" type="slidenum">
              <a:rPr lang="en-US"/>
              <a:pPr>
                <a:defRPr/>
              </a:pPr>
              <a:t>‹#›</a:t>
            </a:fld>
            <a:endParaRPr lang="en-US"/>
          </a:p>
        </p:txBody>
      </p:sp>
    </p:spTree>
    <p:extLst>
      <p:ext uri="{BB962C8B-B14F-4D97-AF65-F5344CB8AC3E}">
        <p14:creationId xmlns:p14="http://schemas.microsoft.com/office/powerpoint/2010/main" val="3125103609"/>
      </p:ext>
    </p:extLst>
  </p:cSld>
  <p:clrMap bg1="lt1" tx1="dk1" bg2="lt2" tx2="dk2" accent1="accent1" accent2="accent2" accent3="accent3" accent4="accent4" accent5="accent5" accent6="accent6" hlink="hlink" folHlink="folHlink"/>
  <p:sldLayoutIdLst>
    <p:sldLayoutId id="2147510470" r:id="rId1"/>
    <p:sldLayoutId id="2147510471" r:id="rId2"/>
    <p:sldLayoutId id="2147510472" r:id="rId3"/>
    <p:sldLayoutId id="2147510473" r:id="rId4"/>
    <p:sldLayoutId id="2147510474" r:id="rId5"/>
    <p:sldLayoutId id="2147510475" r:id="rId6"/>
    <p:sldLayoutId id="2147510476" r:id="rId7"/>
    <p:sldLayoutId id="2147510477" r:id="rId8"/>
    <p:sldLayoutId id="2147510478" r:id="rId9"/>
    <p:sldLayoutId id="2147510479" r:id="rId10"/>
    <p:sldLayoutId id="214751048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folHlink"/>
        </a:buClr>
        <a:buFont typeface="Arial"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lnSpc>
                <a:spcPct val="100000"/>
              </a:lnSpc>
              <a:spcBef>
                <a:spcPct val="50000"/>
              </a:spcBef>
              <a:defRPr sz="1400">
                <a:solidFill>
                  <a:schemeClr val="tx1"/>
                </a:solidFill>
                <a:latin typeface="+mn-lt"/>
                <a:ea typeface="Times New Roman" pitchFamily="-105" charset="0"/>
                <a:cs typeface="Times New Roman" pitchFamily="-105" charset="0"/>
              </a:defRPr>
            </a:lvl1pPr>
          </a:lstStyle>
          <a:p>
            <a:pPr>
              <a:defRPr/>
            </a:pPr>
            <a:endParaRPr lang="en-US"/>
          </a:p>
        </p:txBody>
      </p:sp>
      <p:sp>
        <p:nvSpPr>
          <p:cNvPr id="922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lnSpc>
                <a:spcPct val="100000"/>
              </a:lnSpc>
              <a:spcBef>
                <a:spcPct val="50000"/>
              </a:spcBef>
              <a:defRPr sz="1400">
                <a:solidFill>
                  <a:schemeClr val="tx1"/>
                </a:solidFill>
                <a:latin typeface="Times New Roman" charset="0"/>
                <a:cs typeface="Times New Roman" charset="0"/>
              </a:defRPr>
            </a:lvl1pPr>
          </a:lstStyle>
          <a:p>
            <a:pPr>
              <a:defRPr/>
            </a:pPr>
            <a:fld id="{ED5D3B32-718B-294A-9E81-DE69523BC44A}" type="slidenum">
              <a:rPr lang="en-US"/>
              <a:pPr>
                <a:defRPr/>
              </a:pPr>
              <a:t>‹#›</a:t>
            </a:fld>
            <a:endParaRPr lang="en-US"/>
          </a:p>
        </p:txBody>
      </p:sp>
      <p:pic>
        <p:nvPicPr>
          <p:cNvPr id="1030" name="Picture 6" descr="strtegic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1"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0808655"/>
      </p:ext>
    </p:extLst>
  </p:cSld>
  <p:clrMap bg1="lt1" tx1="dk1" bg2="lt2" tx2="dk2" accent1="accent1" accent2="accent2" accent3="accent3" accent4="accent4" accent5="accent5" accent6="accent6" hlink="hlink" folHlink="folHlink"/>
  <p:sldLayoutIdLst>
    <p:sldLayoutId id="2147510482" r:id="rId1"/>
    <p:sldLayoutId id="2147510483" r:id="rId2"/>
    <p:sldLayoutId id="2147510484" r:id="rId3"/>
    <p:sldLayoutId id="2147510485" r:id="rId4"/>
    <p:sldLayoutId id="2147510486" r:id="rId5"/>
    <p:sldLayoutId id="2147510487" r:id="rId6"/>
    <p:sldLayoutId id="2147510488" r:id="rId7"/>
    <p:sldLayoutId id="2147510489" r:id="rId8"/>
    <p:sldLayoutId id="2147510490" r:id="rId9"/>
    <p:sldLayoutId id="2147510491" r:id="rId10"/>
    <p:sldLayoutId id="2147510492"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061903822"/>
      </p:ext>
    </p:extLst>
  </p:cSld>
  <p:clrMap bg1="lt1" tx1="dk1" bg2="lt2" tx2="dk2" accent1="accent1" accent2="accent2" accent3="accent3" accent4="accent4" accent5="accent5" accent6="accent6" hlink="hlink" folHlink="folHlink"/>
  <p:sldLayoutIdLst>
    <p:sldLayoutId id="2147510494" r:id="rId1"/>
    <p:sldLayoutId id="2147510495" r:id="rId2"/>
    <p:sldLayoutId id="2147510496" r:id="rId3"/>
    <p:sldLayoutId id="2147510497" r:id="rId4"/>
    <p:sldLayoutId id="2147510498" r:id="rId5"/>
    <p:sldLayoutId id="2147510499" r:id="rId6"/>
    <p:sldLayoutId id="2147510500" r:id="rId7"/>
    <p:sldLayoutId id="2147510501" r:id="rId8"/>
    <p:sldLayoutId id="2147510502" r:id="rId9"/>
    <p:sldLayoutId id="2147510503" r:id="rId10"/>
    <p:sldLayoutId id="2147510504" r:id="rId11"/>
    <p:sldLayoutId id="2147510505" r:id="rId12"/>
    <p:sldLayoutId id="21475105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rgbClr val="5F5F5F"/>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7F947DA7-7E65-6B42-BF16-6676B23303C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0429792"/>
      </p:ext>
    </p:extLst>
  </p:cSld>
  <p:clrMap bg1="lt1" tx1="dk1" bg2="lt2" tx2="dk2" accent1="accent1" accent2="accent2" accent3="accent3" accent4="accent4" accent5="accent5" accent6="accent6" hlink="hlink" folHlink="folHlink"/>
  <p:sldLayoutIdLst>
    <p:sldLayoutId id="2147510508" r:id="rId1"/>
    <p:sldLayoutId id="2147510509" r:id="rId2"/>
    <p:sldLayoutId id="2147510510" r:id="rId3"/>
    <p:sldLayoutId id="2147510511" r:id="rId4"/>
    <p:sldLayoutId id="2147510512" r:id="rId5"/>
    <p:sldLayoutId id="2147510513" r:id="rId6"/>
    <p:sldLayoutId id="2147510514" r:id="rId7"/>
    <p:sldLayoutId id="2147510515" r:id="rId8"/>
    <p:sldLayoutId id="2147510516" r:id="rId9"/>
    <p:sldLayoutId id="2147510517" r:id="rId10"/>
    <p:sldLayoutId id="2147510518" r:id="rId11"/>
  </p:sldLayoutIdLst>
  <p:transition spd="slow">
    <p:fade thruBlk="1"/>
  </p:transition>
  <p:txStyles>
    <p:titleStyle>
      <a:lvl1pPr algn="ctr" rtl="0" eaLnBrk="0" fontAlgn="base" hangingPunct="0">
        <a:spcBef>
          <a:spcPct val="0"/>
        </a:spcBef>
        <a:spcAft>
          <a:spcPct val="0"/>
        </a:spcAft>
        <a:defRPr sz="44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Geneva" charset="0"/>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effectLst>
            <a:outerShdw blurRad="38100" dist="38100" dir="2700000" algn="tl">
              <a:srgbClr val="000000">
                <a:alpha val="43137"/>
              </a:srgbClr>
            </a:outerShdw>
          </a:effectLst>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effectLst>
            <a:outerShdw blurRad="38100" dist="38100" dir="2700000" algn="tl">
              <a:srgbClr val="000000">
                <a:alpha val="43137"/>
              </a:srgbClr>
            </a:outerShdw>
          </a:effectLst>
          <a:latin typeface="Arial"/>
          <a:ea typeface="Geneva" charset="-128"/>
          <a:cs typeface="Arial"/>
        </a:defRPr>
      </a:lvl2pPr>
      <a:lvl3pPr marL="1143000" indent="-228600" algn="l" rtl="0" eaLnBrk="0" fontAlgn="base" hangingPunct="0">
        <a:spcBef>
          <a:spcPct val="20000"/>
        </a:spcBef>
        <a:spcAft>
          <a:spcPct val="0"/>
        </a:spcAft>
        <a:buChar char="•"/>
        <a:defRPr sz="2400">
          <a:solidFill>
            <a:srgbClr val="FFFFFF"/>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sz="2000">
          <a:solidFill>
            <a:srgbClr val="FFFFFF"/>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Geneva" charset="-128"/>
        </a:defRPr>
      </a:lvl6pPr>
      <a:lvl7pPr marL="2971800" indent="-228600" algn="l" rtl="0" eaLnBrk="0" fontAlgn="base" hangingPunct="0">
        <a:spcBef>
          <a:spcPct val="20000"/>
        </a:spcBef>
        <a:spcAft>
          <a:spcPct val="0"/>
        </a:spcAft>
        <a:buChar char="»"/>
        <a:defRPr sz="2000">
          <a:solidFill>
            <a:schemeClr val="tx1"/>
          </a:solidFill>
          <a:latin typeface="+mn-lt"/>
          <a:ea typeface="Geneva" charset="-128"/>
        </a:defRPr>
      </a:lvl7pPr>
      <a:lvl8pPr marL="3429000" indent="-228600" algn="l" rtl="0" eaLnBrk="0" fontAlgn="base" hangingPunct="0">
        <a:spcBef>
          <a:spcPct val="20000"/>
        </a:spcBef>
        <a:spcAft>
          <a:spcPct val="0"/>
        </a:spcAft>
        <a:buChar char="»"/>
        <a:defRPr sz="2000">
          <a:solidFill>
            <a:schemeClr val="tx1"/>
          </a:solidFill>
          <a:latin typeface="+mn-lt"/>
          <a:ea typeface="Geneva" charset="-128"/>
        </a:defRPr>
      </a:lvl8pPr>
      <a:lvl9pPr marL="3886200" indent="-228600" algn="l" rtl="0" eaLnBrk="0" fontAlgn="base" hangingPunct="0">
        <a:spcBef>
          <a:spcPct val="20000"/>
        </a:spcBef>
        <a:spcAft>
          <a:spcPct val="0"/>
        </a:spcAft>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55300" name="Group 4"/>
          <p:cNvGrpSpPr>
            <a:grpSpLocks/>
          </p:cNvGrpSpPr>
          <p:nvPr/>
        </p:nvGrpSpPr>
        <p:grpSpPr bwMode="auto">
          <a:xfrm>
            <a:off x="0" y="0"/>
            <a:ext cx="1085850" cy="6845300"/>
            <a:chOff x="0" y="0"/>
            <a:chExt cx="684" cy="4312"/>
          </a:xfrm>
        </p:grpSpPr>
        <p:sp>
          <p:nvSpPr>
            <p:cNvPr id="5530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nvGrpSpPr>
            <p:cNvPr id="55302" name="Group 6"/>
            <p:cNvGrpSpPr>
              <a:grpSpLocks/>
            </p:cNvGrpSpPr>
            <p:nvPr/>
          </p:nvGrpSpPr>
          <p:grpSpPr bwMode="auto">
            <a:xfrm>
              <a:off x="48" y="102"/>
              <a:ext cx="96" cy="4122"/>
              <a:chOff x="48" y="102"/>
              <a:chExt cx="96" cy="4122"/>
            </a:xfrm>
          </p:grpSpPr>
          <p:sp>
            <p:nvSpPr>
              <p:cNvPr id="5530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0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1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2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sp>
            <p:nvSpPr>
              <p:cNvPr id="5533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BONES" charset="0"/>
                  <a:ea typeface="ＭＳ Ｐゴシック" charset="0"/>
                  <a:cs typeface="ＭＳ Ｐゴシック" charset="0"/>
                </a:endParaRPr>
              </a:p>
            </p:txBody>
          </p:sp>
        </p:grpSp>
      </p:grpSp>
    </p:spTree>
    <p:extLst>
      <p:ext uri="{BB962C8B-B14F-4D97-AF65-F5344CB8AC3E}">
        <p14:creationId xmlns:p14="http://schemas.microsoft.com/office/powerpoint/2010/main" val="2859217655"/>
      </p:ext>
    </p:extLst>
  </p:cSld>
  <p:clrMap bg1="dk2" tx1="lt1" bg2="dk1" tx2="lt2" accent1="accent1" accent2="accent2" accent3="accent3" accent4="accent4" accent5="accent5" accent6="accent6" hlink="hlink" folHlink="folHlink"/>
  <p:sldLayoutIdLst>
    <p:sldLayoutId id="2147510520" r:id="rId1"/>
    <p:sldLayoutId id="2147510521" r:id="rId2"/>
    <p:sldLayoutId id="2147510522" r:id="rId3"/>
    <p:sldLayoutId id="2147510523" r:id="rId4"/>
    <p:sldLayoutId id="2147510524" r:id="rId5"/>
    <p:sldLayoutId id="2147510525" r:id="rId6"/>
    <p:sldLayoutId id="2147510526" r:id="rId7"/>
    <p:sldLayoutId id="2147510527" r:id="rId8"/>
    <p:sldLayoutId id="2147510528" r:id="rId9"/>
    <p:sldLayoutId id="2147510529" r:id="rId10"/>
    <p:sldLayoutId id="214751053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87042" name="Group 2"/>
          <p:cNvGrpSpPr>
            <a:grpSpLocks/>
          </p:cNvGrpSpPr>
          <p:nvPr/>
        </p:nvGrpSpPr>
        <p:grpSpPr bwMode="auto">
          <a:xfrm>
            <a:off x="457200" y="304800"/>
            <a:ext cx="8305800" cy="1295400"/>
            <a:chOff x="288" y="192"/>
            <a:chExt cx="5232" cy="816"/>
          </a:xfrm>
        </p:grpSpPr>
        <p:sp>
          <p:nvSpPr>
            <p:cNvPr id="17387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17387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1738757" name="Freeform 5"/>
            <p:cNvSpPr>
              <a:spLocks/>
            </p:cNvSpPr>
            <p:nvPr/>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1738758" name="Freeform 6"/>
            <p:cNvSpPr>
              <a:spLocks/>
            </p:cNvSpPr>
            <p:nvPr/>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1738759" name="Freeform 7"/>
            <p:cNvSpPr>
              <a:spLocks/>
            </p:cNvSpPr>
            <p:nvPr/>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grpSp>
      <p:sp>
        <p:nvSpPr>
          <p:cNvPr id="87043"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4"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3876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387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pitchFamily="-105" charset="0"/>
                <a:ea typeface="ＭＳ Ｐゴシック" pitchFamily="-105" charset="-128"/>
                <a:cs typeface="ＭＳ Ｐゴシック" pitchFamily="-105" charset="-128"/>
              </a:defRPr>
            </a:lvl1pPr>
          </a:lstStyle>
          <a:p>
            <a:pPr>
              <a:defRPr/>
            </a:pPr>
            <a:endParaRPr lang="en-US"/>
          </a:p>
        </p:txBody>
      </p:sp>
      <p:sp>
        <p:nvSpPr>
          <p:cNvPr id="17387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chemeClr val="accent1"/>
                </a:solidFill>
              </a:defRPr>
            </a:lvl1pPr>
          </a:lstStyle>
          <a:p>
            <a:pPr>
              <a:defRPr/>
            </a:pPr>
            <a:fld id="{B9E36F7F-83B8-2D42-AF80-18BB815FFF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10294" r:id="rId1"/>
    <p:sldLayoutId id="2147509763" r:id="rId2"/>
    <p:sldLayoutId id="2147509764" r:id="rId3"/>
    <p:sldLayoutId id="2147509765" r:id="rId4"/>
    <p:sldLayoutId id="2147509766" r:id="rId5"/>
    <p:sldLayoutId id="2147509767" r:id="rId6"/>
    <p:sldLayoutId id="2147509768" r:id="rId7"/>
    <p:sldLayoutId id="2147509769" r:id="rId8"/>
    <p:sldLayoutId id="2147509770" r:id="rId9"/>
    <p:sldLayoutId id="2147509771" r:id="rId10"/>
    <p:sldLayoutId id="214750977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564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5645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12698"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564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2564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ＭＳ Ｐゴシック" pitchFamily="-105" charset="-128"/>
                <a:cs typeface="ＭＳ Ｐゴシック" pitchFamily="-105" charset="-128"/>
              </a:defRPr>
            </a:lvl1pPr>
          </a:lstStyle>
          <a:p>
            <a:pPr>
              <a:defRPr/>
            </a:pPr>
            <a:endParaRPr lang="en-US"/>
          </a:p>
        </p:txBody>
      </p:sp>
      <p:sp>
        <p:nvSpPr>
          <p:cNvPr id="12564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defRPr>
            </a:lvl1pPr>
          </a:lstStyle>
          <a:p>
            <a:pPr>
              <a:defRPr/>
            </a:pPr>
            <a:fld id="{DD1C805D-5BE1-8E4A-8FE3-59402FFBA2B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509773" r:id="rId1"/>
    <p:sldLayoutId id="2147509774" r:id="rId2"/>
    <p:sldLayoutId id="2147509775" r:id="rId3"/>
    <p:sldLayoutId id="2147509776" r:id="rId4"/>
    <p:sldLayoutId id="2147509777" r:id="rId5"/>
    <p:sldLayoutId id="2147509778" r:id="rId6"/>
    <p:sldLayoutId id="2147509779" r:id="rId7"/>
    <p:sldLayoutId id="2147509780" r:id="rId8"/>
    <p:sldLayoutId id="2147509781" r:id="rId9"/>
    <p:sldLayoutId id="2147509782" r:id="rId10"/>
    <p:sldLayoutId id="214750978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6pPr>
      <a:lvl7pPr marL="9144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7pPr>
      <a:lvl8pPr marL="13716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8pPr>
      <a:lvl9pPr marL="1828800" algn="ctr" rtl="0" fontAlgn="base">
        <a:spcBef>
          <a:spcPct val="0"/>
        </a:spcBef>
        <a:spcAft>
          <a:spcPct val="0"/>
        </a:spcAft>
        <a:defRPr sz="4400">
          <a:solidFill>
            <a:schemeClr val="tx2"/>
          </a:solidFill>
          <a:latin typeface="Trebuchet MS" pitchFamily="-105" charset="0"/>
          <a:ea typeface="ＭＳ Ｐゴシック" pitchFamily="-105" charset="-128"/>
          <a:cs typeface="ＭＳ Ｐゴシック" pitchFamily="-105" charset="-128"/>
        </a:defRPr>
      </a:lvl9pPr>
    </p:titleStyle>
    <p:bodyStyle>
      <a:lvl1pPr marL="342900" indent="-342900" algn="l" rtl="0" eaLnBrk="0" fontAlgn="base" hangingPunct="0">
        <a:spcBef>
          <a:spcPct val="20000"/>
        </a:spcBef>
        <a:spcAft>
          <a:spcPct val="0"/>
        </a:spcAft>
        <a:buClr>
          <a:srgbClr val="00008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008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00008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00008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000080"/>
        </a:buClr>
        <a:buFont typeface="Wingdings" pitchFamily="-105" charset="2"/>
        <a:buChar char=""/>
        <a:defRPr sz="2000">
          <a:solidFill>
            <a:schemeClr val="tx1"/>
          </a:solidFill>
          <a:latin typeface="+mn-lt"/>
          <a:ea typeface="+mn-ea"/>
        </a:defRPr>
      </a:lvl6pPr>
      <a:lvl7pPr marL="2971800" indent="-228600" algn="l" rtl="0" fontAlgn="base">
        <a:spcBef>
          <a:spcPct val="20000"/>
        </a:spcBef>
        <a:spcAft>
          <a:spcPct val="0"/>
        </a:spcAft>
        <a:buClr>
          <a:srgbClr val="000080"/>
        </a:buClr>
        <a:buFont typeface="Wingdings" pitchFamily="-105" charset="2"/>
        <a:buChar char=""/>
        <a:defRPr sz="2000">
          <a:solidFill>
            <a:schemeClr val="tx1"/>
          </a:solidFill>
          <a:latin typeface="+mn-lt"/>
          <a:ea typeface="+mn-ea"/>
        </a:defRPr>
      </a:lvl7pPr>
      <a:lvl8pPr marL="3429000" indent="-228600" algn="l" rtl="0" fontAlgn="base">
        <a:spcBef>
          <a:spcPct val="20000"/>
        </a:spcBef>
        <a:spcAft>
          <a:spcPct val="0"/>
        </a:spcAft>
        <a:buClr>
          <a:srgbClr val="000080"/>
        </a:buClr>
        <a:buFont typeface="Wingdings" pitchFamily="-105" charset="2"/>
        <a:buChar char=""/>
        <a:defRPr sz="2000">
          <a:solidFill>
            <a:schemeClr val="tx1"/>
          </a:solidFill>
          <a:latin typeface="+mn-lt"/>
          <a:ea typeface="+mn-ea"/>
        </a:defRPr>
      </a:lvl8pPr>
      <a:lvl9pPr marL="3886200" indent="-228600" algn="l" rtl="0" fontAlgn="base">
        <a:spcBef>
          <a:spcPct val="20000"/>
        </a:spcBef>
        <a:spcAft>
          <a:spcPct val="0"/>
        </a:spcAft>
        <a:buClr>
          <a:srgbClr val="000080"/>
        </a:buClr>
        <a:buFont typeface="Wingdings" pitchFamily="-105"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68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09.png"/></Relationships>
</file>

<file path=ppt/slides/_rels/slide10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7.xml"/><Relationship Id="rId1" Type="http://schemas.openxmlformats.org/officeDocument/2006/relationships/slideLayout" Target="../slideLayouts/slideLayout584.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84.xml"/></Relationships>
</file>

<file path=ppt/slides/_rels/slide105.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9.xml"/><Relationship Id="rId1" Type="http://schemas.openxmlformats.org/officeDocument/2006/relationships/slideLayout" Target="../slideLayouts/slideLayout584.xml"/></Relationships>
</file>

<file path=ppt/slides/_rels/slide10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70.xml"/><Relationship Id="rId1" Type="http://schemas.openxmlformats.org/officeDocument/2006/relationships/slideLayout" Target="../slideLayouts/slideLayout584.xml"/></Relationships>
</file>

<file path=ppt/slides/_rels/slide10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71.xml"/><Relationship Id="rId1" Type="http://schemas.openxmlformats.org/officeDocument/2006/relationships/slideLayout" Target="../slideLayouts/slideLayout584.xml"/></Relationships>
</file>

<file path=ppt/slides/_rels/slide10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72.xml"/><Relationship Id="rId1" Type="http://schemas.openxmlformats.org/officeDocument/2006/relationships/slideLayout" Target="../slideLayouts/slideLayout584.xml"/></Relationships>
</file>

<file path=ppt/slides/_rels/slide10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3.xml"/><Relationship Id="rId1" Type="http://schemas.openxmlformats.org/officeDocument/2006/relationships/slideLayout" Target="../slideLayouts/slideLayout58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74.xml"/><Relationship Id="rId1" Type="http://schemas.openxmlformats.org/officeDocument/2006/relationships/slideLayout" Target="../slideLayouts/slideLayout58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31.xml"/></Relationships>
</file>

<file path=ppt/slides/_rels/slide112.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76.xml"/><Relationship Id="rId1" Type="http://schemas.openxmlformats.org/officeDocument/2006/relationships/slideLayout" Target="../slideLayouts/slideLayout584.xml"/></Relationships>
</file>

<file path=ppt/slides/_rels/slide11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77.xml"/><Relationship Id="rId1" Type="http://schemas.openxmlformats.org/officeDocument/2006/relationships/slideLayout" Target="../slideLayouts/slideLayout584.xml"/></Relationships>
</file>

<file path=ppt/slides/_rels/slide11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78.xml"/><Relationship Id="rId1" Type="http://schemas.openxmlformats.org/officeDocument/2006/relationships/slideLayout" Target="../slideLayouts/slideLayout58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9.xml"/><Relationship Id="rId1" Type="http://schemas.openxmlformats.org/officeDocument/2006/relationships/slideLayout" Target="../slideLayouts/slideLayout584.xml"/></Relationships>
</file>

<file path=ppt/slides/_rels/slide11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80.xml"/><Relationship Id="rId1" Type="http://schemas.openxmlformats.org/officeDocument/2006/relationships/slideLayout" Target="../slideLayouts/slideLayout585.xml"/></Relationships>
</file>

<file path=ppt/slides/_rels/slide11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1.xml"/><Relationship Id="rId1" Type="http://schemas.openxmlformats.org/officeDocument/2006/relationships/slideLayout" Target="../slideLayouts/slideLayout585.xml"/></Relationships>
</file>

<file path=ppt/slides/_rels/slide11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82.xml"/><Relationship Id="rId1" Type="http://schemas.openxmlformats.org/officeDocument/2006/relationships/slideLayout" Target="../slideLayouts/slideLayout585.xml"/></Relationships>
</file>

<file path=ppt/slides/_rels/slide11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83.xml"/><Relationship Id="rId1" Type="http://schemas.openxmlformats.org/officeDocument/2006/relationships/slideLayout" Target="../slideLayouts/slideLayout58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2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84.xml"/><Relationship Id="rId1" Type="http://schemas.openxmlformats.org/officeDocument/2006/relationships/slideLayout" Target="../slideLayouts/slideLayout585.xml"/></Relationships>
</file>

<file path=ppt/slides/_rels/slide12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85.xml"/><Relationship Id="rId1" Type="http://schemas.openxmlformats.org/officeDocument/2006/relationships/slideLayout" Target="../slideLayouts/slideLayout585.xml"/></Relationships>
</file>

<file path=ppt/slides/_rels/slide12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86.xml"/><Relationship Id="rId1" Type="http://schemas.openxmlformats.org/officeDocument/2006/relationships/slideLayout" Target="../slideLayouts/slideLayout585.xml"/></Relationships>
</file>

<file path=ppt/slides/_rels/slide123.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7.xml"/><Relationship Id="rId1" Type="http://schemas.openxmlformats.org/officeDocument/2006/relationships/slideLayout" Target="../slideLayouts/slideLayout585.xml"/></Relationships>
</file>

<file path=ppt/slides/_rels/slide124.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8.xml"/><Relationship Id="rId1" Type="http://schemas.openxmlformats.org/officeDocument/2006/relationships/slideLayout" Target="../slideLayouts/slideLayout585.xml"/></Relationships>
</file>

<file path=ppt/slides/_rels/slide125.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58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85.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84.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21.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8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1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9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88.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77.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66.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55.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4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2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1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00.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630.xml"/></Relationships>
</file>

<file path=ppt/slides/_rels/slide14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07.xml"/><Relationship Id="rId1" Type="http://schemas.openxmlformats.org/officeDocument/2006/relationships/slideLayout" Target="../slideLayouts/slideLayout288.xml"/></Relationships>
</file>

<file path=ppt/slides/_rels/slide14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109.xml"/><Relationship Id="rId1" Type="http://schemas.openxmlformats.org/officeDocument/2006/relationships/slideLayout" Target="../slideLayouts/slideLayout590.xml"/><Relationship Id="rId4" Type="http://schemas.openxmlformats.org/officeDocument/2006/relationships/image" Target="../media/image134.emf"/></Relationships>
</file>

<file path=ppt/slides/_rels/slide14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0.xml"/><Relationship Id="rId1" Type="http://schemas.openxmlformats.org/officeDocument/2006/relationships/slideLayout" Target="../slideLayouts/slideLayout590.xml"/><Relationship Id="rId4" Type="http://schemas.openxmlformats.org/officeDocument/2006/relationships/image" Target="../media/image136.jpeg"/></Relationships>
</file>

<file path=ppt/slides/_rels/slide148.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11.xml"/><Relationship Id="rId1" Type="http://schemas.openxmlformats.org/officeDocument/2006/relationships/slideLayout" Target="../slideLayouts/slideLayout590.xml"/></Relationships>
</file>

<file path=ppt/slides/_rels/slide149.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2.xml"/><Relationship Id="rId1" Type="http://schemas.openxmlformats.org/officeDocument/2006/relationships/slideLayout" Target="../slideLayouts/slideLayout59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13.xml"/><Relationship Id="rId1" Type="http://schemas.openxmlformats.org/officeDocument/2006/relationships/slideLayout" Target="../slideLayouts/slideLayout590.xml"/></Relationships>
</file>

<file path=ppt/slides/_rels/slide15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14.xml"/><Relationship Id="rId1" Type="http://schemas.openxmlformats.org/officeDocument/2006/relationships/slideLayout" Target="../slideLayouts/slideLayout590.xml"/></Relationships>
</file>

<file path=ppt/slides/_rels/slide152.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15.xml"/><Relationship Id="rId1" Type="http://schemas.openxmlformats.org/officeDocument/2006/relationships/slideLayout" Target="../slideLayouts/slideLayout590.xml"/></Relationships>
</file>

<file path=ppt/slides/_rels/slide15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16.xml"/><Relationship Id="rId1" Type="http://schemas.openxmlformats.org/officeDocument/2006/relationships/slideLayout" Target="../slideLayouts/slideLayout590.xml"/></Relationships>
</file>

<file path=ppt/slides/_rels/slide15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144.jpe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1.xml"/><Relationship Id="rId1" Type="http://schemas.openxmlformats.org/officeDocument/2006/relationships/slideLayout" Target="../slideLayouts/slideLayout590.xml"/></Relationships>
</file>

<file path=ppt/slides/_rels/slide15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2.xml"/><Relationship Id="rId1" Type="http://schemas.openxmlformats.org/officeDocument/2006/relationships/slideLayout" Target="../slideLayouts/slideLayout59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94.xml"/></Relationships>
</file>

<file path=ppt/slides/_rels/slide16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3.xml"/><Relationship Id="rId1" Type="http://schemas.openxmlformats.org/officeDocument/2006/relationships/slideLayout" Target="../slideLayouts/slideLayout590.xml"/></Relationships>
</file>

<file path=ppt/slides/_rels/slide16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24.xml"/><Relationship Id="rId1" Type="http://schemas.openxmlformats.org/officeDocument/2006/relationships/slideLayout" Target="../slideLayouts/slideLayout590.xml"/><Relationship Id="rId4" Type="http://schemas.openxmlformats.org/officeDocument/2006/relationships/image" Target="../media/image145.jpeg"/></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590.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590.xml"/></Relationships>
</file>

<file path=ppt/slides/_rels/slide164.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27.xml"/><Relationship Id="rId1" Type="http://schemas.openxmlformats.org/officeDocument/2006/relationships/slideLayout" Target="../slideLayouts/slideLayout590.xml"/></Relationships>
</file>

<file path=ppt/slides/_rels/slide165.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28.xml"/><Relationship Id="rId1" Type="http://schemas.openxmlformats.org/officeDocument/2006/relationships/slideLayout" Target="../slideLayouts/slideLayout590.xml"/></Relationships>
</file>

<file path=ppt/slides/_rels/slide166.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48.jpeg"/><Relationship Id="rId7" Type="http://schemas.openxmlformats.org/officeDocument/2006/relationships/image" Target="../media/image152.png"/><Relationship Id="rId2" Type="http://schemas.openxmlformats.org/officeDocument/2006/relationships/notesSlide" Target="../notesSlides/notesSlide129.xml"/><Relationship Id="rId1" Type="http://schemas.openxmlformats.org/officeDocument/2006/relationships/slideLayout" Target="../slideLayouts/slideLayout590.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65.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5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52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94.xml"/></Relationships>
</file>

<file path=ppt/slides/_rels/slide17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133.xml"/><Relationship Id="rId1" Type="http://schemas.openxmlformats.org/officeDocument/2006/relationships/slideLayout" Target="../slideLayouts/slideLayout519.xml"/><Relationship Id="rId4" Type="http://schemas.openxmlformats.org/officeDocument/2006/relationships/image" Target="../media/image154.emf"/></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343.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249.xml"/></Relationships>
</file>

<file path=ppt/slides/_rels/slide17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39.xml"/><Relationship Id="rId1" Type="http://schemas.openxmlformats.org/officeDocument/2006/relationships/slideLayout" Target="../slideLayouts/slideLayout249.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32.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76.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57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94.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562.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55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541.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530.xml"/></Relationships>
</file>

<file path=ppt/slides/_rels/slide18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519.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508.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497.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486.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47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463.xml"/></Relationships>
</file>

<file path=ppt/slides/_rels/slide1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9.xml"/><Relationship Id="rId1" Type="http://schemas.openxmlformats.org/officeDocument/2006/relationships/slideLayout" Target="../slideLayouts/slideLayout72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53.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42.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31.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20.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08.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398.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387.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8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376.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36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88.xml"/></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0.xml"/><Relationship Id="rId1" Type="http://schemas.openxmlformats.org/officeDocument/2006/relationships/slideLayout" Target="../slideLayouts/slideLayout794.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364.xml"/></Relationships>
</file>

<file path=ppt/slides/_rels/slide201.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354.xml"/></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343.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66.xml"/><Relationship Id="rId1" Type="http://schemas.openxmlformats.org/officeDocument/2006/relationships/slideLayout" Target="../slideLayouts/slideLayout331.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320.xml"/></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310.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99.xml"/></Relationships>
</file>

<file path=ppt/slides/_rels/slide20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95.xml"/></Relationships>
</file>

<file path=ppt/slides/_rels/slide2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1.xml"/><Relationship Id="rId1" Type="http://schemas.openxmlformats.org/officeDocument/2006/relationships/slideLayout" Target="../slideLayouts/slideLayout722.xml"/><Relationship Id="rId4" Type="http://schemas.openxmlformats.org/officeDocument/2006/relationships/image" Target="../media/image79.jp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20.xml"/></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67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5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00.xml"/><Relationship Id="rId1" Type="http://schemas.openxmlformats.org/officeDocument/2006/relationships/themeOverride" Target="../theme/themeOverride2.xml"/><Relationship Id="rId4" Type="http://schemas.openxmlformats.org/officeDocument/2006/relationships/image" Target="../media/image83.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55.xml"/></Relationships>
</file>

<file path=ppt/slides/_rels/slide2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5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5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0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4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06.xml"/></Relationships>
</file>

<file path=ppt/slides/_rels/slide3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0.xml"/><Relationship Id="rId1" Type="http://schemas.openxmlformats.org/officeDocument/2006/relationships/slideLayout" Target="../slideLayouts/slideLayout606.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0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0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07.xml"/></Relationships>
</file>

<file path=ppt/slides/_rels/slide3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607.xml"/><Relationship Id="rId1" Type="http://schemas.openxmlformats.org/officeDocument/2006/relationships/themeOverride" Target="../theme/themeOverride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08.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0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88.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8.xml"/><Relationship Id="rId1" Type="http://schemas.openxmlformats.org/officeDocument/2006/relationships/slideLayout" Target="../slideLayouts/slideLayout70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0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08.xml"/></Relationships>
</file>

<file path=ppt/slides/_rels/slide4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1.xml"/><Relationship Id="rId1" Type="http://schemas.openxmlformats.org/officeDocument/2006/relationships/slideLayout" Target="../slideLayouts/slideLayout609.xml"/></Relationships>
</file>

<file path=ppt/slides/_rels/slide44.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678.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4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6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4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88.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2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7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6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9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6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oleObject" Target="file:///localhost/Volumes/Rick%201%20TB/Users/griffith/All%20PPT/DVDs%20&amp;%20CDs%20Burned/DVD%2020%20Documents%201%20Misc/Formats/!OLE_LINK4" TargetMode="External"/><Relationship Id="rId1" Type="http://schemas.openxmlformats.org/officeDocument/2006/relationships/slideLayout" Target="../slideLayouts/slideLayout610.xml"/></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737.xml"/><Relationship Id="rId1" Type="http://schemas.openxmlformats.org/officeDocument/2006/relationships/themeOverride" Target="../theme/themeOverride4.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3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10.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10.xml"/></Relationships>
</file>

<file path=ppt/slides/_rels/slide6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10.xml"/></Relationships>
</file>

<file path=ppt/slides/_rels/slide68.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10.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611.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94.xml"/><Relationship Id="rId1" Type="http://schemas.openxmlformats.org/officeDocument/2006/relationships/themeOverride" Target="../theme/themeOverride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61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6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637.xml"/></Relationships>
</file>

<file path=ppt/slides/_rels/slide7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3.xml"/><Relationship Id="rId1" Type="http://schemas.openxmlformats.org/officeDocument/2006/relationships/slideLayout" Target="../slideLayouts/slideLayout584.xml"/></Relationships>
</file>

<file path=ppt/slides/_rels/slide7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44.xml"/><Relationship Id="rId1" Type="http://schemas.openxmlformats.org/officeDocument/2006/relationships/slideLayout" Target="../slideLayouts/slideLayout58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94.xml"/></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81.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6.xml"/><Relationship Id="rId1" Type="http://schemas.openxmlformats.org/officeDocument/2006/relationships/slideLayout" Target="../slideLayouts/slideLayout584.xml"/></Relationships>
</file>

<file path=ppt/slides/_rels/slide8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7.xml"/><Relationship Id="rId1" Type="http://schemas.openxmlformats.org/officeDocument/2006/relationships/slideLayout" Target="../slideLayouts/slideLayout589.xml"/></Relationships>
</file>

<file path=ppt/slides/_rels/slide8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49.xml"/><Relationship Id="rId1" Type="http://schemas.openxmlformats.org/officeDocument/2006/relationships/slideLayout" Target="../slideLayouts/slideLayout584.xml"/></Relationships>
</file>

<file path=ppt/slides/_rels/slide8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50.xml"/><Relationship Id="rId1" Type="http://schemas.openxmlformats.org/officeDocument/2006/relationships/slideLayout" Target="../slideLayouts/slideLayout584.xml"/></Relationships>
</file>

<file path=ppt/slides/_rels/slide8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51.xml"/><Relationship Id="rId1" Type="http://schemas.openxmlformats.org/officeDocument/2006/relationships/slideLayout" Target="../slideLayouts/slideLayout584.xml"/></Relationships>
</file>

<file path=ppt/slides/_rels/slide8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52.xml"/><Relationship Id="rId1" Type="http://schemas.openxmlformats.org/officeDocument/2006/relationships/slideLayout" Target="../slideLayouts/slideLayout584.xml"/><Relationship Id="rId4" Type="http://schemas.openxmlformats.org/officeDocument/2006/relationships/image" Target="../media/image103.emf"/></Relationships>
</file>

<file path=ppt/slides/_rels/slide8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3.xml"/><Relationship Id="rId1" Type="http://schemas.openxmlformats.org/officeDocument/2006/relationships/slideLayout" Target="../slideLayouts/slideLayout584.xml"/></Relationships>
</file>

<file path=ppt/slides/_rels/slide8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58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94.xml"/></Relationships>
</file>

<file path=ppt/slides/_rels/slide9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55.xml"/><Relationship Id="rId1" Type="http://schemas.openxmlformats.org/officeDocument/2006/relationships/slideLayout" Target="../slideLayouts/slideLayout58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6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6.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585.xml"/><Relationship Id="rId5" Type="http://schemas.openxmlformats.org/officeDocument/2006/relationships/image" Target="../media/image96.png"/><Relationship Id="rId4" Type="http://schemas.openxmlformats.org/officeDocument/2006/relationships/image" Target="../media/image107.jpeg"/></Relationships>
</file>

<file path=ppt/slides/_rels/slide9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589.xml"/></Relationships>
</file>

<file path=ppt/slides/_rels/slide99.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ee Machine Learning PowerPoint Template">
            <a:extLst>
              <a:ext uri="{FF2B5EF4-FFF2-40B4-BE49-F238E27FC236}">
                <a16:creationId xmlns:a16="http://schemas.microsoft.com/office/drawing/2014/main" id="{50670FE0-9CA8-5808-BDCF-0EC0B810D6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7200800" cy="54006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23928" y="2636912"/>
            <a:ext cx="4176464" cy="1368152"/>
          </a:xfrm>
          <a:solidFill>
            <a:schemeClr val="tx1"/>
          </a:solidFill>
          <a:ln>
            <a:noFill/>
          </a:ln>
          <a:effectLst/>
        </p:spPr>
        <p:txBody>
          <a:bodyPr vert="horz" wrap="square" lIns="91440" tIns="45720" rIns="91440" bIns="45720" numCol="1" anchor="ctr" anchorCtr="0" compatLnSpc="1">
            <a:prstTxWarp prst="textNoShape">
              <a:avLst/>
            </a:prstTxWarp>
          </a:bodyPr>
          <a:lstStyle/>
          <a:p>
            <a:r>
              <a:rPr lang="en-US" b="1" dirty="0">
                <a:solidFill>
                  <a:srgbClr val="1972DD"/>
                </a:solidFill>
                <a:effectLst/>
                <a:latin typeface="Arial" charset="0"/>
                <a:ea typeface="ＭＳ Ｐゴシック" charset="0"/>
              </a:rPr>
              <a:t>PPT Formats</a:t>
            </a:r>
          </a:p>
        </p:txBody>
      </p:sp>
      <p:sp>
        <p:nvSpPr>
          <p:cNvPr id="7" name="Rectangle 6">
            <a:extLst>
              <a:ext uri="{FF2B5EF4-FFF2-40B4-BE49-F238E27FC236}">
                <a16:creationId xmlns:a16="http://schemas.microsoft.com/office/drawing/2014/main" id="{95AEA182-DCFC-2EA0-C984-28921E5F3577}"/>
              </a:ext>
            </a:extLst>
          </p:cNvPr>
          <p:cNvSpPr>
            <a:spLocks noChangeArrowheads="1"/>
          </p:cNvSpPr>
          <p:nvPr/>
        </p:nvSpPr>
        <p:spPr bwMode="auto">
          <a:xfrm>
            <a:off x="0" y="6337910"/>
            <a:ext cx="9144000" cy="53122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algn="ctr">
              <a:spcBef>
                <a:spcPct val="20000"/>
              </a:spcBef>
              <a:buClr>
                <a:srgbClr val="FFCC00"/>
              </a:buClr>
              <a:buSzPct val="70000"/>
              <a:defRPr/>
            </a:pPr>
            <a:r>
              <a:rPr lang="en-US" sz="1600" b="1" kern="0" dirty="0">
                <a:solidFill>
                  <a:srgbClr val="FFFFFF"/>
                </a:solidFill>
                <a:effectLst>
                  <a:outerShdw blurRad="38100" dist="38100" dir="2700000" algn="tl">
                    <a:srgbClr val="000000"/>
                  </a:outerShdw>
                </a:effectLst>
                <a:latin typeface="Arial"/>
                <a:cs typeface="Arial"/>
              </a:rPr>
              <a:t>Dr. Rick Griffith • </a:t>
            </a:r>
            <a:r>
              <a:rPr lang="en-US" sz="1600" b="1" kern="0" dirty="0">
                <a:solidFill>
                  <a:srgbClr val="FFFFFF"/>
                </a:solidFill>
                <a:effectLst>
                  <a:outerShdw blurRad="38100" dist="38100" dir="2700000" algn="tl">
                    <a:srgbClr val="000000"/>
                  </a:outerShdw>
                </a:effectLst>
                <a:ea typeface="ＭＳ Ｐゴシック" charset="0"/>
                <a:cs typeface="Arial"/>
              </a:rPr>
              <a:t>Jordan Evangelical Theological Seminary</a:t>
            </a:r>
            <a:r>
              <a:rPr lang="en-US" sz="1600" b="1" kern="0" dirty="0">
                <a:solidFill>
                  <a:srgbClr val="FFFFFF"/>
                </a:solidFill>
                <a:effectLst>
                  <a:outerShdw blurRad="38100" dist="38100" dir="2700000" algn="tl">
                    <a:srgbClr val="000000"/>
                  </a:outerShdw>
                </a:effectLst>
                <a:latin typeface="Arial"/>
                <a:cs typeface="Arial"/>
              </a:rPr>
              <a:t> • BibleStudyDownloads.org</a:t>
            </a:r>
          </a:p>
        </p:txBody>
      </p:sp>
      <p:pic>
        <p:nvPicPr>
          <p:cNvPr id="8" name="Picture 2" descr="Free Machine Learning PowerPoint Template">
            <a:extLst>
              <a:ext uri="{FF2B5EF4-FFF2-40B4-BE49-F238E27FC236}">
                <a16:creationId xmlns:a16="http://schemas.microsoft.com/office/drawing/2014/main" id="{A7A543A8-CAE7-4510-7347-55E2BF3A15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775" b="90446"/>
          <a:stretch/>
        </p:blipFill>
        <p:spPr bwMode="auto">
          <a:xfrm>
            <a:off x="6372200" y="4404197"/>
            <a:ext cx="1456343" cy="5159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4194"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2" name="Title 1"/>
          <p:cNvSpPr>
            <a:spLocks noGrp="1"/>
          </p:cNvSpPr>
          <p:nvPr>
            <p:ph type="ctrTitle"/>
          </p:nvPr>
        </p:nvSpPr>
        <p:spPr>
          <a:xfrm>
            <a:off x="0" y="0"/>
            <a:ext cx="9144000" cy="1556792"/>
          </a:xfrm>
        </p:spPr>
        <p:txBody>
          <a:bodyPr/>
          <a:lstStyle/>
          <a:p>
            <a:pPr>
              <a:defRPr/>
            </a:pPr>
            <a:r>
              <a:rPr lang="en-US" sz="5400" b="1" dirty="0">
                <a:solidFill>
                  <a:schemeClr val="bg1"/>
                </a:solidFill>
                <a:effectLst>
                  <a:glow rad="254000">
                    <a:schemeClr val="tx1">
                      <a:alpha val="89000"/>
                    </a:schemeClr>
                  </a:glow>
                </a:effectLst>
                <a:latin typeface="Arial" charset="0"/>
                <a:ea typeface="ＭＳ Ｐゴシック" charset="0"/>
                <a:cs typeface="ＭＳ Ｐゴシック" charset="0"/>
              </a:rPr>
              <a:t>Title</a:t>
            </a:r>
          </a:p>
        </p:txBody>
      </p:sp>
      <p:sp>
        <p:nvSpPr>
          <p:cNvPr id="4" name="Subtitle 2"/>
          <p:cNvSpPr txBox="1">
            <a:spLocks/>
          </p:cNvSpPr>
          <p:nvPr/>
        </p:nvSpPr>
        <p:spPr bwMode="auto">
          <a:xfrm>
            <a:off x="107504" y="1988840"/>
            <a:ext cx="8568952" cy="2808312"/>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571500" indent="-571500" eaLnBrk="0" hangingPunct="0">
              <a:spcBef>
                <a:spcPct val="20000"/>
              </a:spcBef>
              <a:buFont typeface="Arial"/>
              <a:buChar char="•"/>
              <a:defRPr/>
            </a:pPr>
            <a:r>
              <a:rPr lang="en-US" sz="4400" b="1" dirty="0">
                <a:solidFill>
                  <a:srgbClr val="FFFFFF"/>
                </a:solidFill>
                <a:effectLst>
                  <a:glow rad="254000">
                    <a:srgbClr val="000000">
                      <a:alpha val="89000"/>
                    </a:srgbClr>
                  </a:glow>
                </a:effectLst>
              </a:rPr>
              <a:t>Bullets</a:t>
            </a:r>
          </a:p>
        </p:txBody>
      </p:sp>
      <p:sp>
        <p:nvSpPr>
          <p:cNvPr id="904197"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1020930" name="Picture 2" descr="balls_array_ren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3079750"/>
            <a:ext cx="5791200" cy="3473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4803" name="Rectangle 3"/>
          <p:cNvSpPr>
            <a:spLocks noGrp="1" noChangeArrowheads="1"/>
          </p:cNvSpPr>
          <p:nvPr>
            <p:ph type="ctrTitle"/>
          </p:nvPr>
        </p:nvSpPr>
        <p:spPr>
          <a:xfrm>
            <a:off x="457200" y="1981200"/>
            <a:ext cx="8305800" cy="685800"/>
          </a:xfrm>
        </p:spPr>
        <p:txBody>
          <a:bodyPr/>
          <a:lstStyle/>
          <a:p>
            <a:pPr eaLnBrk="1" hangingPunct="1">
              <a:defRPr/>
            </a:pPr>
            <a:r>
              <a:rPr lang="en-US">
                <a:latin typeface="Arial" charset="0"/>
                <a:ea typeface="ＭＳ Ｐゴシック" charset="0"/>
                <a:cs typeface="ＭＳ Ｐゴシック" charset="0"/>
              </a:rPr>
              <a:t>Transitional page</a:t>
            </a:r>
          </a:p>
        </p:txBody>
      </p:sp>
      <p:sp>
        <p:nvSpPr>
          <p:cNvPr id="844804" name="Rectangle 4"/>
          <p:cNvSpPr>
            <a:spLocks noGrp="1" noChangeArrowheads="1"/>
          </p:cNvSpPr>
          <p:nvPr>
            <p:ph type="subTitle" idx="1"/>
          </p:nvPr>
        </p:nvSpPr>
        <p:spPr/>
        <p:txBody>
          <a:bodyPr/>
          <a:lstStyle/>
          <a:p>
            <a:pPr eaLnBrk="1" hangingPunct="1">
              <a:defRPr/>
            </a:pPr>
            <a:endParaRPr lang="en-US">
              <a:latin typeface="Arial" charset="0"/>
              <a:ea typeface="ＭＳ Ｐゴシック" charset="0"/>
              <a:cs typeface="ＭＳ Ｐゴシック"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598466" name="Rectangle 2"/>
          <p:cNvSpPr>
            <a:spLocks noGrp="1" noChangeArrowheads="1"/>
          </p:cNvSpPr>
          <p:nvPr>
            <p:ph type="ctrTitle"/>
          </p:nvPr>
        </p:nvSpPr>
        <p:spPr>
          <a:xfrm>
            <a:off x="76200" y="3276600"/>
            <a:ext cx="6705600" cy="708025"/>
          </a:xfrm>
          <a:effectLst>
            <a:outerShdw blurRad="63500" dist="35921" dir="2700000" algn="ctr" rotWithShape="0">
              <a:schemeClr val="tx2">
                <a:alpha val="74998"/>
              </a:schemeClr>
            </a:outerShdw>
          </a:effectLst>
        </p:spPr>
        <p:txBody>
          <a:bodyPr/>
          <a:lstStyle/>
          <a:p>
            <a:pPr eaLnBrk="1" hangingPunct="1">
              <a:defRPr/>
            </a:pPr>
            <a:r>
              <a:rPr lang="en-US" sz="5400">
                <a:solidFill>
                  <a:schemeClr val="bg1"/>
                </a:solidFill>
                <a:latin typeface="Arial" charset="0"/>
                <a:ea typeface="ＭＳ Ｐゴシック" charset="0"/>
                <a:cs typeface="ＭＳ Ｐゴシック" charset="0"/>
              </a:rPr>
              <a:t>New Perspective</a:t>
            </a:r>
            <a:endParaRPr lang="en-US" sz="4000">
              <a:latin typeface="Arial" charset="0"/>
              <a:ea typeface="ＭＳ Ｐゴシック" charset="0"/>
              <a:cs typeface="ＭＳ Ｐゴシック" charset="0"/>
            </a:endParaRPr>
          </a:p>
        </p:txBody>
      </p:sp>
      <p:sp>
        <p:nvSpPr>
          <p:cNvPr id="846851" name="Rectangle 3"/>
          <p:cNvSpPr>
            <a:spLocks noGrp="1" noChangeArrowheads="1"/>
          </p:cNvSpPr>
          <p:nvPr>
            <p:ph type="subTitle" idx="1"/>
          </p:nvPr>
        </p:nvSpPr>
        <p:spPr>
          <a:xfrm>
            <a:off x="76200" y="4114800"/>
            <a:ext cx="5105400" cy="381000"/>
          </a:xfrm>
        </p:spPr>
        <p:txBody>
          <a:bodyPr/>
          <a:lstStyle/>
          <a:p>
            <a:pPr eaLnBrk="1" hangingPunct="1">
              <a:lnSpc>
                <a:spcPct val="90000"/>
              </a:lnSpc>
              <a:defRPr/>
            </a:pPr>
            <a:endParaRPr lang="en-US" sz="2400">
              <a:latin typeface="Arial" charset="0"/>
              <a:ea typeface="ＭＳ Ｐゴシック" charset="0"/>
              <a:cs typeface="ＭＳ Ｐゴシック"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48898" name="Rectangle 2"/>
          <p:cNvSpPr>
            <a:spLocks noGrp="1" noChangeArrowheads="1"/>
          </p:cNvSpPr>
          <p:nvPr>
            <p:ph type="title"/>
          </p:nvPr>
        </p:nvSpPr>
        <p:spPr>
          <a:xfrm>
            <a:off x="35496" y="606896"/>
            <a:ext cx="8998768" cy="1143000"/>
          </a:xfrm>
        </p:spPr>
        <p:txBody>
          <a:bodyPr/>
          <a:lstStyle/>
          <a:p>
            <a:pPr eaLnBrk="1" hangingPunct="1">
              <a:defRPr/>
            </a:pPr>
            <a:r>
              <a:rPr lang="en-US">
                <a:latin typeface="Arial" charset="0"/>
                <a:ea typeface="ＭＳ Ｐゴシック" charset="0"/>
                <a:cs typeface="ＭＳ Ｐゴシック" charset="0"/>
              </a:rPr>
              <a:t>Your Main Topic Goes Here</a:t>
            </a:r>
          </a:p>
        </p:txBody>
      </p:sp>
      <p:sp>
        <p:nvSpPr>
          <p:cNvPr id="848899" name="Rectangle 3"/>
          <p:cNvSpPr>
            <a:spLocks noGrp="1" noChangeArrowheads="1"/>
          </p:cNvSpPr>
          <p:nvPr>
            <p:ph type="body" idx="1"/>
          </p:nvPr>
        </p:nvSpPr>
        <p:spPr>
          <a:xfrm>
            <a:off x="35496" y="1978496"/>
            <a:ext cx="8998768" cy="4114800"/>
          </a:xfrm>
        </p:spPr>
        <p:txBody>
          <a:bodyPr/>
          <a:lstStyle/>
          <a:p>
            <a:pPr eaLnBrk="1" hangingPunct="1">
              <a:defRPr/>
            </a:pPr>
            <a:r>
              <a:rPr lang="en-US">
                <a:solidFill>
                  <a:schemeClr val="tx2"/>
                </a:solidFill>
                <a:latin typeface="Arial" charset="0"/>
                <a:ea typeface="ＭＳ Ｐゴシック" charset="0"/>
                <a:cs typeface="ＭＳ Ｐゴシック" charset="0"/>
              </a:rPr>
              <a:t>Your subtopic goes here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073" name="Picture 2" descr="supreme_decision_qx_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2563" name="Rectangle 3"/>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Title Slide Over Gavel</a:t>
            </a:r>
            <a:endParaRPr lang="en-US" sz="5400">
              <a:solidFill>
                <a:schemeClr val="bg1"/>
              </a:solidFill>
              <a:latin typeface="Arial" charset="0"/>
              <a:ea typeface="ＭＳ Ｐゴシック" charset="0"/>
              <a:cs typeface="ＭＳ Ｐゴシック" charset="0"/>
            </a:endParaRPr>
          </a:p>
        </p:txBody>
      </p:sp>
      <p:sp>
        <p:nvSpPr>
          <p:cNvPr id="1602564" name="Rectangle 4"/>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latin typeface="Arial" charset="0"/>
                <a:ea typeface="ＭＳ Ｐゴシック" charset="0"/>
                <a:cs typeface="ＭＳ Ｐゴシック" charset="0"/>
              </a:rPr>
              <a:t>Subtitle Over Gavel</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4610" name="Rectangle 2"/>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Title Slide Over Gavel</a:t>
            </a:r>
            <a:endParaRPr lang="en-US" sz="5400">
              <a:solidFill>
                <a:schemeClr val="bg1"/>
              </a:solidFill>
              <a:latin typeface="Arial" charset="0"/>
              <a:ea typeface="ＭＳ Ｐゴシック" charset="0"/>
              <a:cs typeface="ＭＳ Ｐゴシック" charset="0"/>
            </a:endParaRPr>
          </a:p>
        </p:txBody>
      </p:sp>
      <p:sp>
        <p:nvSpPr>
          <p:cNvPr id="1604611" name="Rectangle 3"/>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latin typeface="Arial" charset="0"/>
                <a:ea typeface="ＭＳ Ｐゴシック" charset="0"/>
                <a:cs typeface="ＭＳ Ｐゴシック" charset="0"/>
              </a:rPr>
              <a:t>Subtitle Over Gavel</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169" name="Picture 2" descr="calvary_sunrise_sld_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6659" name="Rectangle 3"/>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Title Over Crosses</a:t>
            </a:r>
            <a:endParaRPr lang="en-US" sz="5400">
              <a:solidFill>
                <a:schemeClr val="bg1"/>
              </a:solidFill>
              <a:latin typeface="Arial" charset="0"/>
              <a:ea typeface="ＭＳ Ｐゴシック" charset="0"/>
              <a:cs typeface="ＭＳ Ｐゴシック" charset="0"/>
            </a:endParaRPr>
          </a:p>
        </p:txBody>
      </p:sp>
      <p:sp>
        <p:nvSpPr>
          <p:cNvPr id="1606660" name="Rectangle 4"/>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latin typeface="Arial" charset="0"/>
                <a:ea typeface="ＭＳ Ｐゴシック" charset="0"/>
                <a:cs typeface="ＭＳ Ｐゴシック" charset="0"/>
              </a:rPr>
              <a:t>Subtitle Over Crosses</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3217" name="Picture 2" descr="e_learning_prt_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08707" name="Rectangle 3"/>
          <p:cNvSpPr>
            <a:spLocks noGrp="1" noChangeArrowheads="1"/>
          </p:cNvSpPr>
          <p:nvPr>
            <p:ph type="ctrTitle"/>
          </p:nvPr>
        </p:nvSpPr>
        <p:spPr>
          <a:xfrm>
            <a:off x="990600" y="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E-Learning</a:t>
            </a:r>
            <a:endParaRPr lang="en-US" sz="5400">
              <a:solidFill>
                <a:schemeClr val="bg1"/>
              </a:solidFill>
              <a:latin typeface="Arial" charset="0"/>
              <a:ea typeface="ＭＳ Ｐゴシック" charset="0"/>
              <a:cs typeface="ＭＳ Ｐゴシック" charset="0"/>
            </a:endParaRPr>
          </a:p>
        </p:txBody>
      </p:sp>
      <p:sp>
        <p:nvSpPr>
          <p:cNvPr id="1608708" name="Rectangle 4"/>
          <p:cNvSpPr>
            <a:spLocks noGrp="1" noChangeArrowheads="1"/>
          </p:cNvSpPr>
          <p:nvPr>
            <p:ph type="subTitle" idx="1"/>
          </p:nvPr>
        </p:nvSpPr>
        <p:spPr>
          <a:xfrm>
            <a:off x="1219200" y="1981200"/>
            <a:ext cx="6400800" cy="1752600"/>
          </a:xfrm>
          <a:effectLst>
            <a:outerShdw blurRad="63500" dist="107763" dir="8100000" algn="ctr" rotWithShape="0">
              <a:schemeClr val="bg1">
                <a:alpha val="74998"/>
              </a:schemeClr>
            </a:outerShdw>
          </a:effectLst>
        </p:spPr>
        <p:txBody>
          <a:bodyPr/>
          <a:lstStyle/>
          <a:p>
            <a:pPr eaLnBrk="1" hangingPunct="1">
              <a:defRPr/>
            </a:pPr>
            <a:r>
              <a:rPr lang="en-US" sz="4400" b="1" i="1">
                <a:latin typeface="Arial" charset="0"/>
                <a:ea typeface="ＭＳ Ｐゴシック" charset="0"/>
                <a:cs typeface="ＭＳ Ｐゴシック" charset="0"/>
              </a:rPr>
              <a:t>Subtitle Over Crosses</a:t>
            </a:r>
            <a:endParaRPr lang="en-US" sz="4000" b="1">
              <a:latin typeface="Arial" charset="0"/>
              <a:ea typeface="ＭＳ Ｐゴシック" charset="0"/>
              <a:cs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5265" name="Picture 2" descr="bethlehem_prayers_trs_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10755" name="Rectangle 3"/>
          <p:cNvSpPr>
            <a:spLocks noGrp="1" noChangeArrowheads="1"/>
          </p:cNvSpPr>
          <p:nvPr>
            <p:ph type="ctrTitle"/>
          </p:nvPr>
        </p:nvSpPr>
        <p:spPr>
          <a:xfrm>
            <a:off x="304800" y="2286000"/>
            <a:ext cx="8153400" cy="1143000"/>
          </a:xfrm>
          <a:effectLst>
            <a:outerShdw blurRad="63500" dist="35921" dir="27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Title Slide Over Blue</a:t>
            </a:r>
            <a:endParaRPr lang="en-US" sz="5400">
              <a:solidFill>
                <a:schemeClr val="bg1"/>
              </a:solidFill>
              <a:latin typeface="Arial" charset="0"/>
              <a:ea typeface="ＭＳ Ｐゴシック" charset="0"/>
              <a:cs typeface="ＭＳ Ｐゴシック" charset="0"/>
            </a:endParaRPr>
          </a:p>
        </p:txBody>
      </p:sp>
      <p:sp>
        <p:nvSpPr>
          <p:cNvPr id="1610756" name="Rectangle 4"/>
          <p:cNvSpPr>
            <a:spLocks noGrp="1" noChangeArrowheads="1"/>
          </p:cNvSpPr>
          <p:nvPr>
            <p:ph type="subTitle" idx="1"/>
          </p:nvPr>
        </p:nvSpPr>
        <p:spPr>
          <a:effectLst>
            <a:outerShdw blurRad="63500" dist="35921" dir="2700000" algn="ctr" rotWithShape="0">
              <a:schemeClr val="tx2">
                <a:alpha val="74998"/>
              </a:schemeClr>
            </a:outerShdw>
          </a:effectLst>
        </p:spPr>
        <p:txBody>
          <a:bodyPr/>
          <a:lstStyle/>
          <a:p>
            <a:pPr eaLnBrk="1" hangingPunct="1">
              <a:defRPr/>
            </a:pPr>
            <a:r>
              <a:rPr lang="en-US" sz="4400" b="1" i="1">
                <a:solidFill>
                  <a:schemeClr val="bg1"/>
                </a:solidFill>
                <a:latin typeface="Arial" charset="0"/>
                <a:ea typeface="ＭＳ Ｐゴシック" charset="0"/>
                <a:cs typeface="ＭＳ Ｐゴシック" charset="0"/>
              </a:rPr>
              <a:t>Subtitle Over Blue</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7313" name="Picture 4" descr="revelation19_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7314" name="Rectangle 2"/>
          <p:cNvSpPr>
            <a:spLocks noGrp="1" noChangeArrowheads="1"/>
          </p:cNvSpPr>
          <p:nvPr>
            <p:ph type="ctrTitle"/>
          </p:nvPr>
        </p:nvSpPr>
        <p:spPr>
          <a:xfrm>
            <a:off x="304800" y="2286000"/>
            <a:ext cx="8153400" cy="1143000"/>
          </a:xfrm>
        </p:spPr>
        <p:txBody>
          <a:bodyPr/>
          <a:lstStyle/>
          <a:p>
            <a:pPr eaLnBrk="1" hangingPunct="1"/>
            <a:r>
              <a:rPr lang="en-US" sz="6000" b="1">
                <a:solidFill>
                  <a:schemeClr val="bg1"/>
                </a:solidFill>
                <a:latin typeface="Arial" charset="0"/>
                <a:ea typeface="ＭＳ Ｐゴシック" charset="0"/>
                <a:cs typeface="ＭＳ Ｐゴシック" charset="0"/>
              </a:rPr>
              <a:t>Rev 19:6</a:t>
            </a:r>
            <a:endParaRPr lang="en-US" sz="5400">
              <a:solidFill>
                <a:schemeClr val="bg1"/>
              </a:solidFill>
              <a:latin typeface="Arial" charset="0"/>
              <a:ea typeface="ＭＳ Ｐゴシック" charset="0"/>
              <a:cs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9361" name="Picture 4" descr="jeremiah10_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9362" name="Rectangle 2"/>
          <p:cNvSpPr>
            <a:spLocks noGrp="1" noChangeArrowheads="1"/>
          </p:cNvSpPr>
          <p:nvPr>
            <p:ph type="ctrTitle"/>
          </p:nvPr>
        </p:nvSpPr>
        <p:spPr>
          <a:xfrm>
            <a:off x="304800" y="2286000"/>
            <a:ext cx="8153400" cy="1143000"/>
          </a:xfrm>
        </p:spPr>
        <p:txBody>
          <a:bodyPr/>
          <a:lstStyle/>
          <a:p>
            <a:pPr eaLnBrk="1" hangingPunct="1"/>
            <a:r>
              <a:rPr lang="en-US" sz="6000" b="1">
                <a:solidFill>
                  <a:schemeClr val="bg1"/>
                </a:solidFill>
                <a:latin typeface="Arial" charset="0"/>
                <a:ea typeface="ＭＳ Ｐゴシック" charset="0"/>
                <a:cs typeface="ＭＳ Ｐゴシック" charset="0"/>
              </a:rPr>
              <a:t>Jeremiah 10:7</a:t>
            </a:r>
            <a:endParaRPr lang="en-US" sz="5400">
              <a:solidFill>
                <a:schemeClr val="bg1"/>
              </a:solidFill>
              <a:latin typeface="Arial" charset="0"/>
              <a:ea typeface="ＭＳ Ｐゴシック" charset="0"/>
              <a:cs typeface="ＭＳ Ｐゴシック" charset="0"/>
            </a:endParaRPr>
          </a:p>
        </p:txBody>
      </p:sp>
      <p:sp>
        <p:nvSpPr>
          <p:cNvPr id="1039363" name="Rectangle 3"/>
          <p:cNvSpPr>
            <a:spLocks noGrp="1" noChangeArrowheads="1"/>
          </p:cNvSpPr>
          <p:nvPr>
            <p:ph type="subTitle" idx="1"/>
          </p:nvPr>
        </p:nvSpPr>
        <p:spPr>
          <a:xfrm>
            <a:off x="0" y="4800600"/>
            <a:ext cx="5486400" cy="1371600"/>
          </a:xfrm>
        </p:spPr>
        <p:txBody>
          <a:bodyPr/>
          <a:lstStyle/>
          <a:p>
            <a:pPr eaLnBrk="1" hangingPunct="1"/>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5218"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ctrTitle"/>
          </p:nvPr>
        </p:nvSpPr>
        <p:spPr>
          <a:xfrm>
            <a:off x="0" y="0"/>
            <a:ext cx="9144000" cy="1556792"/>
          </a:xfrm>
        </p:spPr>
        <p:txBody>
          <a:bodyPr/>
          <a:lstStyle/>
          <a:p>
            <a:pPr>
              <a:defRPr/>
            </a:pPr>
            <a:r>
              <a:rPr lang="en-US" sz="5400" b="1" dirty="0">
                <a:solidFill>
                  <a:schemeClr val="bg1"/>
                </a:solidFill>
                <a:effectLst>
                  <a:glow rad="254000">
                    <a:schemeClr val="tx1">
                      <a:alpha val="89000"/>
                    </a:schemeClr>
                  </a:glow>
                </a:effectLst>
                <a:latin typeface="Arial" charset="0"/>
                <a:ea typeface="ＭＳ Ｐゴシック" charset="0"/>
                <a:cs typeface="ＭＳ Ｐゴシック" charset="0"/>
              </a:rPr>
              <a:t>Title</a:t>
            </a:r>
          </a:p>
        </p:txBody>
      </p:sp>
      <p:sp>
        <p:nvSpPr>
          <p:cNvPr id="4" name="Subtitle 2"/>
          <p:cNvSpPr txBox="1">
            <a:spLocks/>
          </p:cNvSpPr>
          <p:nvPr/>
        </p:nvSpPr>
        <p:spPr bwMode="auto">
          <a:xfrm>
            <a:off x="107504" y="1988840"/>
            <a:ext cx="4320480" cy="486916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4400" b="1" dirty="0">
                <a:solidFill>
                  <a:srgbClr val="FFFFFF"/>
                </a:solidFill>
                <a:effectLst>
                  <a:glow rad="254000">
                    <a:srgbClr val="000000">
                      <a:alpha val="89000"/>
                    </a:srgbClr>
                  </a:glow>
                </a:effectLst>
              </a:rPr>
              <a:t>Left</a:t>
            </a:r>
          </a:p>
        </p:txBody>
      </p:sp>
      <p:sp>
        <p:nvSpPr>
          <p:cNvPr id="905221"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sp>
        <p:nvSpPr>
          <p:cNvPr id="8" name="Subtitle 2"/>
          <p:cNvSpPr txBox="1">
            <a:spLocks/>
          </p:cNvSpPr>
          <p:nvPr/>
        </p:nvSpPr>
        <p:spPr bwMode="auto">
          <a:xfrm>
            <a:off x="4572000" y="1988840"/>
            <a:ext cx="4572000" cy="4869160"/>
          </a:xfrm>
          <a:prstGeom prst="rect">
            <a:avLst/>
          </a:prstGeom>
          <a:noFill/>
          <a:ln w="9525">
            <a:noFill/>
            <a:miter lim="800000"/>
            <a:headEnd/>
            <a:tailEnd/>
          </a:ln>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20000"/>
              </a:spcBef>
              <a:defRPr/>
            </a:pPr>
            <a:r>
              <a:rPr lang="en-US" sz="4400" b="1" dirty="0">
                <a:solidFill>
                  <a:srgbClr val="FFFFFF"/>
                </a:solidFill>
                <a:effectLst>
                  <a:glow rad="254000">
                    <a:srgbClr val="000000">
                      <a:alpha val="89000"/>
                    </a:srgbClr>
                  </a:glow>
                </a:effectLst>
              </a:rPr>
              <a:t>Right</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1409" name="Picture 4" descr="colossians1_16-so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0466" name="Rectangle 2"/>
          <p:cNvSpPr>
            <a:spLocks noGrp="1" noChangeArrowheads="1"/>
          </p:cNvSpPr>
          <p:nvPr>
            <p:ph type="ctrTitle"/>
          </p:nvPr>
        </p:nvSpPr>
        <p:spPr>
          <a:xfrm>
            <a:off x="304800" y="2286000"/>
            <a:ext cx="8153400" cy="1143000"/>
          </a:xfrm>
          <a:effectLst>
            <a:outerShdw blurRad="63500" dist="107763" dir="8100000" algn="ctr" rotWithShape="0">
              <a:schemeClr val="tx2">
                <a:alpha val="74998"/>
              </a:schemeClr>
            </a:outerShdw>
          </a:effectLst>
        </p:spPr>
        <p:txBody>
          <a:bodyPr/>
          <a:lstStyle/>
          <a:p>
            <a:pPr eaLnBrk="1" hangingPunct="1">
              <a:defRPr/>
            </a:pPr>
            <a:r>
              <a:rPr lang="en-US" sz="6000" b="1">
                <a:solidFill>
                  <a:schemeClr val="bg1"/>
                </a:solidFill>
                <a:latin typeface="Arial" charset="0"/>
                <a:ea typeface="ＭＳ Ｐゴシック" charset="0"/>
                <a:cs typeface="ＭＳ Ｐゴシック" charset="0"/>
              </a:rPr>
              <a:t>Rainbow</a:t>
            </a:r>
            <a:endParaRPr lang="en-US" sz="5400">
              <a:solidFill>
                <a:schemeClr val="bg1"/>
              </a:solidFill>
              <a:latin typeface="Arial" charset="0"/>
              <a:ea typeface="ＭＳ Ｐゴシック" charset="0"/>
              <a:cs typeface="ＭＳ Ｐゴシック" charset="0"/>
            </a:endParaRPr>
          </a:p>
        </p:txBody>
      </p:sp>
      <p:sp>
        <p:nvSpPr>
          <p:cNvPr id="1470467" name="Rectangle 3"/>
          <p:cNvSpPr>
            <a:spLocks noGrp="1" noChangeArrowheads="1"/>
          </p:cNvSpPr>
          <p:nvPr>
            <p:ph type="subTitle" idx="1"/>
          </p:nvPr>
        </p:nvSpPr>
        <p:spPr>
          <a:effectLst>
            <a:outerShdw blurRad="63500" dist="107763" dir="8100000" algn="ctr" rotWithShape="0">
              <a:schemeClr val="tx2">
                <a:alpha val="74998"/>
              </a:schemeClr>
            </a:outerShdw>
          </a:effectLst>
        </p:spPr>
        <p:txBody>
          <a:bodyPr/>
          <a:lstStyle/>
          <a:p>
            <a:pPr eaLnBrk="1" hangingPunct="1">
              <a:defRPr/>
            </a:pPr>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3457" name="Rectangle 2"/>
          <p:cNvSpPr>
            <a:spLocks noGrp="1" noChangeArrowheads="1"/>
          </p:cNvSpPr>
          <p:nvPr>
            <p:ph type="title"/>
          </p:nvPr>
        </p:nvSpPr>
        <p:spPr/>
        <p:txBody>
          <a:bodyPr/>
          <a:lstStyle/>
          <a:p>
            <a:pPr eaLnBrk="1" hangingPunct="1"/>
            <a:endParaRPr kumimoji="0" lang="en-US">
              <a:latin typeface="Helvetica" charset="0"/>
              <a:ea typeface="ＭＳ Ｐゴシック" charset="0"/>
              <a:cs typeface="ＭＳ Ｐゴシック" charset="0"/>
            </a:endParaRPr>
          </a:p>
        </p:txBody>
      </p:sp>
      <p:sp>
        <p:nvSpPr>
          <p:cNvPr id="1043458" name="Rectangle 3"/>
          <p:cNvSpPr>
            <a:spLocks noGrp="1" noChangeArrowheads="1"/>
          </p:cNvSpPr>
          <p:nvPr>
            <p:ph type="body" idx="1"/>
          </p:nvPr>
        </p:nvSpPr>
        <p:spPr/>
        <p:txBody>
          <a:bodyPr/>
          <a:lstStyle/>
          <a:p>
            <a:pPr eaLnBrk="1" hangingPunct="1"/>
            <a:endParaRPr kumimoji="0" lang="en-US">
              <a:latin typeface="Helvetica" charset="0"/>
              <a:ea typeface="ＭＳ Ｐゴシック" charset="0"/>
              <a:cs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5505" name="Picture 4" descr="three_cross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5506" name="Rectangle 2"/>
          <p:cNvSpPr>
            <a:spLocks noGrp="1" noChangeArrowheads="1"/>
          </p:cNvSpPr>
          <p:nvPr>
            <p:ph type="ctrTitle"/>
          </p:nvPr>
        </p:nvSpPr>
        <p:spPr>
          <a:xfrm>
            <a:off x="304800" y="2286000"/>
            <a:ext cx="8153400" cy="1143000"/>
          </a:xfrm>
        </p:spPr>
        <p:txBody>
          <a:bodyPr/>
          <a:lstStyle/>
          <a:p>
            <a:pPr eaLnBrk="1" hangingPunct="1"/>
            <a:r>
              <a:rPr lang="en-US" sz="6000" b="1">
                <a:solidFill>
                  <a:schemeClr val="bg1"/>
                </a:solidFill>
                <a:latin typeface="Arial" charset="0"/>
                <a:ea typeface="ＭＳ Ｐゴシック" charset="0"/>
                <a:cs typeface="ＭＳ Ｐゴシック" charset="0"/>
              </a:rPr>
              <a:t>Three Crosses</a:t>
            </a:r>
            <a:endParaRPr lang="en-US" sz="5400">
              <a:solidFill>
                <a:schemeClr val="bg1"/>
              </a:solidFill>
              <a:latin typeface="Arial" charset="0"/>
              <a:ea typeface="ＭＳ Ｐゴシック" charset="0"/>
              <a:cs typeface="ＭＳ Ｐゴシック" charset="0"/>
            </a:endParaRPr>
          </a:p>
        </p:txBody>
      </p:sp>
      <p:sp>
        <p:nvSpPr>
          <p:cNvPr id="1045507" name="Rectangle 3"/>
          <p:cNvSpPr>
            <a:spLocks noGrp="1" noChangeArrowheads="1"/>
          </p:cNvSpPr>
          <p:nvPr>
            <p:ph type="subTitle" idx="1"/>
          </p:nvPr>
        </p:nvSpPr>
        <p:spPr/>
        <p:txBody>
          <a:bodyPr/>
          <a:lstStyle/>
          <a:p>
            <a:pPr eaLnBrk="1" hangingPunct="1"/>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7553" name="Picture 1028" descr="matthew2_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7554" name="Rectangle 1026"/>
          <p:cNvSpPr>
            <a:spLocks noGrp="1" noChangeArrowheads="1"/>
          </p:cNvSpPr>
          <p:nvPr>
            <p:ph type="ctrTitle"/>
          </p:nvPr>
        </p:nvSpPr>
        <p:spPr>
          <a:xfrm>
            <a:off x="304800" y="2286000"/>
            <a:ext cx="8153400" cy="1143000"/>
          </a:xfrm>
        </p:spPr>
        <p:txBody>
          <a:bodyPr/>
          <a:lstStyle/>
          <a:p>
            <a:pPr eaLnBrk="1" hangingPunct="1"/>
            <a:r>
              <a:rPr lang="en-US" sz="6000" b="1">
                <a:solidFill>
                  <a:schemeClr val="bg1"/>
                </a:solidFill>
                <a:latin typeface="Arial" charset="0"/>
                <a:ea typeface="ＭＳ Ｐゴシック" charset="0"/>
                <a:cs typeface="ＭＳ Ｐゴシック" charset="0"/>
              </a:rPr>
              <a:t>Magi</a:t>
            </a:r>
            <a:endParaRPr lang="en-US" sz="5400">
              <a:solidFill>
                <a:schemeClr val="bg1"/>
              </a:solidFill>
              <a:latin typeface="Arial" charset="0"/>
              <a:ea typeface="ＭＳ Ｐゴシック" charset="0"/>
              <a:cs typeface="ＭＳ Ｐゴシック" charset="0"/>
            </a:endParaRPr>
          </a:p>
        </p:txBody>
      </p:sp>
      <p:sp>
        <p:nvSpPr>
          <p:cNvPr id="1047555" name="Rectangle 1027"/>
          <p:cNvSpPr>
            <a:spLocks noGrp="1" noChangeArrowheads="1"/>
          </p:cNvSpPr>
          <p:nvPr>
            <p:ph type="subTitle" idx="1"/>
          </p:nvPr>
        </p:nvSpPr>
        <p:spPr/>
        <p:txBody>
          <a:bodyPr/>
          <a:lstStyle/>
          <a:p>
            <a:pPr eaLnBrk="1" hangingPunct="1"/>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9601" name="Picture 1028" descr="christianChurchOl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9602" name="Rectangle 1026"/>
          <p:cNvSpPr>
            <a:spLocks noGrp="1" noChangeArrowheads="1"/>
          </p:cNvSpPr>
          <p:nvPr>
            <p:ph type="ctrTitle"/>
          </p:nvPr>
        </p:nvSpPr>
        <p:spPr>
          <a:xfrm>
            <a:off x="304800" y="2286000"/>
            <a:ext cx="8153400" cy="1143000"/>
          </a:xfrm>
        </p:spPr>
        <p:txBody>
          <a:bodyPr/>
          <a:lstStyle/>
          <a:p>
            <a:pPr eaLnBrk="1" hangingPunct="1"/>
            <a:r>
              <a:rPr lang="en-US" sz="6000" b="1">
                <a:solidFill>
                  <a:schemeClr val="bg1"/>
                </a:solidFill>
                <a:latin typeface="Arial" charset="0"/>
                <a:ea typeface="ＭＳ Ｐゴシック" charset="0"/>
                <a:cs typeface="ＭＳ Ｐゴシック" charset="0"/>
              </a:rPr>
              <a:t>Church Building</a:t>
            </a:r>
            <a:endParaRPr lang="en-US" sz="5400">
              <a:solidFill>
                <a:schemeClr val="bg1"/>
              </a:solidFill>
              <a:latin typeface="Arial" charset="0"/>
              <a:ea typeface="ＭＳ Ｐゴシック" charset="0"/>
              <a:cs typeface="ＭＳ Ｐゴシック" charset="0"/>
            </a:endParaRPr>
          </a:p>
        </p:txBody>
      </p:sp>
      <p:sp>
        <p:nvSpPr>
          <p:cNvPr id="1049603" name="Rectangle 1027"/>
          <p:cNvSpPr>
            <a:spLocks noGrp="1" noChangeArrowheads="1"/>
          </p:cNvSpPr>
          <p:nvPr>
            <p:ph type="subTitle" idx="1"/>
          </p:nvPr>
        </p:nvSpPr>
        <p:spPr/>
        <p:txBody>
          <a:bodyPr/>
          <a:lstStyle/>
          <a:p>
            <a:pPr eaLnBrk="1" hangingPunct="1"/>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1649" name="Picture 1028" descr="tunnel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1650" name="Rectangle 1026"/>
          <p:cNvSpPr>
            <a:spLocks noGrp="1" noChangeArrowheads="1"/>
          </p:cNvSpPr>
          <p:nvPr>
            <p:ph type="ctrTitle"/>
          </p:nvPr>
        </p:nvSpPr>
        <p:spPr>
          <a:xfrm>
            <a:off x="0" y="0"/>
            <a:ext cx="9144000" cy="1143000"/>
          </a:xfrm>
        </p:spPr>
        <p:txBody>
          <a:bodyPr/>
          <a:lstStyle/>
          <a:p>
            <a:pPr eaLnBrk="1" hangingPunct="1"/>
            <a:r>
              <a:rPr lang="en-US" sz="6000" b="1">
                <a:solidFill>
                  <a:schemeClr val="bg1"/>
                </a:solidFill>
                <a:latin typeface="Arial" charset="0"/>
                <a:ea typeface="ＭＳ Ｐゴシック" charset="0"/>
                <a:cs typeface="ＭＳ Ｐゴシック" charset="0"/>
              </a:rPr>
              <a:t>Tunnel</a:t>
            </a:r>
            <a:endParaRPr lang="en-US" sz="5400">
              <a:solidFill>
                <a:schemeClr val="bg1"/>
              </a:solidFill>
              <a:latin typeface="Arial" charset="0"/>
              <a:ea typeface="ＭＳ Ｐゴシック" charset="0"/>
              <a:cs typeface="ＭＳ Ｐゴシック" charset="0"/>
            </a:endParaRPr>
          </a:p>
        </p:txBody>
      </p:sp>
      <p:sp>
        <p:nvSpPr>
          <p:cNvPr id="1051651" name="Rectangle 1027"/>
          <p:cNvSpPr>
            <a:spLocks noGrp="1" noChangeArrowheads="1"/>
          </p:cNvSpPr>
          <p:nvPr>
            <p:ph type="subTitle" idx="1"/>
          </p:nvPr>
        </p:nvSpPr>
        <p:spPr>
          <a:xfrm>
            <a:off x="0" y="5943600"/>
            <a:ext cx="9144000" cy="914400"/>
          </a:xfrm>
        </p:spPr>
        <p:txBody>
          <a:bodyPr/>
          <a:lstStyle/>
          <a:p>
            <a:pPr eaLnBrk="1" hangingPunct="1"/>
            <a:r>
              <a:rPr lang="en-US" sz="4400" b="1" i="1">
                <a:solidFill>
                  <a:schemeClr val="bg1"/>
                </a:solidFill>
                <a:latin typeface="Arial" charset="0"/>
                <a:ea typeface="ＭＳ Ｐゴシック" charset="0"/>
                <a:cs typeface="ＭＳ Ｐゴシック" charset="0"/>
              </a:rPr>
              <a:t>Subtitle Over Black</a:t>
            </a:r>
            <a:endParaRPr lang="en-US" sz="4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Rectangle 1026"/>
          <p:cNvSpPr>
            <a:spLocks noGrp="1" noChangeArrowheads="1"/>
          </p:cNvSpPr>
          <p:nvPr>
            <p:ph type="title"/>
          </p:nvPr>
        </p:nvSpPr>
        <p:spPr/>
        <p:txBody>
          <a:bodyPr/>
          <a:lstStyle/>
          <a:p>
            <a:pPr eaLnBrk="1" hangingPunct="1"/>
            <a:r>
              <a:rPr lang="en-US" b="1">
                <a:solidFill>
                  <a:schemeClr val="bg1"/>
                </a:solidFill>
                <a:latin typeface="Arial" charset="0"/>
                <a:ea typeface="ＭＳ Ｐゴシック" charset="0"/>
                <a:cs typeface="ＭＳ Ｐゴシック" charset="0"/>
              </a:rPr>
              <a:t>Title Over Black</a:t>
            </a:r>
            <a:endParaRPr lang="en-US">
              <a:solidFill>
                <a:schemeClr val="bg1"/>
              </a:solidFill>
              <a:latin typeface="Arial" charset="0"/>
              <a:ea typeface="ＭＳ Ｐゴシック" charset="0"/>
              <a:cs typeface="ＭＳ Ｐゴシック" charset="0"/>
            </a:endParaRPr>
          </a:p>
        </p:txBody>
      </p:sp>
      <p:sp>
        <p:nvSpPr>
          <p:cNvPr id="1053698" name="Rectangle 1027"/>
          <p:cNvSpPr>
            <a:spLocks noGrp="1" noChangeArrowheads="1"/>
          </p:cNvSpPr>
          <p:nvPr>
            <p:ph type="body" idx="1"/>
          </p:nvPr>
        </p:nvSpPr>
        <p:spPr/>
        <p:txBody>
          <a:bodyPr/>
          <a:lstStyle/>
          <a:p>
            <a:pPr eaLnBrk="1" hangingPunct="1"/>
            <a:r>
              <a:rPr lang="en-US" b="1">
                <a:solidFill>
                  <a:schemeClr val="bg1"/>
                </a:solidFill>
                <a:latin typeface="Arial" charset="0"/>
                <a:ea typeface="ＭＳ Ｐゴシック" charset="0"/>
                <a:cs typeface="ＭＳ Ｐゴシック" charset="0"/>
              </a:rPr>
              <a:t>Subtitle</a:t>
            </a:r>
          </a:p>
        </p:txBody>
      </p:sp>
      <p:pic>
        <p:nvPicPr>
          <p:cNvPr id="1053699" name="Picture 1028" descr="resurr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2550"/>
            <a:ext cx="9144000" cy="702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5745" name="Picture 4" descr="lighthouseSun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5746" name="Rectangle 2"/>
          <p:cNvSpPr>
            <a:spLocks noGrp="1" noChangeArrowheads="1"/>
          </p:cNvSpPr>
          <p:nvPr>
            <p:ph type="title"/>
          </p:nvPr>
        </p:nvSpPr>
        <p:spPr>
          <a:xfrm>
            <a:off x="457200" y="274638"/>
            <a:ext cx="5257800" cy="1143000"/>
          </a:xfrm>
        </p:spPr>
        <p:txBody>
          <a:bodyPr/>
          <a:lstStyle/>
          <a:p>
            <a:pPr eaLnBrk="1" hangingPunct="1"/>
            <a:r>
              <a:rPr lang="en-US" b="1">
                <a:solidFill>
                  <a:schemeClr val="bg1"/>
                </a:solidFill>
                <a:latin typeface="Arial" charset="0"/>
                <a:ea typeface="ＭＳ Ｐゴシック" charset="0"/>
                <a:cs typeface="ＭＳ Ｐゴシック" charset="0"/>
              </a:rPr>
              <a:t>Lighthouse</a:t>
            </a:r>
            <a:endParaRPr lang="en-US">
              <a:solidFill>
                <a:schemeClr val="bg1"/>
              </a:solidFill>
              <a:latin typeface="Arial" charset="0"/>
              <a:ea typeface="ＭＳ Ｐゴシック" charset="0"/>
              <a:cs typeface="ＭＳ Ｐゴシック" charset="0"/>
            </a:endParaRPr>
          </a:p>
        </p:txBody>
      </p:sp>
      <p:sp>
        <p:nvSpPr>
          <p:cNvPr id="1055747" name="Rectangle 3"/>
          <p:cNvSpPr>
            <a:spLocks noGrp="1" noChangeArrowheads="1"/>
          </p:cNvSpPr>
          <p:nvPr>
            <p:ph type="body" idx="1"/>
          </p:nvPr>
        </p:nvSpPr>
        <p:spPr>
          <a:xfrm>
            <a:off x="457200" y="1600200"/>
            <a:ext cx="5257800" cy="4800600"/>
          </a:xfrm>
        </p:spPr>
        <p:txBody>
          <a:bodyPr/>
          <a:lstStyle/>
          <a:p>
            <a:pPr eaLnBrk="1" hangingPunct="1"/>
            <a:r>
              <a:rPr lang="en-US" b="1">
                <a:solidFill>
                  <a:schemeClr val="bg1"/>
                </a:solidFill>
                <a:latin typeface="Arial" charset="0"/>
                <a:ea typeface="ＭＳ Ｐゴシック" charset="0"/>
                <a:cs typeface="ＭＳ Ｐゴシック" charset="0"/>
              </a:rPr>
              <a:t>Subtitle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7793" name="Picture 1028" descr="nebula-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5522" name="Rectangle 1026"/>
          <p:cNvSpPr>
            <a:spLocks noGrp="1" noChangeArrowheads="1"/>
          </p:cNvSpPr>
          <p:nvPr>
            <p:ph type="title"/>
          </p:nvPr>
        </p:nvSpPr>
        <p:spPr>
          <a:xfrm>
            <a:off x="457200" y="990600"/>
            <a:ext cx="7620000" cy="838200"/>
          </a:xfrm>
          <a:effectLst>
            <a:outerShdw blurRad="63500" dist="35921" dir="2700000" algn="ctr" rotWithShape="0">
              <a:schemeClr val="tx2">
                <a:alpha val="74998"/>
              </a:schemeClr>
            </a:outerShdw>
          </a:effectLst>
        </p:spPr>
        <p:txBody>
          <a:bodyPr/>
          <a:lstStyle/>
          <a:p>
            <a:pPr algn="l" eaLnBrk="1" hangingPunct="1">
              <a:defRPr/>
            </a:pPr>
            <a:r>
              <a:rPr lang="en-US" b="1">
                <a:solidFill>
                  <a:schemeClr val="bg1"/>
                </a:solidFill>
                <a:latin typeface="Arial" charset="0"/>
                <a:ea typeface="ＭＳ Ｐゴシック" charset="0"/>
                <a:cs typeface="ＭＳ Ｐゴシック" charset="0"/>
              </a:rPr>
              <a:t>Nebula</a:t>
            </a:r>
            <a:endParaRPr lang="en-US">
              <a:solidFill>
                <a:schemeClr val="bg1"/>
              </a:solidFill>
              <a:latin typeface="Arial" charset="0"/>
              <a:ea typeface="ＭＳ Ｐゴシック" charset="0"/>
              <a:cs typeface="ＭＳ Ｐゴシック" charset="0"/>
            </a:endParaRPr>
          </a:p>
        </p:txBody>
      </p:sp>
      <p:sp>
        <p:nvSpPr>
          <p:cNvPr id="1515523" name="Rectangle 1027"/>
          <p:cNvSpPr>
            <a:spLocks noGrp="1" noChangeArrowheads="1"/>
          </p:cNvSpPr>
          <p:nvPr>
            <p:ph type="body" idx="1"/>
          </p:nvPr>
        </p:nvSpPr>
        <p:spPr>
          <a:xfrm>
            <a:off x="914400" y="2332038"/>
            <a:ext cx="8229600" cy="4525962"/>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9841" name="Picture 1028" descr="TheWordM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0" name="Rectangle 1026"/>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Purple</a:t>
            </a:r>
            <a:endParaRPr lang="en-US">
              <a:solidFill>
                <a:schemeClr val="bg1"/>
              </a:solidFill>
              <a:latin typeface="Arial" charset="0"/>
              <a:ea typeface="ＭＳ Ｐゴシック" charset="0"/>
              <a:cs typeface="ＭＳ Ｐゴシック" charset="0"/>
            </a:endParaRPr>
          </a:p>
        </p:txBody>
      </p:sp>
      <p:sp>
        <p:nvSpPr>
          <p:cNvPr id="1517571" name="Rectangle 1027"/>
          <p:cNvSpPr>
            <a:spLocks noGrp="1" noChangeArrowheads="1"/>
          </p:cNvSpPr>
          <p:nvPr>
            <p:ph type="body" idx="1"/>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FD8D249F-5999-F79C-F0B2-6130D4F8D44A}"/>
              </a:ext>
            </a:extLst>
          </p:cNvPr>
          <p:cNvGrpSpPr/>
          <p:nvPr/>
        </p:nvGrpSpPr>
        <p:grpSpPr>
          <a:xfrm>
            <a:off x="467544" y="2103038"/>
            <a:ext cx="3960440" cy="4494314"/>
            <a:chOff x="467544" y="2103038"/>
            <a:chExt cx="3960440" cy="4494314"/>
          </a:xfrm>
          <a:solidFill>
            <a:srgbClr val="0070C0"/>
          </a:solidFill>
        </p:grpSpPr>
        <p:sp>
          <p:nvSpPr>
            <p:cNvPr id="3" name="Rounded Rectangle 2">
              <a:extLst>
                <a:ext uri="{FF2B5EF4-FFF2-40B4-BE49-F238E27FC236}">
                  <a16:creationId xmlns:a16="http://schemas.microsoft.com/office/drawing/2014/main" id="{DB69A553-0511-1B3D-BB5E-BC492B0D6085}"/>
                </a:ext>
              </a:extLst>
            </p:cNvPr>
            <p:cNvSpPr/>
            <p:nvPr/>
          </p:nvSpPr>
          <p:spPr bwMode="auto">
            <a:xfrm>
              <a:off x="467544" y="2132856"/>
              <a:ext cx="3888432" cy="4464496"/>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4" name="Subtitle 2"/>
            <p:cNvSpPr txBox="1">
              <a:spLocks/>
            </p:cNvSpPr>
            <p:nvPr/>
          </p:nvSpPr>
          <p:spPr bwMode="auto">
            <a:xfrm>
              <a:off x="467544" y="2103038"/>
              <a:ext cx="3960440" cy="4464496"/>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solidFill>
                    <a:srgbClr val="FFFFFF"/>
                  </a:solidFill>
                  <a:effectLst>
                    <a:glow rad="254000">
                      <a:srgbClr val="000000">
                        <a:alpha val="89000"/>
                      </a:srgbClr>
                    </a:glow>
                  </a:effectLst>
                </a:rPr>
                <a:t>Left</a:t>
              </a:r>
            </a:p>
          </p:txBody>
        </p:sp>
      </p:grpSp>
      <p:grpSp>
        <p:nvGrpSpPr>
          <p:cNvPr id="7" name="Group 6">
            <a:extLst>
              <a:ext uri="{FF2B5EF4-FFF2-40B4-BE49-F238E27FC236}">
                <a16:creationId xmlns:a16="http://schemas.microsoft.com/office/drawing/2014/main" id="{1D72578E-D718-32A6-9344-F817C37A8E95}"/>
              </a:ext>
            </a:extLst>
          </p:cNvPr>
          <p:cNvGrpSpPr/>
          <p:nvPr/>
        </p:nvGrpSpPr>
        <p:grpSpPr>
          <a:xfrm>
            <a:off x="5119056" y="2090666"/>
            <a:ext cx="3888433" cy="4476868"/>
            <a:chOff x="5119056" y="2090666"/>
            <a:chExt cx="3888433" cy="4476868"/>
          </a:xfrm>
          <a:solidFill>
            <a:srgbClr val="0070C0"/>
          </a:solidFill>
        </p:grpSpPr>
        <p:sp>
          <p:nvSpPr>
            <p:cNvPr id="9" name="Rounded Rectangle 8">
              <a:extLst>
                <a:ext uri="{FF2B5EF4-FFF2-40B4-BE49-F238E27FC236}">
                  <a16:creationId xmlns:a16="http://schemas.microsoft.com/office/drawing/2014/main" id="{679F2BA7-8000-15E2-9B73-BDD68F740C6F}"/>
                </a:ext>
              </a:extLst>
            </p:cNvPr>
            <p:cNvSpPr/>
            <p:nvPr/>
          </p:nvSpPr>
          <p:spPr bwMode="auto">
            <a:xfrm>
              <a:off x="5119057" y="2103038"/>
              <a:ext cx="3888432" cy="4464496"/>
            </a:xfrm>
            <a:prstGeom prst="roundRect">
              <a:avLst/>
            </a:prstGeom>
            <a:gr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8" name="Subtitle 2"/>
            <p:cNvSpPr txBox="1">
              <a:spLocks/>
            </p:cNvSpPr>
            <p:nvPr/>
          </p:nvSpPr>
          <p:spPr bwMode="auto">
            <a:xfrm>
              <a:off x="5119056" y="2090666"/>
              <a:ext cx="3888433" cy="4434678"/>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solidFill>
                    <a:srgbClr val="FFFFFF"/>
                  </a:solidFill>
                  <a:effectLst>
                    <a:glow rad="254000">
                      <a:srgbClr val="000000">
                        <a:alpha val="89000"/>
                      </a:srgbClr>
                    </a:glow>
                  </a:effectLst>
                </a:rPr>
                <a:t>Right</a:t>
              </a:r>
            </a:p>
          </p:txBody>
        </p:sp>
      </p:grpSp>
      <p:sp>
        <p:nvSpPr>
          <p:cNvPr id="5" name="Striped Right Arrow 4">
            <a:extLst>
              <a:ext uri="{FF2B5EF4-FFF2-40B4-BE49-F238E27FC236}">
                <a16:creationId xmlns:a16="http://schemas.microsoft.com/office/drawing/2014/main" id="{82D4B489-29D0-B19F-FC33-0C7BD07A76F7}"/>
              </a:ext>
            </a:extLst>
          </p:cNvPr>
          <p:cNvSpPr/>
          <p:nvPr/>
        </p:nvSpPr>
        <p:spPr bwMode="auto">
          <a:xfrm>
            <a:off x="4067944" y="3429000"/>
            <a:ext cx="1512168" cy="1656184"/>
          </a:xfrm>
          <a:prstGeom prst="striped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2" name="Title 1"/>
          <p:cNvSpPr>
            <a:spLocks noGrp="1"/>
          </p:cNvSpPr>
          <p:nvPr>
            <p:ph type="ctrTitle"/>
          </p:nvPr>
        </p:nvSpPr>
        <p:spPr>
          <a:xfrm>
            <a:off x="0" y="0"/>
            <a:ext cx="9144000" cy="1268760"/>
          </a:xfrm>
        </p:spPr>
        <p:txBody>
          <a:bodyPr/>
          <a:lstStyle/>
          <a:p>
            <a:pPr>
              <a:defRPr/>
            </a:pPr>
            <a:r>
              <a:rPr lang="en-US" b="1" dirty="0">
                <a:solidFill>
                  <a:schemeClr val="bg1"/>
                </a:solidFill>
                <a:effectLst>
                  <a:glow rad="254000">
                    <a:schemeClr val="tx1">
                      <a:alpha val="89000"/>
                    </a:schemeClr>
                  </a:glow>
                </a:effectLst>
                <a:latin typeface="Arial" charset="0"/>
                <a:ea typeface="ＭＳ Ｐゴシック" charset="0"/>
                <a:cs typeface="ＭＳ Ｐゴシック" charset="0"/>
              </a:rPr>
              <a:t>Title</a:t>
            </a:r>
            <a:endParaRPr lang="en-US" sz="5400" b="1" dirty="0">
              <a:solidFill>
                <a:schemeClr val="bg1"/>
              </a:solidFill>
              <a:effectLst>
                <a:glow rad="254000">
                  <a:schemeClr val="tx1">
                    <a:alpha val="89000"/>
                  </a:schemeClr>
                </a:glow>
              </a:effectLst>
              <a:latin typeface="Arial" charset="0"/>
              <a:ea typeface="ＭＳ Ｐゴシック" charset="0"/>
              <a:cs typeface="ＭＳ Ｐゴシック" charset="0"/>
            </a:endParaRPr>
          </a:p>
        </p:txBody>
      </p:sp>
      <p:sp>
        <p:nvSpPr>
          <p:cNvPr id="905221"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spTree>
    <p:extLst>
      <p:ext uri="{BB962C8B-B14F-4D97-AF65-F5344CB8AC3E}">
        <p14:creationId xmlns:p14="http://schemas.microsoft.com/office/powerpoint/2010/main" val="1528623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1889" name="Picture 1029" descr="glowh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9619" name="Rectangle 1027"/>
          <p:cNvSpPr>
            <a:spLocks noGrp="1" noChangeArrowheads="1"/>
          </p:cNvSpPr>
          <p:nvPr>
            <p:ph type="title"/>
          </p:nvPr>
        </p:nvSpPr>
        <p:spPr>
          <a:effectLst>
            <a:outerShdw blurRad="63500" dist="35921" dir="2700000" algn="ctr" rotWithShape="0">
              <a:schemeClr val="bg1">
                <a:alpha val="74998"/>
              </a:schemeClr>
            </a:outerShdw>
          </a:effectLst>
        </p:spPr>
        <p:txBody>
          <a:bodyPr/>
          <a:lstStyle/>
          <a:p>
            <a:pPr eaLnBrk="1" hangingPunct="1">
              <a:defRPr/>
            </a:pPr>
            <a:r>
              <a:rPr lang="en-US" b="1">
                <a:latin typeface="Arial" charset="0"/>
                <a:ea typeface="ＭＳ Ｐゴシック" charset="0"/>
                <a:cs typeface="ＭＳ Ｐゴシック" charset="0"/>
              </a:rPr>
              <a:t>Open Hands</a:t>
            </a:r>
            <a:endParaRPr lang="en-US">
              <a:latin typeface="Arial" charset="0"/>
              <a:ea typeface="ＭＳ Ｐゴシック" charset="0"/>
              <a:cs typeface="ＭＳ Ｐゴシック" charset="0"/>
            </a:endParaRPr>
          </a:p>
        </p:txBody>
      </p:sp>
      <p:sp>
        <p:nvSpPr>
          <p:cNvPr id="1519620" name="Rectangle 1028"/>
          <p:cNvSpPr>
            <a:spLocks noGrp="1" noChangeArrowheads="1"/>
          </p:cNvSpPr>
          <p:nvPr>
            <p:ph type="body" idx="1"/>
          </p:nvPr>
        </p:nvSpPr>
        <p:spPr>
          <a:xfrm>
            <a:off x="2514600" y="1981200"/>
            <a:ext cx="3657600" cy="3276600"/>
          </a:xfrm>
          <a:effectLst>
            <a:outerShdw blurRad="63500" dist="35921" dir="2700000" algn="ctr" rotWithShape="0">
              <a:schemeClr val="bg1">
                <a:alpha val="74998"/>
              </a:schemeClr>
            </a:outerShdw>
          </a:effectLst>
        </p:spPr>
        <p:txBody>
          <a:bodyPr/>
          <a:lstStyle/>
          <a:p>
            <a:pPr eaLnBrk="1" hangingPunct="1">
              <a:defRPr/>
            </a:pPr>
            <a:r>
              <a:rPr lang="en-US" b="1">
                <a:solidFill>
                  <a:schemeClr val="tx2"/>
                </a:solidFill>
                <a:ea typeface="+mn-ea"/>
                <a:cs typeface="+mn-cs"/>
              </a:rPr>
              <a:t>Subtitle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3937" name="Picture 1029" descr="TheWord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1667" name="Rectangle 1027"/>
          <p:cNvSpPr>
            <a:spLocks noGrp="1" noChangeArrowheads="1"/>
          </p:cNvSpPr>
          <p:nvPr>
            <p:ph type="title"/>
          </p:nvPr>
        </p:nvSpPr>
        <p:spPr>
          <a:xfrm>
            <a:off x="2057400" y="1066800"/>
            <a:ext cx="6629400" cy="609600"/>
          </a:xfrm>
          <a:effectLst>
            <a:outerShdw blurRad="63500" dist="35921" dir="2700000" algn="ctr" rotWithShape="0">
              <a:schemeClr val="bg1">
                <a:alpha val="74998"/>
              </a:schemeClr>
            </a:outerShdw>
          </a:effectLst>
        </p:spPr>
        <p:txBody>
          <a:bodyPr/>
          <a:lstStyle/>
          <a:p>
            <a:pPr eaLnBrk="1" hangingPunct="1">
              <a:defRPr/>
            </a:pPr>
            <a:r>
              <a:rPr lang="en-US" b="1">
                <a:latin typeface="Arial" charset="0"/>
                <a:ea typeface="ＭＳ Ｐゴシック" charset="0"/>
                <a:cs typeface="ＭＳ Ｐゴシック" charset="0"/>
              </a:rPr>
              <a:t>The Word of God</a:t>
            </a:r>
            <a:endParaRPr lang="en-US">
              <a:solidFill>
                <a:schemeClr val="bg1"/>
              </a:solidFill>
              <a:latin typeface="Arial" charset="0"/>
              <a:ea typeface="ＭＳ Ｐゴシック" charset="0"/>
              <a:cs typeface="ＭＳ Ｐゴシック" charset="0"/>
            </a:endParaRPr>
          </a:p>
        </p:txBody>
      </p:sp>
      <p:sp>
        <p:nvSpPr>
          <p:cNvPr id="1521668" name="Rectangle 1028"/>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5985" name="Picture 5" descr="pw_communion_bkgrnd2-64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3715"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Communion</a:t>
            </a:r>
            <a:endParaRPr lang="en-US">
              <a:solidFill>
                <a:schemeClr val="bg1"/>
              </a:solidFill>
              <a:latin typeface="Arial" charset="0"/>
              <a:ea typeface="ＭＳ Ｐゴシック" charset="0"/>
              <a:cs typeface="ＭＳ Ｐゴシック" charset="0"/>
            </a:endParaRPr>
          </a:p>
        </p:txBody>
      </p:sp>
      <p:sp>
        <p:nvSpPr>
          <p:cNvPr id="1523716" name="Rectangle 4"/>
          <p:cNvSpPr>
            <a:spLocks noGrp="1" noChangeArrowheads="1"/>
          </p:cNvSpPr>
          <p:nvPr>
            <p:ph type="body" idx="1"/>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8033" name="Picture 1029" descr="sunset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5763" name="Rectangle 1027"/>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Sunset Cross</a:t>
            </a:r>
            <a:endParaRPr lang="en-US">
              <a:solidFill>
                <a:schemeClr val="bg1"/>
              </a:solidFill>
              <a:latin typeface="Arial" charset="0"/>
              <a:ea typeface="ＭＳ Ｐゴシック" charset="0"/>
              <a:cs typeface="ＭＳ Ｐゴシック" charset="0"/>
            </a:endParaRPr>
          </a:p>
        </p:txBody>
      </p:sp>
      <p:sp>
        <p:nvSpPr>
          <p:cNvPr id="1525764" name="Rectangle 1028"/>
          <p:cNvSpPr>
            <a:spLocks noGrp="1" noChangeArrowheads="1"/>
          </p:cNvSpPr>
          <p:nvPr>
            <p:ph type="body" idx="1"/>
          </p:nvPr>
        </p:nvSpPr>
        <p:spPr>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0081" name="Picture 1029" descr="sinaib"/>
          <p:cNvPicPr>
            <a:picLocks noChangeAspect="1" noChangeArrowheads="1"/>
          </p:cNvPicPr>
          <p:nvPr/>
        </p:nvPicPr>
        <p:blipFill>
          <a:blip r:embed="rId3">
            <a:extLst>
              <a:ext uri="{28A0092B-C50C-407E-A947-70E740481C1C}">
                <a14:useLocalDpi xmlns:a14="http://schemas.microsoft.com/office/drawing/2010/main" val="0"/>
              </a:ext>
            </a:extLst>
          </a:blip>
          <a:srcRect r="12408"/>
          <a:stretch>
            <a:fillRect/>
          </a:stretch>
        </p:blipFill>
        <p:spPr bwMode="auto">
          <a:xfrm>
            <a:off x="0" y="0"/>
            <a:ext cx="9144000" cy="691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7811" name="Rectangle 1027"/>
          <p:cNvSpPr>
            <a:spLocks noGrp="1" noChangeArrowheads="1"/>
          </p:cNvSpPr>
          <p:nvPr>
            <p:ph type="title"/>
          </p:nvPr>
        </p:nvSpPr>
        <p:spPr>
          <a:xfrm>
            <a:off x="457200" y="701675"/>
            <a:ext cx="82296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Sinai</a:t>
            </a:r>
            <a:endParaRPr lang="en-US">
              <a:solidFill>
                <a:schemeClr val="bg1"/>
              </a:solidFill>
              <a:latin typeface="Arial" charset="0"/>
              <a:ea typeface="ＭＳ Ｐゴシック" charset="0"/>
              <a:cs typeface="ＭＳ Ｐゴシック" charset="0"/>
            </a:endParaRPr>
          </a:p>
        </p:txBody>
      </p:sp>
      <p:sp>
        <p:nvSpPr>
          <p:cNvPr id="1527812" name="Rectangle 1028"/>
          <p:cNvSpPr>
            <a:spLocks noGrp="1" noChangeArrowheads="1"/>
          </p:cNvSpPr>
          <p:nvPr>
            <p:ph type="body" idx="1"/>
          </p:nvPr>
        </p:nvSpPr>
        <p:spPr>
          <a:xfrm>
            <a:off x="457200" y="2027238"/>
            <a:ext cx="8229600" cy="4525962"/>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2129" name="Picture 1029" descr="cross_on_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92202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29859" name="Rectangle 1027"/>
          <p:cNvSpPr>
            <a:spLocks noGrp="1" noChangeArrowheads="1"/>
          </p:cNvSpPr>
          <p:nvPr>
            <p:ph type="title"/>
          </p:nvPr>
        </p:nvSpPr>
        <p:spPr>
          <a:xfrm>
            <a:off x="457200" y="1600200"/>
            <a:ext cx="8229600" cy="11430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Cross on Blue</a:t>
            </a:r>
            <a:endParaRPr lang="en-US">
              <a:solidFill>
                <a:schemeClr val="bg1"/>
              </a:solidFill>
              <a:latin typeface="Arial" charset="0"/>
              <a:ea typeface="ＭＳ Ｐゴシック" charset="0"/>
              <a:cs typeface="ＭＳ Ｐゴシック" charset="0"/>
            </a:endParaRPr>
          </a:p>
        </p:txBody>
      </p:sp>
      <p:sp>
        <p:nvSpPr>
          <p:cNvPr id="1529860" name="Rectangle 1028"/>
          <p:cNvSpPr>
            <a:spLocks noGrp="1" noChangeArrowheads="1"/>
          </p:cNvSpPr>
          <p:nvPr>
            <p:ph type="body" idx="1"/>
          </p:nvPr>
        </p:nvSpPr>
        <p:spPr>
          <a:xfrm>
            <a:off x="457200" y="3505200"/>
            <a:ext cx="8229600" cy="2620963"/>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n-ea"/>
                <a:cs typeface="+mn-cs"/>
              </a:rPr>
              <a:t>Subtitle</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49" name="Rectangle 2"/>
          <p:cNvSpPr>
            <a:spLocks noGrp="1" noChangeArrowheads="1"/>
          </p:cNvSpPr>
          <p:nvPr>
            <p:ph type="ctrTitle"/>
          </p:nvPr>
        </p:nvSpPr>
        <p:spPr>
          <a:xfrm>
            <a:off x="457200" y="2057400"/>
            <a:ext cx="8305800" cy="1371600"/>
          </a:xfrm>
        </p:spPr>
        <p:txBody>
          <a:bodyPr/>
          <a:lstStyle/>
          <a:p>
            <a:pPr eaLnBrk="1" hangingPunct="1">
              <a:defRPr/>
            </a:pPr>
            <a:r>
              <a:rPr lang="en-US" sz="6000">
                <a:latin typeface="Arial" charset="0"/>
                <a:ea typeface="ＭＳ Ｐゴシック" charset="0"/>
                <a:cs typeface="ＭＳ Ｐゴシック" charset="0"/>
              </a:rPr>
              <a:t>Title Slide Over White</a:t>
            </a:r>
          </a:p>
        </p:txBody>
      </p:sp>
      <p:sp>
        <p:nvSpPr>
          <p:cNvPr id="898050" name="Rectangle 3"/>
          <p:cNvSpPr>
            <a:spLocks noGrp="1" noChangeArrowheads="1"/>
          </p:cNvSpPr>
          <p:nvPr>
            <p:ph type="subTitle" idx="1"/>
          </p:nvPr>
        </p:nvSpPr>
        <p:spPr/>
        <p:txBody>
          <a:bodyPr/>
          <a:lstStyle/>
          <a:p>
            <a:pPr eaLnBrk="1" hangingPunct="1">
              <a:defRPr/>
            </a:pPr>
            <a:r>
              <a:rPr lang="en-US" sz="4400" i="1">
                <a:latin typeface="Arial" charset="0"/>
                <a:ea typeface="ＭＳ Ｐゴシック" charset="0"/>
                <a:cs typeface="ＭＳ Ｐゴシック" charset="0"/>
              </a:rPr>
              <a:t>Subtitle Over White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6225" name="Rectangle 2"/>
          <p:cNvSpPr>
            <a:spLocks noGrp="1" noChangeArrowheads="1"/>
          </p:cNvSpPr>
          <p:nvPr>
            <p:ph type="title"/>
          </p:nvPr>
        </p:nvSpPr>
        <p:spPr>
          <a:xfrm>
            <a:off x="0" y="-609600"/>
            <a:ext cx="1905000" cy="792163"/>
          </a:xfrm>
        </p:spPr>
        <p:txBody>
          <a:bodyPr/>
          <a:lstStyle/>
          <a:p>
            <a:pPr eaLnBrk="1" hangingPunct="1"/>
            <a:r>
              <a:rPr lang="en-US" b="1">
                <a:solidFill>
                  <a:schemeClr val="tx1"/>
                </a:solidFill>
                <a:latin typeface="Arial" charset="0"/>
                <a:ea typeface="ＭＳ Ｐゴシック" charset="0"/>
                <a:cs typeface="ＭＳ Ｐゴシック" charset="0"/>
              </a:rPr>
              <a:t>Black</a:t>
            </a:r>
            <a:endParaRPr lang="en-US">
              <a:solidFill>
                <a:schemeClr val="bg1"/>
              </a:solidFill>
              <a:latin typeface="Arial" charset="0"/>
              <a:ea typeface="ＭＳ Ｐゴシック" charset="0"/>
              <a:cs typeface="ＭＳ Ｐゴシック"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8274" name="Rectangle 2"/>
          <p:cNvSpPr>
            <a:spLocks noGrp="1" noChangeArrowheads="1"/>
          </p:cNvSpPr>
          <p:nvPr>
            <p:ph type="subTitle" idx="1"/>
          </p:nvPr>
        </p:nvSpPr>
        <p:spPr>
          <a:xfrm>
            <a:off x="533400" y="1981200"/>
            <a:ext cx="8077200" cy="4495800"/>
          </a:xfrm>
        </p:spPr>
        <p:txBody>
          <a:bodyPr/>
          <a:lstStyle/>
          <a:p>
            <a:pPr eaLnBrk="1" hangingPunct="1"/>
            <a:endParaRPr lang="en-US" sz="4400" b="1">
              <a:solidFill>
                <a:schemeClr val="bg1"/>
              </a:solidFill>
              <a:latin typeface="Arial" charset="0"/>
              <a:ea typeface="ＭＳ Ｐゴシック" charset="0"/>
              <a:cs typeface="ＭＳ Ｐゴシック" charset="0"/>
            </a:endParaRPr>
          </a:p>
        </p:txBody>
      </p:sp>
      <p:sp>
        <p:nvSpPr>
          <p:cNvPr id="686083" name="Rectangle 3"/>
          <p:cNvSpPr>
            <a:spLocks noChangeArrowheads="1"/>
          </p:cNvSpPr>
          <p:nvPr/>
        </p:nvSpPr>
        <p:spPr bwMode="auto">
          <a:xfrm>
            <a:off x="0" y="0"/>
            <a:ext cx="9144000" cy="6858000"/>
          </a:xfrm>
          <a:prstGeom prst="rect">
            <a:avLst/>
          </a:prstGeom>
          <a:gradFill rotWithShape="0">
            <a:gsLst>
              <a:gs pos="0">
                <a:schemeClr val="accent2">
                  <a:gamma/>
                  <a:shade val="46275"/>
                  <a:invGamma/>
                  <a:alpha val="12000"/>
                </a:schemeClr>
              </a:gs>
              <a:gs pos="100000">
                <a:schemeClr val="accent2">
                  <a:alpha val="39000"/>
                </a:schemeClr>
              </a:gs>
            </a:gsLst>
            <a:lin ang="5400000" scaled="1"/>
          </a:gradFill>
          <a:ln w="9525">
            <a:noFill/>
            <a:miter lim="800000"/>
            <a:headEnd/>
            <a:tailEnd/>
          </a:ln>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1078276" name="Rectangle 4"/>
          <p:cNvSpPr>
            <a:spLocks noGrp="1" noChangeArrowheads="1"/>
          </p:cNvSpPr>
          <p:nvPr>
            <p:ph type="ctrTitle"/>
          </p:nvPr>
        </p:nvSpPr>
        <p:spPr>
          <a:xfrm>
            <a:off x="609600" y="533400"/>
            <a:ext cx="7772400" cy="1143000"/>
          </a:xfrm>
        </p:spPr>
        <p:txBody>
          <a:bodyPr/>
          <a:lstStyle/>
          <a:p>
            <a:pPr eaLnBrk="1" hangingPunct="1"/>
            <a:r>
              <a:rPr lang="en-US" sz="6000" b="1">
                <a:solidFill>
                  <a:schemeClr val="accent2"/>
                </a:solidFill>
                <a:latin typeface="Arial" charset="0"/>
                <a:ea typeface="ＭＳ Ｐゴシック" charset="0"/>
                <a:cs typeface="ＭＳ Ｐゴシック" charset="0"/>
              </a:rPr>
              <a:t>Blue Transparency</a:t>
            </a:r>
            <a:endParaRPr lang="en-US" sz="6000" b="1">
              <a:solidFill>
                <a:schemeClr val="bg1"/>
              </a:solidFill>
              <a:latin typeface="Arial" charset="0"/>
              <a:ea typeface="ＭＳ Ｐゴシック" charset="0"/>
              <a:cs typeface="ＭＳ Ｐゴシック"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02" name="Rectangle 2"/>
          <p:cNvSpPr>
            <a:spLocks noGrp="1" noChangeArrowheads="1"/>
          </p:cNvSpPr>
          <p:nvPr>
            <p:ph type="ctrTitle"/>
          </p:nvPr>
        </p:nvSpPr>
        <p:spPr>
          <a:xfrm>
            <a:off x="457200" y="2362200"/>
            <a:ext cx="8305800" cy="1371600"/>
          </a:xfrm>
          <a:effectLst>
            <a:outerShdw blurRad="63500" dist="35921" dir="2700000" algn="ctr" rotWithShape="0">
              <a:schemeClr val="bg2">
                <a:alpha val="74998"/>
              </a:schemeClr>
            </a:outerShdw>
          </a:effectLst>
        </p:spPr>
        <p:txBody>
          <a:bodyPr/>
          <a:lstStyle/>
          <a:p>
            <a:pPr eaLnBrk="1" hangingPunct="1">
              <a:defRPr/>
            </a:pPr>
            <a:r>
              <a:rPr lang="en-US" sz="6000" b="1">
                <a:solidFill>
                  <a:schemeClr val="bg1"/>
                </a:solidFill>
                <a:ea typeface="+mj-ea"/>
                <a:cs typeface="+mj-cs"/>
              </a:rPr>
              <a:t>Title on Blue Bar</a:t>
            </a:r>
          </a:p>
        </p:txBody>
      </p:sp>
      <p:sp>
        <p:nvSpPr>
          <p:cNvPr id="1080322" name="Rectangle 3"/>
          <p:cNvSpPr>
            <a:spLocks noGrp="1" noChangeArrowheads="1"/>
          </p:cNvSpPr>
          <p:nvPr>
            <p:ph type="subTitle" idx="1"/>
          </p:nvPr>
        </p:nvSpPr>
        <p:spPr/>
        <p:txBody>
          <a:bodyPr/>
          <a:lstStyle/>
          <a:p>
            <a:pPr eaLnBrk="1" hangingPunct="1">
              <a:buFont typeface="Arial" charset="0"/>
              <a:buNone/>
            </a:pPr>
            <a:r>
              <a:rPr lang="en-US" sz="4400" b="1" i="1">
                <a:latin typeface="Arial" charset="0"/>
                <a:ea typeface="ＭＳ Ｐゴシック" charset="0"/>
                <a:cs typeface="ＭＳ Ｐゴシック" charset="0"/>
              </a:rPr>
              <a:t>Subtitle Over White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B69A553-0511-1B3D-BB5E-BC492B0D6085}"/>
              </a:ext>
            </a:extLst>
          </p:cNvPr>
          <p:cNvSpPr/>
          <p:nvPr/>
        </p:nvSpPr>
        <p:spPr bwMode="auto">
          <a:xfrm>
            <a:off x="467544" y="2132856"/>
            <a:ext cx="3888432" cy="446449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9" name="Rounded Rectangle 8">
            <a:extLst>
              <a:ext uri="{FF2B5EF4-FFF2-40B4-BE49-F238E27FC236}">
                <a16:creationId xmlns:a16="http://schemas.microsoft.com/office/drawing/2014/main" id="{679F2BA7-8000-15E2-9B73-BDD68F740C6F}"/>
              </a:ext>
            </a:extLst>
          </p:cNvPr>
          <p:cNvSpPr/>
          <p:nvPr/>
        </p:nvSpPr>
        <p:spPr bwMode="auto">
          <a:xfrm>
            <a:off x="5119057" y="2103038"/>
            <a:ext cx="3888432" cy="4464496"/>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5" name="Striped Right Arrow 4">
            <a:extLst>
              <a:ext uri="{FF2B5EF4-FFF2-40B4-BE49-F238E27FC236}">
                <a16:creationId xmlns:a16="http://schemas.microsoft.com/office/drawing/2014/main" id="{82D4B489-29D0-B19F-FC33-0C7BD07A76F7}"/>
              </a:ext>
            </a:extLst>
          </p:cNvPr>
          <p:cNvSpPr/>
          <p:nvPr/>
        </p:nvSpPr>
        <p:spPr bwMode="auto">
          <a:xfrm>
            <a:off x="4067944" y="3429000"/>
            <a:ext cx="1512168" cy="1656184"/>
          </a:xfrm>
          <a:prstGeom prst="stripedRightArrow">
            <a:avLst/>
          </a:prstGeom>
          <a:solidFill>
            <a:srgbClr val="C0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4" name="Subtitle 2"/>
          <p:cNvSpPr txBox="1">
            <a:spLocks/>
          </p:cNvSpPr>
          <p:nvPr/>
        </p:nvSpPr>
        <p:spPr bwMode="auto">
          <a:xfrm>
            <a:off x="107504" y="1988840"/>
            <a:ext cx="4320480" cy="486916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effectLst/>
              </a:rPr>
              <a:t>Left</a:t>
            </a:r>
          </a:p>
        </p:txBody>
      </p:sp>
      <p:sp>
        <p:nvSpPr>
          <p:cNvPr id="905218"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ctrTitle"/>
          </p:nvPr>
        </p:nvSpPr>
        <p:spPr>
          <a:xfrm>
            <a:off x="0" y="0"/>
            <a:ext cx="9144000" cy="1556792"/>
          </a:xfrm>
        </p:spPr>
        <p:txBody>
          <a:bodyPr/>
          <a:lstStyle/>
          <a:p>
            <a:pPr>
              <a:defRPr/>
            </a:pPr>
            <a:r>
              <a:rPr lang="en-US" sz="5400" b="1" dirty="0">
                <a:solidFill>
                  <a:schemeClr val="bg1"/>
                </a:solidFill>
                <a:effectLst>
                  <a:glow rad="254000">
                    <a:schemeClr val="tx1">
                      <a:alpha val="89000"/>
                    </a:schemeClr>
                  </a:glow>
                </a:effectLst>
                <a:latin typeface="Arial" charset="0"/>
                <a:ea typeface="ＭＳ Ｐゴシック" charset="0"/>
                <a:cs typeface="ＭＳ Ｐゴシック" charset="0"/>
              </a:rPr>
              <a:t>Title</a:t>
            </a:r>
          </a:p>
        </p:txBody>
      </p:sp>
      <p:sp>
        <p:nvSpPr>
          <p:cNvPr id="905221"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sp>
        <p:nvSpPr>
          <p:cNvPr id="8" name="Subtitle 2"/>
          <p:cNvSpPr txBox="1">
            <a:spLocks/>
          </p:cNvSpPr>
          <p:nvPr/>
        </p:nvSpPr>
        <p:spPr bwMode="auto">
          <a:xfrm>
            <a:off x="4572000" y="1988840"/>
            <a:ext cx="4572000" cy="486916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effectLst/>
              </a:rPr>
              <a:t>Right</a:t>
            </a:r>
          </a:p>
        </p:txBody>
      </p:sp>
    </p:spTree>
    <p:extLst>
      <p:ext uri="{BB962C8B-B14F-4D97-AF65-F5344CB8AC3E}">
        <p14:creationId xmlns:p14="http://schemas.microsoft.com/office/powerpoint/2010/main" val="64897559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2369" name="Rectangle 2"/>
          <p:cNvSpPr>
            <a:spLocks noGrp="1" noChangeArrowheads="1"/>
          </p:cNvSpPr>
          <p:nvPr>
            <p:ph type="ctrTitle"/>
          </p:nvPr>
        </p:nvSpPr>
        <p:spPr>
          <a:xfrm>
            <a:off x="457200" y="2057400"/>
            <a:ext cx="8305800" cy="1371600"/>
          </a:xfrm>
        </p:spPr>
        <p:txBody>
          <a:bodyPr/>
          <a:lstStyle/>
          <a:p>
            <a:r>
              <a:rPr lang="en-US" sz="6000" b="1">
                <a:latin typeface="Times New Roman" charset="0"/>
                <a:ea typeface="ＭＳ Ｐゴシック" charset="0"/>
                <a:cs typeface="ＭＳ Ｐゴシック" charset="0"/>
              </a:rPr>
              <a:t>Title</a:t>
            </a:r>
          </a:p>
        </p:txBody>
      </p:sp>
      <p:sp>
        <p:nvSpPr>
          <p:cNvPr id="1082370" name="Rectangle 3"/>
          <p:cNvSpPr>
            <a:spLocks noGrp="1" noChangeArrowheads="1"/>
          </p:cNvSpPr>
          <p:nvPr>
            <p:ph type="subTitle" idx="1"/>
          </p:nvPr>
        </p:nvSpPr>
        <p:spPr/>
        <p:txBody>
          <a:bodyPr/>
          <a:lstStyle/>
          <a:p>
            <a:pPr>
              <a:buFont typeface="Wingdings" charset="0"/>
              <a:buNone/>
            </a:pPr>
            <a:r>
              <a:rPr lang="en-US" sz="4400" b="1" i="0">
                <a:latin typeface="Arial" charset="0"/>
                <a:ea typeface="ＭＳ Ｐゴシック" charset="0"/>
                <a:cs typeface="ＭＳ Ｐゴシック" charset="0"/>
              </a:rPr>
              <a:t>Subtitle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8498" name="Rectangle 2"/>
          <p:cNvSpPr>
            <a:spLocks noGrp="1" noChangeArrowheads="1"/>
          </p:cNvSpPr>
          <p:nvPr>
            <p:ph type="ctrTitle"/>
          </p:nvPr>
        </p:nvSpPr>
        <p:spPr/>
        <p:txBody>
          <a:bodyPr/>
          <a:lstStyle/>
          <a:p>
            <a:pPr eaLnBrk="1" hangingPunct="1">
              <a:defRPr/>
            </a:pPr>
            <a:r>
              <a:rPr kumimoji="1" lang="en-US"/>
              <a:t>Title on Green Arrows</a:t>
            </a:r>
          </a:p>
        </p:txBody>
      </p:sp>
      <p:sp>
        <p:nvSpPr>
          <p:cNvPr id="1258499" name="Rectangle 3"/>
          <p:cNvSpPr>
            <a:spLocks noGrp="1" noChangeArrowheads="1"/>
          </p:cNvSpPr>
          <p:nvPr>
            <p:ph type="subTitle" idx="1"/>
          </p:nvPr>
        </p:nvSpPr>
        <p:spPr/>
        <p:txBody>
          <a:bodyPr/>
          <a:lstStyle/>
          <a:p>
            <a:pPr eaLnBrk="1" hangingPunct="1">
              <a:defRPr/>
            </a:pPr>
            <a:endParaRPr kumimoji="1"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6465" name="Rectangle 2"/>
          <p:cNvSpPr>
            <a:spLocks noGrp="1" noChangeArrowheads="1"/>
          </p:cNvSpPr>
          <p:nvPr>
            <p:ph type="ctrTitle"/>
          </p:nvPr>
        </p:nvSpPr>
        <p:spPr>
          <a:xfrm>
            <a:off x="457200" y="2057400"/>
            <a:ext cx="8305800" cy="1371600"/>
          </a:xfrm>
        </p:spPr>
        <p:txBody>
          <a:bodyPr/>
          <a:lstStyle/>
          <a:p>
            <a:pPr eaLnBrk="1" hangingPunct="1"/>
            <a:r>
              <a:rPr lang="en-US" sz="4800" b="1">
                <a:latin typeface="Arial" charset="0"/>
                <a:ea typeface="ＭＳ Ｐゴシック" charset="0"/>
                <a:cs typeface="ＭＳ Ｐゴシック" charset="0"/>
              </a:rPr>
              <a:t>Title on Bird Background</a:t>
            </a:r>
            <a:endParaRPr lang="en-US" sz="6000" b="1">
              <a:latin typeface="Arial" charset="0"/>
              <a:ea typeface="ＭＳ Ｐゴシック" charset="0"/>
              <a:cs typeface="ＭＳ Ｐゴシック" charset="0"/>
            </a:endParaRPr>
          </a:p>
        </p:txBody>
      </p:sp>
      <p:sp>
        <p:nvSpPr>
          <p:cNvPr id="1086466" name="Rectangle 3"/>
          <p:cNvSpPr>
            <a:spLocks noGrp="1" noChangeArrowheads="1"/>
          </p:cNvSpPr>
          <p:nvPr>
            <p:ph type="subTitle" idx="1"/>
          </p:nvPr>
        </p:nvSpPr>
        <p:spPr/>
        <p:txBody>
          <a:bodyPr/>
          <a:lstStyle/>
          <a:p>
            <a:pPr eaLnBrk="1" hangingPunct="1">
              <a:buFont typeface="Wingdings" charset="0"/>
              <a:buNone/>
            </a:pPr>
            <a:r>
              <a:rPr lang="en-US" sz="4400" b="1" i="1">
                <a:latin typeface="Arial" charset="0"/>
                <a:ea typeface="ＭＳ Ｐゴシック" charset="0"/>
                <a:cs typeface="ＭＳ Ｐゴシック" charset="0"/>
              </a:rPr>
              <a:t>Subtitle</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8513" name="Rectangle 2"/>
          <p:cNvSpPr>
            <a:spLocks noGrp="1" noChangeArrowheads="1"/>
          </p:cNvSpPr>
          <p:nvPr>
            <p:ph type="ctrTitle"/>
          </p:nvPr>
        </p:nvSpPr>
        <p:spPr>
          <a:xfrm>
            <a:off x="457200" y="2057400"/>
            <a:ext cx="8305800" cy="1371600"/>
          </a:xfrm>
        </p:spPr>
        <p:txBody>
          <a:bodyPr/>
          <a:lstStyle/>
          <a:p>
            <a:pPr eaLnBrk="1" hangingPunct="1"/>
            <a:r>
              <a:rPr lang="en-US" sz="6000" b="1">
                <a:latin typeface="Impact" charset="0"/>
                <a:ea typeface="ＭＳ Ｐゴシック" charset="0"/>
                <a:cs typeface="ＭＳ Ｐゴシック" charset="0"/>
              </a:rPr>
              <a:t>Title over Fire</a:t>
            </a:r>
          </a:p>
        </p:txBody>
      </p:sp>
      <p:sp>
        <p:nvSpPr>
          <p:cNvPr id="801795" name="Rectangle 3"/>
          <p:cNvSpPr>
            <a:spLocks noGrp="1" noChangeArrowheads="1"/>
          </p:cNvSpPr>
          <p:nvPr>
            <p:ph type="subTitle" idx="1"/>
          </p:nvPr>
        </p:nvSpPr>
        <p:spPr>
          <a:effectLst>
            <a:outerShdw blurRad="38100" algn="ctr" rotWithShape="0">
              <a:srgbClr val="FFFFFF">
                <a:alpha val="75000"/>
              </a:srgbClr>
            </a:outerShdw>
          </a:effectLst>
        </p:spPr>
        <p:txBody>
          <a:bodyPr/>
          <a:lstStyle/>
          <a:p>
            <a:pPr eaLnBrk="1" hangingPunct="1">
              <a:buFont typeface="Wingdings" charset="2"/>
              <a:buNone/>
              <a:defRPr/>
            </a:pPr>
            <a:r>
              <a:rPr lang="en-US" sz="3600" b="1" i="1"/>
              <a:t>Subtitle Over White</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098754" name="Rectangle 2"/>
          <p:cNvSpPr>
            <a:spLocks noGrp="1" noChangeArrowheads="1"/>
          </p:cNvSpPr>
          <p:nvPr>
            <p:ph type="ctrTitle"/>
          </p:nvPr>
        </p:nvSpPr>
        <p:spPr>
          <a:xfrm>
            <a:off x="457200" y="2057400"/>
            <a:ext cx="8305800" cy="1371600"/>
          </a:xfrm>
        </p:spPr>
        <p:txBody>
          <a:bodyPr/>
          <a:lstStyle/>
          <a:p>
            <a:pPr eaLnBrk="1" hangingPunct="1">
              <a:defRPr/>
            </a:pPr>
            <a:r>
              <a:rPr lang="en-US" sz="6000" b="1"/>
              <a:t>Title Over Blue</a:t>
            </a:r>
          </a:p>
        </p:txBody>
      </p:sp>
      <p:sp>
        <p:nvSpPr>
          <p:cNvPr id="1098755" name="Rectangle 3"/>
          <p:cNvSpPr>
            <a:spLocks noGrp="1" noChangeArrowheads="1"/>
          </p:cNvSpPr>
          <p:nvPr>
            <p:ph type="subTitle" idx="1"/>
          </p:nvPr>
        </p:nvSpPr>
        <p:spPr/>
        <p:txBody>
          <a:bodyPr/>
          <a:lstStyle/>
          <a:p>
            <a:pPr eaLnBrk="1" hangingPunct="1">
              <a:defRPr/>
            </a:pPr>
            <a:r>
              <a:rPr lang="en-US" sz="4400" b="1" i="1"/>
              <a:t>Subtitle Over Blue</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890" name="Rectangle 2"/>
          <p:cNvSpPr>
            <a:spLocks noGrp="1" noChangeArrowheads="1"/>
          </p:cNvSpPr>
          <p:nvPr>
            <p:ph type="ctrTitle"/>
          </p:nvPr>
        </p:nvSpPr>
        <p:spPr>
          <a:xfrm>
            <a:off x="457200" y="2057400"/>
            <a:ext cx="8305800" cy="1371600"/>
          </a:xfrm>
          <a:effectLst>
            <a:outerShdw blurRad="25400" algn="ctr" rotWithShape="0">
              <a:srgbClr val="FFFFFF">
                <a:alpha val="75000"/>
              </a:srgbClr>
            </a:outerShdw>
          </a:effectLst>
        </p:spPr>
        <p:txBody>
          <a:bodyPr/>
          <a:lstStyle/>
          <a:p>
            <a:pPr eaLnBrk="1" hangingPunct="1">
              <a:defRPr/>
            </a:pPr>
            <a:r>
              <a:rPr lang="en-US" sz="6000" b="1">
                <a:ea typeface="+mj-ea"/>
              </a:rPr>
              <a:t>Title Over White</a:t>
            </a:r>
          </a:p>
        </p:txBody>
      </p:sp>
      <p:sp>
        <p:nvSpPr>
          <p:cNvPr id="805891" name="Rectangle 3"/>
          <p:cNvSpPr>
            <a:spLocks noGrp="1" noChangeArrowheads="1"/>
          </p:cNvSpPr>
          <p:nvPr>
            <p:ph type="subTitle" idx="1"/>
          </p:nvPr>
        </p:nvSpPr>
        <p:spPr>
          <a:effectLst>
            <a:outerShdw blurRad="25400" algn="ctr" rotWithShape="0">
              <a:srgbClr val="FFFFFF">
                <a:alpha val="75000"/>
              </a:srgbClr>
            </a:outerShdw>
          </a:effectLst>
        </p:spPr>
        <p:txBody>
          <a:bodyPr/>
          <a:lstStyle/>
          <a:p>
            <a:pPr eaLnBrk="1" hangingPunct="1">
              <a:buFont typeface="Tahoma" charset="-52"/>
              <a:buNone/>
              <a:defRPr/>
            </a:pPr>
            <a:r>
              <a:rPr lang="en-US" sz="4400" b="1" i="1">
                <a:ea typeface="+mn-ea"/>
              </a:rPr>
              <a:t>Subtitle Over White</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6" name="Rectangle 2"/>
          <p:cNvSpPr>
            <a:spLocks noGrp="1" noChangeArrowheads="1"/>
          </p:cNvSpPr>
          <p:nvPr>
            <p:ph type="ctrTitle"/>
          </p:nvPr>
        </p:nvSpPr>
        <p:spPr>
          <a:xfrm>
            <a:off x="457200" y="2057400"/>
            <a:ext cx="8305800" cy="1371600"/>
          </a:xfrm>
        </p:spPr>
        <p:txBody>
          <a:bodyPr/>
          <a:lstStyle/>
          <a:p>
            <a:pPr eaLnBrk="1" hangingPunct="1">
              <a:defRPr/>
            </a:pPr>
            <a:r>
              <a:rPr lang="en-US" sz="6000" b="1"/>
              <a:t>Title Over Purple</a:t>
            </a:r>
          </a:p>
        </p:txBody>
      </p:sp>
      <p:sp>
        <p:nvSpPr>
          <p:cNvPr id="1106947" name="Rectangle 3"/>
          <p:cNvSpPr>
            <a:spLocks noGrp="1" noChangeArrowheads="1"/>
          </p:cNvSpPr>
          <p:nvPr>
            <p:ph type="subTitle" idx="1"/>
          </p:nvPr>
        </p:nvSpPr>
        <p:spPr/>
        <p:txBody>
          <a:bodyPr/>
          <a:lstStyle/>
          <a:p>
            <a:pPr eaLnBrk="1" hangingPunct="1">
              <a:defRPr/>
            </a:pPr>
            <a:r>
              <a:rPr lang="en-US" sz="4400" b="1" i="1"/>
              <a:t>Subtitle Over Purple</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6705" name="Rectangle 2"/>
          <p:cNvSpPr>
            <a:spLocks noGrp="1" noChangeArrowheads="1"/>
          </p:cNvSpPr>
          <p:nvPr>
            <p:ph type="ctrTitle"/>
          </p:nvPr>
        </p:nvSpPr>
        <p:spPr>
          <a:xfrm>
            <a:off x="457200" y="2057400"/>
            <a:ext cx="8305800" cy="1371600"/>
          </a:xfrm>
        </p:spPr>
        <p:txBody>
          <a:bodyPr/>
          <a:lstStyle/>
          <a:p>
            <a:pPr eaLnBrk="1" hangingPunct="1"/>
            <a:r>
              <a:rPr kumimoji="0" lang="en-US" sz="6000" b="1">
                <a:latin typeface="Geneva" charset="0"/>
                <a:ea typeface="ＭＳ Ｐゴシック" charset="0"/>
                <a:cs typeface="ＭＳ Ｐゴシック" charset="0"/>
              </a:rPr>
              <a:t>Title Over Leaves</a:t>
            </a:r>
          </a:p>
        </p:txBody>
      </p:sp>
      <p:sp>
        <p:nvSpPr>
          <p:cNvPr id="1096706" name="Rectangle 3"/>
          <p:cNvSpPr>
            <a:spLocks noGrp="1" noChangeArrowheads="1"/>
          </p:cNvSpPr>
          <p:nvPr>
            <p:ph type="subTitle" idx="1"/>
          </p:nvPr>
        </p:nvSpPr>
        <p:spPr>
          <a:xfrm>
            <a:off x="2286000" y="3352800"/>
            <a:ext cx="6400800" cy="1752600"/>
          </a:xfrm>
        </p:spPr>
        <p:txBody>
          <a:bodyPr/>
          <a:lstStyle/>
          <a:p>
            <a:pPr eaLnBrk="1" hangingPunct="1"/>
            <a:r>
              <a:rPr kumimoji="0" lang="en-US" sz="4400" b="1" i="1">
                <a:latin typeface="Geneva" charset="0"/>
                <a:ea typeface="ＭＳ Ｐゴシック" charset="0"/>
                <a:cs typeface="ＭＳ Ｐゴシック" charset="0"/>
              </a:rPr>
              <a:t>Subtitle Over White</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115138" name="Rectangle 2"/>
          <p:cNvSpPr>
            <a:spLocks noGrp="1" noChangeArrowheads="1"/>
          </p:cNvSpPr>
          <p:nvPr>
            <p:ph type="ctrTitle"/>
          </p:nvPr>
        </p:nvSpPr>
        <p:spPr>
          <a:xfrm>
            <a:off x="457200" y="2057400"/>
            <a:ext cx="8305800" cy="1371600"/>
          </a:xfrm>
        </p:spPr>
        <p:txBody>
          <a:bodyPr/>
          <a:lstStyle/>
          <a:p>
            <a:pPr eaLnBrk="1" hangingPunct="1">
              <a:defRPr/>
            </a:pPr>
            <a:r>
              <a:rPr lang="en-US" sz="6600" b="1"/>
              <a:t>Title Pink Lights</a:t>
            </a:r>
          </a:p>
        </p:txBody>
      </p:sp>
      <p:sp>
        <p:nvSpPr>
          <p:cNvPr id="1115139" name="Rectangle 3"/>
          <p:cNvSpPr>
            <a:spLocks noGrp="1" noChangeArrowheads="1"/>
          </p:cNvSpPr>
          <p:nvPr>
            <p:ph type="subTitle" idx="1"/>
          </p:nvPr>
        </p:nvSpPr>
        <p:spPr/>
        <p:txBody>
          <a:bodyPr/>
          <a:lstStyle/>
          <a:p>
            <a:pPr eaLnBrk="1" hangingPunct="1">
              <a:defRPr/>
            </a:pPr>
            <a:r>
              <a:rPr lang="en-US" sz="4000" b="1" i="1"/>
              <a:t>Subtitle in Black</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119234" name="Rectangle 2"/>
          <p:cNvSpPr>
            <a:spLocks noGrp="1" noChangeArrowheads="1"/>
          </p:cNvSpPr>
          <p:nvPr>
            <p:ph type="ctrTitle"/>
          </p:nvPr>
        </p:nvSpPr>
        <p:spPr>
          <a:xfrm>
            <a:off x="457200" y="2057400"/>
            <a:ext cx="8305800" cy="1371600"/>
          </a:xfrm>
        </p:spPr>
        <p:txBody>
          <a:bodyPr/>
          <a:lstStyle/>
          <a:p>
            <a:pPr eaLnBrk="1" hangingPunct="1">
              <a:defRPr/>
            </a:pPr>
            <a:r>
              <a:rPr lang="en-US" sz="6000" b="1"/>
              <a:t>Title Black &amp; Blue</a:t>
            </a:r>
          </a:p>
        </p:txBody>
      </p:sp>
      <p:sp>
        <p:nvSpPr>
          <p:cNvPr id="1119235" name="Rectangle 3"/>
          <p:cNvSpPr>
            <a:spLocks noGrp="1" noChangeArrowheads="1"/>
          </p:cNvSpPr>
          <p:nvPr>
            <p:ph type="subTitle" idx="1"/>
          </p:nvPr>
        </p:nvSpPr>
        <p:spPr/>
        <p:txBody>
          <a:bodyPr/>
          <a:lstStyle/>
          <a:p>
            <a:pPr eaLnBrk="1" hangingPunct="1">
              <a:defRPr/>
            </a:pPr>
            <a:r>
              <a:rPr lang="en-US" sz="4400" b="1" i="1"/>
              <a:t>Subtitle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DB69A553-0511-1B3D-BB5E-BC492B0D6085}"/>
              </a:ext>
            </a:extLst>
          </p:cNvPr>
          <p:cNvSpPr/>
          <p:nvPr/>
        </p:nvSpPr>
        <p:spPr bwMode="auto">
          <a:xfrm>
            <a:off x="467544" y="4034882"/>
            <a:ext cx="3888432" cy="256247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9" name="Rounded Rectangle 8">
            <a:extLst>
              <a:ext uri="{FF2B5EF4-FFF2-40B4-BE49-F238E27FC236}">
                <a16:creationId xmlns:a16="http://schemas.microsoft.com/office/drawing/2014/main" id="{679F2BA7-8000-15E2-9B73-BDD68F740C6F}"/>
              </a:ext>
            </a:extLst>
          </p:cNvPr>
          <p:cNvSpPr/>
          <p:nvPr/>
        </p:nvSpPr>
        <p:spPr bwMode="auto">
          <a:xfrm>
            <a:off x="5119057" y="4005064"/>
            <a:ext cx="3888432" cy="2562470"/>
          </a:xfrm>
          <a:prstGeom prst="round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5" name="Striped Right Arrow 4">
            <a:extLst>
              <a:ext uri="{FF2B5EF4-FFF2-40B4-BE49-F238E27FC236}">
                <a16:creationId xmlns:a16="http://schemas.microsoft.com/office/drawing/2014/main" id="{82D4B489-29D0-B19F-FC33-0C7BD07A76F7}"/>
              </a:ext>
            </a:extLst>
          </p:cNvPr>
          <p:cNvSpPr/>
          <p:nvPr/>
        </p:nvSpPr>
        <p:spPr bwMode="auto">
          <a:xfrm>
            <a:off x="4024944" y="4413394"/>
            <a:ext cx="1512168" cy="1656184"/>
          </a:xfrm>
          <a:prstGeom prst="stripedRightArrow">
            <a:avLst/>
          </a:prstGeom>
          <a:solidFill>
            <a:schemeClr val="bg1"/>
          </a:solidFill>
          <a:ln w="381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endParaRPr>
          </a:p>
        </p:txBody>
      </p:sp>
      <p:sp>
        <p:nvSpPr>
          <p:cNvPr id="4" name="Subtitle 2"/>
          <p:cNvSpPr txBox="1">
            <a:spLocks/>
          </p:cNvSpPr>
          <p:nvPr/>
        </p:nvSpPr>
        <p:spPr bwMode="auto">
          <a:xfrm>
            <a:off x="107504" y="3861048"/>
            <a:ext cx="4320480" cy="270892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effectLst/>
              </a:rPr>
              <a:t>Left</a:t>
            </a:r>
          </a:p>
        </p:txBody>
      </p:sp>
      <p:sp>
        <p:nvSpPr>
          <p:cNvPr id="905218"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ctrTitle"/>
          </p:nvPr>
        </p:nvSpPr>
        <p:spPr>
          <a:xfrm>
            <a:off x="0" y="0"/>
            <a:ext cx="9144000" cy="1556792"/>
          </a:xfrm>
        </p:spPr>
        <p:txBody>
          <a:bodyPr/>
          <a:lstStyle/>
          <a:p>
            <a:pPr>
              <a:defRPr/>
            </a:pPr>
            <a:r>
              <a:rPr lang="en-US" sz="5400" b="1" dirty="0">
                <a:solidFill>
                  <a:schemeClr val="bg1"/>
                </a:solidFill>
                <a:effectLst>
                  <a:glow rad="254000">
                    <a:schemeClr val="tx1">
                      <a:alpha val="89000"/>
                    </a:schemeClr>
                  </a:glow>
                </a:effectLst>
                <a:latin typeface="Arial" charset="0"/>
                <a:ea typeface="ＭＳ Ｐゴシック" charset="0"/>
                <a:cs typeface="ＭＳ Ｐゴシック" charset="0"/>
              </a:rPr>
              <a:t>Title</a:t>
            </a:r>
          </a:p>
        </p:txBody>
      </p:sp>
      <p:sp>
        <p:nvSpPr>
          <p:cNvPr id="905221"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sp>
        <p:nvSpPr>
          <p:cNvPr id="8" name="Subtitle 2"/>
          <p:cNvSpPr txBox="1">
            <a:spLocks/>
          </p:cNvSpPr>
          <p:nvPr/>
        </p:nvSpPr>
        <p:spPr bwMode="auto">
          <a:xfrm>
            <a:off x="4572000" y="3861048"/>
            <a:ext cx="4572000" cy="2708920"/>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20000"/>
              </a:spcBef>
              <a:defRPr/>
            </a:pPr>
            <a:r>
              <a:rPr lang="en-US" sz="4400" b="1" dirty="0">
                <a:effectLst/>
              </a:rPr>
              <a:t>Right</a:t>
            </a:r>
          </a:p>
        </p:txBody>
      </p:sp>
    </p:spTree>
    <p:extLst>
      <p:ext uri="{BB962C8B-B14F-4D97-AF65-F5344CB8AC3E}">
        <p14:creationId xmlns:p14="http://schemas.microsoft.com/office/powerpoint/2010/main" val="229915252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2849" name="Rectangle 2"/>
          <p:cNvSpPr>
            <a:spLocks noGrp="1" noChangeArrowheads="1"/>
          </p:cNvSpPr>
          <p:nvPr>
            <p:ph type="ctrTitle"/>
          </p:nvPr>
        </p:nvSpPr>
        <p:spPr>
          <a:xfrm>
            <a:off x="457200" y="2057400"/>
            <a:ext cx="8305800" cy="1371600"/>
          </a:xfrm>
        </p:spPr>
        <p:txBody>
          <a:bodyPr/>
          <a:lstStyle/>
          <a:p>
            <a:pPr eaLnBrk="1" hangingPunct="1"/>
            <a:r>
              <a:rPr lang="en-US" sz="6000" b="0">
                <a:latin typeface="Times New Roman" charset="0"/>
                <a:ea typeface="ＭＳ Ｐゴシック" charset="0"/>
                <a:cs typeface="ＭＳ Ｐゴシック" charset="0"/>
              </a:rPr>
              <a:t>Title Yellow</a:t>
            </a:r>
          </a:p>
        </p:txBody>
      </p:sp>
      <p:sp>
        <p:nvSpPr>
          <p:cNvPr id="1102850" name="Rectangle 3"/>
          <p:cNvSpPr>
            <a:spLocks noGrp="1" noChangeArrowheads="1"/>
          </p:cNvSpPr>
          <p:nvPr>
            <p:ph type="subTitle" idx="1"/>
          </p:nvPr>
        </p:nvSpPr>
        <p:spPr>
          <a:ln/>
        </p:spPr>
        <p:txBody>
          <a:bodyPr/>
          <a:lstStyle/>
          <a:p>
            <a:pPr eaLnBrk="1" hangingPunct="1">
              <a:buFont typeface="Wingdings" charset="0"/>
              <a:buNone/>
            </a:pPr>
            <a:r>
              <a:rPr lang="en-US" sz="4700" b="1" i="1">
                <a:latin typeface="Arial" charset="0"/>
                <a:ea typeface="ＭＳ Ｐゴシック" charset="0"/>
                <a:cs typeface="ＭＳ Ｐゴシック" charset="0"/>
              </a:rPr>
              <a:t>Subtitle</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4897" name="Rectangle 2"/>
          <p:cNvSpPr>
            <a:spLocks noGrp="1" noChangeArrowheads="1"/>
          </p:cNvSpPr>
          <p:nvPr>
            <p:ph type="ctrTitle"/>
          </p:nvPr>
        </p:nvSpPr>
        <p:spPr>
          <a:xfrm>
            <a:off x="457200" y="2057400"/>
            <a:ext cx="8305800" cy="1371600"/>
          </a:xfrm>
        </p:spPr>
        <p:txBody>
          <a:bodyPr/>
          <a:lstStyle/>
          <a:p>
            <a:pPr eaLnBrk="1" hangingPunct="1"/>
            <a:r>
              <a:rPr lang="en-US" sz="5400" b="1">
                <a:latin typeface="Arial" charset="0"/>
                <a:ea typeface="ＭＳ Ｐゴシック" charset="0"/>
                <a:cs typeface="ＭＳ Ｐゴシック" charset="0"/>
              </a:rPr>
              <a:t>Title Over White</a:t>
            </a:r>
          </a:p>
        </p:txBody>
      </p:sp>
      <p:sp>
        <p:nvSpPr>
          <p:cNvPr id="1104898" name="Rectangle 3"/>
          <p:cNvSpPr>
            <a:spLocks noGrp="1" noChangeArrowheads="1"/>
          </p:cNvSpPr>
          <p:nvPr>
            <p:ph type="subTitle" idx="1"/>
          </p:nvPr>
        </p:nvSpPr>
        <p:spPr/>
        <p:txBody>
          <a:bodyPr/>
          <a:lstStyle/>
          <a:p>
            <a:pPr eaLnBrk="1" hangingPunct="1">
              <a:buFont typeface="Wingdings" charset="0"/>
              <a:buNone/>
            </a:pPr>
            <a:r>
              <a:rPr lang="en-US" sz="4000" b="1" i="1">
                <a:latin typeface="Arial" charset="0"/>
                <a:ea typeface="ＭＳ Ｐゴシック" charset="0"/>
                <a:cs typeface="ＭＳ Ｐゴシック" charset="0"/>
              </a:rPr>
              <a:t>Subtitle Over White</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6945" name="Rectangle 2"/>
          <p:cNvSpPr>
            <a:spLocks noGrp="1" noChangeArrowheads="1"/>
          </p:cNvSpPr>
          <p:nvPr>
            <p:ph type="ctrTitle"/>
          </p:nvPr>
        </p:nvSpPr>
        <p:spPr>
          <a:xfrm>
            <a:off x="457200" y="2057400"/>
            <a:ext cx="8305800" cy="1371600"/>
          </a:xfrm>
        </p:spPr>
        <p:txBody>
          <a:bodyPr/>
          <a:lstStyle/>
          <a:p>
            <a:pPr eaLnBrk="1" hangingPunct="1"/>
            <a:r>
              <a:rPr kumimoji="0" lang="en-US" sz="6000" b="1">
                <a:latin typeface="Futura" charset="0"/>
                <a:ea typeface="ＭＳ Ｐゴシック" charset="0"/>
                <a:cs typeface="ＭＳ Ｐゴシック" charset="0"/>
              </a:rPr>
              <a:t>Title on Yellow Trees</a:t>
            </a:r>
          </a:p>
        </p:txBody>
      </p:sp>
      <p:sp>
        <p:nvSpPr>
          <p:cNvPr id="1106946" name="Rectangle 3"/>
          <p:cNvSpPr>
            <a:spLocks noGrp="1" noChangeArrowheads="1"/>
          </p:cNvSpPr>
          <p:nvPr>
            <p:ph type="subTitle" idx="1"/>
          </p:nvPr>
        </p:nvSpPr>
        <p:spPr/>
        <p:txBody>
          <a:bodyPr/>
          <a:lstStyle/>
          <a:p>
            <a:pPr eaLnBrk="1" hangingPunct="1">
              <a:buFont typeface="Wingdings" charset="0"/>
              <a:buNone/>
            </a:pPr>
            <a:r>
              <a:rPr kumimoji="0" lang="en-US" sz="4400" b="1" i="1">
                <a:latin typeface="Arial" charset="0"/>
                <a:ea typeface="ＭＳ Ｐゴシック" charset="0"/>
                <a:cs typeface="ＭＳ Ｐゴシック" charset="0"/>
              </a:rPr>
              <a:t>Subtitle</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nvGraphicFramePr>
        <p:xfrm>
          <a:off x="0" y="44450"/>
          <a:ext cx="9144000" cy="6600826"/>
        </p:xfrm>
        <a:graphic>
          <a:graphicData uri="http://schemas.openxmlformats.org/drawingml/2006/table">
            <a:tbl>
              <a:tblPr/>
              <a:tblGrid>
                <a:gridCol w="3635375">
                  <a:extLst>
                    <a:ext uri="{9D8B030D-6E8A-4147-A177-3AD203B41FA5}">
                      <a16:colId xmlns:a16="http://schemas.microsoft.com/office/drawing/2014/main" val="20000"/>
                    </a:ext>
                  </a:extLst>
                </a:gridCol>
                <a:gridCol w="5508625">
                  <a:extLst>
                    <a:ext uri="{9D8B030D-6E8A-4147-A177-3AD203B41FA5}">
                      <a16:colId xmlns:a16="http://schemas.microsoft.com/office/drawing/2014/main" val="20001"/>
                    </a:ext>
                  </a:extLst>
                </a:gridCol>
              </a:tblGrid>
              <a:tr h="792163">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en-US" sz="4000" b="1" i="0" u="sng" strike="noStrike" cap="none" normalizeH="0" baseline="0" dirty="0">
                          <a:ln>
                            <a:noFill/>
                          </a:ln>
                          <a:solidFill>
                            <a:schemeClr val="tx1"/>
                          </a:solidFill>
                          <a:effectLst/>
                          <a:latin typeface="Arial" charset="0"/>
                          <a:ea typeface="ＭＳ Ｐゴシック" charset="0"/>
                          <a:cs typeface="Times New Roman" charset="0"/>
                        </a:rPr>
                        <a:t>Persecutors</a:t>
                      </a:r>
                      <a:endParaRPr kumimoji="0" lang="en-US" sz="3600" b="1" i="0" u="sng"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en-US" sz="4000" b="1" i="0" u="sng" strike="noStrike" cap="none" normalizeH="0" baseline="0">
                          <a:ln>
                            <a:noFill/>
                          </a:ln>
                          <a:solidFill>
                            <a:schemeClr val="tx1"/>
                          </a:solidFill>
                          <a:effectLst/>
                          <a:latin typeface="Arial" charset="0"/>
                          <a:ea typeface="ＭＳ Ｐゴシック" charset="0"/>
                          <a:cs typeface="Times New Roman" charset="0"/>
                        </a:rPr>
                        <a:t>Paul</a:t>
                      </a:r>
                      <a:r>
                        <a:rPr kumimoji="0" lang="en-US" sz="4000" b="1" i="0" u="none" strike="noStrike" cap="none" normalizeH="0" baseline="0">
                          <a:ln>
                            <a:noFill/>
                          </a:ln>
                          <a:solidFill>
                            <a:schemeClr val="tx1"/>
                          </a:solidFill>
                          <a:effectLst/>
                          <a:latin typeface="Arial" charset="0"/>
                          <a:ea typeface="ＭＳ Ｐゴシック" charset="0"/>
                          <a:cs typeface="Times New Roman" charset="0"/>
                        </a:rPr>
                        <a:t> </a:t>
                      </a:r>
                      <a:endParaRPr kumimoji="0" lang="en-US" sz="36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0"/>
                  </a:ext>
                </a:extLst>
              </a:tr>
              <a:tr h="2560320">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Aha!  You like to share about Jesus?  I</a:t>
                      </a:r>
                      <a:r>
                        <a:rPr kumimoji="0" lang="fr-FR"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err="1">
                          <a:ln>
                            <a:noFill/>
                          </a:ln>
                          <a:solidFill>
                            <a:schemeClr val="tx1"/>
                          </a:solidFill>
                          <a:effectLst/>
                          <a:latin typeface="Arial" charset="0"/>
                          <a:ea typeface="ＭＳ Ｐゴシック" charset="0"/>
                          <a:cs typeface="Times New Roman" charset="0"/>
                        </a:rPr>
                        <a:t>ll</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2800" b="1" i="1" u="none" strike="noStrike" cap="none" normalizeH="0" baseline="0" dirty="0">
                          <a:ln>
                            <a:noFill/>
                          </a:ln>
                          <a:solidFill>
                            <a:srgbClr val="FFFF00"/>
                          </a:solidFill>
                          <a:effectLst/>
                          <a:latin typeface="Arial" charset="0"/>
                          <a:ea typeface="ＭＳ Ｐゴシック" charset="0"/>
                          <a:cs typeface="Times New Roman" charset="0"/>
                        </a:rPr>
                        <a:t>imprison</a:t>
                      </a:r>
                      <a:r>
                        <a:rPr kumimoji="0" lang="en-US" sz="2800" b="1" i="0" u="none" strike="noStrike" cap="none" normalizeH="0" baseline="0" dirty="0">
                          <a:ln>
                            <a:noFill/>
                          </a:ln>
                          <a:solidFill>
                            <a:srgbClr val="FFFF00"/>
                          </a:solidFill>
                          <a:effectLst/>
                          <a:latin typeface="Arial" charset="0"/>
                          <a:ea typeface="ＭＳ Ｐゴシック" charset="0"/>
                          <a:cs typeface="Times New Roman" charset="0"/>
                        </a:rPr>
                        <a:t> </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you!</a:t>
                      </a: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a:ln>
                            <a:noFill/>
                          </a:ln>
                          <a:solidFill>
                            <a:schemeClr val="tx1"/>
                          </a:solidFill>
                          <a:effectLst/>
                          <a:latin typeface="Arial" charset="0"/>
                          <a:ea typeface="ＭＳ Ｐゴシック" charset="0"/>
                          <a:cs typeface="Times New Roman" charset="0"/>
                        </a:rPr>
                        <a:t>Good!  This will give me more time to pray, write letters to the churches, and share Christ with every soldier guarding me.</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cs typeface="Times New Roman" charset="0"/>
                        </a:rPr>
                        <a:t> </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706880">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Well, then, I</a:t>
                      </a:r>
                      <a:r>
                        <a:rPr kumimoji="0" lang="fr-FR"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err="1">
                          <a:ln>
                            <a:noFill/>
                          </a:ln>
                          <a:solidFill>
                            <a:schemeClr val="tx1"/>
                          </a:solidFill>
                          <a:effectLst/>
                          <a:latin typeface="Arial" charset="0"/>
                          <a:ea typeface="ＭＳ Ｐゴシック" charset="0"/>
                          <a:cs typeface="Times New Roman" charset="0"/>
                        </a:rPr>
                        <a:t>ll</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2800" b="1" i="1" u="none" strike="noStrike" cap="none" normalizeH="0" baseline="0" dirty="0">
                          <a:ln>
                            <a:noFill/>
                          </a:ln>
                          <a:solidFill>
                            <a:srgbClr val="FFFF00"/>
                          </a:solidFill>
                          <a:effectLst/>
                          <a:latin typeface="Arial" charset="0"/>
                          <a:ea typeface="ＭＳ Ｐゴシック" charset="0"/>
                          <a:cs typeface="Times New Roman" charset="0"/>
                        </a:rPr>
                        <a:t>torture</a:t>
                      </a:r>
                      <a:r>
                        <a:rPr kumimoji="0" lang="en-US" sz="2800" b="1" i="0" u="none" strike="noStrike" cap="none" normalizeH="0" baseline="0" dirty="0">
                          <a:ln>
                            <a:noFill/>
                          </a:ln>
                          <a:solidFill>
                            <a:srgbClr val="FFFF00"/>
                          </a:solidFill>
                          <a:effectLst/>
                          <a:latin typeface="Arial" charset="0"/>
                          <a:ea typeface="ＭＳ Ｐゴシック" charset="0"/>
                          <a:cs typeface="Times New Roman" charset="0"/>
                        </a:rPr>
                        <a:t> </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you!</a:t>
                      </a: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a:ln>
                            <a:noFill/>
                          </a:ln>
                          <a:solidFill>
                            <a:schemeClr val="tx1"/>
                          </a:solidFill>
                          <a:effectLst/>
                          <a:latin typeface="Arial" charset="0"/>
                          <a:ea typeface="ＭＳ Ｐゴシック" charset="0"/>
                          <a:cs typeface="Times New Roman" charset="0"/>
                        </a:rPr>
                        <a:t>Thank you, for in this way I can share in the sufferings of my Master, Jesus.</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a:ln>
                          <a:noFill/>
                        </a:ln>
                        <a:solidFill>
                          <a:schemeClr val="tx1"/>
                        </a:solidFill>
                        <a:effectLst/>
                        <a:latin typeface="Arial" charset="0"/>
                        <a:ea typeface="ＭＳ Ｐゴシック" charset="0"/>
                        <a:cs typeface="Times New Roman" charset="0"/>
                      </a:endParaRPr>
                    </a:p>
                    <a:p>
                      <a:pPr marL="0" marR="0" lvl="0" indent="0" algn="l" defTabSz="455613"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chemeClr val="tx1"/>
                          </a:solidFill>
                          <a:effectLst/>
                          <a:latin typeface="Arial" charset="0"/>
                          <a:ea typeface="ＭＳ Ｐゴシック" charset="0"/>
                          <a:cs typeface="Times New Roman" charset="0"/>
                        </a:rPr>
                        <a:t> </a:t>
                      </a: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541463">
                <a:tc>
                  <a:txBody>
                    <a:bodyPr/>
                    <a:lstStyle/>
                    <a:p>
                      <a:pPr marL="15875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Oh yeah?  Then I</a:t>
                      </a:r>
                      <a:r>
                        <a:rPr kumimoji="0" lang="fr-FR" altLang="ja-JP" sz="2800" b="1" i="0" u="none" strike="noStrike" cap="none" normalizeH="0" baseline="0" dirty="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dirty="0" err="1">
                          <a:ln>
                            <a:noFill/>
                          </a:ln>
                          <a:solidFill>
                            <a:schemeClr val="tx1"/>
                          </a:solidFill>
                          <a:effectLst/>
                          <a:latin typeface="Arial" charset="0"/>
                          <a:ea typeface="ＭＳ Ｐゴシック" charset="0"/>
                          <a:cs typeface="Times New Roman" charset="0"/>
                        </a:rPr>
                        <a:t>ll</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 </a:t>
                      </a:r>
                      <a:r>
                        <a:rPr kumimoji="0" lang="en-US" sz="2800" b="1" i="1" u="none" strike="noStrike" cap="none" normalizeH="0" baseline="0" dirty="0">
                          <a:ln>
                            <a:noFill/>
                          </a:ln>
                          <a:solidFill>
                            <a:srgbClr val="FFFF00"/>
                          </a:solidFill>
                          <a:effectLst/>
                          <a:latin typeface="Arial" charset="0"/>
                          <a:ea typeface="ＭＳ Ｐゴシック" charset="0"/>
                          <a:cs typeface="Times New Roman" charset="0"/>
                        </a:rPr>
                        <a:t>kill</a:t>
                      </a:r>
                      <a:r>
                        <a:rPr kumimoji="0" lang="en-US" sz="2800" b="1" i="0" u="none" strike="noStrike" cap="none" normalizeH="0" baseline="0" dirty="0">
                          <a:ln>
                            <a:noFill/>
                          </a:ln>
                          <a:solidFill>
                            <a:srgbClr val="FFFF00"/>
                          </a:solidFill>
                          <a:effectLst/>
                          <a:latin typeface="Arial" charset="0"/>
                          <a:ea typeface="ＭＳ Ｐゴシック" charset="0"/>
                          <a:cs typeface="Times New Roman" charset="0"/>
                        </a:rPr>
                        <a:t> </a:t>
                      </a:r>
                      <a:r>
                        <a:rPr kumimoji="0" lang="en-US" sz="2800" b="1" i="0" u="none" strike="noStrike" cap="none" normalizeH="0" baseline="0" dirty="0">
                          <a:ln>
                            <a:noFill/>
                          </a:ln>
                          <a:solidFill>
                            <a:schemeClr val="tx1"/>
                          </a:solidFill>
                          <a:effectLst/>
                          <a:latin typeface="Arial" charset="0"/>
                          <a:ea typeface="ＭＳ Ｐゴシック" charset="0"/>
                          <a:cs typeface="Times New Roman" charset="0"/>
                        </a:rPr>
                        <a:t>you!</a:t>
                      </a:r>
                      <a:r>
                        <a:rPr kumimoji="0" lang="ja-JP" altLang="en-US" sz="2800" b="1" i="0" u="none" strike="noStrike" cap="none" normalizeH="0" baseline="0" dirty="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dirty="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tc>
                  <a:txBody>
                    <a:bodyPr/>
                    <a:lstStyle/>
                    <a:p>
                      <a:pPr marL="0" marR="0" lvl="0" indent="0" algn="l" defTabSz="455613" rtl="0" eaLnBrk="1" fontAlgn="base" latinLnBrk="0" hangingPunct="1">
                        <a:lnSpc>
                          <a:spcPct val="100000"/>
                        </a:lnSpc>
                        <a:spcBef>
                          <a:spcPct val="0"/>
                        </a:spcBef>
                        <a:spcAft>
                          <a:spcPct val="0"/>
                        </a:spcAft>
                        <a:buClrTx/>
                        <a:buSzTx/>
                        <a:buFontTx/>
                        <a:buNone/>
                        <a:tabLst/>
                      </a:pP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r>
                        <a:rPr kumimoji="0" lang="en-US" sz="2800" b="1" i="0" u="none" strike="noStrike" cap="none" normalizeH="0" baseline="0">
                          <a:ln>
                            <a:noFill/>
                          </a:ln>
                          <a:solidFill>
                            <a:schemeClr val="tx1"/>
                          </a:solidFill>
                          <a:effectLst/>
                          <a:latin typeface="Arial" charset="0"/>
                          <a:ea typeface="ＭＳ Ｐゴシック" charset="0"/>
                          <a:cs typeface="Times New Roman" charset="0"/>
                        </a:rPr>
                        <a:t>This is the best option yet, for then you will usher me into his presence!</a:t>
                      </a:r>
                      <a:r>
                        <a:rPr kumimoji="0" lang="ja-JP" altLang="en-US" sz="2800" b="1" i="0" u="none" strike="noStrike" cap="none" normalizeH="0" baseline="0">
                          <a:ln>
                            <a:noFill/>
                          </a:ln>
                          <a:solidFill>
                            <a:schemeClr val="tx1"/>
                          </a:solidFill>
                          <a:effectLst/>
                          <a:latin typeface="Arial" charset="0"/>
                          <a:ea typeface="ＭＳ Ｐゴシック" charset="0"/>
                          <a:cs typeface="Times New Roman" charset="0"/>
                        </a:rPr>
                        <a:t>”</a:t>
                      </a:r>
                      <a:endParaRPr kumimoji="0" lang="en-US" sz="2800" b="1" i="0" u="none" strike="noStrike" cap="none" normalizeH="0" baseline="0">
                        <a:ln>
                          <a:noFill/>
                        </a:ln>
                        <a:solidFill>
                          <a:schemeClr val="tx1"/>
                        </a:solidFill>
                        <a:effectLst/>
                        <a:latin typeface="Arial" charset="0"/>
                        <a:ea typeface="ＭＳ Ｐゴシック" charset="0"/>
                        <a:cs typeface="Times New Roman" charset="0"/>
                      </a:endParaRPr>
                    </a:p>
                  </a:txBody>
                  <a:tcPr marL="68580" marR="68580" marT="0" marB="0"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 name="Rectangle 5"/>
          <p:cNvSpPr>
            <a:spLocks noChangeArrowheads="1"/>
          </p:cNvSpPr>
          <p:nvPr/>
        </p:nvSpPr>
        <p:spPr bwMode="auto">
          <a:xfrm>
            <a:off x="3492500" y="4730750"/>
            <a:ext cx="5651500" cy="212725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2" name="Rectangle 6"/>
          <p:cNvSpPr>
            <a:spLocks noChangeArrowheads="1"/>
          </p:cNvSpPr>
          <p:nvPr/>
        </p:nvSpPr>
        <p:spPr bwMode="auto">
          <a:xfrm>
            <a:off x="0" y="4730750"/>
            <a:ext cx="3276600" cy="212725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3" name="Rectangle 7"/>
          <p:cNvSpPr>
            <a:spLocks noChangeArrowheads="1"/>
          </p:cNvSpPr>
          <p:nvPr/>
        </p:nvSpPr>
        <p:spPr bwMode="auto">
          <a:xfrm>
            <a:off x="3492500" y="3213100"/>
            <a:ext cx="5651500" cy="2087563"/>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4" name="Rectangle 8"/>
          <p:cNvSpPr>
            <a:spLocks noChangeArrowheads="1"/>
          </p:cNvSpPr>
          <p:nvPr/>
        </p:nvSpPr>
        <p:spPr bwMode="auto">
          <a:xfrm>
            <a:off x="0" y="2786063"/>
            <a:ext cx="3276600" cy="251460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5" name="Rectangle 9"/>
          <p:cNvSpPr>
            <a:spLocks noChangeArrowheads="1"/>
          </p:cNvSpPr>
          <p:nvPr/>
        </p:nvSpPr>
        <p:spPr bwMode="auto">
          <a:xfrm>
            <a:off x="3492500" y="-1588"/>
            <a:ext cx="5651500" cy="3717926"/>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6" name="Rectangle 10"/>
          <p:cNvSpPr>
            <a:spLocks noChangeArrowheads="1"/>
          </p:cNvSpPr>
          <p:nvPr/>
        </p:nvSpPr>
        <p:spPr bwMode="auto">
          <a:xfrm>
            <a:off x="0" y="7938"/>
            <a:ext cx="3276600" cy="3205162"/>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solidFill>
                <a:srgbClr val="FFFFFF"/>
              </a:solidFill>
            </a:endParaRPr>
          </a:p>
        </p:txBody>
      </p:sp>
      <p:sp>
        <p:nvSpPr>
          <p:cNvPr id="1109008" name="Text Box 28"/>
          <p:cNvSpPr txBox="1">
            <a:spLocks noChangeArrowheads="1"/>
          </p:cNvSpPr>
          <p:nvPr/>
        </p:nvSpPr>
        <p:spPr bwMode="auto">
          <a:xfrm>
            <a:off x="7667625" y="188913"/>
            <a:ext cx="13144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29" tIns="45714" rIns="91429" bIns="45714">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185-186</a:t>
            </a:r>
          </a:p>
        </p:txBody>
      </p:sp>
      <p:sp>
        <p:nvSpPr>
          <p:cNvPr id="2" name="Title 1"/>
          <p:cNvSpPr>
            <a:spLocks noGrp="1"/>
          </p:cNvSpPr>
          <p:nvPr>
            <p:ph type="title"/>
          </p:nvPr>
        </p:nvSpPr>
        <p:spPr>
          <a:xfrm>
            <a:off x="179388" y="188913"/>
            <a:ext cx="8567737" cy="647700"/>
          </a:xfrm>
        </p:spPr>
        <p:txBody>
          <a:bodyPr/>
          <a:lstStyle/>
          <a:p>
            <a:r>
              <a:rPr lang="en-US" sz="3200">
                <a:latin typeface="Arial Black" charset="0"/>
                <a:ea typeface="ＭＳ Ｐゴシック" charset="0"/>
                <a:cs typeface="ＭＳ Ｐゴシック" charset="0"/>
              </a:rPr>
              <a:t>An Imaginary Dialogue…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0" nodeType="clickEffect">
                                  <p:stCondLst>
                                    <p:cond delay="0"/>
                                  </p:stCondLst>
                                  <p:childTnLst>
                                    <p:animEffect transition="out" filter="fade">
                                      <p:cBhvr>
                                        <p:cTn id="14" dur="500"/>
                                        <p:tgtEl>
                                          <p:spTgt spid="15"/>
                                        </p:tgtEl>
                                      </p:cBhvr>
                                    </p:animEffect>
                                    <p:set>
                                      <p:cBhvr>
                                        <p:cTn id="15" dur="1" fill="hold">
                                          <p:stCondLst>
                                            <p:cond delay="499"/>
                                          </p:stCondLst>
                                        </p:cTn>
                                        <p:tgtEl>
                                          <p:spTgt spid="15"/>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xit" presetSubtype="0" fill="hold" grpId="0" nodeType="clickEffect">
                                  <p:stCondLst>
                                    <p:cond delay="0"/>
                                  </p:stCondLst>
                                  <p:childTnLst>
                                    <p:animEffect transition="out" filter="fade">
                                      <p:cBhvr>
                                        <p:cTn id="19" dur="500"/>
                                        <p:tgtEl>
                                          <p:spTgt spid="14"/>
                                        </p:tgtEl>
                                      </p:cBhvr>
                                    </p:animEffect>
                                    <p:set>
                                      <p:cBhvr>
                                        <p:cTn id="20" dur="1" fill="hold">
                                          <p:stCondLst>
                                            <p:cond delay="499"/>
                                          </p:stCondLst>
                                        </p:cTn>
                                        <p:tgtEl>
                                          <p:spTgt spid="14"/>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xit" presetSubtype="0" fill="hold" grpId="0" nodeType="clickEffect">
                                  <p:stCondLst>
                                    <p:cond delay="0"/>
                                  </p:stCondLst>
                                  <p:childTnLst>
                                    <p:animEffect transition="out" filter="fad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xit" presetSubtype="0" fill="hold" grpId="0" nodeType="clickEffect">
                                  <p:stCondLst>
                                    <p:cond delay="0"/>
                                  </p:stCondLst>
                                  <p:childTnLst>
                                    <p:animEffect transition="out" filter="fade">
                                      <p:cBhvr>
                                        <p:cTn id="29" dur="500"/>
                                        <p:tgtEl>
                                          <p:spTgt spid="12"/>
                                        </p:tgtEl>
                                      </p:cBhvr>
                                    </p:animEffect>
                                    <p:set>
                                      <p:cBhvr>
                                        <p:cTn id="30" dur="1" fill="hold">
                                          <p:stCondLst>
                                            <p:cond delay="499"/>
                                          </p:stCondLst>
                                        </p:cTn>
                                        <p:tgtEl>
                                          <p:spTgt spid="12"/>
                                        </p:tgtEl>
                                        <p:attrNameLst>
                                          <p:attrName>style.visibility</p:attrName>
                                        </p:attrNameLst>
                                      </p:cBhvr>
                                      <p:to>
                                        <p:strVal val="hidden"/>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xit" presetSubtype="0" fill="hold" grpId="0" nodeType="clickEffect">
                                  <p:stCondLst>
                                    <p:cond delay="0"/>
                                  </p:stCondLst>
                                  <p:childTnLst>
                                    <p:animEffect transition="out" filter="fade">
                                      <p:cBhvr>
                                        <p:cTn id="34" dur="500"/>
                                        <p:tgtEl>
                                          <p:spTgt spid="11"/>
                                        </p:tgtEl>
                                      </p:cBhvr>
                                    </p:animEffect>
                                    <p:set>
                                      <p:cBhvr>
                                        <p:cTn id="3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2"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0017" name="Rectangle 2"/>
          <p:cNvSpPr>
            <a:spLocks noChangeArrowheads="1"/>
          </p:cNvSpPr>
          <p:nvPr/>
        </p:nvSpPr>
        <p:spPr bwMode="auto">
          <a:xfrm>
            <a:off x="0" y="0"/>
            <a:ext cx="93726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1110018" name="Rectangle 3"/>
          <p:cNvSpPr>
            <a:spLocks noGrp="1" noChangeArrowheads="1"/>
          </p:cNvSpPr>
          <p:nvPr>
            <p:ph type="title"/>
          </p:nvPr>
        </p:nvSpPr>
        <p:spPr>
          <a:xfrm>
            <a:off x="76200" y="228600"/>
            <a:ext cx="3048000" cy="3124200"/>
          </a:xfrm>
        </p:spPr>
        <p:txBody>
          <a:bodyPr/>
          <a:lstStyle/>
          <a:p>
            <a:pPr eaLnBrk="1" hangingPunct="1"/>
            <a:r>
              <a:rPr lang="en-US" sz="4000">
                <a:latin typeface="Times New Roman" charset="0"/>
                <a:ea typeface="ＭＳ Ｐゴシック" charset="0"/>
                <a:cs typeface="ＭＳ Ｐゴシック" charset="0"/>
              </a:rPr>
              <a:t>Unfolding Cartoon</a:t>
            </a:r>
          </a:p>
        </p:txBody>
      </p:sp>
      <p:pic>
        <p:nvPicPr>
          <p:cNvPr id="1110019" name="Picture 4" descr="Weiner D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8050" y="-36513"/>
            <a:ext cx="5924550" cy="6931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4485" name="Rectangle 5"/>
          <p:cNvSpPr>
            <a:spLocks noChangeArrowheads="1"/>
          </p:cNvSpPr>
          <p:nvPr/>
        </p:nvSpPr>
        <p:spPr bwMode="auto">
          <a:xfrm>
            <a:off x="6400800" y="4419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
        <p:nvSpPr>
          <p:cNvPr id="404486" name="Rectangle 6"/>
          <p:cNvSpPr>
            <a:spLocks noChangeArrowheads="1"/>
          </p:cNvSpPr>
          <p:nvPr/>
        </p:nvSpPr>
        <p:spPr bwMode="auto">
          <a:xfrm>
            <a:off x="3352800" y="44958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
        <p:nvSpPr>
          <p:cNvPr id="404487" name="Rectangle 7"/>
          <p:cNvSpPr>
            <a:spLocks noChangeArrowheads="1"/>
          </p:cNvSpPr>
          <p:nvPr/>
        </p:nvSpPr>
        <p:spPr bwMode="auto">
          <a:xfrm>
            <a:off x="6383338" y="22510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
        <p:nvSpPr>
          <p:cNvPr id="404488" name="Rectangle 8"/>
          <p:cNvSpPr>
            <a:spLocks noChangeArrowheads="1"/>
          </p:cNvSpPr>
          <p:nvPr/>
        </p:nvSpPr>
        <p:spPr bwMode="auto">
          <a:xfrm>
            <a:off x="3429000" y="2327275"/>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
        <p:nvSpPr>
          <p:cNvPr id="404489" name="Rectangle 9"/>
          <p:cNvSpPr>
            <a:spLocks noChangeArrowheads="1"/>
          </p:cNvSpPr>
          <p:nvPr/>
        </p:nvSpPr>
        <p:spPr bwMode="auto">
          <a:xfrm>
            <a:off x="6324600" y="-228600"/>
            <a:ext cx="3124200" cy="2514600"/>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
        <p:nvSpPr>
          <p:cNvPr id="404490" name="Rectangle 10"/>
          <p:cNvSpPr>
            <a:spLocks noChangeArrowheads="1"/>
          </p:cNvSpPr>
          <p:nvPr/>
        </p:nvSpPr>
        <p:spPr bwMode="auto">
          <a:xfrm>
            <a:off x="3352800" y="-17463"/>
            <a:ext cx="3124200" cy="2514601"/>
          </a:xfrm>
          <a:prstGeom prst="rect">
            <a:avLst/>
          </a:prstGeom>
          <a:solidFill>
            <a:schemeClr val="bg2"/>
          </a:solidFill>
          <a:ln w="12700" cap="sq">
            <a:solidFill>
              <a:schemeClr val="bg2"/>
            </a:solidFill>
            <a:miter lim="800000"/>
            <a:headEnd type="none" w="sm" len="sm"/>
            <a:tailEnd type="none" w="sm" len="sm"/>
          </a:ln>
        </p:spPr>
        <p:txBody>
          <a:bodyPr wrap="none" anchor="ct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04490"/>
                                        </p:tgtEl>
                                      </p:cBhvr>
                                    </p:animEffect>
                                    <p:set>
                                      <p:cBhvr>
                                        <p:cTn id="7" dur="1" fill="hold">
                                          <p:stCondLst>
                                            <p:cond delay="499"/>
                                          </p:stCondLst>
                                        </p:cTn>
                                        <p:tgtEl>
                                          <p:spTgt spid="40449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404489"/>
                                        </p:tgtEl>
                                      </p:cBhvr>
                                    </p:animEffect>
                                    <p:set>
                                      <p:cBhvr>
                                        <p:cTn id="12" dur="1" fill="hold">
                                          <p:stCondLst>
                                            <p:cond delay="499"/>
                                          </p:stCondLst>
                                        </p:cTn>
                                        <p:tgtEl>
                                          <p:spTgt spid="404489"/>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404488"/>
                                        </p:tgtEl>
                                      </p:cBhvr>
                                    </p:animEffect>
                                    <p:set>
                                      <p:cBhvr>
                                        <p:cTn id="17" dur="1" fill="hold">
                                          <p:stCondLst>
                                            <p:cond delay="499"/>
                                          </p:stCondLst>
                                        </p:cTn>
                                        <p:tgtEl>
                                          <p:spTgt spid="404488"/>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404487"/>
                                        </p:tgtEl>
                                      </p:cBhvr>
                                    </p:animEffect>
                                    <p:set>
                                      <p:cBhvr>
                                        <p:cTn id="22" dur="1" fill="hold">
                                          <p:stCondLst>
                                            <p:cond delay="499"/>
                                          </p:stCondLst>
                                        </p:cTn>
                                        <p:tgtEl>
                                          <p:spTgt spid="404487"/>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404486"/>
                                        </p:tgtEl>
                                      </p:cBhvr>
                                    </p:animEffect>
                                    <p:set>
                                      <p:cBhvr>
                                        <p:cTn id="27" dur="1" fill="hold">
                                          <p:stCondLst>
                                            <p:cond delay="499"/>
                                          </p:stCondLst>
                                        </p:cTn>
                                        <p:tgtEl>
                                          <p:spTgt spid="404486"/>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404485"/>
                                        </p:tgtEl>
                                      </p:cBhvr>
                                    </p:animEffect>
                                    <p:set>
                                      <p:cBhvr>
                                        <p:cTn id="32" dur="1" fill="hold">
                                          <p:stCondLst>
                                            <p:cond delay="499"/>
                                          </p:stCondLst>
                                        </p:cTn>
                                        <p:tgtEl>
                                          <p:spTgt spid="4044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4485" grpId="0" animBg="1"/>
      <p:bldP spid="404486" grpId="0" animBg="1"/>
      <p:bldP spid="404487" grpId="0" animBg="1"/>
      <p:bldP spid="404488" grpId="0" animBg="1"/>
      <p:bldP spid="404489" grpId="0" animBg="1"/>
      <p:bldP spid="404490" grpId="0" animBg="1"/>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35938" name="Rectangle 2"/>
          <p:cNvSpPr>
            <a:spLocks noGrp="1" noChangeArrowheads="1"/>
          </p:cNvSpPr>
          <p:nvPr>
            <p:ph type="ctrTitle"/>
          </p:nvPr>
        </p:nvSpPr>
        <p:spPr>
          <a:xfrm>
            <a:off x="304800" y="0"/>
            <a:ext cx="8610600" cy="1371600"/>
          </a:xfrm>
        </p:spPr>
        <p:txBody>
          <a:bodyPr/>
          <a:lstStyle/>
          <a:p>
            <a:pPr eaLnBrk="1" hangingPunct="1">
              <a:defRPr/>
            </a:pPr>
            <a:r>
              <a:rPr lang="en-US" sz="6000">
                <a:solidFill>
                  <a:schemeClr val="bg1"/>
                </a:solidFill>
                <a:latin typeface="Arial" charset="0"/>
                <a:ea typeface="ＭＳ Ｐゴシック" charset="0"/>
                <a:cs typeface="ＭＳ Ｐゴシック" charset="0"/>
              </a:rPr>
              <a:t>Unfolding Horizontal</a:t>
            </a:r>
            <a:endParaRPr lang="en-US" sz="6000">
              <a:solidFill>
                <a:srgbClr val="CC0000"/>
              </a:solidFill>
              <a:latin typeface="Arial" charset="0"/>
              <a:ea typeface="ＭＳ Ｐゴシック" charset="0"/>
              <a:cs typeface="ＭＳ Ｐゴシック" charset="0"/>
            </a:endParaRPr>
          </a:p>
        </p:txBody>
      </p:sp>
      <p:pic>
        <p:nvPicPr>
          <p:cNvPr id="1112067" name="Picture 3" descr="HeavenDogs"/>
          <p:cNvPicPr>
            <a:picLocks noChangeAspect="1" noChangeArrowheads="1"/>
          </p:cNvPicPr>
          <p:nvPr/>
        </p:nvPicPr>
        <p:blipFill>
          <a:blip r:embed="rId3">
            <a:extLst>
              <a:ext uri="{28A0092B-C50C-407E-A947-70E740481C1C}">
                <a14:useLocalDpi xmlns:a14="http://schemas.microsoft.com/office/drawing/2010/main" val="0"/>
              </a:ext>
            </a:extLst>
          </a:blip>
          <a:srcRect l="27258" t="2452" r="11290" b="5188"/>
          <a:stretch>
            <a:fillRect/>
          </a:stretch>
        </p:blipFill>
        <p:spPr bwMode="auto">
          <a:xfrm rot="5400000">
            <a:off x="2589212" y="-611187"/>
            <a:ext cx="4194175" cy="8915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04" name="Rectangle 4"/>
          <p:cNvSpPr>
            <a:spLocks noChangeArrowheads="1"/>
          </p:cNvSpPr>
          <p:nvPr/>
        </p:nvSpPr>
        <p:spPr bwMode="auto">
          <a:xfrm>
            <a:off x="6248400" y="38862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460805" name="Rectangle 5"/>
          <p:cNvSpPr>
            <a:spLocks noChangeArrowheads="1"/>
          </p:cNvSpPr>
          <p:nvPr/>
        </p:nvSpPr>
        <p:spPr bwMode="auto">
          <a:xfrm>
            <a:off x="3200400" y="38862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460806" name="Rectangle 6"/>
          <p:cNvSpPr>
            <a:spLocks noChangeArrowheads="1"/>
          </p:cNvSpPr>
          <p:nvPr/>
        </p:nvSpPr>
        <p:spPr bwMode="auto">
          <a:xfrm>
            <a:off x="228600" y="38862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460807" name="Rectangle 7"/>
          <p:cNvSpPr>
            <a:spLocks noChangeArrowheads="1"/>
          </p:cNvSpPr>
          <p:nvPr/>
        </p:nvSpPr>
        <p:spPr bwMode="auto">
          <a:xfrm>
            <a:off x="3124200" y="13716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460808" name="Rectangle 8"/>
          <p:cNvSpPr>
            <a:spLocks noChangeArrowheads="1"/>
          </p:cNvSpPr>
          <p:nvPr/>
        </p:nvSpPr>
        <p:spPr bwMode="auto">
          <a:xfrm>
            <a:off x="0" y="13716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p>
        </p:txBody>
      </p:sp>
      <p:sp>
        <p:nvSpPr>
          <p:cNvPr id="460809" name="Rectangle 9"/>
          <p:cNvSpPr>
            <a:spLocks noChangeArrowheads="1"/>
          </p:cNvSpPr>
          <p:nvPr/>
        </p:nvSpPr>
        <p:spPr bwMode="auto">
          <a:xfrm>
            <a:off x="6096000" y="1371600"/>
            <a:ext cx="3124200" cy="25146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eaLnBrk="0" hangingPunct="0"/>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460808"/>
                                        </p:tgtEl>
                                      </p:cBhvr>
                                    </p:animEffect>
                                    <p:set>
                                      <p:cBhvr>
                                        <p:cTn id="7" dur="1" fill="hold">
                                          <p:stCondLst>
                                            <p:cond delay="499"/>
                                          </p:stCondLst>
                                        </p:cTn>
                                        <p:tgtEl>
                                          <p:spTgt spid="460808"/>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460807"/>
                                        </p:tgtEl>
                                      </p:cBhvr>
                                    </p:animEffect>
                                    <p:set>
                                      <p:cBhvr>
                                        <p:cTn id="12" dur="1" fill="hold">
                                          <p:stCondLst>
                                            <p:cond delay="499"/>
                                          </p:stCondLst>
                                        </p:cTn>
                                        <p:tgtEl>
                                          <p:spTgt spid="460807"/>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460809"/>
                                        </p:tgtEl>
                                      </p:cBhvr>
                                    </p:animEffect>
                                    <p:set>
                                      <p:cBhvr>
                                        <p:cTn id="17" dur="1" fill="hold">
                                          <p:stCondLst>
                                            <p:cond delay="499"/>
                                          </p:stCondLst>
                                        </p:cTn>
                                        <p:tgtEl>
                                          <p:spTgt spid="460809"/>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460806"/>
                                        </p:tgtEl>
                                      </p:cBhvr>
                                    </p:animEffect>
                                    <p:set>
                                      <p:cBhvr>
                                        <p:cTn id="22" dur="1" fill="hold">
                                          <p:stCondLst>
                                            <p:cond delay="499"/>
                                          </p:stCondLst>
                                        </p:cTn>
                                        <p:tgtEl>
                                          <p:spTgt spid="460806"/>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460805"/>
                                        </p:tgtEl>
                                      </p:cBhvr>
                                    </p:animEffect>
                                    <p:set>
                                      <p:cBhvr>
                                        <p:cTn id="27" dur="1" fill="hold">
                                          <p:stCondLst>
                                            <p:cond delay="499"/>
                                          </p:stCondLst>
                                        </p:cTn>
                                        <p:tgtEl>
                                          <p:spTgt spid="460805"/>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460804"/>
                                        </p:tgtEl>
                                      </p:cBhvr>
                                    </p:animEffect>
                                    <p:set>
                                      <p:cBhvr>
                                        <p:cTn id="32" dur="1" fill="hold">
                                          <p:stCondLst>
                                            <p:cond delay="499"/>
                                          </p:stCondLst>
                                        </p:cTn>
                                        <p:tgtEl>
                                          <p:spTgt spid="46080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04" grpId="0" animBg="1"/>
      <p:bldP spid="460805" grpId="0" animBg="1"/>
      <p:bldP spid="460806" grpId="0" animBg="1"/>
      <p:bldP spid="460807" grpId="0" animBg="1"/>
      <p:bldP spid="460808" grpId="0" animBg="1"/>
      <p:bldP spid="460809" grpId="0" animBg="1"/>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113" name="Text Box 1026"/>
          <p:cNvSpPr txBox="1">
            <a:spLocks noChangeArrowheads="1"/>
          </p:cNvSpPr>
          <p:nvPr/>
        </p:nvSpPr>
        <p:spPr bwMode="auto">
          <a:xfrm>
            <a:off x="8534400" y="76200"/>
            <a:ext cx="533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33</a:t>
            </a:r>
          </a:p>
        </p:txBody>
      </p:sp>
      <p:sp>
        <p:nvSpPr>
          <p:cNvPr id="1114114" name="Rectangle 1027"/>
          <p:cNvSpPr>
            <a:spLocks noGrp="1" noChangeArrowheads="1"/>
          </p:cNvSpPr>
          <p:nvPr>
            <p:ph type="title" idx="4294967295"/>
          </p:nvPr>
        </p:nvSpPr>
        <p:spPr>
          <a:xfrm>
            <a:off x="0" y="0"/>
            <a:ext cx="8229600" cy="7318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Exiting from Chart</a:t>
            </a:r>
            <a:endParaRPr lang="en-US" sz="8000" b="1">
              <a:latin typeface="Times" charset="0"/>
              <a:ea typeface="ＭＳ Ｐゴシック" charset="0"/>
              <a:cs typeface="ＭＳ Ｐゴシック" charset="0"/>
            </a:endParaRPr>
          </a:p>
        </p:txBody>
      </p:sp>
      <p:graphicFrame>
        <p:nvGraphicFramePr>
          <p:cNvPr id="1114115" name="Object 2"/>
          <p:cNvGraphicFramePr>
            <a:graphicFrameLocks noChangeAspect="1"/>
          </p:cNvGraphicFramePr>
          <p:nvPr/>
        </p:nvGraphicFramePr>
        <p:xfrm>
          <a:off x="533400" y="1246188"/>
          <a:ext cx="8213725" cy="11222037"/>
        </p:xfrm>
        <a:graphic>
          <a:graphicData uri="http://schemas.openxmlformats.org/presentationml/2006/ole">
            <mc:AlternateContent xmlns:mc="http://schemas.openxmlformats.org/markup-compatibility/2006">
              <mc:Choice xmlns:v="urn:schemas-microsoft-com:vml" Requires="v">
                <p:oleObj name="Document" r:id="rId3" imgW="5981700" imgH="8153400" progId="Word.Document.8">
                  <p:embed/>
                </p:oleObj>
              </mc:Choice>
              <mc:Fallback>
                <p:oleObj name="Document" r:id="rId3" imgW="5981700" imgH="81534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246188"/>
                        <a:ext cx="8213725" cy="1122203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040389" name="Rectangle 1029"/>
          <p:cNvSpPr>
            <a:spLocks noChangeArrowheads="1"/>
          </p:cNvSpPr>
          <p:nvPr/>
        </p:nvSpPr>
        <p:spPr bwMode="auto">
          <a:xfrm>
            <a:off x="6324600" y="3048000"/>
            <a:ext cx="27432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0" name="Rectangle 1030"/>
          <p:cNvSpPr>
            <a:spLocks noChangeArrowheads="1"/>
          </p:cNvSpPr>
          <p:nvPr/>
        </p:nvSpPr>
        <p:spPr bwMode="auto">
          <a:xfrm>
            <a:off x="2895600" y="3048000"/>
            <a:ext cx="19812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1" name="Rectangle 1031"/>
          <p:cNvSpPr>
            <a:spLocks noChangeArrowheads="1"/>
          </p:cNvSpPr>
          <p:nvPr/>
        </p:nvSpPr>
        <p:spPr bwMode="auto">
          <a:xfrm>
            <a:off x="0" y="3048000"/>
            <a:ext cx="28194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2" name="Rectangle 1032"/>
          <p:cNvSpPr>
            <a:spLocks noChangeArrowheads="1"/>
          </p:cNvSpPr>
          <p:nvPr/>
        </p:nvSpPr>
        <p:spPr bwMode="auto">
          <a:xfrm>
            <a:off x="4953000" y="3048000"/>
            <a:ext cx="12954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3" name="Rectangle 1033"/>
          <p:cNvSpPr>
            <a:spLocks noChangeArrowheads="1"/>
          </p:cNvSpPr>
          <p:nvPr/>
        </p:nvSpPr>
        <p:spPr bwMode="auto">
          <a:xfrm>
            <a:off x="6324600" y="4648200"/>
            <a:ext cx="27432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4" name="Rectangle 1034"/>
          <p:cNvSpPr>
            <a:spLocks noChangeArrowheads="1"/>
          </p:cNvSpPr>
          <p:nvPr/>
        </p:nvSpPr>
        <p:spPr bwMode="auto">
          <a:xfrm>
            <a:off x="2895600" y="4648200"/>
            <a:ext cx="19812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5" name="Rectangle 1035"/>
          <p:cNvSpPr>
            <a:spLocks noChangeArrowheads="1"/>
          </p:cNvSpPr>
          <p:nvPr/>
        </p:nvSpPr>
        <p:spPr bwMode="auto">
          <a:xfrm>
            <a:off x="0" y="4648200"/>
            <a:ext cx="28194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
        <p:nvSpPr>
          <p:cNvPr id="1040396" name="Rectangle 1036"/>
          <p:cNvSpPr>
            <a:spLocks noChangeArrowheads="1"/>
          </p:cNvSpPr>
          <p:nvPr/>
        </p:nvSpPr>
        <p:spPr bwMode="auto">
          <a:xfrm>
            <a:off x="4953000" y="4648200"/>
            <a:ext cx="1295400" cy="1524000"/>
          </a:xfrm>
          <a:prstGeom prst="rect">
            <a:avLst/>
          </a:prstGeom>
          <a:solidFill>
            <a:schemeClr val="folHlink"/>
          </a:solidFill>
          <a:ln w="12700" cap="sq">
            <a:solidFill>
              <a:schemeClr val="tx1"/>
            </a:solidFill>
            <a:miter lim="800000"/>
            <a:headEnd type="none" w="sm" len="sm"/>
            <a:tailEnd type="none" w="sm" len="sm"/>
          </a:ln>
        </p:spPr>
        <p:txBody>
          <a:bodyPr wrap="none" anchor="ctr"/>
          <a:lstStyle/>
          <a:p>
            <a:pPr eaLnBrk="0" hangingPunct="0"/>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040391"/>
                                        </p:tgtEl>
                                      </p:cBhvr>
                                    </p:animEffect>
                                    <p:set>
                                      <p:cBhvr>
                                        <p:cTn id="7" dur="1" fill="hold">
                                          <p:stCondLst>
                                            <p:cond delay="499"/>
                                          </p:stCondLst>
                                        </p:cTn>
                                        <p:tgtEl>
                                          <p:spTgt spid="1040391"/>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xit" presetSubtype="0" fill="hold" grpId="0" nodeType="clickEffect">
                                  <p:stCondLst>
                                    <p:cond delay="0"/>
                                  </p:stCondLst>
                                  <p:childTnLst>
                                    <p:animEffect transition="out" filter="fade">
                                      <p:cBhvr>
                                        <p:cTn id="11" dur="500"/>
                                        <p:tgtEl>
                                          <p:spTgt spid="1040390"/>
                                        </p:tgtEl>
                                      </p:cBhvr>
                                    </p:animEffect>
                                    <p:set>
                                      <p:cBhvr>
                                        <p:cTn id="12" dur="1" fill="hold">
                                          <p:stCondLst>
                                            <p:cond delay="499"/>
                                          </p:stCondLst>
                                        </p:cTn>
                                        <p:tgtEl>
                                          <p:spTgt spid="1040390"/>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xit" presetSubtype="0" fill="hold" grpId="0" nodeType="clickEffect">
                                  <p:stCondLst>
                                    <p:cond delay="0"/>
                                  </p:stCondLst>
                                  <p:childTnLst>
                                    <p:animEffect transition="out" filter="fade">
                                      <p:cBhvr>
                                        <p:cTn id="16" dur="500"/>
                                        <p:tgtEl>
                                          <p:spTgt spid="1040392"/>
                                        </p:tgtEl>
                                      </p:cBhvr>
                                    </p:animEffect>
                                    <p:set>
                                      <p:cBhvr>
                                        <p:cTn id="17" dur="1" fill="hold">
                                          <p:stCondLst>
                                            <p:cond delay="499"/>
                                          </p:stCondLst>
                                        </p:cTn>
                                        <p:tgtEl>
                                          <p:spTgt spid="1040392"/>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xit" presetSubtype="0" fill="hold" grpId="0" nodeType="clickEffect">
                                  <p:stCondLst>
                                    <p:cond delay="0"/>
                                  </p:stCondLst>
                                  <p:childTnLst>
                                    <p:animEffect transition="out" filter="fade">
                                      <p:cBhvr>
                                        <p:cTn id="21" dur="500"/>
                                        <p:tgtEl>
                                          <p:spTgt spid="1040389"/>
                                        </p:tgtEl>
                                      </p:cBhvr>
                                    </p:animEffect>
                                    <p:set>
                                      <p:cBhvr>
                                        <p:cTn id="22" dur="1" fill="hold">
                                          <p:stCondLst>
                                            <p:cond delay="499"/>
                                          </p:stCondLst>
                                        </p:cTn>
                                        <p:tgtEl>
                                          <p:spTgt spid="104038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xit" presetSubtype="0" fill="hold" grpId="0" nodeType="clickEffect">
                                  <p:stCondLst>
                                    <p:cond delay="0"/>
                                  </p:stCondLst>
                                  <p:childTnLst>
                                    <p:animEffect transition="out" filter="fade">
                                      <p:cBhvr>
                                        <p:cTn id="26" dur="500"/>
                                        <p:tgtEl>
                                          <p:spTgt spid="1040395"/>
                                        </p:tgtEl>
                                      </p:cBhvr>
                                    </p:animEffect>
                                    <p:set>
                                      <p:cBhvr>
                                        <p:cTn id="27" dur="1" fill="hold">
                                          <p:stCondLst>
                                            <p:cond delay="499"/>
                                          </p:stCondLst>
                                        </p:cTn>
                                        <p:tgtEl>
                                          <p:spTgt spid="1040395"/>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xit" presetSubtype="0" fill="hold" grpId="0" nodeType="clickEffect">
                                  <p:stCondLst>
                                    <p:cond delay="0"/>
                                  </p:stCondLst>
                                  <p:childTnLst>
                                    <p:animEffect transition="out" filter="fade">
                                      <p:cBhvr>
                                        <p:cTn id="31" dur="500"/>
                                        <p:tgtEl>
                                          <p:spTgt spid="1040394"/>
                                        </p:tgtEl>
                                      </p:cBhvr>
                                    </p:animEffect>
                                    <p:set>
                                      <p:cBhvr>
                                        <p:cTn id="32" dur="1" fill="hold">
                                          <p:stCondLst>
                                            <p:cond delay="499"/>
                                          </p:stCondLst>
                                        </p:cTn>
                                        <p:tgtEl>
                                          <p:spTgt spid="1040394"/>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xit" presetSubtype="0" fill="hold" grpId="0" nodeType="clickEffect">
                                  <p:stCondLst>
                                    <p:cond delay="0"/>
                                  </p:stCondLst>
                                  <p:childTnLst>
                                    <p:animEffect transition="out" filter="fade">
                                      <p:cBhvr>
                                        <p:cTn id="36" dur="500"/>
                                        <p:tgtEl>
                                          <p:spTgt spid="1040396"/>
                                        </p:tgtEl>
                                      </p:cBhvr>
                                    </p:animEffect>
                                    <p:set>
                                      <p:cBhvr>
                                        <p:cTn id="37" dur="1" fill="hold">
                                          <p:stCondLst>
                                            <p:cond delay="499"/>
                                          </p:stCondLst>
                                        </p:cTn>
                                        <p:tgtEl>
                                          <p:spTgt spid="1040396"/>
                                        </p:tgtEl>
                                        <p:attrNameLst>
                                          <p:attrName>style.visibility</p:attrName>
                                        </p:attrNameLst>
                                      </p:cBhvr>
                                      <p:to>
                                        <p:strVal val="hidden"/>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xit" presetSubtype="0" fill="hold" grpId="0" nodeType="clickEffect">
                                  <p:stCondLst>
                                    <p:cond delay="0"/>
                                  </p:stCondLst>
                                  <p:childTnLst>
                                    <p:animEffect transition="out" filter="fade">
                                      <p:cBhvr>
                                        <p:cTn id="41" dur="500"/>
                                        <p:tgtEl>
                                          <p:spTgt spid="1040393"/>
                                        </p:tgtEl>
                                      </p:cBhvr>
                                    </p:animEffect>
                                    <p:set>
                                      <p:cBhvr>
                                        <p:cTn id="42" dur="1" fill="hold">
                                          <p:stCondLst>
                                            <p:cond delay="499"/>
                                          </p:stCondLst>
                                        </p:cTn>
                                        <p:tgtEl>
                                          <p:spTgt spid="104039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0389" grpId="0" animBg="1"/>
      <p:bldP spid="1040390" grpId="0" animBg="1"/>
      <p:bldP spid="1040391" grpId="0" animBg="1"/>
      <p:bldP spid="1040392" grpId="0" animBg="1"/>
      <p:bldP spid="1040393" grpId="0" animBg="1"/>
      <p:bldP spid="1040394" grpId="0" animBg="1"/>
      <p:bldP spid="1040395" grpId="0" animBg="1"/>
      <p:bldP spid="1040396"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61" name="Rectangle 2" descr="Paper bag"/>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pic>
        <p:nvPicPr>
          <p:cNvPr id="1116162" name="Picture 3" descr="D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001000" cy="689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163" name="Text Box 6"/>
          <p:cNvSpPr txBox="1">
            <a:spLocks noChangeArrowheads="1"/>
          </p:cNvSpPr>
          <p:nvPr/>
        </p:nvSpPr>
        <p:spPr bwMode="auto">
          <a:xfrm>
            <a:off x="8153400" y="7620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a:t>
            </a:r>
          </a:p>
        </p:txBody>
      </p:sp>
      <p:sp>
        <p:nvSpPr>
          <p:cNvPr id="7175" name="Text Box 7"/>
          <p:cNvSpPr txBox="1">
            <a:spLocks noChangeArrowheads="1"/>
          </p:cNvSpPr>
          <p:nvPr/>
        </p:nvSpPr>
        <p:spPr bwMode="auto">
          <a:xfrm>
            <a:off x="685800" y="1828800"/>
            <a:ext cx="7620000" cy="1311275"/>
          </a:xfrm>
          <a:prstGeom prst="rect">
            <a:avLst/>
          </a:prstGeom>
          <a:solidFill>
            <a:schemeClr val="bg2">
              <a:alpha val="34000"/>
            </a:schemeClr>
          </a:solidFill>
          <a:ln w="9525">
            <a:noFill/>
            <a:miter lim="800000"/>
            <a:headEnd/>
            <a:tailEnd/>
          </a:ln>
          <a:effectLst>
            <a:outerShdw blurRad="63500" dist="71842" dir="2700000" algn="ctr" rotWithShape="0">
              <a:schemeClr val="tx1">
                <a:alpha val="74998"/>
              </a:schemeClr>
            </a:outerShdw>
          </a:effectLst>
        </p:spPr>
        <p:txBody>
          <a:bodyPr>
            <a:spAutoFit/>
          </a:bodyPr>
          <a:lstStyle/>
          <a:p>
            <a:pPr marL="795338" indent="-795338">
              <a:buClr>
                <a:schemeClr val="tx1"/>
              </a:buClr>
              <a:defRPr/>
            </a:pPr>
            <a:r>
              <a:rPr lang="en-US" sz="4000" i="1" u="sng">
                <a:solidFill>
                  <a:schemeClr val="bg1"/>
                </a:solidFill>
                <a:latin typeface="Arial" pitchFamily="-105" charset="0"/>
                <a:ea typeface="ＭＳ Ｐゴシック" pitchFamily="-105" charset="-128"/>
                <a:cs typeface="ＭＳ Ｐゴシック" pitchFamily="-105" charset="-128"/>
              </a:rPr>
              <a:t>Subtitle:</a:t>
            </a:r>
          </a:p>
          <a:p>
            <a:pPr marL="795338" indent="-795338">
              <a:buClr>
                <a:schemeClr val="bg1"/>
              </a:buClr>
              <a:buFontTx/>
              <a:buAutoNum type="alphaUcPeriod"/>
              <a:defRPr/>
            </a:pPr>
            <a:r>
              <a:rPr lang="en-US" sz="4000">
                <a:solidFill>
                  <a:schemeClr val="bg1"/>
                </a:solidFill>
                <a:latin typeface="Arial" pitchFamily="-105" charset="0"/>
                <a:ea typeface="ＭＳ Ｐゴシック" pitchFamily="-105" charset="-128"/>
                <a:cs typeface="ＭＳ Ｐゴシック" pitchFamily="-105" charset="-128"/>
              </a:rPr>
              <a:t>Bullets Over Transparent</a:t>
            </a:r>
          </a:p>
        </p:txBody>
      </p:sp>
      <p:sp>
        <p:nvSpPr>
          <p:cNvPr id="7176" name="Rectangle 8"/>
          <p:cNvSpPr>
            <a:spLocks noGrp="1" noChangeArrowheads="1"/>
          </p:cNvSpPr>
          <p:nvPr>
            <p:ph type="title" idx="4294967295"/>
          </p:nvPr>
        </p:nvSpPr>
        <p:spPr>
          <a:xfrm>
            <a:off x="152400" y="685800"/>
            <a:ext cx="8229600" cy="762000"/>
          </a:xfrm>
          <a:solidFill>
            <a:schemeClr val="tx2"/>
          </a:solidFill>
          <a:effectLst>
            <a:outerShdw blurRad="63500" dist="38099" dir="2700000" algn="ctr" rotWithShape="0">
              <a:schemeClr val="tx1">
                <a:alpha val="74998"/>
              </a:schemeClr>
            </a:outerShdw>
          </a:effectLst>
        </p:spPr>
        <p:txBody>
          <a:bodyPr anchor="t">
            <a:spAutoFit/>
          </a:bodyPr>
          <a:lstStyle/>
          <a:p>
            <a:pPr algn="l" eaLnBrk="1" hangingPunct="1">
              <a:spcBef>
                <a:spcPct val="50000"/>
              </a:spcBef>
              <a:defRPr/>
            </a:pPr>
            <a:r>
              <a:rPr lang="en-US" b="1">
                <a:solidFill>
                  <a:schemeClr val="bg1"/>
                </a:solidFill>
                <a:latin typeface="Times New Roman" pitchFamily="-105" charset="0"/>
                <a:ea typeface="+mj-ea"/>
                <a:cs typeface="+mj-cs"/>
              </a:rPr>
              <a:t>Title on Black Over Brown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7175">
                                            <p:txEl>
                                              <p:pRg st="0" end="0"/>
                                            </p:txEl>
                                          </p:spTgt>
                                        </p:tgtEl>
                                        <p:attrNameLst>
                                          <p:attrName>style.visibility</p:attrName>
                                        </p:attrNameLst>
                                      </p:cBhvr>
                                      <p:to>
                                        <p:strVal val="visible"/>
                                      </p:to>
                                    </p:set>
                                    <p:animEffect transition="in" filter="dissolve">
                                      <p:cBhvr>
                                        <p:cTn id="7" dur="500"/>
                                        <p:tgtEl>
                                          <p:spTgt spid="717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7175">
                                            <p:txEl>
                                              <p:pRg st="1" end="1"/>
                                            </p:txEl>
                                          </p:spTgt>
                                        </p:tgtEl>
                                        <p:attrNameLst>
                                          <p:attrName>style.visibility</p:attrName>
                                        </p:attrNameLst>
                                      </p:cBhvr>
                                      <p:to>
                                        <p:strVal val="visible"/>
                                      </p:to>
                                    </p:set>
                                    <p:animEffect transition="in" filter="dissolve">
                                      <p:cBhvr>
                                        <p:cTn id="12" dur="500"/>
                                        <p:tgtEl>
                                          <p:spTgt spid="71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820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9219" name="Text Box 3"/>
          <p:cNvSpPr txBox="1">
            <a:spLocks noChangeArrowheads="1"/>
          </p:cNvSpPr>
          <p:nvPr/>
        </p:nvSpPr>
        <p:spPr bwMode="auto">
          <a:xfrm>
            <a:off x="685800" y="1554163"/>
            <a:ext cx="8001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i="1">
                <a:solidFill>
                  <a:schemeClr val="bg1"/>
                </a:solidFill>
                <a:latin typeface="Times New Roman" pitchFamily="-105" charset="0"/>
                <a:ea typeface="ＭＳ Ｐゴシック" pitchFamily="-105" charset="-128"/>
                <a:cs typeface="ＭＳ Ｐゴシック" pitchFamily="-105" charset="-128"/>
              </a:rPr>
              <a:t>Scripture Text italic</a:t>
            </a:r>
          </a:p>
        </p:txBody>
      </p:sp>
      <p:sp>
        <p:nvSpPr>
          <p:cNvPr id="9221" name="Text Box 5"/>
          <p:cNvSpPr txBox="1">
            <a:spLocks noChangeArrowheads="1"/>
          </p:cNvSpPr>
          <p:nvPr/>
        </p:nvSpPr>
        <p:spPr bwMode="auto">
          <a:xfrm>
            <a:off x="4114800" y="5943600"/>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r">
              <a:spcBef>
                <a:spcPct val="50000"/>
              </a:spcBef>
              <a:defRPr/>
            </a:pPr>
            <a:r>
              <a:rPr lang="en-US" sz="3200" b="1">
                <a:solidFill>
                  <a:schemeClr val="bg1"/>
                </a:solidFill>
                <a:latin typeface="Times New Roman" pitchFamily="-105" charset="0"/>
                <a:ea typeface="ＭＳ Ｐゴシック" pitchFamily="-105" charset="-128"/>
                <a:cs typeface="ＭＳ Ｐゴシック" pitchFamily="-105" charset="-128"/>
              </a:rPr>
              <a:t>Reference</a:t>
            </a:r>
          </a:p>
        </p:txBody>
      </p:sp>
      <p:sp>
        <p:nvSpPr>
          <p:cNvPr id="9222" name="Rectangle 6"/>
          <p:cNvSpPr>
            <a:spLocks noGrp="1" noChangeArrowheads="1"/>
          </p:cNvSpPr>
          <p:nvPr>
            <p:ph type="title" idx="4294967295"/>
          </p:nvPr>
        </p:nvSpPr>
        <p:spPr>
          <a:xfrm>
            <a:off x="457200" y="274638"/>
            <a:ext cx="4876800" cy="701675"/>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l" eaLnBrk="1" hangingPunct="1">
              <a:spcBef>
                <a:spcPct val="50000"/>
              </a:spcBef>
              <a:defRPr/>
            </a:pPr>
            <a:r>
              <a:rPr lang="en-US" sz="4000" b="1">
                <a:solidFill>
                  <a:schemeClr val="bg1"/>
                </a:solidFill>
                <a:effectLst>
                  <a:outerShdw blurRad="38100" dist="38100" dir="2700000" algn="tl">
                    <a:srgbClr val="000000"/>
                  </a:outerShdw>
                </a:effectLst>
                <a:latin typeface="Times New Roman" charset="0"/>
                <a:ea typeface="ＭＳ Ｐゴシック" charset="0"/>
                <a:cs typeface="ＭＳ Ｐゴシック" charset="0"/>
              </a:rPr>
              <a:t>Title Over Green</a:t>
            </a:r>
          </a:p>
        </p:txBody>
      </p:sp>
      <p:sp>
        <p:nvSpPr>
          <p:cNvPr id="9227" name="Text Box 11"/>
          <p:cNvSpPr txBox="1">
            <a:spLocks noChangeArrowheads="1"/>
          </p:cNvSpPr>
          <p:nvPr/>
        </p:nvSpPr>
        <p:spPr bwMode="auto">
          <a:xfrm>
            <a:off x="8077200" y="76200"/>
            <a:ext cx="990600" cy="701675"/>
          </a:xfrm>
          <a:prstGeom prst="rect">
            <a:avLst/>
          </a:prstGeom>
          <a:noFill/>
          <a:ln w="9525">
            <a:noFill/>
            <a:miter lim="800000"/>
            <a:headEnd/>
            <a:tailEnd/>
          </a:ln>
          <a:effectLst>
            <a:outerShdw blurRad="63500" dist="107763"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sz="4000" b="1">
                <a:solidFill>
                  <a:schemeClr val="bg1"/>
                </a:solidFill>
                <a:effectLst>
                  <a:outerShdw blurRad="38100" dist="38100" dir="2700000" algn="tl">
                    <a:srgbClr val="808080"/>
                  </a:outerShdw>
                </a:effectLst>
                <a:latin typeface="Times New Roman" charset="0"/>
              </a:rPr>
              <a:t>##</a:t>
            </a:r>
            <a:endParaRPr lang="en-US" b="1">
              <a:solidFill>
                <a:schemeClr val="bg1"/>
              </a:solidFill>
              <a:effectLst>
                <a:outerShdw blurRad="38100" dist="38100" dir="2700000" algn="tl">
                  <a:srgbClr val="808080"/>
                </a:outerShdw>
              </a:effectLst>
            </a:endParaRPr>
          </a:p>
        </p:txBody>
      </p:sp>
    </p:spTree>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0257" name="Picture 2" descr="MF - Plate 2"/>
          <p:cNvPicPr>
            <a:picLocks noChangeAspect="1" noChangeArrowheads="1"/>
          </p:cNvPicPr>
          <p:nvPr/>
        </p:nvPicPr>
        <p:blipFill>
          <a:blip r:embed="rId3">
            <a:lum bright="-54000"/>
            <a:extLst>
              <a:ext uri="{28A0092B-C50C-407E-A947-70E740481C1C}">
                <a14:useLocalDpi xmlns:a14="http://schemas.microsoft.com/office/drawing/2010/main" val="0"/>
              </a:ext>
            </a:extLst>
          </a:blip>
          <a:srcRect l="14488" t="20821" r="26654" b="507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Text Box 3"/>
          <p:cNvSpPr txBox="1">
            <a:spLocks noChangeArrowheads="1"/>
          </p:cNvSpPr>
          <p:nvPr/>
        </p:nvSpPr>
        <p:spPr bwMode="auto">
          <a:xfrm>
            <a:off x="990600" y="1600200"/>
            <a:ext cx="69342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Subtitle</a:t>
            </a:r>
          </a:p>
          <a:p>
            <a:pPr>
              <a:spcBef>
                <a:spcPct val="50000"/>
              </a:spcBef>
              <a:buFontTx/>
              <a:buChar char="•"/>
              <a:defRPr/>
            </a:pPr>
            <a:r>
              <a:rPr lang="en-US" sz="4000" b="1">
                <a:solidFill>
                  <a:schemeClr val="bg1"/>
                </a:solidFill>
                <a:latin typeface="Times New Roman" pitchFamily="-105" charset="0"/>
                <a:ea typeface="ＭＳ Ｐゴシック" pitchFamily="-105" charset="-128"/>
                <a:cs typeface="ＭＳ Ｐゴシック" pitchFamily="-105" charset="-128"/>
              </a:rPr>
              <a:t> Bullet</a:t>
            </a:r>
          </a:p>
        </p:txBody>
      </p:sp>
      <p:sp>
        <p:nvSpPr>
          <p:cNvPr id="1120259" name="Text Box 5"/>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a:t>
            </a:r>
          </a:p>
        </p:txBody>
      </p:sp>
      <p:sp>
        <p:nvSpPr>
          <p:cNvPr id="1120260" name="Rectangle 6"/>
          <p:cNvSpPr>
            <a:spLocks noGrp="1" noChangeArrowheads="1"/>
          </p:cNvSpPr>
          <p:nvPr>
            <p:ph type="title" idx="4294967295"/>
          </p:nvPr>
        </p:nvSpPr>
        <p:spPr>
          <a:xfrm>
            <a:off x="457200" y="685800"/>
            <a:ext cx="8229600" cy="7318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Title Over Greek</a:t>
            </a:r>
            <a:endParaRPr lang="en-US">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p:cTn id="7" dur="500" fill="hold"/>
                                        <p:tgtEl>
                                          <p:spTgt spid="11267"/>
                                        </p:tgtEl>
                                        <p:attrNameLst>
                                          <p:attrName>ppt_w</p:attrName>
                                        </p:attrNameLst>
                                      </p:cBhvr>
                                      <p:tavLst>
                                        <p:tav tm="0">
                                          <p:val>
                                            <p:fltVal val="0"/>
                                          </p:val>
                                        </p:tav>
                                        <p:tav tm="100000">
                                          <p:val>
                                            <p:strVal val="#ppt_w"/>
                                          </p:val>
                                        </p:tav>
                                      </p:tavLst>
                                    </p:anim>
                                    <p:anim calcmode="lin" valueType="num">
                                      <p:cBhvr>
                                        <p:cTn id="8" dur="500" fill="hold"/>
                                        <p:tgtEl>
                                          <p:spTgt spid="1126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05218" name="Picture 2" descr="938_spiritual_blindness.jpg"/>
          <p:cNvSpPr>
            <a:spLocks noChangeAspect="1"/>
          </p:cNvSpPr>
          <p:nvPr/>
        </p:nvSpPr>
        <p:spPr bwMode="auto">
          <a:xfrm>
            <a:off x="0" y="-220663"/>
            <a:ext cx="9144000" cy="70786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solidFill>
                <a:srgbClr val="000000"/>
              </a:solidFill>
            </a:endParaRPr>
          </a:p>
        </p:txBody>
      </p:sp>
      <p:sp>
        <p:nvSpPr>
          <p:cNvPr id="2" name="Title 1"/>
          <p:cNvSpPr>
            <a:spLocks noGrp="1"/>
          </p:cNvSpPr>
          <p:nvPr>
            <p:ph type="ctrTitle"/>
          </p:nvPr>
        </p:nvSpPr>
        <p:spPr>
          <a:xfrm>
            <a:off x="0" y="0"/>
            <a:ext cx="9144000" cy="1556792"/>
          </a:xfrm>
        </p:spPr>
        <p:txBody>
          <a:bodyPr/>
          <a:lstStyle/>
          <a:p>
            <a:pPr>
              <a:defRPr/>
            </a:pPr>
            <a:r>
              <a:rPr lang="en-US" sz="5400" b="1" dirty="0">
                <a:solidFill>
                  <a:schemeClr val="bg1"/>
                </a:solidFill>
                <a:effectLst>
                  <a:glow rad="254000">
                    <a:schemeClr val="tx1">
                      <a:alpha val="89000"/>
                    </a:schemeClr>
                  </a:glow>
                </a:effectLst>
                <a:latin typeface="Arial" charset="0"/>
                <a:ea typeface="ＭＳ Ｐゴシック" charset="0"/>
                <a:cs typeface="ＭＳ Ｐゴシック" charset="0"/>
              </a:rPr>
              <a:t>Title</a:t>
            </a:r>
          </a:p>
        </p:txBody>
      </p:sp>
      <p:sp>
        <p:nvSpPr>
          <p:cNvPr id="905221" name="Text Box 2"/>
          <p:cNvSpPr txBox="1">
            <a:spLocks noChangeArrowheads="1"/>
          </p:cNvSpPr>
          <p:nvPr/>
        </p:nvSpPr>
        <p:spPr bwMode="auto">
          <a:xfrm>
            <a:off x="8101013" y="87313"/>
            <a:ext cx="93503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rgbClr val="FFFFFF"/>
                </a:solidFill>
                <a:cs typeface="Arial" charset="0"/>
              </a:rPr>
              <a:t>page</a:t>
            </a:r>
          </a:p>
        </p:txBody>
      </p:sp>
      <p:grpSp>
        <p:nvGrpSpPr>
          <p:cNvPr id="11" name="Group 10">
            <a:extLst>
              <a:ext uri="{FF2B5EF4-FFF2-40B4-BE49-F238E27FC236}">
                <a16:creationId xmlns:a16="http://schemas.microsoft.com/office/drawing/2014/main" id="{352C7E05-3AC7-9843-D255-4766D0CEF342}"/>
              </a:ext>
            </a:extLst>
          </p:cNvPr>
          <p:cNvGrpSpPr/>
          <p:nvPr/>
        </p:nvGrpSpPr>
        <p:grpSpPr>
          <a:xfrm>
            <a:off x="611560" y="5115002"/>
            <a:ext cx="3016831" cy="1482350"/>
            <a:chOff x="611560" y="5115002"/>
            <a:chExt cx="3016831" cy="1482350"/>
          </a:xfrm>
        </p:grpSpPr>
        <p:sp>
          <p:nvSpPr>
            <p:cNvPr id="12" name="Rounded Rectangle 11">
              <a:extLst>
                <a:ext uri="{FF2B5EF4-FFF2-40B4-BE49-F238E27FC236}">
                  <a16:creationId xmlns:a16="http://schemas.microsoft.com/office/drawing/2014/main" id="{C986DABE-48CC-85FB-35DC-CE796D0675DF}"/>
                </a:ext>
              </a:extLst>
            </p:cNvPr>
            <p:cNvSpPr/>
            <p:nvPr/>
          </p:nvSpPr>
          <p:spPr bwMode="auto">
            <a:xfrm>
              <a:off x="611560" y="5115002"/>
              <a:ext cx="3016831" cy="148235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13" name="Subtitle 2">
              <a:extLst>
                <a:ext uri="{FF2B5EF4-FFF2-40B4-BE49-F238E27FC236}">
                  <a16:creationId xmlns:a16="http://schemas.microsoft.com/office/drawing/2014/main" id="{F69E7D95-A1E9-8715-AA06-EB86E43BE538}"/>
                </a:ext>
              </a:extLst>
            </p:cNvPr>
            <p:cNvSpPr txBox="1">
              <a:spLocks/>
            </p:cNvSpPr>
            <p:nvPr/>
          </p:nvSpPr>
          <p:spPr bwMode="auto">
            <a:xfrm>
              <a:off x="683568" y="5115002"/>
              <a:ext cx="2944823" cy="1454966"/>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ＭＳ Ｐゴシック" charset="0"/>
                </a:rPr>
                <a:t>Israel</a:t>
              </a:r>
            </a:p>
          </p:txBody>
        </p:sp>
      </p:grpSp>
      <p:grpSp>
        <p:nvGrpSpPr>
          <p:cNvPr id="14" name="Group 13">
            <a:extLst>
              <a:ext uri="{FF2B5EF4-FFF2-40B4-BE49-F238E27FC236}">
                <a16:creationId xmlns:a16="http://schemas.microsoft.com/office/drawing/2014/main" id="{D5CBB66F-9F86-23D7-1FAF-DDCF1E52BDFD}"/>
              </a:ext>
            </a:extLst>
          </p:cNvPr>
          <p:cNvGrpSpPr/>
          <p:nvPr/>
        </p:nvGrpSpPr>
        <p:grpSpPr>
          <a:xfrm>
            <a:off x="5668582" y="5085184"/>
            <a:ext cx="3116258" cy="1484784"/>
            <a:chOff x="5668582" y="5085184"/>
            <a:chExt cx="3116258" cy="1484784"/>
          </a:xfrm>
        </p:grpSpPr>
        <p:sp>
          <p:nvSpPr>
            <p:cNvPr id="15" name="Rounded Rectangle 14">
              <a:extLst>
                <a:ext uri="{FF2B5EF4-FFF2-40B4-BE49-F238E27FC236}">
                  <a16:creationId xmlns:a16="http://schemas.microsoft.com/office/drawing/2014/main" id="{CED7F39D-4B25-34DE-AC1F-3314A996A7D5}"/>
                </a:ext>
              </a:extLst>
            </p:cNvPr>
            <p:cNvSpPr/>
            <p:nvPr/>
          </p:nvSpPr>
          <p:spPr bwMode="auto">
            <a:xfrm>
              <a:off x="5695121" y="5085184"/>
              <a:ext cx="3016831" cy="1482350"/>
            </a:xfrm>
            <a:prstGeom prst="roundRect">
              <a:avLst/>
            </a:prstGeom>
            <a:solidFill>
              <a:srgbClr val="BBE0E3"/>
            </a:solidFill>
            <a:ln w="9525"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
          <p:nvSpPr>
            <p:cNvPr id="16" name="Subtitle 2">
              <a:extLst>
                <a:ext uri="{FF2B5EF4-FFF2-40B4-BE49-F238E27FC236}">
                  <a16:creationId xmlns:a16="http://schemas.microsoft.com/office/drawing/2014/main" id="{AC8FEA7D-3466-1B18-4B8B-9BB90CBC048C}"/>
                </a:ext>
              </a:extLst>
            </p:cNvPr>
            <p:cNvSpPr txBox="1">
              <a:spLocks/>
            </p:cNvSpPr>
            <p:nvPr/>
          </p:nvSpPr>
          <p:spPr bwMode="auto">
            <a:xfrm>
              <a:off x="5668582" y="5115002"/>
              <a:ext cx="3116258" cy="1454966"/>
            </a:xfrm>
            <a:prstGeom prst="rect">
              <a:avLst/>
            </a:prstGeom>
            <a:no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eaLnBrk="1" fontAlgn="auto" latinLnBrk="0" hangingPunct="1">
                <a:lnSpc>
                  <a:spcPct val="100000"/>
                </a:lnSpc>
                <a:spcBef>
                  <a:spcPct val="20000"/>
                </a:spcBef>
                <a:spcAft>
                  <a:spcPts val="0"/>
                </a:spcAft>
                <a:buClrTx/>
                <a:buSzTx/>
                <a:buFontTx/>
                <a:buNone/>
                <a:tabLst/>
                <a:defRPr/>
              </a:pPr>
              <a:r>
                <a:rPr kumimoji="0" lang="en-US" sz="4400" b="1" i="0" u="none" strike="noStrike" kern="0" cap="none" spc="0" normalizeH="0" baseline="0" noProof="0" dirty="0">
                  <a:ln>
                    <a:noFill/>
                  </a:ln>
                  <a:solidFill>
                    <a:srgbClr val="000000"/>
                  </a:solidFill>
                  <a:effectLst/>
                  <a:uLnTx/>
                  <a:uFillTx/>
                  <a:latin typeface="Arial" charset="0"/>
                  <a:ea typeface="ＭＳ Ｐゴシック" charset="0"/>
                </a:rPr>
                <a:t>Us</a:t>
              </a:r>
            </a:p>
          </p:txBody>
        </p:sp>
      </p:grpSp>
      <p:sp>
        <p:nvSpPr>
          <p:cNvPr id="17" name="Striped Right Arrow 16">
            <a:extLst>
              <a:ext uri="{FF2B5EF4-FFF2-40B4-BE49-F238E27FC236}">
                <a16:creationId xmlns:a16="http://schemas.microsoft.com/office/drawing/2014/main" id="{4F52371E-6698-D5DD-462E-4C4760E0BB08}"/>
              </a:ext>
            </a:extLst>
          </p:cNvPr>
          <p:cNvSpPr/>
          <p:nvPr/>
        </p:nvSpPr>
        <p:spPr bwMode="auto">
          <a:xfrm>
            <a:off x="4024944" y="5180910"/>
            <a:ext cx="1267136" cy="1272426"/>
          </a:xfrm>
          <a:prstGeom prst="stripedRightArrow">
            <a:avLst/>
          </a:prstGeom>
          <a:solidFill>
            <a:srgbClr val="FFFFFF"/>
          </a:solidFill>
          <a:ln w="38100" cap="flat" cmpd="sng" algn="ctr">
            <a:solidFill>
              <a:srgbClr val="0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itchFamily="-105" charset="0"/>
              <a:ea typeface="ＭＳ Ｐゴシック" pitchFamily="-105" charset="-128"/>
              <a:cs typeface="ＭＳ Ｐゴシック" pitchFamily="-105" charset="-128"/>
            </a:endParaRPr>
          </a:p>
        </p:txBody>
      </p:sp>
    </p:spTree>
    <p:extLst>
      <p:ext uri="{BB962C8B-B14F-4D97-AF65-F5344CB8AC3E}">
        <p14:creationId xmlns:p14="http://schemas.microsoft.com/office/powerpoint/2010/main" val="6485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left)">
                                      <p:cBhvr>
                                        <p:cTn id="12" dur="500"/>
                                        <p:tgtEl>
                                          <p:spTgt spid="17"/>
                                        </p:tgtEl>
                                      </p:cBhvr>
                                    </p:animEffect>
                                  </p:childTnLst>
                                </p:cTn>
                              </p:par>
                            </p:childTnLst>
                          </p:cTn>
                        </p:par>
                        <p:par>
                          <p:cTn id="13" fill="hold">
                            <p:stCondLst>
                              <p:cond delay="500"/>
                            </p:stCondLst>
                            <p:childTnLst>
                              <p:par>
                                <p:cTn id="14" presetID="22" presetClass="entr" presetSubtype="8" fill="hold" nodeType="after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2305" name="Picture 1026" descr="MF - Plate 2"/>
          <p:cNvPicPr>
            <a:picLocks noChangeAspect="1" noChangeArrowheads="1"/>
          </p:cNvPicPr>
          <p:nvPr/>
        </p:nvPicPr>
        <p:blipFill>
          <a:blip r:embed="rId3">
            <a:lum bright="-54000"/>
            <a:extLst>
              <a:ext uri="{28A0092B-C50C-407E-A947-70E740481C1C}">
                <a14:useLocalDpi xmlns:a14="http://schemas.microsoft.com/office/drawing/2010/main" val="0"/>
              </a:ext>
            </a:extLst>
          </a:blip>
          <a:srcRect l="14488" t="20821" r="26654" b="50717"/>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0931" name="Text Box 1027"/>
          <p:cNvSpPr txBox="1">
            <a:spLocks noChangeArrowheads="1"/>
          </p:cNvSpPr>
          <p:nvPr/>
        </p:nvSpPr>
        <p:spPr bwMode="auto">
          <a:xfrm>
            <a:off x="990600" y="1600200"/>
            <a:ext cx="69342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i="1">
                <a:solidFill>
                  <a:schemeClr val="bg1"/>
                </a:solidFill>
                <a:latin typeface="Bwgrkl" pitchFamily="-105" charset="0"/>
                <a:ea typeface="ＭＳ Ｐゴシック" pitchFamily="-105" charset="-128"/>
                <a:cs typeface="ＭＳ Ｐゴシック" pitchFamily="-105" charset="-128"/>
              </a:rPr>
              <a:t>Ca,risma </a:t>
            </a:r>
            <a:r>
              <a:rPr lang="en-US" sz="4000" b="1">
                <a:solidFill>
                  <a:schemeClr val="bg1"/>
                </a:solidFill>
                <a:latin typeface="Times New Roman" pitchFamily="-105" charset="0"/>
                <a:ea typeface="ＭＳ Ｐゴシック" pitchFamily="-105" charset="-128"/>
                <a:cs typeface="ＭＳ Ｐゴシック" pitchFamily="-105" charset="-128"/>
              </a:rPr>
              <a:t>Charisma</a:t>
            </a:r>
          </a:p>
          <a:p>
            <a:pPr>
              <a:spcBef>
                <a:spcPct val="50000"/>
              </a:spcBef>
              <a:buFontTx/>
              <a:buChar char="•"/>
              <a:defRPr/>
            </a:pPr>
            <a:r>
              <a:rPr lang="en-US" sz="4000" b="1">
                <a:solidFill>
                  <a:schemeClr val="bg1"/>
                </a:solidFill>
                <a:latin typeface="Times New Roman" pitchFamily="-105" charset="0"/>
                <a:ea typeface="ＭＳ Ｐゴシック" pitchFamily="-105" charset="-128"/>
                <a:cs typeface="ＭＳ Ｐゴシック" pitchFamily="-105" charset="-128"/>
              </a:rPr>
              <a:t> Bullet</a:t>
            </a:r>
          </a:p>
        </p:txBody>
      </p:sp>
      <p:sp>
        <p:nvSpPr>
          <p:cNvPr id="1122307" name="Text Box 1028"/>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a:t>
            </a:r>
          </a:p>
        </p:txBody>
      </p:sp>
      <p:sp>
        <p:nvSpPr>
          <p:cNvPr id="1122308" name="Rectangle 1029"/>
          <p:cNvSpPr>
            <a:spLocks noGrp="1" noChangeArrowheads="1"/>
          </p:cNvSpPr>
          <p:nvPr>
            <p:ph type="title" idx="4294967295"/>
          </p:nvPr>
        </p:nvSpPr>
        <p:spPr>
          <a:xfrm>
            <a:off x="457200" y="685800"/>
            <a:ext cx="8229600" cy="7318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Title Over Greek Text</a:t>
            </a:r>
            <a:endParaRPr lang="en-US">
              <a:latin typeface="Arial" charset="0"/>
              <a:ea typeface="ＭＳ Ｐゴシック" charset="0"/>
              <a:cs typeface="ＭＳ Ｐゴシック"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300931"/>
                                        </p:tgtEl>
                                        <p:attrNameLst>
                                          <p:attrName>style.visibility</p:attrName>
                                        </p:attrNameLst>
                                      </p:cBhvr>
                                      <p:to>
                                        <p:strVal val="visible"/>
                                      </p:to>
                                    </p:set>
                                    <p:anim calcmode="lin" valueType="num">
                                      <p:cBhvr>
                                        <p:cTn id="7" dur="500" fill="hold"/>
                                        <p:tgtEl>
                                          <p:spTgt spid="2300931"/>
                                        </p:tgtEl>
                                        <p:attrNameLst>
                                          <p:attrName>ppt_w</p:attrName>
                                        </p:attrNameLst>
                                      </p:cBhvr>
                                      <p:tavLst>
                                        <p:tav tm="0">
                                          <p:val>
                                            <p:fltVal val="0"/>
                                          </p:val>
                                        </p:tav>
                                        <p:tav tm="100000">
                                          <p:val>
                                            <p:strVal val="#ppt_w"/>
                                          </p:val>
                                        </p:tav>
                                      </p:tavLst>
                                    </p:anim>
                                    <p:anim calcmode="lin" valueType="num">
                                      <p:cBhvr>
                                        <p:cTn id="8" dur="500" fill="hold"/>
                                        <p:tgtEl>
                                          <p:spTgt spid="230093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0931" grpId="0"/>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318" name="Text Box 6"/>
          <p:cNvSpPr txBox="1">
            <a:spLocks noChangeArrowheads="1"/>
          </p:cNvSpPr>
          <p:nvPr/>
        </p:nvSpPr>
        <p:spPr bwMode="auto">
          <a:xfrm>
            <a:off x="990600" y="1600200"/>
            <a:ext cx="69342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Subtitle</a:t>
            </a:r>
          </a:p>
          <a:p>
            <a:pPr>
              <a:spcBef>
                <a:spcPct val="50000"/>
              </a:spcBef>
              <a:buFontTx/>
              <a:buChar char="•"/>
              <a:defRPr/>
            </a:pPr>
            <a:r>
              <a:rPr lang="en-US" sz="4000" b="1">
                <a:solidFill>
                  <a:schemeClr val="bg1"/>
                </a:solidFill>
                <a:latin typeface="Times New Roman" pitchFamily="-105" charset="0"/>
                <a:ea typeface="ＭＳ Ｐゴシック" pitchFamily="-105" charset="-128"/>
                <a:cs typeface="ＭＳ Ｐゴシック" pitchFamily="-105" charset="-128"/>
              </a:rPr>
              <a:t> Bullet</a:t>
            </a:r>
          </a:p>
        </p:txBody>
      </p:sp>
      <p:sp>
        <p:nvSpPr>
          <p:cNvPr id="1124355" name="Text Box 7"/>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186e</a:t>
            </a:r>
          </a:p>
        </p:txBody>
      </p:sp>
      <p:sp>
        <p:nvSpPr>
          <p:cNvPr id="1124356" name="Rectangle 9"/>
          <p:cNvSpPr>
            <a:spLocks noGrp="1" noChangeArrowheads="1"/>
          </p:cNvSpPr>
          <p:nvPr>
            <p:ph type="title" idx="4294967295"/>
          </p:nvPr>
        </p:nvSpPr>
        <p:spPr>
          <a:xfrm>
            <a:off x="457200" y="762000"/>
            <a:ext cx="8229600" cy="6556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Title Over Maplewood</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3318"/>
                                        </p:tgtEl>
                                        <p:attrNameLst>
                                          <p:attrName>style.visibility</p:attrName>
                                        </p:attrNameLst>
                                      </p:cBhvr>
                                      <p:to>
                                        <p:strVal val="visible"/>
                                      </p:to>
                                    </p:set>
                                    <p:animEffect transition="in" filter="fade">
                                      <p:cBhvr>
                                        <p:cTn id="7" dur="1000"/>
                                        <p:tgtEl>
                                          <p:spTgt spid="13318"/>
                                        </p:tgtEl>
                                      </p:cBhvr>
                                    </p:animEffect>
                                    <p:anim calcmode="lin" valueType="num">
                                      <p:cBhvr>
                                        <p:cTn id="8" dur="1000" fill="hold"/>
                                        <p:tgtEl>
                                          <p:spTgt spid="13318"/>
                                        </p:tgtEl>
                                        <p:attrNameLst>
                                          <p:attrName>ppt_x</p:attrName>
                                        </p:attrNameLst>
                                      </p:cBhvr>
                                      <p:tavLst>
                                        <p:tav tm="0">
                                          <p:val>
                                            <p:strVal val="#ppt_x"/>
                                          </p:val>
                                        </p:tav>
                                        <p:tav tm="100000">
                                          <p:val>
                                            <p:strVal val="#ppt_x"/>
                                          </p:val>
                                        </p:tav>
                                      </p:tavLst>
                                    </p:anim>
                                    <p:anim calcmode="lin" valueType="num">
                                      <p:cBhvr>
                                        <p:cTn id="9" dur="900" decel="100000" fill="hold"/>
                                        <p:tgtEl>
                                          <p:spTgt spid="133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331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8"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01" name="Rectangle 2" descr="Medium wood"/>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eaLnBrk="0" hangingPunct="0"/>
            <a:endParaRPr lang="en-US"/>
          </a:p>
        </p:txBody>
      </p:sp>
      <p:sp>
        <p:nvSpPr>
          <p:cNvPr id="15367" name="Text Box 7"/>
          <p:cNvSpPr txBox="1">
            <a:spLocks noChangeArrowheads="1"/>
          </p:cNvSpPr>
          <p:nvPr/>
        </p:nvSpPr>
        <p:spPr bwMode="auto">
          <a:xfrm>
            <a:off x="990600" y="1600200"/>
            <a:ext cx="69342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Subtitle</a:t>
            </a:r>
          </a:p>
          <a:p>
            <a:pPr>
              <a:spcBef>
                <a:spcPct val="50000"/>
              </a:spcBef>
              <a:buFontTx/>
              <a:buChar char="•"/>
              <a:defRPr/>
            </a:pPr>
            <a:r>
              <a:rPr lang="en-US" sz="4000" b="1">
                <a:solidFill>
                  <a:schemeClr val="bg1"/>
                </a:solidFill>
                <a:latin typeface="Times New Roman" pitchFamily="-105" charset="0"/>
                <a:ea typeface="ＭＳ Ｐゴシック" pitchFamily="-105" charset="-128"/>
                <a:cs typeface="ＭＳ Ｐゴシック" pitchFamily="-105" charset="-128"/>
              </a:rPr>
              <a:t> Bullet</a:t>
            </a:r>
          </a:p>
        </p:txBody>
      </p:sp>
      <p:sp>
        <p:nvSpPr>
          <p:cNvPr id="1126403" name="Text Box 8"/>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186e</a:t>
            </a:r>
          </a:p>
        </p:txBody>
      </p:sp>
      <p:sp>
        <p:nvSpPr>
          <p:cNvPr id="1126404" name="Rectangle 10"/>
          <p:cNvSpPr>
            <a:spLocks noGrp="1" noChangeArrowheads="1"/>
          </p:cNvSpPr>
          <p:nvPr>
            <p:ph type="title" idx="4294967295"/>
          </p:nvPr>
        </p:nvSpPr>
        <p:spPr>
          <a:xfrm>
            <a:off x="457200" y="685800"/>
            <a:ext cx="8229600" cy="685800"/>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Title Over Oak Grain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367"/>
                                        </p:tgtEl>
                                        <p:attrNameLst>
                                          <p:attrName>style.visibility</p:attrName>
                                        </p:attrNameLst>
                                      </p:cBhvr>
                                      <p:to>
                                        <p:strVal val="visible"/>
                                      </p:to>
                                    </p:set>
                                    <p:anim calcmode="lin" valueType="num">
                                      <p:cBhvr>
                                        <p:cTn id="7" dur="500" fill="hold"/>
                                        <p:tgtEl>
                                          <p:spTgt spid="15367"/>
                                        </p:tgtEl>
                                        <p:attrNameLst>
                                          <p:attrName>ppt_w</p:attrName>
                                        </p:attrNameLst>
                                      </p:cBhvr>
                                      <p:tavLst>
                                        <p:tav tm="0">
                                          <p:val>
                                            <p:fltVal val="0"/>
                                          </p:val>
                                        </p:tav>
                                        <p:tav tm="100000">
                                          <p:val>
                                            <p:strVal val="#ppt_w"/>
                                          </p:val>
                                        </p:tav>
                                      </p:tavLst>
                                    </p:anim>
                                    <p:anim calcmode="lin" valueType="num">
                                      <p:cBhvr>
                                        <p:cTn id="8" dur="500" fill="hold"/>
                                        <p:tgtEl>
                                          <p:spTgt spid="15367"/>
                                        </p:tgtEl>
                                        <p:attrNameLst>
                                          <p:attrName>ppt_h</p:attrName>
                                        </p:attrNameLst>
                                      </p:cBhvr>
                                      <p:tavLst>
                                        <p:tav tm="0">
                                          <p:val>
                                            <p:fltVal val="0"/>
                                          </p:val>
                                        </p:tav>
                                        <p:tav tm="100000">
                                          <p:val>
                                            <p:strVal val="#ppt_h"/>
                                          </p:val>
                                        </p:tav>
                                      </p:tavLst>
                                    </p:anim>
                                    <p:anim calcmode="lin" valueType="num">
                                      <p:cBhvr>
                                        <p:cTn id="9" dur="500" fill="hold"/>
                                        <p:tgtEl>
                                          <p:spTgt spid="15367"/>
                                        </p:tgtEl>
                                        <p:attrNameLst>
                                          <p:attrName>style.rotation</p:attrName>
                                        </p:attrNameLst>
                                      </p:cBhvr>
                                      <p:tavLst>
                                        <p:tav tm="0">
                                          <p:val>
                                            <p:fltVal val="360"/>
                                          </p:val>
                                        </p:tav>
                                        <p:tav tm="100000">
                                          <p:val>
                                            <p:fltVal val="0"/>
                                          </p:val>
                                        </p:tav>
                                      </p:tavLst>
                                    </p:anim>
                                    <p:animEffect transition="in" filter="fade">
                                      <p:cBhvr>
                                        <p:cTn id="10" dur="500"/>
                                        <p:tgtEl>
                                          <p:spTgt spid="153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7"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8449" name="Picture 2" descr="ISCBG032"/>
          <p:cNvPicPr>
            <a:picLocks noChangeAspect="1" noChangeArrowheads="1"/>
          </p:cNvPicPr>
          <p:nvPr/>
        </p:nvPicPr>
        <p:blipFill>
          <a:blip r:embed="rId3">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9" name="Text Box 11"/>
          <p:cNvSpPr txBox="1">
            <a:spLocks noChangeArrowheads="1"/>
          </p:cNvSpPr>
          <p:nvPr/>
        </p:nvSpPr>
        <p:spPr bwMode="auto">
          <a:xfrm>
            <a:off x="990600" y="1600200"/>
            <a:ext cx="6934200" cy="16160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Subtitle</a:t>
            </a:r>
          </a:p>
          <a:p>
            <a:pPr>
              <a:spcBef>
                <a:spcPct val="50000"/>
              </a:spcBef>
              <a:buFontTx/>
              <a:buChar char="•"/>
              <a:defRPr/>
            </a:pPr>
            <a:r>
              <a:rPr lang="en-US" sz="4000" b="1">
                <a:solidFill>
                  <a:schemeClr val="bg1"/>
                </a:solidFill>
                <a:latin typeface="Times New Roman" pitchFamily="-105" charset="0"/>
                <a:ea typeface="ＭＳ Ｐゴシック" pitchFamily="-105" charset="-128"/>
                <a:cs typeface="ＭＳ Ｐゴシック" pitchFamily="-105" charset="-128"/>
              </a:rPr>
              <a:t> Bullet</a:t>
            </a:r>
          </a:p>
        </p:txBody>
      </p:sp>
      <p:sp>
        <p:nvSpPr>
          <p:cNvPr id="1128451" name="Text Box 12"/>
          <p:cNvSpPr txBox="1">
            <a:spLocks noChangeArrowheads="1"/>
          </p:cNvSpPr>
          <p:nvPr/>
        </p:nvSpPr>
        <p:spPr bwMode="auto">
          <a:xfrm>
            <a:off x="8077200" y="76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chemeClr val="bg1"/>
                </a:solidFill>
              </a:rPr>
              <a:t>186e</a:t>
            </a:r>
          </a:p>
        </p:txBody>
      </p:sp>
      <p:sp>
        <p:nvSpPr>
          <p:cNvPr id="1128452" name="Rectangle 14"/>
          <p:cNvSpPr>
            <a:spLocks noGrp="1" noChangeArrowheads="1"/>
          </p:cNvSpPr>
          <p:nvPr>
            <p:ph type="title" idx="4294967295"/>
          </p:nvPr>
        </p:nvSpPr>
        <p:spPr>
          <a:xfrm>
            <a:off x="457200" y="609600"/>
            <a:ext cx="8229600" cy="808038"/>
          </a:xfrm>
          <a:solidFill>
            <a:schemeClr val="accent1"/>
          </a:solidFill>
        </p:spPr>
        <p:txBody>
          <a:bodyPr/>
          <a:lstStyle/>
          <a:p>
            <a:pPr eaLnBrk="1" hangingPunct="1"/>
            <a:r>
              <a:rPr lang="en-US" b="1">
                <a:solidFill>
                  <a:srgbClr val="FF0000"/>
                </a:solidFill>
                <a:latin typeface="Arial" charset="0"/>
                <a:ea typeface="ＭＳ Ｐゴシック" charset="0"/>
                <a:cs typeface="ＭＳ Ｐゴシック" charset="0"/>
              </a:rPr>
              <a:t>Title Over Bible</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7419"/>
                                        </p:tgtEl>
                                        <p:attrNameLst>
                                          <p:attrName>style.visibility</p:attrName>
                                        </p:attrNameLst>
                                      </p:cBhvr>
                                      <p:to>
                                        <p:strVal val="visible"/>
                                      </p:to>
                                    </p:set>
                                    <p:anim calcmode="lin" valueType="num">
                                      <p:cBhvr>
                                        <p:cTn id="7" dur="500" fill="hold"/>
                                        <p:tgtEl>
                                          <p:spTgt spid="17419"/>
                                        </p:tgtEl>
                                        <p:attrNameLst>
                                          <p:attrName>ppt_w</p:attrName>
                                        </p:attrNameLst>
                                      </p:cBhvr>
                                      <p:tavLst>
                                        <p:tav tm="0">
                                          <p:val>
                                            <p:fltVal val="0"/>
                                          </p:val>
                                        </p:tav>
                                        <p:tav tm="100000">
                                          <p:val>
                                            <p:strVal val="#ppt_w"/>
                                          </p:val>
                                        </p:tav>
                                      </p:tavLst>
                                    </p:anim>
                                    <p:anim calcmode="lin" valueType="num">
                                      <p:cBhvr>
                                        <p:cTn id="8" dur="500" fill="hold"/>
                                        <p:tgtEl>
                                          <p:spTgt spid="17419"/>
                                        </p:tgtEl>
                                        <p:attrNameLst>
                                          <p:attrName>ppt_h</p:attrName>
                                        </p:attrNameLst>
                                      </p:cBhvr>
                                      <p:tavLst>
                                        <p:tav tm="0">
                                          <p:val>
                                            <p:fltVal val="0"/>
                                          </p:val>
                                        </p:tav>
                                        <p:tav tm="100000">
                                          <p:val>
                                            <p:strVal val="#ppt_h"/>
                                          </p:val>
                                        </p:tav>
                                      </p:tavLst>
                                    </p:anim>
                                    <p:anim calcmode="lin" valueType="num">
                                      <p:cBhvr>
                                        <p:cTn id="9" dur="500" fill="hold"/>
                                        <p:tgtEl>
                                          <p:spTgt spid="17419"/>
                                        </p:tgtEl>
                                        <p:attrNameLst>
                                          <p:attrName>style.rotation</p:attrName>
                                        </p:attrNameLst>
                                      </p:cBhvr>
                                      <p:tavLst>
                                        <p:tav tm="0">
                                          <p:val>
                                            <p:fltVal val="360"/>
                                          </p:val>
                                        </p:tav>
                                        <p:tav tm="100000">
                                          <p:val>
                                            <p:fltVal val="0"/>
                                          </p:val>
                                        </p:tav>
                                      </p:tavLst>
                                    </p:anim>
                                    <p:animEffect transition="in" filter="fade">
                                      <p:cBhvr>
                                        <p:cTn id="10" dur="500"/>
                                        <p:tgtEl>
                                          <p:spTgt spid="174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497" name="Rectangle 2"/>
          <p:cNvSpPr>
            <a:spLocks noChangeArrowheads="1"/>
          </p:cNvSpPr>
          <p:nvPr/>
        </p:nvSpPr>
        <p:spPr bwMode="auto">
          <a:xfrm>
            <a:off x="4572000" y="0"/>
            <a:ext cx="4572000" cy="6858000"/>
          </a:xfrm>
          <a:prstGeom prst="rect">
            <a:avLst/>
          </a:prstGeom>
          <a:gradFill rotWithShape="0">
            <a:gsLst>
              <a:gs pos="0">
                <a:srgbClr val="545454"/>
              </a:gs>
              <a:gs pos="100000">
                <a:srgbClr val="121212"/>
              </a:gs>
            </a:gsLst>
            <a:path path="shape">
              <a:fillToRect l="50000" t="50000" r="50000" b="50000"/>
            </a:path>
          </a:gradFill>
          <a:ln w="9525">
            <a:solidFill>
              <a:schemeClr val="tx1"/>
            </a:solidFill>
            <a:miter lim="800000"/>
            <a:headEnd/>
            <a:tailEnd/>
          </a:ln>
        </p:spPr>
        <p:txBody>
          <a:bodyPr wrap="none" anchor="ctr"/>
          <a:lstStyle/>
          <a:p>
            <a:pPr eaLnBrk="0" hangingPunct="0"/>
            <a:endParaRPr lang="en-US"/>
          </a:p>
        </p:txBody>
      </p:sp>
      <p:pic>
        <p:nvPicPr>
          <p:cNvPr id="1130498" name="Picture 3" descr="ms187"/>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4572000" cy="762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6" name="Text Box 1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3087" name="Rectangle 15"/>
          <p:cNvSpPr>
            <a:spLocks noGrp="1" noChangeArrowheads="1"/>
          </p:cNvSpPr>
          <p:nvPr>
            <p:ph type="title" idx="4294967295"/>
          </p:nvPr>
        </p:nvSpPr>
        <p:spPr>
          <a:xfrm>
            <a:off x="-152400" y="45720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Contrast Over Septuagint Half</a:t>
            </a:r>
            <a:endParaRPr lang="en-US" sz="180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3089" name="Text Box 17"/>
          <p:cNvSpPr txBox="1">
            <a:spLocks noChangeArrowheads="1"/>
          </p:cNvSpPr>
          <p:nvPr/>
        </p:nvSpPr>
        <p:spPr bwMode="auto">
          <a:xfrm>
            <a:off x="4572000" y="170497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3090" name="Text Box 18"/>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3091" name="Text Box 19"/>
          <p:cNvSpPr txBox="1">
            <a:spLocks noChangeArrowheads="1"/>
          </p:cNvSpPr>
          <p:nvPr/>
        </p:nvSpPr>
        <p:spPr bwMode="auto">
          <a:xfrm>
            <a:off x="4572000" y="27114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3092" name="Text Box 20"/>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3093" name="Text Box 21"/>
          <p:cNvSpPr txBox="1">
            <a:spLocks noChangeArrowheads="1"/>
          </p:cNvSpPr>
          <p:nvPr/>
        </p:nvSpPr>
        <p:spPr bwMode="auto">
          <a:xfrm>
            <a:off x="4572000" y="37020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3094" name="Text Box 22"/>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3095" name="Text Box 23"/>
          <p:cNvSpPr txBox="1">
            <a:spLocks noChangeArrowheads="1"/>
          </p:cNvSpPr>
          <p:nvPr/>
        </p:nvSpPr>
        <p:spPr bwMode="auto">
          <a:xfrm>
            <a:off x="4572000" y="46926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3096" name="Text Box 24"/>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
        <p:nvSpPr>
          <p:cNvPr id="3097" name="Text Box 25"/>
          <p:cNvSpPr txBox="1">
            <a:spLocks noChangeArrowheads="1"/>
          </p:cNvSpPr>
          <p:nvPr/>
        </p:nvSpPr>
        <p:spPr bwMode="auto">
          <a:xfrm>
            <a:off x="4572000" y="56832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 calcmode="lin" valueType="num">
                                      <p:cBhvr>
                                        <p:cTn id="7" dur="1000" fill="hold"/>
                                        <p:tgtEl>
                                          <p:spTgt spid="3086"/>
                                        </p:tgtEl>
                                        <p:attrNameLst>
                                          <p:attrName>ppt_w</p:attrName>
                                        </p:attrNameLst>
                                      </p:cBhvr>
                                      <p:tavLst>
                                        <p:tav tm="0">
                                          <p:val>
                                            <p:fltVal val="0"/>
                                          </p:val>
                                        </p:tav>
                                        <p:tav tm="100000">
                                          <p:val>
                                            <p:strVal val="#ppt_w"/>
                                          </p:val>
                                        </p:tav>
                                      </p:tavLst>
                                    </p:anim>
                                    <p:anim calcmode="lin" valueType="num">
                                      <p:cBhvr>
                                        <p:cTn id="8" dur="1000" fill="hold"/>
                                        <p:tgtEl>
                                          <p:spTgt spid="3086"/>
                                        </p:tgtEl>
                                        <p:attrNameLst>
                                          <p:attrName>ppt_h</p:attrName>
                                        </p:attrNameLst>
                                      </p:cBhvr>
                                      <p:tavLst>
                                        <p:tav tm="0">
                                          <p:val>
                                            <p:fltVal val="0"/>
                                          </p:val>
                                        </p:tav>
                                        <p:tav tm="100000">
                                          <p:val>
                                            <p:strVal val="#ppt_h"/>
                                          </p:val>
                                        </p:tav>
                                      </p:tavLst>
                                    </p:anim>
                                    <p:anim calcmode="lin" valueType="num">
                                      <p:cBhvr>
                                        <p:cTn id="9" dur="1000" fill="hold"/>
                                        <p:tgtEl>
                                          <p:spTgt spid="30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90"/>
                                        </p:tgtEl>
                                        <p:attrNameLst>
                                          <p:attrName>style.visibility</p:attrName>
                                        </p:attrNameLst>
                                      </p:cBhvr>
                                      <p:to>
                                        <p:strVal val="visible"/>
                                      </p:to>
                                    </p:set>
                                    <p:anim calcmode="lin" valueType="num">
                                      <p:cBhvr>
                                        <p:cTn id="15" dur="1000" fill="hold"/>
                                        <p:tgtEl>
                                          <p:spTgt spid="3090"/>
                                        </p:tgtEl>
                                        <p:attrNameLst>
                                          <p:attrName>ppt_w</p:attrName>
                                        </p:attrNameLst>
                                      </p:cBhvr>
                                      <p:tavLst>
                                        <p:tav tm="0">
                                          <p:val>
                                            <p:fltVal val="0"/>
                                          </p:val>
                                        </p:tav>
                                        <p:tav tm="100000">
                                          <p:val>
                                            <p:strVal val="#ppt_w"/>
                                          </p:val>
                                        </p:tav>
                                      </p:tavLst>
                                    </p:anim>
                                    <p:anim calcmode="lin" valueType="num">
                                      <p:cBhvr>
                                        <p:cTn id="16" dur="1000" fill="hold"/>
                                        <p:tgtEl>
                                          <p:spTgt spid="3090"/>
                                        </p:tgtEl>
                                        <p:attrNameLst>
                                          <p:attrName>ppt_h</p:attrName>
                                        </p:attrNameLst>
                                      </p:cBhvr>
                                      <p:tavLst>
                                        <p:tav tm="0">
                                          <p:val>
                                            <p:fltVal val="0"/>
                                          </p:val>
                                        </p:tav>
                                        <p:tav tm="100000">
                                          <p:val>
                                            <p:strVal val="#ppt_h"/>
                                          </p:val>
                                        </p:tav>
                                      </p:tavLst>
                                    </p:anim>
                                    <p:anim calcmode="lin" valueType="num">
                                      <p:cBhvr>
                                        <p:cTn id="17" dur="1000" fill="hold"/>
                                        <p:tgtEl>
                                          <p:spTgt spid="3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anim calcmode="lin" valueType="num">
                                      <p:cBhvr>
                                        <p:cTn id="23" dur="1000" fill="hold"/>
                                        <p:tgtEl>
                                          <p:spTgt spid="3091"/>
                                        </p:tgtEl>
                                        <p:attrNameLst>
                                          <p:attrName>ppt_w</p:attrName>
                                        </p:attrNameLst>
                                      </p:cBhvr>
                                      <p:tavLst>
                                        <p:tav tm="0">
                                          <p:val>
                                            <p:fltVal val="0"/>
                                          </p:val>
                                        </p:tav>
                                        <p:tav tm="100000">
                                          <p:val>
                                            <p:strVal val="#ppt_w"/>
                                          </p:val>
                                        </p:tav>
                                      </p:tavLst>
                                    </p:anim>
                                    <p:anim calcmode="lin" valueType="num">
                                      <p:cBhvr>
                                        <p:cTn id="24" dur="1000" fill="hold"/>
                                        <p:tgtEl>
                                          <p:spTgt spid="3091"/>
                                        </p:tgtEl>
                                        <p:attrNameLst>
                                          <p:attrName>ppt_h</p:attrName>
                                        </p:attrNameLst>
                                      </p:cBhvr>
                                      <p:tavLst>
                                        <p:tav tm="0">
                                          <p:val>
                                            <p:fltVal val="0"/>
                                          </p:val>
                                        </p:tav>
                                        <p:tav tm="100000">
                                          <p:val>
                                            <p:strVal val="#ppt_h"/>
                                          </p:val>
                                        </p:tav>
                                      </p:tavLst>
                                    </p:anim>
                                    <p:anim calcmode="lin" valueType="num">
                                      <p:cBhvr>
                                        <p:cTn id="25" dur="1000" fill="hold"/>
                                        <p:tgtEl>
                                          <p:spTgt spid="30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92"/>
                                        </p:tgtEl>
                                        <p:attrNameLst>
                                          <p:attrName>style.visibility</p:attrName>
                                        </p:attrNameLst>
                                      </p:cBhvr>
                                      <p:to>
                                        <p:strVal val="visible"/>
                                      </p:to>
                                    </p:set>
                                    <p:anim calcmode="lin" valueType="num">
                                      <p:cBhvr>
                                        <p:cTn id="31" dur="1000" fill="hold"/>
                                        <p:tgtEl>
                                          <p:spTgt spid="3092"/>
                                        </p:tgtEl>
                                        <p:attrNameLst>
                                          <p:attrName>ppt_w</p:attrName>
                                        </p:attrNameLst>
                                      </p:cBhvr>
                                      <p:tavLst>
                                        <p:tav tm="0">
                                          <p:val>
                                            <p:fltVal val="0"/>
                                          </p:val>
                                        </p:tav>
                                        <p:tav tm="100000">
                                          <p:val>
                                            <p:strVal val="#ppt_w"/>
                                          </p:val>
                                        </p:tav>
                                      </p:tavLst>
                                    </p:anim>
                                    <p:anim calcmode="lin" valueType="num">
                                      <p:cBhvr>
                                        <p:cTn id="32" dur="1000" fill="hold"/>
                                        <p:tgtEl>
                                          <p:spTgt spid="3092"/>
                                        </p:tgtEl>
                                        <p:attrNameLst>
                                          <p:attrName>ppt_h</p:attrName>
                                        </p:attrNameLst>
                                      </p:cBhvr>
                                      <p:tavLst>
                                        <p:tav tm="0">
                                          <p:val>
                                            <p:fltVal val="0"/>
                                          </p:val>
                                        </p:tav>
                                        <p:tav tm="100000">
                                          <p:val>
                                            <p:strVal val="#ppt_h"/>
                                          </p:val>
                                        </p:tav>
                                      </p:tavLst>
                                    </p:anim>
                                    <p:anim calcmode="lin" valueType="num">
                                      <p:cBhvr>
                                        <p:cTn id="33" dur="1000" fill="hold"/>
                                        <p:tgtEl>
                                          <p:spTgt spid="309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93"/>
                                        </p:tgtEl>
                                        <p:attrNameLst>
                                          <p:attrName>style.visibility</p:attrName>
                                        </p:attrNameLst>
                                      </p:cBhvr>
                                      <p:to>
                                        <p:strVal val="visible"/>
                                      </p:to>
                                    </p:set>
                                    <p:anim calcmode="lin" valueType="num">
                                      <p:cBhvr>
                                        <p:cTn id="39" dur="1000" fill="hold"/>
                                        <p:tgtEl>
                                          <p:spTgt spid="3093"/>
                                        </p:tgtEl>
                                        <p:attrNameLst>
                                          <p:attrName>ppt_w</p:attrName>
                                        </p:attrNameLst>
                                      </p:cBhvr>
                                      <p:tavLst>
                                        <p:tav tm="0">
                                          <p:val>
                                            <p:fltVal val="0"/>
                                          </p:val>
                                        </p:tav>
                                        <p:tav tm="100000">
                                          <p:val>
                                            <p:strVal val="#ppt_w"/>
                                          </p:val>
                                        </p:tav>
                                      </p:tavLst>
                                    </p:anim>
                                    <p:anim calcmode="lin" valueType="num">
                                      <p:cBhvr>
                                        <p:cTn id="40" dur="1000" fill="hold"/>
                                        <p:tgtEl>
                                          <p:spTgt spid="3093"/>
                                        </p:tgtEl>
                                        <p:attrNameLst>
                                          <p:attrName>ppt_h</p:attrName>
                                        </p:attrNameLst>
                                      </p:cBhvr>
                                      <p:tavLst>
                                        <p:tav tm="0">
                                          <p:val>
                                            <p:fltVal val="0"/>
                                          </p:val>
                                        </p:tav>
                                        <p:tav tm="100000">
                                          <p:val>
                                            <p:strVal val="#ppt_h"/>
                                          </p:val>
                                        </p:tav>
                                      </p:tavLst>
                                    </p:anim>
                                    <p:anim calcmode="lin" valueType="num">
                                      <p:cBhvr>
                                        <p:cTn id="41" dur="1000" fill="hold"/>
                                        <p:tgtEl>
                                          <p:spTgt spid="309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94"/>
                                        </p:tgtEl>
                                        <p:attrNameLst>
                                          <p:attrName>style.visibility</p:attrName>
                                        </p:attrNameLst>
                                      </p:cBhvr>
                                      <p:to>
                                        <p:strVal val="visible"/>
                                      </p:to>
                                    </p:set>
                                    <p:anim calcmode="lin" valueType="num">
                                      <p:cBhvr>
                                        <p:cTn id="47" dur="1000" fill="hold"/>
                                        <p:tgtEl>
                                          <p:spTgt spid="3094"/>
                                        </p:tgtEl>
                                        <p:attrNameLst>
                                          <p:attrName>ppt_w</p:attrName>
                                        </p:attrNameLst>
                                      </p:cBhvr>
                                      <p:tavLst>
                                        <p:tav tm="0">
                                          <p:val>
                                            <p:fltVal val="0"/>
                                          </p:val>
                                        </p:tav>
                                        <p:tav tm="100000">
                                          <p:val>
                                            <p:strVal val="#ppt_w"/>
                                          </p:val>
                                        </p:tav>
                                      </p:tavLst>
                                    </p:anim>
                                    <p:anim calcmode="lin" valueType="num">
                                      <p:cBhvr>
                                        <p:cTn id="48" dur="1000" fill="hold"/>
                                        <p:tgtEl>
                                          <p:spTgt spid="3094"/>
                                        </p:tgtEl>
                                        <p:attrNameLst>
                                          <p:attrName>ppt_h</p:attrName>
                                        </p:attrNameLst>
                                      </p:cBhvr>
                                      <p:tavLst>
                                        <p:tav tm="0">
                                          <p:val>
                                            <p:fltVal val="0"/>
                                          </p:val>
                                        </p:tav>
                                        <p:tav tm="100000">
                                          <p:val>
                                            <p:strVal val="#ppt_h"/>
                                          </p:val>
                                        </p:tav>
                                      </p:tavLst>
                                    </p:anim>
                                    <p:anim calcmode="lin" valueType="num">
                                      <p:cBhvr>
                                        <p:cTn id="49" dur="1000" fill="hold"/>
                                        <p:tgtEl>
                                          <p:spTgt spid="309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95"/>
                                        </p:tgtEl>
                                        <p:attrNameLst>
                                          <p:attrName>style.visibility</p:attrName>
                                        </p:attrNameLst>
                                      </p:cBhvr>
                                      <p:to>
                                        <p:strVal val="visible"/>
                                      </p:to>
                                    </p:set>
                                    <p:anim calcmode="lin" valueType="num">
                                      <p:cBhvr>
                                        <p:cTn id="55" dur="1000" fill="hold"/>
                                        <p:tgtEl>
                                          <p:spTgt spid="3095"/>
                                        </p:tgtEl>
                                        <p:attrNameLst>
                                          <p:attrName>ppt_w</p:attrName>
                                        </p:attrNameLst>
                                      </p:cBhvr>
                                      <p:tavLst>
                                        <p:tav tm="0">
                                          <p:val>
                                            <p:fltVal val="0"/>
                                          </p:val>
                                        </p:tav>
                                        <p:tav tm="100000">
                                          <p:val>
                                            <p:strVal val="#ppt_w"/>
                                          </p:val>
                                        </p:tav>
                                      </p:tavLst>
                                    </p:anim>
                                    <p:anim calcmode="lin" valueType="num">
                                      <p:cBhvr>
                                        <p:cTn id="56" dur="1000" fill="hold"/>
                                        <p:tgtEl>
                                          <p:spTgt spid="3095"/>
                                        </p:tgtEl>
                                        <p:attrNameLst>
                                          <p:attrName>ppt_h</p:attrName>
                                        </p:attrNameLst>
                                      </p:cBhvr>
                                      <p:tavLst>
                                        <p:tav tm="0">
                                          <p:val>
                                            <p:fltVal val="0"/>
                                          </p:val>
                                        </p:tav>
                                        <p:tav tm="100000">
                                          <p:val>
                                            <p:strVal val="#ppt_h"/>
                                          </p:val>
                                        </p:tav>
                                      </p:tavLst>
                                    </p:anim>
                                    <p:anim calcmode="lin" valueType="num">
                                      <p:cBhvr>
                                        <p:cTn id="57" dur="1000" fill="hold"/>
                                        <p:tgtEl>
                                          <p:spTgt spid="309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96"/>
                                        </p:tgtEl>
                                        <p:attrNameLst>
                                          <p:attrName>style.visibility</p:attrName>
                                        </p:attrNameLst>
                                      </p:cBhvr>
                                      <p:to>
                                        <p:strVal val="visible"/>
                                      </p:to>
                                    </p:set>
                                    <p:anim calcmode="lin" valueType="num">
                                      <p:cBhvr>
                                        <p:cTn id="63" dur="1000" fill="hold"/>
                                        <p:tgtEl>
                                          <p:spTgt spid="3096"/>
                                        </p:tgtEl>
                                        <p:attrNameLst>
                                          <p:attrName>ppt_w</p:attrName>
                                        </p:attrNameLst>
                                      </p:cBhvr>
                                      <p:tavLst>
                                        <p:tav tm="0">
                                          <p:val>
                                            <p:fltVal val="0"/>
                                          </p:val>
                                        </p:tav>
                                        <p:tav tm="100000">
                                          <p:val>
                                            <p:strVal val="#ppt_w"/>
                                          </p:val>
                                        </p:tav>
                                      </p:tavLst>
                                    </p:anim>
                                    <p:anim calcmode="lin" valueType="num">
                                      <p:cBhvr>
                                        <p:cTn id="64" dur="1000" fill="hold"/>
                                        <p:tgtEl>
                                          <p:spTgt spid="3096"/>
                                        </p:tgtEl>
                                        <p:attrNameLst>
                                          <p:attrName>ppt_h</p:attrName>
                                        </p:attrNameLst>
                                      </p:cBhvr>
                                      <p:tavLst>
                                        <p:tav tm="0">
                                          <p:val>
                                            <p:fltVal val="0"/>
                                          </p:val>
                                        </p:tav>
                                        <p:tav tm="100000">
                                          <p:val>
                                            <p:strVal val="#ppt_h"/>
                                          </p:val>
                                        </p:tav>
                                      </p:tavLst>
                                    </p:anim>
                                    <p:anim calcmode="lin" valueType="num">
                                      <p:cBhvr>
                                        <p:cTn id="65" dur="1000" fill="hold"/>
                                        <p:tgtEl>
                                          <p:spTgt spid="309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097"/>
                                        </p:tgtEl>
                                        <p:attrNameLst>
                                          <p:attrName>style.visibility</p:attrName>
                                        </p:attrNameLst>
                                      </p:cBhvr>
                                      <p:to>
                                        <p:strVal val="visible"/>
                                      </p:to>
                                    </p:set>
                                    <p:anim calcmode="lin" valueType="num">
                                      <p:cBhvr>
                                        <p:cTn id="71" dur="1000" fill="hold"/>
                                        <p:tgtEl>
                                          <p:spTgt spid="3097"/>
                                        </p:tgtEl>
                                        <p:attrNameLst>
                                          <p:attrName>ppt_w</p:attrName>
                                        </p:attrNameLst>
                                      </p:cBhvr>
                                      <p:tavLst>
                                        <p:tav tm="0">
                                          <p:val>
                                            <p:fltVal val="0"/>
                                          </p:val>
                                        </p:tav>
                                        <p:tav tm="100000">
                                          <p:val>
                                            <p:strVal val="#ppt_w"/>
                                          </p:val>
                                        </p:tav>
                                      </p:tavLst>
                                    </p:anim>
                                    <p:anim calcmode="lin" valueType="num">
                                      <p:cBhvr>
                                        <p:cTn id="72" dur="1000" fill="hold"/>
                                        <p:tgtEl>
                                          <p:spTgt spid="3097"/>
                                        </p:tgtEl>
                                        <p:attrNameLst>
                                          <p:attrName>ppt_h</p:attrName>
                                        </p:attrNameLst>
                                      </p:cBhvr>
                                      <p:tavLst>
                                        <p:tav tm="0">
                                          <p:val>
                                            <p:fltVal val="0"/>
                                          </p:val>
                                        </p:tav>
                                        <p:tav tm="100000">
                                          <p:val>
                                            <p:strVal val="#ppt_h"/>
                                          </p:val>
                                        </p:tav>
                                      </p:tavLst>
                                    </p:anim>
                                    <p:anim calcmode="lin" valueType="num">
                                      <p:cBhvr>
                                        <p:cTn id="73"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p:bldP spid="3090" grpId="0"/>
      <p:bldP spid="3091" grpId="0"/>
      <p:bldP spid="3092" grpId="0"/>
      <p:bldP spid="3093" grpId="0"/>
      <p:bldP spid="3094" grpId="0"/>
      <p:bldP spid="3095" grpId="0"/>
      <p:bldP spid="3096" grpId="0"/>
      <p:bldP spid="3097"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ChangeArrowheads="1"/>
          </p:cNvSpPr>
          <p:nvPr/>
        </p:nvSpPr>
        <p:spPr bwMode="auto">
          <a:xfrm>
            <a:off x="4572000" y="0"/>
            <a:ext cx="4572000" cy="6858000"/>
          </a:xfrm>
          <a:prstGeom prst="rect">
            <a:avLst/>
          </a:prstGeom>
          <a:solidFill>
            <a:schemeClr val="accent6"/>
          </a:solidFill>
          <a:ln w="9525">
            <a:solidFill>
              <a:schemeClr val="tx1"/>
            </a:solidFill>
            <a:miter lim="800000"/>
            <a:headEnd/>
            <a:tailEnd/>
          </a:ln>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pic>
        <p:nvPicPr>
          <p:cNvPr id="1132546" name="Picture 3" descr="ms187"/>
          <p:cNvPicPr>
            <a:picLocks noChangeAspect="1" noChangeArrowheads="1"/>
          </p:cNvPicPr>
          <p:nvPr/>
        </p:nvPicPr>
        <p:blipFill>
          <a:blip r:embed="rId3">
            <a:lum bright="-12000"/>
            <a:extLst>
              <a:ext uri="{28A0092B-C50C-407E-A947-70E740481C1C}">
                <a14:useLocalDpi xmlns:a14="http://schemas.microsoft.com/office/drawing/2010/main" val="0"/>
              </a:ext>
            </a:extLst>
          </a:blip>
          <a:srcRect b="10001"/>
          <a:stretch>
            <a:fillRect/>
          </a:stretch>
        </p:blipFill>
        <p:spPr bwMode="auto">
          <a:xfrm>
            <a:off x="0" y="0"/>
            <a:ext cx="4572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152400" y="0"/>
            <a:ext cx="9296400" cy="990600"/>
          </a:xfrm>
          <a:gradFill rotWithShape="0">
            <a:gsLst>
              <a:gs pos="0">
                <a:schemeClr val="tx2"/>
              </a:gs>
              <a:gs pos="100000">
                <a:schemeClr val="tx2">
                  <a:gamma/>
                  <a:shade val="46275"/>
                  <a:invGamma/>
                  <a:alpha val="3999"/>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7 Contrasts</a:t>
            </a:r>
            <a:endParaRPr lang="en-US" sz="1800">
              <a:solidFill>
                <a:schemeClr val="bg1"/>
              </a:solidFill>
              <a:latin typeface="Arial" charset="0"/>
              <a:ea typeface="ＭＳ Ｐゴシック" charset="0"/>
              <a:cs typeface="ＭＳ Ｐゴシック" charset="0"/>
            </a:endParaRPr>
          </a:p>
        </p:txBody>
      </p:sp>
      <p:sp>
        <p:nvSpPr>
          <p:cNvPr id="3086" name="Text Box 1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3088" name="Text Box 16"/>
          <p:cNvSpPr txBox="1">
            <a:spLocks noChangeArrowheads="1"/>
          </p:cNvSpPr>
          <p:nvPr/>
        </p:nvSpPr>
        <p:spPr bwMode="auto">
          <a:xfrm>
            <a:off x="304800" y="914400"/>
            <a:ext cx="4038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3089" name="Text Box 17"/>
          <p:cNvSpPr txBox="1">
            <a:spLocks noChangeArrowheads="1"/>
          </p:cNvSpPr>
          <p:nvPr/>
        </p:nvSpPr>
        <p:spPr bwMode="auto">
          <a:xfrm>
            <a:off x="4572000" y="9144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3090" name="Text Box 18"/>
          <p:cNvSpPr txBox="1">
            <a:spLocks noChangeArrowheads="1"/>
          </p:cNvSpPr>
          <p:nvPr/>
        </p:nvSpPr>
        <p:spPr bwMode="auto">
          <a:xfrm>
            <a:off x="304800" y="160020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3091" name="Text Box 19"/>
          <p:cNvSpPr txBox="1">
            <a:spLocks noChangeArrowheads="1"/>
          </p:cNvSpPr>
          <p:nvPr/>
        </p:nvSpPr>
        <p:spPr bwMode="auto">
          <a:xfrm>
            <a:off x="4572000" y="16002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3092" name="Text Box 20"/>
          <p:cNvSpPr txBox="1">
            <a:spLocks noChangeArrowheads="1"/>
          </p:cNvSpPr>
          <p:nvPr/>
        </p:nvSpPr>
        <p:spPr bwMode="auto">
          <a:xfrm>
            <a:off x="304800" y="228600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3093" name="Text Box 21"/>
          <p:cNvSpPr txBox="1">
            <a:spLocks noChangeArrowheads="1"/>
          </p:cNvSpPr>
          <p:nvPr/>
        </p:nvSpPr>
        <p:spPr bwMode="auto">
          <a:xfrm>
            <a:off x="4572000" y="22860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3094" name="Text Box 22"/>
          <p:cNvSpPr txBox="1">
            <a:spLocks noChangeArrowheads="1"/>
          </p:cNvSpPr>
          <p:nvPr/>
        </p:nvSpPr>
        <p:spPr bwMode="auto">
          <a:xfrm>
            <a:off x="304800" y="297180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3095" name="Text Box 23"/>
          <p:cNvSpPr txBox="1">
            <a:spLocks noChangeArrowheads="1"/>
          </p:cNvSpPr>
          <p:nvPr/>
        </p:nvSpPr>
        <p:spPr bwMode="auto">
          <a:xfrm>
            <a:off x="4572000" y="29718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3096" name="Text Box 24"/>
          <p:cNvSpPr txBox="1">
            <a:spLocks noChangeArrowheads="1"/>
          </p:cNvSpPr>
          <p:nvPr/>
        </p:nvSpPr>
        <p:spPr bwMode="auto">
          <a:xfrm>
            <a:off x="304800" y="365760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
        <p:nvSpPr>
          <p:cNvPr id="3097" name="Text Box 25"/>
          <p:cNvSpPr txBox="1">
            <a:spLocks noChangeArrowheads="1"/>
          </p:cNvSpPr>
          <p:nvPr/>
        </p:nvSpPr>
        <p:spPr bwMode="auto">
          <a:xfrm>
            <a:off x="4572000" y="36576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
        <p:nvSpPr>
          <p:cNvPr id="16" name="Text Box 24"/>
          <p:cNvSpPr txBox="1">
            <a:spLocks noChangeArrowheads="1"/>
          </p:cNvSpPr>
          <p:nvPr/>
        </p:nvSpPr>
        <p:spPr bwMode="auto">
          <a:xfrm>
            <a:off x="304800" y="438785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5a</a:t>
            </a:r>
            <a:endParaRPr lang="en-US" sz="2800" b="1" i="1">
              <a:solidFill>
                <a:schemeClr val="bg1"/>
              </a:solidFill>
              <a:latin typeface="Times New Roman" charset="0"/>
            </a:endParaRPr>
          </a:p>
        </p:txBody>
      </p:sp>
      <p:sp>
        <p:nvSpPr>
          <p:cNvPr id="17" name="Text Box 25"/>
          <p:cNvSpPr txBox="1">
            <a:spLocks noChangeArrowheads="1"/>
          </p:cNvSpPr>
          <p:nvPr/>
        </p:nvSpPr>
        <p:spPr bwMode="auto">
          <a:xfrm>
            <a:off x="4572000" y="438785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5b</a:t>
            </a:r>
            <a:endParaRPr lang="en-US" sz="2800" b="1" i="1">
              <a:solidFill>
                <a:schemeClr val="bg1"/>
              </a:solidFill>
              <a:latin typeface="Times New Roman" charset="0"/>
            </a:endParaRPr>
          </a:p>
        </p:txBody>
      </p:sp>
      <p:sp>
        <p:nvSpPr>
          <p:cNvPr id="18" name="Text Box 24"/>
          <p:cNvSpPr txBox="1">
            <a:spLocks noChangeArrowheads="1"/>
          </p:cNvSpPr>
          <p:nvPr/>
        </p:nvSpPr>
        <p:spPr bwMode="auto">
          <a:xfrm>
            <a:off x="304800" y="510540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6a</a:t>
            </a:r>
            <a:endParaRPr lang="en-US" sz="2800" b="1" i="1">
              <a:solidFill>
                <a:schemeClr val="bg1"/>
              </a:solidFill>
              <a:latin typeface="Times New Roman" charset="0"/>
            </a:endParaRPr>
          </a:p>
        </p:txBody>
      </p:sp>
      <p:sp>
        <p:nvSpPr>
          <p:cNvPr id="19" name="Text Box 25"/>
          <p:cNvSpPr txBox="1">
            <a:spLocks noChangeArrowheads="1"/>
          </p:cNvSpPr>
          <p:nvPr/>
        </p:nvSpPr>
        <p:spPr bwMode="auto">
          <a:xfrm>
            <a:off x="4572000" y="510540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6b</a:t>
            </a:r>
            <a:endParaRPr lang="en-US" sz="2800" b="1" i="1">
              <a:solidFill>
                <a:schemeClr val="bg1"/>
              </a:solidFill>
              <a:latin typeface="Times New Roman" charset="0"/>
            </a:endParaRPr>
          </a:p>
        </p:txBody>
      </p:sp>
      <p:sp>
        <p:nvSpPr>
          <p:cNvPr id="20" name="Text Box 24"/>
          <p:cNvSpPr txBox="1">
            <a:spLocks noChangeArrowheads="1"/>
          </p:cNvSpPr>
          <p:nvPr/>
        </p:nvSpPr>
        <p:spPr bwMode="auto">
          <a:xfrm>
            <a:off x="304800" y="5835650"/>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7a</a:t>
            </a:r>
            <a:endParaRPr lang="en-US" sz="2800" b="1" i="1">
              <a:solidFill>
                <a:schemeClr val="bg1"/>
              </a:solidFill>
              <a:latin typeface="Times New Roman" charset="0"/>
            </a:endParaRPr>
          </a:p>
        </p:txBody>
      </p:sp>
      <p:sp>
        <p:nvSpPr>
          <p:cNvPr id="21" name="Text Box 25"/>
          <p:cNvSpPr txBox="1">
            <a:spLocks noChangeArrowheads="1"/>
          </p:cNvSpPr>
          <p:nvPr/>
        </p:nvSpPr>
        <p:spPr bwMode="auto">
          <a:xfrm>
            <a:off x="4572000" y="5835650"/>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7b</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86"/>
                                        </p:tgtEl>
                                        <p:attrNameLst>
                                          <p:attrName>style.visibility</p:attrName>
                                        </p:attrNameLst>
                                      </p:cBhvr>
                                      <p:to>
                                        <p:strVal val="visible"/>
                                      </p:to>
                                    </p:set>
                                    <p:anim calcmode="lin" valueType="num">
                                      <p:cBhvr>
                                        <p:cTn id="7" dur="1000" fill="hold"/>
                                        <p:tgtEl>
                                          <p:spTgt spid="3086"/>
                                        </p:tgtEl>
                                        <p:attrNameLst>
                                          <p:attrName>ppt_w</p:attrName>
                                        </p:attrNameLst>
                                      </p:cBhvr>
                                      <p:tavLst>
                                        <p:tav tm="0">
                                          <p:val>
                                            <p:fltVal val="0"/>
                                          </p:val>
                                        </p:tav>
                                        <p:tav tm="100000">
                                          <p:val>
                                            <p:strVal val="#ppt_w"/>
                                          </p:val>
                                        </p:tav>
                                      </p:tavLst>
                                    </p:anim>
                                    <p:anim calcmode="lin" valueType="num">
                                      <p:cBhvr>
                                        <p:cTn id="8" dur="1000" fill="hold"/>
                                        <p:tgtEl>
                                          <p:spTgt spid="3086"/>
                                        </p:tgtEl>
                                        <p:attrNameLst>
                                          <p:attrName>ppt_h</p:attrName>
                                        </p:attrNameLst>
                                      </p:cBhvr>
                                      <p:tavLst>
                                        <p:tav tm="0">
                                          <p:val>
                                            <p:fltVal val="0"/>
                                          </p:val>
                                        </p:tav>
                                        <p:tav tm="100000">
                                          <p:val>
                                            <p:strVal val="#ppt_h"/>
                                          </p:val>
                                        </p:tav>
                                      </p:tavLst>
                                    </p:anim>
                                    <p:anim calcmode="lin" valueType="num">
                                      <p:cBhvr>
                                        <p:cTn id="9" dur="1000" fill="hold"/>
                                        <p:tgtEl>
                                          <p:spTgt spid="308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90"/>
                                        </p:tgtEl>
                                        <p:attrNameLst>
                                          <p:attrName>style.visibility</p:attrName>
                                        </p:attrNameLst>
                                      </p:cBhvr>
                                      <p:to>
                                        <p:strVal val="visible"/>
                                      </p:to>
                                    </p:set>
                                    <p:anim calcmode="lin" valueType="num">
                                      <p:cBhvr>
                                        <p:cTn id="15" dur="1000" fill="hold"/>
                                        <p:tgtEl>
                                          <p:spTgt spid="3090"/>
                                        </p:tgtEl>
                                        <p:attrNameLst>
                                          <p:attrName>ppt_w</p:attrName>
                                        </p:attrNameLst>
                                      </p:cBhvr>
                                      <p:tavLst>
                                        <p:tav tm="0">
                                          <p:val>
                                            <p:fltVal val="0"/>
                                          </p:val>
                                        </p:tav>
                                        <p:tav tm="100000">
                                          <p:val>
                                            <p:strVal val="#ppt_w"/>
                                          </p:val>
                                        </p:tav>
                                      </p:tavLst>
                                    </p:anim>
                                    <p:anim calcmode="lin" valueType="num">
                                      <p:cBhvr>
                                        <p:cTn id="16" dur="1000" fill="hold"/>
                                        <p:tgtEl>
                                          <p:spTgt spid="3090"/>
                                        </p:tgtEl>
                                        <p:attrNameLst>
                                          <p:attrName>ppt_h</p:attrName>
                                        </p:attrNameLst>
                                      </p:cBhvr>
                                      <p:tavLst>
                                        <p:tav tm="0">
                                          <p:val>
                                            <p:fltVal val="0"/>
                                          </p:val>
                                        </p:tav>
                                        <p:tav tm="100000">
                                          <p:val>
                                            <p:strVal val="#ppt_h"/>
                                          </p:val>
                                        </p:tav>
                                      </p:tavLst>
                                    </p:anim>
                                    <p:anim calcmode="lin" valueType="num">
                                      <p:cBhvr>
                                        <p:cTn id="17" dur="1000" fill="hold"/>
                                        <p:tgtEl>
                                          <p:spTgt spid="3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anim calcmode="lin" valueType="num">
                                      <p:cBhvr>
                                        <p:cTn id="23" dur="1000" fill="hold"/>
                                        <p:tgtEl>
                                          <p:spTgt spid="3091"/>
                                        </p:tgtEl>
                                        <p:attrNameLst>
                                          <p:attrName>ppt_w</p:attrName>
                                        </p:attrNameLst>
                                      </p:cBhvr>
                                      <p:tavLst>
                                        <p:tav tm="0">
                                          <p:val>
                                            <p:fltVal val="0"/>
                                          </p:val>
                                        </p:tav>
                                        <p:tav tm="100000">
                                          <p:val>
                                            <p:strVal val="#ppt_w"/>
                                          </p:val>
                                        </p:tav>
                                      </p:tavLst>
                                    </p:anim>
                                    <p:anim calcmode="lin" valueType="num">
                                      <p:cBhvr>
                                        <p:cTn id="24" dur="1000" fill="hold"/>
                                        <p:tgtEl>
                                          <p:spTgt spid="3091"/>
                                        </p:tgtEl>
                                        <p:attrNameLst>
                                          <p:attrName>ppt_h</p:attrName>
                                        </p:attrNameLst>
                                      </p:cBhvr>
                                      <p:tavLst>
                                        <p:tav tm="0">
                                          <p:val>
                                            <p:fltVal val="0"/>
                                          </p:val>
                                        </p:tav>
                                        <p:tav tm="100000">
                                          <p:val>
                                            <p:strVal val="#ppt_h"/>
                                          </p:val>
                                        </p:tav>
                                      </p:tavLst>
                                    </p:anim>
                                    <p:anim calcmode="lin" valueType="num">
                                      <p:cBhvr>
                                        <p:cTn id="25" dur="1000" fill="hold"/>
                                        <p:tgtEl>
                                          <p:spTgt spid="30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92"/>
                                        </p:tgtEl>
                                        <p:attrNameLst>
                                          <p:attrName>style.visibility</p:attrName>
                                        </p:attrNameLst>
                                      </p:cBhvr>
                                      <p:to>
                                        <p:strVal val="visible"/>
                                      </p:to>
                                    </p:set>
                                    <p:anim calcmode="lin" valueType="num">
                                      <p:cBhvr>
                                        <p:cTn id="31" dur="1000" fill="hold"/>
                                        <p:tgtEl>
                                          <p:spTgt spid="3092"/>
                                        </p:tgtEl>
                                        <p:attrNameLst>
                                          <p:attrName>ppt_w</p:attrName>
                                        </p:attrNameLst>
                                      </p:cBhvr>
                                      <p:tavLst>
                                        <p:tav tm="0">
                                          <p:val>
                                            <p:fltVal val="0"/>
                                          </p:val>
                                        </p:tav>
                                        <p:tav tm="100000">
                                          <p:val>
                                            <p:strVal val="#ppt_w"/>
                                          </p:val>
                                        </p:tav>
                                      </p:tavLst>
                                    </p:anim>
                                    <p:anim calcmode="lin" valueType="num">
                                      <p:cBhvr>
                                        <p:cTn id="32" dur="1000" fill="hold"/>
                                        <p:tgtEl>
                                          <p:spTgt spid="3092"/>
                                        </p:tgtEl>
                                        <p:attrNameLst>
                                          <p:attrName>ppt_h</p:attrName>
                                        </p:attrNameLst>
                                      </p:cBhvr>
                                      <p:tavLst>
                                        <p:tav tm="0">
                                          <p:val>
                                            <p:fltVal val="0"/>
                                          </p:val>
                                        </p:tav>
                                        <p:tav tm="100000">
                                          <p:val>
                                            <p:strVal val="#ppt_h"/>
                                          </p:val>
                                        </p:tav>
                                      </p:tavLst>
                                    </p:anim>
                                    <p:anim calcmode="lin" valueType="num">
                                      <p:cBhvr>
                                        <p:cTn id="33" dur="1000" fill="hold"/>
                                        <p:tgtEl>
                                          <p:spTgt spid="309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93"/>
                                        </p:tgtEl>
                                        <p:attrNameLst>
                                          <p:attrName>style.visibility</p:attrName>
                                        </p:attrNameLst>
                                      </p:cBhvr>
                                      <p:to>
                                        <p:strVal val="visible"/>
                                      </p:to>
                                    </p:set>
                                    <p:anim calcmode="lin" valueType="num">
                                      <p:cBhvr>
                                        <p:cTn id="39" dur="1000" fill="hold"/>
                                        <p:tgtEl>
                                          <p:spTgt spid="3093"/>
                                        </p:tgtEl>
                                        <p:attrNameLst>
                                          <p:attrName>ppt_w</p:attrName>
                                        </p:attrNameLst>
                                      </p:cBhvr>
                                      <p:tavLst>
                                        <p:tav tm="0">
                                          <p:val>
                                            <p:fltVal val="0"/>
                                          </p:val>
                                        </p:tav>
                                        <p:tav tm="100000">
                                          <p:val>
                                            <p:strVal val="#ppt_w"/>
                                          </p:val>
                                        </p:tav>
                                      </p:tavLst>
                                    </p:anim>
                                    <p:anim calcmode="lin" valueType="num">
                                      <p:cBhvr>
                                        <p:cTn id="40" dur="1000" fill="hold"/>
                                        <p:tgtEl>
                                          <p:spTgt spid="3093"/>
                                        </p:tgtEl>
                                        <p:attrNameLst>
                                          <p:attrName>ppt_h</p:attrName>
                                        </p:attrNameLst>
                                      </p:cBhvr>
                                      <p:tavLst>
                                        <p:tav tm="0">
                                          <p:val>
                                            <p:fltVal val="0"/>
                                          </p:val>
                                        </p:tav>
                                        <p:tav tm="100000">
                                          <p:val>
                                            <p:strVal val="#ppt_h"/>
                                          </p:val>
                                        </p:tav>
                                      </p:tavLst>
                                    </p:anim>
                                    <p:anim calcmode="lin" valueType="num">
                                      <p:cBhvr>
                                        <p:cTn id="41" dur="1000" fill="hold"/>
                                        <p:tgtEl>
                                          <p:spTgt spid="309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94"/>
                                        </p:tgtEl>
                                        <p:attrNameLst>
                                          <p:attrName>style.visibility</p:attrName>
                                        </p:attrNameLst>
                                      </p:cBhvr>
                                      <p:to>
                                        <p:strVal val="visible"/>
                                      </p:to>
                                    </p:set>
                                    <p:anim calcmode="lin" valueType="num">
                                      <p:cBhvr>
                                        <p:cTn id="47" dur="1000" fill="hold"/>
                                        <p:tgtEl>
                                          <p:spTgt spid="3094"/>
                                        </p:tgtEl>
                                        <p:attrNameLst>
                                          <p:attrName>ppt_w</p:attrName>
                                        </p:attrNameLst>
                                      </p:cBhvr>
                                      <p:tavLst>
                                        <p:tav tm="0">
                                          <p:val>
                                            <p:fltVal val="0"/>
                                          </p:val>
                                        </p:tav>
                                        <p:tav tm="100000">
                                          <p:val>
                                            <p:strVal val="#ppt_w"/>
                                          </p:val>
                                        </p:tav>
                                      </p:tavLst>
                                    </p:anim>
                                    <p:anim calcmode="lin" valueType="num">
                                      <p:cBhvr>
                                        <p:cTn id="48" dur="1000" fill="hold"/>
                                        <p:tgtEl>
                                          <p:spTgt spid="3094"/>
                                        </p:tgtEl>
                                        <p:attrNameLst>
                                          <p:attrName>ppt_h</p:attrName>
                                        </p:attrNameLst>
                                      </p:cBhvr>
                                      <p:tavLst>
                                        <p:tav tm="0">
                                          <p:val>
                                            <p:fltVal val="0"/>
                                          </p:val>
                                        </p:tav>
                                        <p:tav tm="100000">
                                          <p:val>
                                            <p:strVal val="#ppt_h"/>
                                          </p:val>
                                        </p:tav>
                                      </p:tavLst>
                                    </p:anim>
                                    <p:anim calcmode="lin" valueType="num">
                                      <p:cBhvr>
                                        <p:cTn id="49" dur="1000" fill="hold"/>
                                        <p:tgtEl>
                                          <p:spTgt spid="309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95"/>
                                        </p:tgtEl>
                                        <p:attrNameLst>
                                          <p:attrName>style.visibility</p:attrName>
                                        </p:attrNameLst>
                                      </p:cBhvr>
                                      <p:to>
                                        <p:strVal val="visible"/>
                                      </p:to>
                                    </p:set>
                                    <p:anim calcmode="lin" valueType="num">
                                      <p:cBhvr>
                                        <p:cTn id="55" dur="1000" fill="hold"/>
                                        <p:tgtEl>
                                          <p:spTgt spid="3095"/>
                                        </p:tgtEl>
                                        <p:attrNameLst>
                                          <p:attrName>ppt_w</p:attrName>
                                        </p:attrNameLst>
                                      </p:cBhvr>
                                      <p:tavLst>
                                        <p:tav tm="0">
                                          <p:val>
                                            <p:fltVal val="0"/>
                                          </p:val>
                                        </p:tav>
                                        <p:tav tm="100000">
                                          <p:val>
                                            <p:strVal val="#ppt_w"/>
                                          </p:val>
                                        </p:tav>
                                      </p:tavLst>
                                    </p:anim>
                                    <p:anim calcmode="lin" valueType="num">
                                      <p:cBhvr>
                                        <p:cTn id="56" dur="1000" fill="hold"/>
                                        <p:tgtEl>
                                          <p:spTgt spid="3095"/>
                                        </p:tgtEl>
                                        <p:attrNameLst>
                                          <p:attrName>ppt_h</p:attrName>
                                        </p:attrNameLst>
                                      </p:cBhvr>
                                      <p:tavLst>
                                        <p:tav tm="0">
                                          <p:val>
                                            <p:fltVal val="0"/>
                                          </p:val>
                                        </p:tav>
                                        <p:tav tm="100000">
                                          <p:val>
                                            <p:strVal val="#ppt_h"/>
                                          </p:val>
                                        </p:tav>
                                      </p:tavLst>
                                    </p:anim>
                                    <p:anim calcmode="lin" valueType="num">
                                      <p:cBhvr>
                                        <p:cTn id="57" dur="1000" fill="hold"/>
                                        <p:tgtEl>
                                          <p:spTgt spid="309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96"/>
                                        </p:tgtEl>
                                        <p:attrNameLst>
                                          <p:attrName>style.visibility</p:attrName>
                                        </p:attrNameLst>
                                      </p:cBhvr>
                                      <p:to>
                                        <p:strVal val="visible"/>
                                      </p:to>
                                    </p:set>
                                    <p:anim calcmode="lin" valueType="num">
                                      <p:cBhvr>
                                        <p:cTn id="63" dur="1000" fill="hold"/>
                                        <p:tgtEl>
                                          <p:spTgt spid="3096"/>
                                        </p:tgtEl>
                                        <p:attrNameLst>
                                          <p:attrName>ppt_w</p:attrName>
                                        </p:attrNameLst>
                                      </p:cBhvr>
                                      <p:tavLst>
                                        <p:tav tm="0">
                                          <p:val>
                                            <p:fltVal val="0"/>
                                          </p:val>
                                        </p:tav>
                                        <p:tav tm="100000">
                                          <p:val>
                                            <p:strVal val="#ppt_w"/>
                                          </p:val>
                                        </p:tav>
                                      </p:tavLst>
                                    </p:anim>
                                    <p:anim calcmode="lin" valueType="num">
                                      <p:cBhvr>
                                        <p:cTn id="64" dur="1000" fill="hold"/>
                                        <p:tgtEl>
                                          <p:spTgt spid="3096"/>
                                        </p:tgtEl>
                                        <p:attrNameLst>
                                          <p:attrName>ppt_h</p:attrName>
                                        </p:attrNameLst>
                                      </p:cBhvr>
                                      <p:tavLst>
                                        <p:tav tm="0">
                                          <p:val>
                                            <p:fltVal val="0"/>
                                          </p:val>
                                        </p:tav>
                                        <p:tav tm="100000">
                                          <p:val>
                                            <p:strVal val="#ppt_h"/>
                                          </p:val>
                                        </p:tav>
                                      </p:tavLst>
                                    </p:anim>
                                    <p:anim calcmode="lin" valueType="num">
                                      <p:cBhvr>
                                        <p:cTn id="65" dur="1000" fill="hold"/>
                                        <p:tgtEl>
                                          <p:spTgt spid="309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097"/>
                                        </p:tgtEl>
                                        <p:attrNameLst>
                                          <p:attrName>style.visibility</p:attrName>
                                        </p:attrNameLst>
                                      </p:cBhvr>
                                      <p:to>
                                        <p:strVal val="visible"/>
                                      </p:to>
                                    </p:set>
                                    <p:anim calcmode="lin" valueType="num">
                                      <p:cBhvr>
                                        <p:cTn id="71" dur="1000" fill="hold"/>
                                        <p:tgtEl>
                                          <p:spTgt spid="3097"/>
                                        </p:tgtEl>
                                        <p:attrNameLst>
                                          <p:attrName>ppt_w</p:attrName>
                                        </p:attrNameLst>
                                      </p:cBhvr>
                                      <p:tavLst>
                                        <p:tav tm="0">
                                          <p:val>
                                            <p:fltVal val="0"/>
                                          </p:val>
                                        </p:tav>
                                        <p:tav tm="100000">
                                          <p:val>
                                            <p:strVal val="#ppt_w"/>
                                          </p:val>
                                        </p:tav>
                                      </p:tavLst>
                                    </p:anim>
                                    <p:anim calcmode="lin" valueType="num">
                                      <p:cBhvr>
                                        <p:cTn id="72" dur="1000" fill="hold"/>
                                        <p:tgtEl>
                                          <p:spTgt spid="3097"/>
                                        </p:tgtEl>
                                        <p:attrNameLst>
                                          <p:attrName>ppt_h</p:attrName>
                                        </p:attrNameLst>
                                      </p:cBhvr>
                                      <p:tavLst>
                                        <p:tav tm="0">
                                          <p:val>
                                            <p:fltVal val="0"/>
                                          </p:val>
                                        </p:tav>
                                        <p:tav tm="100000">
                                          <p:val>
                                            <p:strVal val="#ppt_h"/>
                                          </p:val>
                                        </p:tav>
                                      </p:tavLst>
                                    </p:anim>
                                    <p:anim calcmode="lin" valueType="num">
                                      <p:cBhvr>
                                        <p:cTn id="73"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1000" fill="hold"/>
                                        <p:tgtEl>
                                          <p:spTgt spid="16"/>
                                        </p:tgtEl>
                                        <p:attrNameLst>
                                          <p:attrName>ppt_w</p:attrName>
                                        </p:attrNameLst>
                                      </p:cBhvr>
                                      <p:tavLst>
                                        <p:tav tm="0">
                                          <p:val>
                                            <p:fltVal val="0"/>
                                          </p:val>
                                        </p:tav>
                                        <p:tav tm="100000">
                                          <p:val>
                                            <p:strVal val="#ppt_w"/>
                                          </p:val>
                                        </p:tav>
                                      </p:tavLst>
                                    </p:anim>
                                    <p:anim calcmode="lin" valueType="num">
                                      <p:cBhvr>
                                        <p:cTn id="80" dur="1000" fill="hold"/>
                                        <p:tgtEl>
                                          <p:spTgt spid="16"/>
                                        </p:tgtEl>
                                        <p:attrNameLst>
                                          <p:attrName>ppt_h</p:attrName>
                                        </p:attrNameLst>
                                      </p:cBhvr>
                                      <p:tavLst>
                                        <p:tav tm="0">
                                          <p:val>
                                            <p:fltVal val="0"/>
                                          </p:val>
                                        </p:tav>
                                        <p:tav tm="100000">
                                          <p:val>
                                            <p:strVal val="#ppt_h"/>
                                          </p:val>
                                        </p:tav>
                                      </p:tavLst>
                                    </p:anim>
                                    <p:anim calcmode="lin" valueType="num">
                                      <p:cBhvr>
                                        <p:cTn id="8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1000" fill="hold"/>
                                        <p:tgtEl>
                                          <p:spTgt spid="17"/>
                                        </p:tgtEl>
                                        <p:attrNameLst>
                                          <p:attrName>ppt_w</p:attrName>
                                        </p:attrNameLst>
                                      </p:cBhvr>
                                      <p:tavLst>
                                        <p:tav tm="0">
                                          <p:val>
                                            <p:fltVal val="0"/>
                                          </p:val>
                                        </p:tav>
                                        <p:tav tm="100000">
                                          <p:val>
                                            <p:strVal val="#ppt_w"/>
                                          </p:val>
                                        </p:tav>
                                      </p:tavLst>
                                    </p:anim>
                                    <p:anim calcmode="lin" valueType="num">
                                      <p:cBhvr>
                                        <p:cTn id="88" dur="1000" fill="hold"/>
                                        <p:tgtEl>
                                          <p:spTgt spid="17"/>
                                        </p:tgtEl>
                                        <p:attrNameLst>
                                          <p:attrName>ppt_h</p:attrName>
                                        </p:attrNameLst>
                                      </p:cBhvr>
                                      <p:tavLst>
                                        <p:tav tm="0">
                                          <p:val>
                                            <p:fltVal val="0"/>
                                          </p:val>
                                        </p:tav>
                                        <p:tav tm="100000">
                                          <p:val>
                                            <p:strVal val="#ppt_h"/>
                                          </p:val>
                                        </p:tav>
                                      </p:tavLst>
                                    </p:anim>
                                    <p:anim calcmode="lin" valueType="num">
                                      <p:cBhvr>
                                        <p:cTn id="8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1000" fill="hold"/>
                                        <p:tgtEl>
                                          <p:spTgt spid="18"/>
                                        </p:tgtEl>
                                        <p:attrNameLst>
                                          <p:attrName>ppt_w</p:attrName>
                                        </p:attrNameLst>
                                      </p:cBhvr>
                                      <p:tavLst>
                                        <p:tav tm="0">
                                          <p:val>
                                            <p:fltVal val="0"/>
                                          </p:val>
                                        </p:tav>
                                        <p:tav tm="100000">
                                          <p:val>
                                            <p:strVal val="#ppt_w"/>
                                          </p:val>
                                        </p:tav>
                                      </p:tavLst>
                                    </p:anim>
                                    <p:anim calcmode="lin" valueType="num">
                                      <p:cBhvr>
                                        <p:cTn id="96" dur="1000" fill="hold"/>
                                        <p:tgtEl>
                                          <p:spTgt spid="18"/>
                                        </p:tgtEl>
                                        <p:attrNameLst>
                                          <p:attrName>ppt_h</p:attrName>
                                        </p:attrNameLst>
                                      </p:cBhvr>
                                      <p:tavLst>
                                        <p:tav tm="0">
                                          <p:val>
                                            <p:fltVal val="0"/>
                                          </p:val>
                                        </p:tav>
                                        <p:tav tm="100000">
                                          <p:val>
                                            <p:strVal val="#ppt_h"/>
                                          </p:val>
                                        </p:tav>
                                      </p:tavLst>
                                    </p:anim>
                                    <p:anim calcmode="lin" valueType="num">
                                      <p:cBhvr>
                                        <p:cTn id="9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anim calcmode="lin" valueType="num">
                                      <p:cBhvr>
                                        <p:cTn id="111" dur="1000" fill="hold"/>
                                        <p:tgtEl>
                                          <p:spTgt spid="20"/>
                                        </p:tgtEl>
                                        <p:attrNameLst>
                                          <p:attrName>ppt_w</p:attrName>
                                        </p:attrNameLst>
                                      </p:cBhvr>
                                      <p:tavLst>
                                        <p:tav tm="0">
                                          <p:val>
                                            <p:fltVal val="0"/>
                                          </p:val>
                                        </p:tav>
                                        <p:tav tm="100000">
                                          <p:val>
                                            <p:strVal val="#ppt_w"/>
                                          </p:val>
                                        </p:tav>
                                      </p:tavLst>
                                    </p:anim>
                                    <p:anim calcmode="lin" valueType="num">
                                      <p:cBhvr>
                                        <p:cTn id="112" dur="1000" fill="hold"/>
                                        <p:tgtEl>
                                          <p:spTgt spid="20"/>
                                        </p:tgtEl>
                                        <p:attrNameLst>
                                          <p:attrName>ppt_h</p:attrName>
                                        </p:attrNameLst>
                                      </p:cBhvr>
                                      <p:tavLst>
                                        <p:tav tm="0">
                                          <p:val>
                                            <p:fltVal val="0"/>
                                          </p:val>
                                        </p:tav>
                                        <p:tav tm="100000">
                                          <p:val>
                                            <p:strVal val="#ppt_h"/>
                                          </p:val>
                                        </p:tav>
                                      </p:tavLst>
                                    </p:anim>
                                    <p:anim calcmode="lin" valueType="num">
                                      <p:cBhvr>
                                        <p:cTn id="113"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1000" fill="hold"/>
                                        <p:tgtEl>
                                          <p:spTgt spid="21"/>
                                        </p:tgtEl>
                                        <p:attrNameLst>
                                          <p:attrName>ppt_w</p:attrName>
                                        </p:attrNameLst>
                                      </p:cBhvr>
                                      <p:tavLst>
                                        <p:tav tm="0">
                                          <p:val>
                                            <p:fltVal val="0"/>
                                          </p:val>
                                        </p:tav>
                                        <p:tav tm="100000">
                                          <p:val>
                                            <p:strVal val="#ppt_w"/>
                                          </p:val>
                                        </p:tav>
                                      </p:tavLst>
                                    </p:anim>
                                    <p:anim calcmode="lin" valueType="num">
                                      <p:cBhvr>
                                        <p:cTn id="120" dur="1000" fill="hold"/>
                                        <p:tgtEl>
                                          <p:spTgt spid="21"/>
                                        </p:tgtEl>
                                        <p:attrNameLst>
                                          <p:attrName>ppt_h</p:attrName>
                                        </p:attrNameLst>
                                      </p:cBhvr>
                                      <p:tavLst>
                                        <p:tav tm="0">
                                          <p:val>
                                            <p:fltVal val="0"/>
                                          </p:val>
                                        </p:tav>
                                        <p:tav tm="100000">
                                          <p:val>
                                            <p:strVal val="#ppt_h"/>
                                          </p:val>
                                        </p:tav>
                                      </p:tavLst>
                                    </p:anim>
                                    <p:anim calcmode="lin" valueType="num">
                                      <p:cBhvr>
                                        <p:cTn id="121"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6" grpId="0"/>
      <p:bldP spid="3090" grpId="0"/>
      <p:bldP spid="3091" grpId="0"/>
      <p:bldP spid="3092" grpId="0"/>
      <p:bldP spid="3093" grpId="0"/>
      <p:bldP spid="3094" grpId="0"/>
      <p:bldP spid="3095" grpId="0"/>
      <p:bldP spid="3096" grpId="0"/>
      <p:bldP spid="3097" grpId="0"/>
      <p:bldP spid="16" grpId="0"/>
      <p:bldP spid="17" grpId="0"/>
      <p:bldP spid="18" grpId="0"/>
      <p:bldP spid="19" grpId="0"/>
      <p:bldP spid="20" grpId="0"/>
      <p:bldP spid="21"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4593" name="Picture 21" descr="12.3 Mary Close up.jpg"/>
          <p:cNvPicPr>
            <a:picLocks noChangeAspect="1"/>
          </p:cNvPicPr>
          <p:nvPr/>
        </p:nvPicPr>
        <p:blipFill>
          <a:blip r:embed="rId3">
            <a:extLst>
              <a:ext uri="{28A0092B-C50C-407E-A947-70E740481C1C}">
                <a14:useLocalDpi xmlns:a14="http://schemas.microsoft.com/office/drawing/2010/main" val="0"/>
              </a:ext>
            </a:extLst>
          </a:blip>
          <a:srcRect l="21198" r="3989"/>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 name="Picture 22" descr="12.5 Judas &amp; Poor.jpg"/>
          <p:cNvPicPr>
            <a:picLocks noChangeAspect="1"/>
          </p:cNvPicPr>
          <p:nvPr/>
        </p:nvPicPr>
        <p:blipFill>
          <a:blip r:embed="rId4">
            <a:extLst>
              <a:ext uri="{28A0092B-C50C-407E-A947-70E740481C1C}">
                <a14:useLocalDpi xmlns:a14="http://schemas.microsoft.com/office/drawing/2010/main" val="0"/>
              </a:ext>
            </a:extLst>
          </a:blip>
          <a:srcRect l="33247" r="28697"/>
          <a:stretch>
            <a:fillRect/>
          </a:stretch>
        </p:blipFill>
        <p:spPr bwMode="auto">
          <a:xfrm>
            <a:off x="4495800" y="7620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87" name="Rectangle 15"/>
          <p:cNvSpPr>
            <a:spLocks noGrp="1" noChangeArrowheads="1"/>
          </p:cNvSpPr>
          <p:nvPr>
            <p:ph type="title" idx="4294967295"/>
          </p:nvPr>
        </p:nvSpPr>
        <p:spPr>
          <a:xfrm>
            <a:off x="0" y="0"/>
            <a:ext cx="9144000" cy="838200"/>
          </a:xfrm>
          <a:gradFill flip="none" rotWithShape="1">
            <a:gsLst>
              <a:gs pos="0">
                <a:srgbClr val="800000"/>
              </a:gs>
              <a:gs pos="100000">
                <a:schemeClr val="tx1"/>
              </a:gs>
            </a:gsLst>
            <a:path path="rect">
              <a:fillToRect l="100000" t="100000"/>
            </a:path>
            <a:tileRect r="-100000" b="-100000"/>
          </a:gradFill>
          <a:effectLst>
            <a:outerShdw blurRad="63500" dist="35921" dir="2700000" algn="ctr" rotWithShape="0">
              <a:schemeClr val="tx2">
                <a:alpha val="74998"/>
              </a:schemeClr>
            </a:outerShdw>
          </a:effectLst>
        </p:spPr>
        <p:txBody>
          <a:bodyPr/>
          <a:lstStyle/>
          <a:p>
            <a:pPr eaLnBrk="1" hangingPunct="1">
              <a:defRPr/>
            </a:pPr>
            <a:r>
              <a:rPr lang="en-US">
                <a:effectLst>
                  <a:outerShdw blurRad="38100" dist="38100" dir="2700000" algn="tl">
                    <a:srgbClr val="000000"/>
                  </a:outerShdw>
                </a:effectLst>
                <a:latin typeface="Arial" charset="0"/>
                <a:ea typeface="新細明體" charset="0"/>
                <a:cs typeface="新細明體" charset="0"/>
              </a:rPr>
              <a:t>8 Contrasts</a:t>
            </a:r>
            <a:endParaRPr lang="en-US" sz="1800">
              <a:solidFill>
                <a:schemeClr val="bg1"/>
              </a:solidFill>
              <a:latin typeface="Arial" charset="0"/>
              <a:ea typeface="ＭＳ Ｐゴシック" charset="0"/>
              <a:cs typeface="ＭＳ Ｐゴシック" charset="0"/>
            </a:endParaRPr>
          </a:p>
        </p:txBody>
      </p:sp>
      <p:sp>
        <p:nvSpPr>
          <p:cNvPr id="3088" name="Text Box 16"/>
          <p:cNvSpPr txBox="1">
            <a:spLocks noChangeArrowheads="1"/>
          </p:cNvSpPr>
          <p:nvPr/>
        </p:nvSpPr>
        <p:spPr bwMode="auto">
          <a:xfrm>
            <a:off x="304800" y="801688"/>
            <a:ext cx="4038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Mary (Soft)</a:t>
            </a:r>
            <a:endParaRPr lang="en-US" sz="3200" b="1" i="1" u="sng">
              <a:solidFill>
                <a:srgbClr val="FFFFFF"/>
              </a:solidFill>
              <a:latin typeface="Times New Roman" charset="0"/>
            </a:endParaRPr>
          </a:p>
        </p:txBody>
      </p:sp>
      <p:sp>
        <p:nvSpPr>
          <p:cNvPr id="3089" name="Text Box 17"/>
          <p:cNvSpPr txBox="1">
            <a:spLocks noChangeArrowheads="1"/>
          </p:cNvSpPr>
          <p:nvPr/>
        </p:nvSpPr>
        <p:spPr bwMode="auto">
          <a:xfrm>
            <a:off x="4572000" y="801688"/>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rgbClr val="FFFFFF"/>
                </a:solidFill>
              </a:rPr>
              <a:t>Judas (Hard)</a:t>
            </a:r>
            <a:endParaRPr lang="en-US" sz="3200" b="1" i="1" u="sng">
              <a:solidFill>
                <a:srgbClr val="FFFFFF"/>
              </a:solidFill>
              <a:latin typeface="Times New Roman" charset="0"/>
            </a:endParaRPr>
          </a:p>
        </p:txBody>
      </p:sp>
      <p:sp>
        <p:nvSpPr>
          <p:cNvPr id="3090" name="Text Box 18"/>
          <p:cNvSpPr txBox="1">
            <a:spLocks noChangeArrowheads="1"/>
          </p:cNvSpPr>
          <p:nvPr/>
        </p:nvSpPr>
        <p:spPr bwMode="auto">
          <a:xfrm>
            <a:off x="304800" y="14112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Gave</a:t>
            </a:r>
            <a:endParaRPr lang="en-US" sz="2800" b="1" i="1">
              <a:solidFill>
                <a:srgbClr val="FFFFFF"/>
              </a:solidFill>
              <a:latin typeface="Times New Roman" charset="0"/>
            </a:endParaRPr>
          </a:p>
        </p:txBody>
      </p:sp>
      <p:sp>
        <p:nvSpPr>
          <p:cNvPr id="3091" name="Text Box 19"/>
          <p:cNvSpPr txBox="1">
            <a:spLocks noChangeArrowheads="1"/>
          </p:cNvSpPr>
          <p:nvPr/>
        </p:nvSpPr>
        <p:spPr bwMode="auto">
          <a:xfrm>
            <a:off x="4572000" y="14112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Took</a:t>
            </a:r>
            <a:endParaRPr lang="en-US" sz="2800" b="1" i="1">
              <a:solidFill>
                <a:srgbClr val="FFFFFF"/>
              </a:solidFill>
              <a:latin typeface="Times New Roman" charset="0"/>
            </a:endParaRPr>
          </a:p>
        </p:txBody>
      </p:sp>
      <p:sp>
        <p:nvSpPr>
          <p:cNvPr id="3092" name="Text Box 20"/>
          <p:cNvSpPr txBox="1">
            <a:spLocks noChangeArrowheads="1"/>
          </p:cNvSpPr>
          <p:nvPr/>
        </p:nvSpPr>
        <p:spPr bwMode="auto">
          <a:xfrm>
            <a:off x="304800" y="20208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Public</a:t>
            </a:r>
            <a:endParaRPr lang="en-US" sz="2800" b="1" i="1">
              <a:solidFill>
                <a:srgbClr val="FFFFFF"/>
              </a:solidFill>
              <a:latin typeface="Times New Roman" charset="0"/>
            </a:endParaRPr>
          </a:p>
        </p:txBody>
      </p:sp>
      <p:sp>
        <p:nvSpPr>
          <p:cNvPr id="3093" name="Text Box 21"/>
          <p:cNvSpPr txBox="1">
            <a:spLocks noChangeArrowheads="1"/>
          </p:cNvSpPr>
          <p:nvPr/>
        </p:nvSpPr>
        <p:spPr bwMode="auto">
          <a:xfrm>
            <a:off x="4572000" y="20208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Secret</a:t>
            </a:r>
            <a:endParaRPr lang="en-US" sz="2800" b="1" i="1">
              <a:solidFill>
                <a:srgbClr val="FFFFFF"/>
              </a:solidFill>
              <a:latin typeface="Times New Roman" charset="0"/>
            </a:endParaRPr>
          </a:p>
        </p:txBody>
      </p:sp>
      <p:sp>
        <p:nvSpPr>
          <p:cNvPr id="3094" name="Text Box 22"/>
          <p:cNvSpPr txBox="1">
            <a:spLocks noChangeArrowheads="1"/>
          </p:cNvSpPr>
          <p:nvPr/>
        </p:nvSpPr>
        <p:spPr bwMode="auto">
          <a:xfrm>
            <a:off x="304800" y="26304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Sacrificial</a:t>
            </a:r>
            <a:endParaRPr lang="en-US" sz="2800" b="1" i="1">
              <a:solidFill>
                <a:srgbClr val="FFFFFF"/>
              </a:solidFill>
              <a:latin typeface="Times New Roman" charset="0"/>
            </a:endParaRPr>
          </a:p>
        </p:txBody>
      </p:sp>
      <p:sp>
        <p:nvSpPr>
          <p:cNvPr id="3095" name="Text Box 23"/>
          <p:cNvSpPr txBox="1">
            <a:spLocks noChangeArrowheads="1"/>
          </p:cNvSpPr>
          <p:nvPr/>
        </p:nvSpPr>
        <p:spPr bwMode="auto">
          <a:xfrm>
            <a:off x="4572000" y="26304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Self-serving</a:t>
            </a:r>
            <a:endParaRPr lang="en-US" sz="2800" b="1" i="1">
              <a:solidFill>
                <a:srgbClr val="FFFFFF"/>
              </a:solidFill>
              <a:latin typeface="Times New Roman" charset="0"/>
            </a:endParaRPr>
          </a:p>
        </p:txBody>
      </p:sp>
      <p:sp>
        <p:nvSpPr>
          <p:cNvPr id="3096" name="Text Box 24"/>
          <p:cNvSpPr txBox="1">
            <a:spLocks noChangeArrowheads="1"/>
          </p:cNvSpPr>
          <p:nvPr/>
        </p:nvSpPr>
        <p:spPr bwMode="auto">
          <a:xfrm>
            <a:off x="304800" y="32400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Cost her much</a:t>
            </a:r>
            <a:endParaRPr lang="en-US" sz="2800" b="1" i="1">
              <a:solidFill>
                <a:srgbClr val="FFFFFF"/>
              </a:solidFill>
              <a:latin typeface="Times New Roman" charset="0"/>
            </a:endParaRPr>
          </a:p>
        </p:txBody>
      </p:sp>
      <p:sp>
        <p:nvSpPr>
          <p:cNvPr id="3097" name="Text Box 25"/>
          <p:cNvSpPr txBox="1">
            <a:spLocks noChangeArrowheads="1"/>
          </p:cNvSpPr>
          <p:nvPr/>
        </p:nvSpPr>
        <p:spPr bwMode="auto">
          <a:xfrm>
            <a:off x="4572000" y="32400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Cost him nothing</a:t>
            </a:r>
            <a:endParaRPr lang="en-US" sz="2800" b="1" i="1">
              <a:solidFill>
                <a:srgbClr val="FFFFFF"/>
              </a:solidFill>
              <a:latin typeface="Times New Roman" charset="0"/>
            </a:endParaRPr>
          </a:p>
        </p:txBody>
      </p:sp>
      <p:sp>
        <p:nvSpPr>
          <p:cNvPr id="16" name="Text Box 24"/>
          <p:cNvSpPr txBox="1">
            <a:spLocks noChangeArrowheads="1"/>
          </p:cNvSpPr>
          <p:nvPr/>
        </p:nvSpPr>
        <p:spPr bwMode="auto">
          <a:xfrm>
            <a:off x="304800" y="39258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Humbled herself</a:t>
            </a:r>
            <a:endParaRPr lang="en-US" sz="2800" b="1" i="1">
              <a:solidFill>
                <a:srgbClr val="FFFFFF"/>
              </a:solidFill>
              <a:latin typeface="Times New Roman" charset="0"/>
            </a:endParaRPr>
          </a:p>
        </p:txBody>
      </p:sp>
      <p:sp>
        <p:nvSpPr>
          <p:cNvPr id="17" name="Text Box 25"/>
          <p:cNvSpPr txBox="1">
            <a:spLocks noChangeArrowheads="1"/>
          </p:cNvSpPr>
          <p:nvPr/>
        </p:nvSpPr>
        <p:spPr bwMode="auto">
          <a:xfrm>
            <a:off x="4572000" y="39258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Exalted himself</a:t>
            </a:r>
            <a:endParaRPr lang="en-US" sz="2800" b="1" i="1">
              <a:solidFill>
                <a:srgbClr val="FFFFFF"/>
              </a:solidFill>
              <a:latin typeface="Times New Roman" charset="0"/>
            </a:endParaRPr>
          </a:p>
        </p:txBody>
      </p:sp>
      <p:sp>
        <p:nvSpPr>
          <p:cNvPr id="18" name="Text Box 24"/>
          <p:cNvSpPr txBox="1">
            <a:spLocks noChangeArrowheads="1"/>
          </p:cNvSpPr>
          <p:nvPr/>
        </p:nvSpPr>
        <p:spPr bwMode="auto">
          <a:xfrm>
            <a:off x="304800" y="46116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Role of Slave</a:t>
            </a:r>
            <a:endParaRPr lang="en-US" sz="2800" b="1" i="1">
              <a:solidFill>
                <a:srgbClr val="FFFFFF"/>
              </a:solidFill>
              <a:latin typeface="Times New Roman" charset="0"/>
            </a:endParaRPr>
          </a:p>
        </p:txBody>
      </p:sp>
      <p:sp>
        <p:nvSpPr>
          <p:cNvPr id="19" name="Text Box 25"/>
          <p:cNvSpPr txBox="1">
            <a:spLocks noChangeArrowheads="1"/>
          </p:cNvSpPr>
          <p:nvPr/>
        </p:nvSpPr>
        <p:spPr bwMode="auto">
          <a:xfrm>
            <a:off x="4572000" y="46116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Treasurer</a:t>
            </a:r>
            <a:endParaRPr lang="en-US" sz="2800" b="1" i="1">
              <a:solidFill>
                <a:srgbClr val="FFFFFF"/>
              </a:solidFill>
              <a:latin typeface="Times New Roman" charset="0"/>
            </a:endParaRPr>
          </a:p>
        </p:txBody>
      </p:sp>
      <p:sp>
        <p:nvSpPr>
          <p:cNvPr id="20" name="Text Box 24"/>
          <p:cNvSpPr txBox="1">
            <a:spLocks noChangeArrowheads="1"/>
          </p:cNvSpPr>
          <p:nvPr/>
        </p:nvSpPr>
        <p:spPr bwMode="auto">
          <a:xfrm>
            <a:off x="304800" y="5297488"/>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Fragrant house</a:t>
            </a:r>
            <a:endParaRPr lang="en-US" sz="2800" b="1" i="1">
              <a:solidFill>
                <a:srgbClr val="FFFFFF"/>
              </a:solidFill>
              <a:latin typeface="Times New Roman" charset="0"/>
            </a:endParaRPr>
          </a:p>
        </p:txBody>
      </p:sp>
      <p:sp>
        <p:nvSpPr>
          <p:cNvPr id="21" name="Text Box 25"/>
          <p:cNvSpPr txBox="1">
            <a:spLocks noChangeArrowheads="1"/>
          </p:cNvSpPr>
          <p:nvPr/>
        </p:nvSpPr>
        <p:spPr bwMode="auto">
          <a:xfrm>
            <a:off x="4572000" y="52974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Spoilt with criticism</a:t>
            </a:r>
            <a:endParaRPr lang="en-US" sz="2800" b="1" i="1">
              <a:solidFill>
                <a:srgbClr val="FFFFFF"/>
              </a:solidFill>
              <a:latin typeface="Times New Roman" charset="0"/>
            </a:endParaRPr>
          </a:p>
        </p:txBody>
      </p:sp>
      <p:sp>
        <p:nvSpPr>
          <p:cNvPr id="24" name="Text Box 24"/>
          <p:cNvSpPr txBox="1">
            <a:spLocks noChangeArrowheads="1"/>
          </p:cNvSpPr>
          <p:nvPr/>
        </p:nvSpPr>
        <p:spPr bwMode="auto">
          <a:xfrm>
            <a:off x="304800" y="5983288"/>
            <a:ext cx="4038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ja-JP" altLang="en-US" sz="3600" b="1">
                <a:solidFill>
                  <a:srgbClr val="FFFFFF"/>
                </a:solidFill>
              </a:rPr>
              <a:t>“</a:t>
            </a:r>
            <a:r>
              <a:rPr lang="en-US" altLang="ja-JP" sz="3600" b="1">
                <a:solidFill>
                  <a:srgbClr val="FFFFFF"/>
                </a:solidFill>
              </a:rPr>
              <a:t>Mary</a:t>
            </a:r>
            <a:r>
              <a:rPr lang="ja-JP" altLang="en-US" sz="3600" b="1">
                <a:solidFill>
                  <a:srgbClr val="FFFFFF"/>
                </a:solidFill>
              </a:rPr>
              <a:t>”</a:t>
            </a:r>
            <a:r>
              <a:rPr lang="en-US" altLang="ja-JP" sz="3600" b="1">
                <a:solidFill>
                  <a:srgbClr val="FFFFFF"/>
                </a:solidFill>
              </a:rPr>
              <a:t> names</a:t>
            </a:r>
            <a:endParaRPr lang="en-US" sz="2800" b="1" i="1">
              <a:solidFill>
                <a:srgbClr val="FFFFFF"/>
              </a:solidFill>
              <a:latin typeface="Times New Roman" charset="0"/>
            </a:endParaRPr>
          </a:p>
        </p:txBody>
      </p:sp>
      <p:sp>
        <p:nvSpPr>
          <p:cNvPr id="25" name="Text Box 25"/>
          <p:cNvSpPr txBox="1">
            <a:spLocks noChangeArrowheads="1"/>
          </p:cNvSpPr>
          <p:nvPr/>
        </p:nvSpPr>
        <p:spPr bwMode="auto">
          <a:xfrm>
            <a:off x="4572000" y="5983288"/>
            <a:ext cx="4572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rgbClr val="FFFFFF"/>
                </a:solidFill>
              </a:rPr>
              <a:t>No </a:t>
            </a:r>
            <a:r>
              <a:rPr lang="ja-JP" altLang="en-US" sz="3600" b="1">
                <a:solidFill>
                  <a:srgbClr val="FFFFFF"/>
                </a:solidFill>
              </a:rPr>
              <a:t>“</a:t>
            </a:r>
            <a:r>
              <a:rPr lang="en-US" altLang="ja-JP" sz="3600" b="1">
                <a:solidFill>
                  <a:srgbClr val="FFFFFF"/>
                </a:solidFill>
              </a:rPr>
              <a:t>Judas</a:t>
            </a:r>
            <a:r>
              <a:rPr lang="ja-JP" altLang="en-US" sz="3600" b="1">
                <a:solidFill>
                  <a:srgbClr val="FFFFFF"/>
                </a:solidFill>
              </a:rPr>
              <a:t>”</a:t>
            </a:r>
            <a:r>
              <a:rPr lang="en-US" altLang="ja-JP" sz="3600" b="1">
                <a:solidFill>
                  <a:srgbClr val="FFFFFF"/>
                </a:solidFill>
              </a:rPr>
              <a:t> today</a:t>
            </a:r>
            <a:endParaRPr lang="en-US" sz="2800" b="1" i="1">
              <a:solidFill>
                <a:srgbClr val="FFFFFF"/>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2000"/>
                                        <p:tgtEl>
                                          <p:spTgt spid="2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89"/>
                                        </p:tgtEl>
                                        <p:attrNameLst>
                                          <p:attrName>style.visibility</p:attrName>
                                        </p:attrNameLst>
                                      </p:cBhvr>
                                      <p:to>
                                        <p:strVal val="visible"/>
                                      </p:to>
                                    </p:set>
                                    <p:animEffect transition="in" filter="fade">
                                      <p:cBhvr>
                                        <p:cTn id="10" dur="2000"/>
                                        <p:tgtEl>
                                          <p:spTgt spid="308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90"/>
                                        </p:tgtEl>
                                        <p:attrNameLst>
                                          <p:attrName>style.visibility</p:attrName>
                                        </p:attrNameLst>
                                      </p:cBhvr>
                                      <p:to>
                                        <p:strVal val="visible"/>
                                      </p:to>
                                    </p:set>
                                    <p:anim calcmode="lin" valueType="num">
                                      <p:cBhvr>
                                        <p:cTn id="15" dur="1000" fill="hold"/>
                                        <p:tgtEl>
                                          <p:spTgt spid="3090"/>
                                        </p:tgtEl>
                                        <p:attrNameLst>
                                          <p:attrName>ppt_w</p:attrName>
                                        </p:attrNameLst>
                                      </p:cBhvr>
                                      <p:tavLst>
                                        <p:tav tm="0">
                                          <p:val>
                                            <p:fltVal val="0"/>
                                          </p:val>
                                        </p:tav>
                                        <p:tav tm="100000">
                                          <p:val>
                                            <p:strVal val="#ppt_w"/>
                                          </p:val>
                                        </p:tav>
                                      </p:tavLst>
                                    </p:anim>
                                    <p:anim calcmode="lin" valueType="num">
                                      <p:cBhvr>
                                        <p:cTn id="16" dur="1000" fill="hold"/>
                                        <p:tgtEl>
                                          <p:spTgt spid="3090"/>
                                        </p:tgtEl>
                                        <p:attrNameLst>
                                          <p:attrName>ppt_h</p:attrName>
                                        </p:attrNameLst>
                                      </p:cBhvr>
                                      <p:tavLst>
                                        <p:tav tm="0">
                                          <p:val>
                                            <p:fltVal val="0"/>
                                          </p:val>
                                        </p:tav>
                                        <p:tav tm="100000">
                                          <p:val>
                                            <p:strVal val="#ppt_h"/>
                                          </p:val>
                                        </p:tav>
                                      </p:tavLst>
                                    </p:anim>
                                    <p:anim calcmode="lin" valueType="num">
                                      <p:cBhvr>
                                        <p:cTn id="17" dur="1000" fill="hold"/>
                                        <p:tgtEl>
                                          <p:spTgt spid="3090"/>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91"/>
                                        </p:tgtEl>
                                        <p:attrNameLst>
                                          <p:attrName>style.visibility</p:attrName>
                                        </p:attrNameLst>
                                      </p:cBhvr>
                                      <p:to>
                                        <p:strVal val="visible"/>
                                      </p:to>
                                    </p:set>
                                    <p:anim calcmode="lin" valueType="num">
                                      <p:cBhvr>
                                        <p:cTn id="23" dur="1000" fill="hold"/>
                                        <p:tgtEl>
                                          <p:spTgt spid="3091"/>
                                        </p:tgtEl>
                                        <p:attrNameLst>
                                          <p:attrName>ppt_w</p:attrName>
                                        </p:attrNameLst>
                                      </p:cBhvr>
                                      <p:tavLst>
                                        <p:tav tm="0">
                                          <p:val>
                                            <p:fltVal val="0"/>
                                          </p:val>
                                        </p:tav>
                                        <p:tav tm="100000">
                                          <p:val>
                                            <p:strVal val="#ppt_w"/>
                                          </p:val>
                                        </p:tav>
                                      </p:tavLst>
                                    </p:anim>
                                    <p:anim calcmode="lin" valueType="num">
                                      <p:cBhvr>
                                        <p:cTn id="24" dur="1000" fill="hold"/>
                                        <p:tgtEl>
                                          <p:spTgt spid="3091"/>
                                        </p:tgtEl>
                                        <p:attrNameLst>
                                          <p:attrName>ppt_h</p:attrName>
                                        </p:attrNameLst>
                                      </p:cBhvr>
                                      <p:tavLst>
                                        <p:tav tm="0">
                                          <p:val>
                                            <p:fltVal val="0"/>
                                          </p:val>
                                        </p:tav>
                                        <p:tav tm="100000">
                                          <p:val>
                                            <p:strVal val="#ppt_h"/>
                                          </p:val>
                                        </p:tav>
                                      </p:tavLst>
                                    </p:anim>
                                    <p:anim calcmode="lin" valueType="num">
                                      <p:cBhvr>
                                        <p:cTn id="25" dur="1000" fill="hold"/>
                                        <p:tgtEl>
                                          <p:spTgt spid="3091"/>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92"/>
                                        </p:tgtEl>
                                        <p:attrNameLst>
                                          <p:attrName>style.visibility</p:attrName>
                                        </p:attrNameLst>
                                      </p:cBhvr>
                                      <p:to>
                                        <p:strVal val="visible"/>
                                      </p:to>
                                    </p:set>
                                    <p:anim calcmode="lin" valueType="num">
                                      <p:cBhvr>
                                        <p:cTn id="31" dur="1000" fill="hold"/>
                                        <p:tgtEl>
                                          <p:spTgt spid="3092"/>
                                        </p:tgtEl>
                                        <p:attrNameLst>
                                          <p:attrName>ppt_w</p:attrName>
                                        </p:attrNameLst>
                                      </p:cBhvr>
                                      <p:tavLst>
                                        <p:tav tm="0">
                                          <p:val>
                                            <p:fltVal val="0"/>
                                          </p:val>
                                        </p:tav>
                                        <p:tav tm="100000">
                                          <p:val>
                                            <p:strVal val="#ppt_w"/>
                                          </p:val>
                                        </p:tav>
                                      </p:tavLst>
                                    </p:anim>
                                    <p:anim calcmode="lin" valueType="num">
                                      <p:cBhvr>
                                        <p:cTn id="32" dur="1000" fill="hold"/>
                                        <p:tgtEl>
                                          <p:spTgt spid="3092"/>
                                        </p:tgtEl>
                                        <p:attrNameLst>
                                          <p:attrName>ppt_h</p:attrName>
                                        </p:attrNameLst>
                                      </p:cBhvr>
                                      <p:tavLst>
                                        <p:tav tm="0">
                                          <p:val>
                                            <p:fltVal val="0"/>
                                          </p:val>
                                        </p:tav>
                                        <p:tav tm="100000">
                                          <p:val>
                                            <p:strVal val="#ppt_h"/>
                                          </p:val>
                                        </p:tav>
                                      </p:tavLst>
                                    </p:anim>
                                    <p:anim calcmode="lin" valueType="num">
                                      <p:cBhvr>
                                        <p:cTn id="33" dur="1000" fill="hold"/>
                                        <p:tgtEl>
                                          <p:spTgt spid="3092"/>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93"/>
                                        </p:tgtEl>
                                        <p:attrNameLst>
                                          <p:attrName>style.visibility</p:attrName>
                                        </p:attrNameLst>
                                      </p:cBhvr>
                                      <p:to>
                                        <p:strVal val="visible"/>
                                      </p:to>
                                    </p:set>
                                    <p:anim calcmode="lin" valueType="num">
                                      <p:cBhvr>
                                        <p:cTn id="39" dur="1000" fill="hold"/>
                                        <p:tgtEl>
                                          <p:spTgt spid="3093"/>
                                        </p:tgtEl>
                                        <p:attrNameLst>
                                          <p:attrName>ppt_w</p:attrName>
                                        </p:attrNameLst>
                                      </p:cBhvr>
                                      <p:tavLst>
                                        <p:tav tm="0">
                                          <p:val>
                                            <p:fltVal val="0"/>
                                          </p:val>
                                        </p:tav>
                                        <p:tav tm="100000">
                                          <p:val>
                                            <p:strVal val="#ppt_w"/>
                                          </p:val>
                                        </p:tav>
                                      </p:tavLst>
                                    </p:anim>
                                    <p:anim calcmode="lin" valueType="num">
                                      <p:cBhvr>
                                        <p:cTn id="40" dur="1000" fill="hold"/>
                                        <p:tgtEl>
                                          <p:spTgt spid="3093"/>
                                        </p:tgtEl>
                                        <p:attrNameLst>
                                          <p:attrName>ppt_h</p:attrName>
                                        </p:attrNameLst>
                                      </p:cBhvr>
                                      <p:tavLst>
                                        <p:tav tm="0">
                                          <p:val>
                                            <p:fltVal val="0"/>
                                          </p:val>
                                        </p:tav>
                                        <p:tav tm="100000">
                                          <p:val>
                                            <p:strVal val="#ppt_h"/>
                                          </p:val>
                                        </p:tav>
                                      </p:tavLst>
                                    </p:anim>
                                    <p:anim calcmode="lin" valueType="num">
                                      <p:cBhvr>
                                        <p:cTn id="41" dur="1000" fill="hold"/>
                                        <p:tgtEl>
                                          <p:spTgt spid="3093"/>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94"/>
                                        </p:tgtEl>
                                        <p:attrNameLst>
                                          <p:attrName>style.visibility</p:attrName>
                                        </p:attrNameLst>
                                      </p:cBhvr>
                                      <p:to>
                                        <p:strVal val="visible"/>
                                      </p:to>
                                    </p:set>
                                    <p:anim calcmode="lin" valueType="num">
                                      <p:cBhvr>
                                        <p:cTn id="47" dur="1000" fill="hold"/>
                                        <p:tgtEl>
                                          <p:spTgt spid="3094"/>
                                        </p:tgtEl>
                                        <p:attrNameLst>
                                          <p:attrName>ppt_w</p:attrName>
                                        </p:attrNameLst>
                                      </p:cBhvr>
                                      <p:tavLst>
                                        <p:tav tm="0">
                                          <p:val>
                                            <p:fltVal val="0"/>
                                          </p:val>
                                        </p:tav>
                                        <p:tav tm="100000">
                                          <p:val>
                                            <p:strVal val="#ppt_w"/>
                                          </p:val>
                                        </p:tav>
                                      </p:tavLst>
                                    </p:anim>
                                    <p:anim calcmode="lin" valueType="num">
                                      <p:cBhvr>
                                        <p:cTn id="48" dur="1000" fill="hold"/>
                                        <p:tgtEl>
                                          <p:spTgt spid="3094"/>
                                        </p:tgtEl>
                                        <p:attrNameLst>
                                          <p:attrName>ppt_h</p:attrName>
                                        </p:attrNameLst>
                                      </p:cBhvr>
                                      <p:tavLst>
                                        <p:tav tm="0">
                                          <p:val>
                                            <p:fltVal val="0"/>
                                          </p:val>
                                        </p:tav>
                                        <p:tav tm="100000">
                                          <p:val>
                                            <p:strVal val="#ppt_h"/>
                                          </p:val>
                                        </p:tav>
                                      </p:tavLst>
                                    </p:anim>
                                    <p:anim calcmode="lin" valueType="num">
                                      <p:cBhvr>
                                        <p:cTn id="49" dur="1000" fill="hold"/>
                                        <p:tgtEl>
                                          <p:spTgt spid="309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9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95"/>
                                        </p:tgtEl>
                                        <p:attrNameLst>
                                          <p:attrName>style.visibility</p:attrName>
                                        </p:attrNameLst>
                                      </p:cBhvr>
                                      <p:to>
                                        <p:strVal val="visible"/>
                                      </p:to>
                                    </p:set>
                                    <p:anim calcmode="lin" valueType="num">
                                      <p:cBhvr>
                                        <p:cTn id="55" dur="1000" fill="hold"/>
                                        <p:tgtEl>
                                          <p:spTgt spid="3095"/>
                                        </p:tgtEl>
                                        <p:attrNameLst>
                                          <p:attrName>ppt_w</p:attrName>
                                        </p:attrNameLst>
                                      </p:cBhvr>
                                      <p:tavLst>
                                        <p:tav tm="0">
                                          <p:val>
                                            <p:fltVal val="0"/>
                                          </p:val>
                                        </p:tav>
                                        <p:tav tm="100000">
                                          <p:val>
                                            <p:strVal val="#ppt_w"/>
                                          </p:val>
                                        </p:tav>
                                      </p:tavLst>
                                    </p:anim>
                                    <p:anim calcmode="lin" valueType="num">
                                      <p:cBhvr>
                                        <p:cTn id="56" dur="1000" fill="hold"/>
                                        <p:tgtEl>
                                          <p:spTgt spid="3095"/>
                                        </p:tgtEl>
                                        <p:attrNameLst>
                                          <p:attrName>ppt_h</p:attrName>
                                        </p:attrNameLst>
                                      </p:cBhvr>
                                      <p:tavLst>
                                        <p:tav tm="0">
                                          <p:val>
                                            <p:fltVal val="0"/>
                                          </p:val>
                                        </p:tav>
                                        <p:tav tm="100000">
                                          <p:val>
                                            <p:strVal val="#ppt_h"/>
                                          </p:val>
                                        </p:tav>
                                      </p:tavLst>
                                    </p:anim>
                                    <p:anim calcmode="lin" valueType="num">
                                      <p:cBhvr>
                                        <p:cTn id="57" dur="1000" fill="hold"/>
                                        <p:tgtEl>
                                          <p:spTgt spid="309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096"/>
                                        </p:tgtEl>
                                        <p:attrNameLst>
                                          <p:attrName>style.visibility</p:attrName>
                                        </p:attrNameLst>
                                      </p:cBhvr>
                                      <p:to>
                                        <p:strVal val="visible"/>
                                      </p:to>
                                    </p:set>
                                    <p:anim calcmode="lin" valueType="num">
                                      <p:cBhvr>
                                        <p:cTn id="63" dur="1000" fill="hold"/>
                                        <p:tgtEl>
                                          <p:spTgt spid="3096"/>
                                        </p:tgtEl>
                                        <p:attrNameLst>
                                          <p:attrName>ppt_w</p:attrName>
                                        </p:attrNameLst>
                                      </p:cBhvr>
                                      <p:tavLst>
                                        <p:tav tm="0">
                                          <p:val>
                                            <p:fltVal val="0"/>
                                          </p:val>
                                        </p:tav>
                                        <p:tav tm="100000">
                                          <p:val>
                                            <p:strVal val="#ppt_w"/>
                                          </p:val>
                                        </p:tav>
                                      </p:tavLst>
                                    </p:anim>
                                    <p:anim calcmode="lin" valueType="num">
                                      <p:cBhvr>
                                        <p:cTn id="64" dur="1000" fill="hold"/>
                                        <p:tgtEl>
                                          <p:spTgt spid="3096"/>
                                        </p:tgtEl>
                                        <p:attrNameLst>
                                          <p:attrName>ppt_h</p:attrName>
                                        </p:attrNameLst>
                                      </p:cBhvr>
                                      <p:tavLst>
                                        <p:tav tm="0">
                                          <p:val>
                                            <p:fltVal val="0"/>
                                          </p:val>
                                        </p:tav>
                                        <p:tav tm="100000">
                                          <p:val>
                                            <p:strVal val="#ppt_h"/>
                                          </p:val>
                                        </p:tav>
                                      </p:tavLst>
                                    </p:anim>
                                    <p:anim calcmode="lin" valueType="num">
                                      <p:cBhvr>
                                        <p:cTn id="65" dur="1000" fill="hold"/>
                                        <p:tgtEl>
                                          <p:spTgt spid="3096"/>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097"/>
                                        </p:tgtEl>
                                        <p:attrNameLst>
                                          <p:attrName>style.visibility</p:attrName>
                                        </p:attrNameLst>
                                      </p:cBhvr>
                                      <p:to>
                                        <p:strVal val="visible"/>
                                      </p:to>
                                    </p:set>
                                    <p:anim calcmode="lin" valueType="num">
                                      <p:cBhvr>
                                        <p:cTn id="71" dur="1000" fill="hold"/>
                                        <p:tgtEl>
                                          <p:spTgt spid="3097"/>
                                        </p:tgtEl>
                                        <p:attrNameLst>
                                          <p:attrName>ppt_w</p:attrName>
                                        </p:attrNameLst>
                                      </p:cBhvr>
                                      <p:tavLst>
                                        <p:tav tm="0">
                                          <p:val>
                                            <p:fltVal val="0"/>
                                          </p:val>
                                        </p:tav>
                                        <p:tav tm="100000">
                                          <p:val>
                                            <p:strVal val="#ppt_w"/>
                                          </p:val>
                                        </p:tav>
                                      </p:tavLst>
                                    </p:anim>
                                    <p:anim calcmode="lin" valueType="num">
                                      <p:cBhvr>
                                        <p:cTn id="72" dur="1000" fill="hold"/>
                                        <p:tgtEl>
                                          <p:spTgt spid="3097"/>
                                        </p:tgtEl>
                                        <p:attrNameLst>
                                          <p:attrName>ppt_h</p:attrName>
                                        </p:attrNameLst>
                                      </p:cBhvr>
                                      <p:tavLst>
                                        <p:tav tm="0">
                                          <p:val>
                                            <p:fltVal val="0"/>
                                          </p:val>
                                        </p:tav>
                                        <p:tav tm="100000">
                                          <p:val>
                                            <p:strVal val="#ppt_h"/>
                                          </p:val>
                                        </p:tav>
                                      </p:tavLst>
                                    </p:anim>
                                    <p:anim calcmode="lin" valueType="num">
                                      <p:cBhvr>
                                        <p:cTn id="73" dur="1000" fill="hold"/>
                                        <p:tgtEl>
                                          <p:spTgt spid="3097"/>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0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1000" fill="hold"/>
                                        <p:tgtEl>
                                          <p:spTgt spid="16"/>
                                        </p:tgtEl>
                                        <p:attrNameLst>
                                          <p:attrName>ppt_w</p:attrName>
                                        </p:attrNameLst>
                                      </p:cBhvr>
                                      <p:tavLst>
                                        <p:tav tm="0">
                                          <p:val>
                                            <p:fltVal val="0"/>
                                          </p:val>
                                        </p:tav>
                                        <p:tav tm="100000">
                                          <p:val>
                                            <p:strVal val="#ppt_w"/>
                                          </p:val>
                                        </p:tav>
                                      </p:tavLst>
                                    </p:anim>
                                    <p:anim calcmode="lin" valueType="num">
                                      <p:cBhvr>
                                        <p:cTn id="80" dur="1000" fill="hold"/>
                                        <p:tgtEl>
                                          <p:spTgt spid="16"/>
                                        </p:tgtEl>
                                        <p:attrNameLst>
                                          <p:attrName>ppt_h</p:attrName>
                                        </p:attrNameLst>
                                      </p:cBhvr>
                                      <p:tavLst>
                                        <p:tav tm="0">
                                          <p:val>
                                            <p:fltVal val="0"/>
                                          </p:val>
                                        </p:tav>
                                        <p:tav tm="100000">
                                          <p:val>
                                            <p:strVal val="#ppt_h"/>
                                          </p:val>
                                        </p:tav>
                                      </p:tavLst>
                                    </p:anim>
                                    <p:anim calcmode="lin" valueType="num">
                                      <p:cBhvr>
                                        <p:cTn id="81"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 calcmode="lin" valueType="num">
                                      <p:cBhvr>
                                        <p:cTn id="87" dur="1000" fill="hold"/>
                                        <p:tgtEl>
                                          <p:spTgt spid="17"/>
                                        </p:tgtEl>
                                        <p:attrNameLst>
                                          <p:attrName>ppt_w</p:attrName>
                                        </p:attrNameLst>
                                      </p:cBhvr>
                                      <p:tavLst>
                                        <p:tav tm="0">
                                          <p:val>
                                            <p:fltVal val="0"/>
                                          </p:val>
                                        </p:tav>
                                        <p:tav tm="100000">
                                          <p:val>
                                            <p:strVal val="#ppt_w"/>
                                          </p:val>
                                        </p:tav>
                                      </p:tavLst>
                                    </p:anim>
                                    <p:anim calcmode="lin" valueType="num">
                                      <p:cBhvr>
                                        <p:cTn id="88" dur="1000" fill="hold"/>
                                        <p:tgtEl>
                                          <p:spTgt spid="17"/>
                                        </p:tgtEl>
                                        <p:attrNameLst>
                                          <p:attrName>ppt_h</p:attrName>
                                        </p:attrNameLst>
                                      </p:cBhvr>
                                      <p:tavLst>
                                        <p:tav tm="0">
                                          <p:val>
                                            <p:fltVal val="0"/>
                                          </p:val>
                                        </p:tav>
                                        <p:tav tm="100000">
                                          <p:val>
                                            <p:strVal val="#ppt_h"/>
                                          </p:val>
                                        </p:tav>
                                      </p:tavLst>
                                    </p:anim>
                                    <p:anim calcmode="lin" valueType="num">
                                      <p:cBhvr>
                                        <p:cTn id="89"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1000" fill="hold"/>
                                        <p:tgtEl>
                                          <p:spTgt spid="18"/>
                                        </p:tgtEl>
                                        <p:attrNameLst>
                                          <p:attrName>ppt_w</p:attrName>
                                        </p:attrNameLst>
                                      </p:cBhvr>
                                      <p:tavLst>
                                        <p:tav tm="0">
                                          <p:val>
                                            <p:fltVal val="0"/>
                                          </p:val>
                                        </p:tav>
                                        <p:tav tm="100000">
                                          <p:val>
                                            <p:strVal val="#ppt_w"/>
                                          </p:val>
                                        </p:tav>
                                      </p:tavLst>
                                    </p:anim>
                                    <p:anim calcmode="lin" valueType="num">
                                      <p:cBhvr>
                                        <p:cTn id="96" dur="1000" fill="hold"/>
                                        <p:tgtEl>
                                          <p:spTgt spid="18"/>
                                        </p:tgtEl>
                                        <p:attrNameLst>
                                          <p:attrName>ppt_h</p:attrName>
                                        </p:attrNameLst>
                                      </p:cBhvr>
                                      <p:tavLst>
                                        <p:tav tm="0">
                                          <p:val>
                                            <p:fltVal val="0"/>
                                          </p:val>
                                        </p:tav>
                                        <p:tav tm="100000">
                                          <p:val>
                                            <p:strVal val="#ppt_h"/>
                                          </p:val>
                                        </p:tav>
                                      </p:tavLst>
                                    </p:anim>
                                    <p:anim calcmode="lin" valueType="num">
                                      <p:cBhvr>
                                        <p:cTn id="97"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5" presetClass="entr" presetSubtype="0" fill="hold" grpId="0" nodeType="clickEffect">
                                  <p:stCondLst>
                                    <p:cond delay="0"/>
                                  </p:stCondLst>
                                  <p:childTnLst>
                                    <p:set>
                                      <p:cBhvr>
                                        <p:cTn id="102" dur="1" fill="hold">
                                          <p:stCondLst>
                                            <p:cond delay="0"/>
                                          </p:stCondLst>
                                        </p:cTn>
                                        <p:tgtEl>
                                          <p:spTgt spid="19"/>
                                        </p:tgtEl>
                                        <p:attrNameLst>
                                          <p:attrName>style.visibility</p:attrName>
                                        </p:attrNameLst>
                                      </p:cBhvr>
                                      <p:to>
                                        <p:strVal val="visible"/>
                                      </p:to>
                                    </p:set>
                                    <p:anim calcmode="lin" valueType="num">
                                      <p:cBhvr>
                                        <p:cTn id="103" dur="1000" fill="hold"/>
                                        <p:tgtEl>
                                          <p:spTgt spid="19"/>
                                        </p:tgtEl>
                                        <p:attrNameLst>
                                          <p:attrName>ppt_w</p:attrName>
                                        </p:attrNameLst>
                                      </p:cBhvr>
                                      <p:tavLst>
                                        <p:tav tm="0">
                                          <p:val>
                                            <p:fltVal val="0"/>
                                          </p:val>
                                        </p:tav>
                                        <p:tav tm="100000">
                                          <p:val>
                                            <p:strVal val="#ppt_w"/>
                                          </p:val>
                                        </p:tav>
                                      </p:tavLst>
                                    </p:anim>
                                    <p:anim calcmode="lin" valueType="num">
                                      <p:cBhvr>
                                        <p:cTn id="104" dur="1000" fill="hold"/>
                                        <p:tgtEl>
                                          <p:spTgt spid="19"/>
                                        </p:tgtEl>
                                        <p:attrNameLst>
                                          <p:attrName>ppt_h</p:attrName>
                                        </p:attrNameLst>
                                      </p:cBhvr>
                                      <p:tavLst>
                                        <p:tav tm="0">
                                          <p:val>
                                            <p:fltVal val="0"/>
                                          </p:val>
                                        </p:tav>
                                        <p:tav tm="100000">
                                          <p:val>
                                            <p:strVal val="#ppt_h"/>
                                          </p:val>
                                        </p:tav>
                                      </p:tavLst>
                                    </p:anim>
                                    <p:anim calcmode="lin" valueType="num">
                                      <p:cBhvr>
                                        <p:cTn id="105"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106"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07" fill="hold" nodeType="clickPar">
                      <p:stCondLst>
                        <p:cond delay="indefinite"/>
                      </p:stCondLst>
                      <p:childTnLst>
                        <p:par>
                          <p:cTn id="108" fill="hold" nodeType="withGroup">
                            <p:stCondLst>
                              <p:cond delay="0"/>
                            </p:stCondLst>
                            <p:childTnLst>
                              <p:par>
                                <p:cTn id="109" presetID="15" presetClass="entr" presetSubtype="0" fill="hold" grpId="0" nodeType="clickEffect">
                                  <p:stCondLst>
                                    <p:cond delay="0"/>
                                  </p:stCondLst>
                                  <p:childTnLst>
                                    <p:set>
                                      <p:cBhvr>
                                        <p:cTn id="110" dur="1" fill="hold">
                                          <p:stCondLst>
                                            <p:cond delay="0"/>
                                          </p:stCondLst>
                                        </p:cTn>
                                        <p:tgtEl>
                                          <p:spTgt spid="20"/>
                                        </p:tgtEl>
                                        <p:attrNameLst>
                                          <p:attrName>style.visibility</p:attrName>
                                        </p:attrNameLst>
                                      </p:cBhvr>
                                      <p:to>
                                        <p:strVal val="visible"/>
                                      </p:to>
                                    </p:set>
                                    <p:anim calcmode="lin" valueType="num">
                                      <p:cBhvr>
                                        <p:cTn id="111" dur="1000" fill="hold"/>
                                        <p:tgtEl>
                                          <p:spTgt spid="20"/>
                                        </p:tgtEl>
                                        <p:attrNameLst>
                                          <p:attrName>ppt_w</p:attrName>
                                        </p:attrNameLst>
                                      </p:cBhvr>
                                      <p:tavLst>
                                        <p:tav tm="0">
                                          <p:val>
                                            <p:fltVal val="0"/>
                                          </p:val>
                                        </p:tav>
                                        <p:tav tm="100000">
                                          <p:val>
                                            <p:strVal val="#ppt_w"/>
                                          </p:val>
                                        </p:tav>
                                      </p:tavLst>
                                    </p:anim>
                                    <p:anim calcmode="lin" valueType="num">
                                      <p:cBhvr>
                                        <p:cTn id="112" dur="1000" fill="hold"/>
                                        <p:tgtEl>
                                          <p:spTgt spid="20"/>
                                        </p:tgtEl>
                                        <p:attrNameLst>
                                          <p:attrName>ppt_h</p:attrName>
                                        </p:attrNameLst>
                                      </p:cBhvr>
                                      <p:tavLst>
                                        <p:tav tm="0">
                                          <p:val>
                                            <p:fltVal val="0"/>
                                          </p:val>
                                        </p:tav>
                                        <p:tav tm="100000">
                                          <p:val>
                                            <p:strVal val="#ppt_h"/>
                                          </p:val>
                                        </p:tav>
                                      </p:tavLst>
                                    </p:anim>
                                    <p:anim calcmode="lin" valueType="num">
                                      <p:cBhvr>
                                        <p:cTn id="113" dur="1000" fill="hold"/>
                                        <p:tgtEl>
                                          <p:spTgt spid="20"/>
                                        </p:tgtEl>
                                        <p:attrNameLst>
                                          <p:attrName>ppt_x</p:attrName>
                                        </p:attrNameLst>
                                      </p:cBhvr>
                                      <p:tavLst>
                                        <p:tav tm="0" fmla="#ppt_x+(cos(-2*pi*(1-$))*-#ppt_x-sin(-2*pi*(1-$))*(1-#ppt_y))*(1-$)">
                                          <p:val>
                                            <p:fltVal val="0"/>
                                          </p:val>
                                        </p:tav>
                                        <p:tav tm="100000">
                                          <p:val>
                                            <p:fltVal val="1"/>
                                          </p:val>
                                        </p:tav>
                                      </p:tavLst>
                                    </p:anim>
                                    <p:anim calcmode="lin" valueType="num">
                                      <p:cBhvr>
                                        <p:cTn id="114" dur="1000" fill="hold"/>
                                        <p:tgtEl>
                                          <p:spTgt spid="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15" presetClass="entr" presetSubtype="0" fill="hold" grpId="0" nodeType="clickEffect">
                                  <p:stCondLst>
                                    <p:cond delay="0"/>
                                  </p:stCondLst>
                                  <p:childTnLst>
                                    <p:set>
                                      <p:cBhvr>
                                        <p:cTn id="118" dur="1" fill="hold">
                                          <p:stCondLst>
                                            <p:cond delay="0"/>
                                          </p:stCondLst>
                                        </p:cTn>
                                        <p:tgtEl>
                                          <p:spTgt spid="21"/>
                                        </p:tgtEl>
                                        <p:attrNameLst>
                                          <p:attrName>style.visibility</p:attrName>
                                        </p:attrNameLst>
                                      </p:cBhvr>
                                      <p:to>
                                        <p:strVal val="visible"/>
                                      </p:to>
                                    </p:set>
                                    <p:anim calcmode="lin" valueType="num">
                                      <p:cBhvr>
                                        <p:cTn id="119" dur="1000" fill="hold"/>
                                        <p:tgtEl>
                                          <p:spTgt spid="21"/>
                                        </p:tgtEl>
                                        <p:attrNameLst>
                                          <p:attrName>ppt_w</p:attrName>
                                        </p:attrNameLst>
                                      </p:cBhvr>
                                      <p:tavLst>
                                        <p:tav tm="0">
                                          <p:val>
                                            <p:fltVal val="0"/>
                                          </p:val>
                                        </p:tav>
                                        <p:tav tm="100000">
                                          <p:val>
                                            <p:strVal val="#ppt_w"/>
                                          </p:val>
                                        </p:tav>
                                      </p:tavLst>
                                    </p:anim>
                                    <p:anim calcmode="lin" valueType="num">
                                      <p:cBhvr>
                                        <p:cTn id="120" dur="1000" fill="hold"/>
                                        <p:tgtEl>
                                          <p:spTgt spid="21"/>
                                        </p:tgtEl>
                                        <p:attrNameLst>
                                          <p:attrName>ppt_h</p:attrName>
                                        </p:attrNameLst>
                                      </p:cBhvr>
                                      <p:tavLst>
                                        <p:tav tm="0">
                                          <p:val>
                                            <p:fltVal val="0"/>
                                          </p:val>
                                        </p:tav>
                                        <p:tav tm="100000">
                                          <p:val>
                                            <p:strVal val="#ppt_h"/>
                                          </p:val>
                                        </p:tav>
                                      </p:tavLst>
                                    </p:anim>
                                    <p:anim calcmode="lin" valueType="num">
                                      <p:cBhvr>
                                        <p:cTn id="121"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22"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5" presetClass="entr" presetSubtype="0" fill="hold" grpId="0" nodeType="clickEffect">
                                  <p:stCondLst>
                                    <p:cond delay="0"/>
                                  </p:stCondLst>
                                  <p:childTnLst>
                                    <p:set>
                                      <p:cBhvr>
                                        <p:cTn id="126" dur="1" fill="hold">
                                          <p:stCondLst>
                                            <p:cond delay="0"/>
                                          </p:stCondLst>
                                        </p:cTn>
                                        <p:tgtEl>
                                          <p:spTgt spid="24"/>
                                        </p:tgtEl>
                                        <p:attrNameLst>
                                          <p:attrName>style.visibility</p:attrName>
                                        </p:attrNameLst>
                                      </p:cBhvr>
                                      <p:to>
                                        <p:strVal val="visible"/>
                                      </p:to>
                                    </p:set>
                                    <p:anim calcmode="lin" valueType="num">
                                      <p:cBhvr>
                                        <p:cTn id="127" dur="1000" fill="hold"/>
                                        <p:tgtEl>
                                          <p:spTgt spid="24"/>
                                        </p:tgtEl>
                                        <p:attrNameLst>
                                          <p:attrName>ppt_w</p:attrName>
                                        </p:attrNameLst>
                                      </p:cBhvr>
                                      <p:tavLst>
                                        <p:tav tm="0">
                                          <p:val>
                                            <p:fltVal val="0"/>
                                          </p:val>
                                        </p:tav>
                                        <p:tav tm="100000">
                                          <p:val>
                                            <p:strVal val="#ppt_w"/>
                                          </p:val>
                                        </p:tav>
                                      </p:tavLst>
                                    </p:anim>
                                    <p:anim calcmode="lin" valueType="num">
                                      <p:cBhvr>
                                        <p:cTn id="128" dur="1000" fill="hold"/>
                                        <p:tgtEl>
                                          <p:spTgt spid="24"/>
                                        </p:tgtEl>
                                        <p:attrNameLst>
                                          <p:attrName>ppt_h</p:attrName>
                                        </p:attrNameLst>
                                      </p:cBhvr>
                                      <p:tavLst>
                                        <p:tav tm="0">
                                          <p:val>
                                            <p:fltVal val="0"/>
                                          </p:val>
                                        </p:tav>
                                        <p:tav tm="100000">
                                          <p:val>
                                            <p:strVal val="#ppt_h"/>
                                          </p:val>
                                        </p:tav>
                                      </p:tavLst>
                                    </p:anim>
                                    <p:anim calcmode="lin" valueType="num">
                                      <p:cBhvr>
                                        <p:cTn id="12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13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31" fill="hold" nodeType="clickPar">
                      <p:stCondLst>
                        <p:cond delay="indefinite"/>
                      </p:stCondLst>
                      <p:childTnLst>
                        <p:par>
                          <p:cTn id="132" fill="hold" nodeType="withGroup">
                            <p:stCondLst>
                              <p:cond delay="0"/>
                            </p:stCondLst>
                            <p:childTnLst>
                              <p:par>
                                <p:cTn id="133" presetID="15" presetClass="entr" presetSubtype="0" fill="hold" grpId="0" nodeType="clickEffect">
                                  <p:stCondLst>
                                    <p:cond delay="0"/>
                                  </p:stCondLst>
                                  <p:childTnLst>
                                    <p:set>
                                      <p:cBhvr>
                                        <p:cTn id="134" dur="1" fill="hold">
                                          <p:stCondLst>
                                            <p:cond delay="0"/>
                                          </p:stCondLst>
                                        </p:cTn>
                                        <p:tgtEl>
                                          <p:spTgt spid="25"/>
                                        </p:tgtEl>
                                        <p:attrNameLst>
                                          <p:attrName>style.visibility</p:attrName>
                                        </p:attrNameLst>
                                      </p:cBhvr>
                                      <p:to>
                                        <p:strVal val="visible"/>
                                      </p:to>
                                    </p:set>
                                    <p:anim calcmode="lin" valueType="num">
                                      <p:cBhvr>
                                        <p:cTn id="135" dur="1000" fill="hold"/>
                                        <p:tgtEl>
                                          <p:spTgt spid="25"/>
                                        </p:tgtEl>
                                        <p:attrNameLst>
                                          <p:attrName>ppt_w</p:attrName>
                                        </p:attrNameLst>
                                      </p:cBhvr>
                                      <p:tavLst>
                                        <p:tav tm="0">
                                          <p:val>
                                            <p:fltVal val="0"/>
                                          </p:val>
                                        </p:tav>
                                        <p:tav tm="100000">
                                          <p:val>
                                            <p:strVal val="#ppt_w"/>
                                          </p:val>
                                        </p:tav>
                                      </p:tavLst>
                                    </p:anim>
                                    <p:anim calcmode="lin" valueType="num">
                                      <p:cBhvr>
                                        <p:cTn id="136" dur="1000" fill="hold"/>
                                        <p:tgtEl>
                                          <p:spTgt spid="25"/>
                                        </p:tgtEl>
                                        <p:attrNameLst>
                                          <p:attrName>ppt_h</p:attrName>
                                        </p:attrNameLst>
                                      </p:cBhvr>
                                      <p:tavLst>
                                        <p:tav tm="0">
                                          <p:val>
                                            <p:fltVal val="0"/>
                                          </p:val>
                                        </p:tav>
                                        <p:tav tm="100000">
                                          <p:val>
                                            <p:strVal val="#ppt_h"/>
                                          </p:val>
                                        </p:tav>
                                      </p:tavLst>
                                    </p:anim>
                                    <p:anim calcmode="lin" valueType="num">
                                      <p:cBhvr>
                                        <p:cTn id="137"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8"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9" grpId="0"/>
      <p:bldP spid="3090" grpId="0"/>
      <p:bldP spid="3091" grpId="0"/>
      <p:bldP spid="3092" grpId="0"/>
      <p:bldP spid="3093" grpId="0"/>
      <p:bldP spid="3094" grpId="0"/>
      <p:bldP spid="3095" grpId="0"/>
      <p:bldP spid="3096" grpId="0"/>
      <p:bldP spid="3097" grpId="0"/>
      <p:bldP spid="16" grpId="0"/>
      <p:bldP spid="17" grpId="0"/>
      <p:bldP spid="18" grpId="0"/>
      <p:bldP spid="19" grpId="0"/>
      <p:bldP spid="20" grpId="0"/>
      <p:bldP spid="21" grpId="0"/>
      <p:bldP spid="24" grpId="0"/>
      <p:bldP spid="25" grpId="0"/>
    </p:bld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32324" name="Text Box 4"/>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2232325" name="Rectangle 5"/>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Contrast on Black</a:t>
            </a:r>
            <a:endParaRPr lang="en-US" sz="1800">
              <a:solidFill>
                <a:schemeClr val="bg1"/>
              </a:solidFill>
              <a:latin typeface="Arial" charset="0"/>
              <a:ea typeface="ＭＳ Ｐゴシック" charset="0"/>
              <a:cs typeface="ＭＳ Ｐゴシック" charset="0"/>
            </a:endParaRPr>
          </a:p>
        </p:txBody>
      </p:sp>
      <p:sp>
        <p:nvSpPr>
          <p:cNvPr id="2232326" name="Text Box 6"/>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2232327" name="Text Box 7"/>
          <p:cNvSpPr txBox="1">
            <a:spLocks noChangeArrowheads="1"/>
          </p:cNvSpPr>
          <p:nvPr/>
        </p:nvSpPr>
        <p:spPr bwMode="auto">
          <a:xfrm>
            <a:off x="4572000" y="170497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2232328" name="Text Box 8"/>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2232329" name="Text Box 9"/>
          <p:cNvSpPr txBox="1">
            <a:spLocks noChangeArrowheads="1"/>
          </p:cNvSpPr>
          <p:nvPr/>
        </p:nvSpPr>
        <p:spPr bwMode="auto">
          <a:xfrm>
            <a:off x="4572000" y="27114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2232330" name="Text Box 10"/>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2232331" name="Text Box 11"/>
          <p:cNvSpPr txBox="1">
            <a:spLocks noChangeArrowheads="1"/>
          </p:cNvSpPr>
          <p:nvPr/>
        </p:nvSpPr>
        <p:spPr bwMode="auto">
          <a:xfrm>
            <a:off x="4572000" y="37020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2232332" name="Text Box 12"/>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2232333" name="Text Box 13"/>
          <p:cNvSpPr txBox="1">
            <a:spLocks noChangeArrowheads="1"/>
          </p:cNvSpPr>
          <p:nvPr/>
        </p:nvSpPr>
        <p:spPr bwMode="auto">
          <a:xfrm>
            <a:off x="4572000" y="46926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2232334" name="Text Box 14"/>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
        <p:nvSpPr>
          <p:cNvPr id="2232335" name="Text Box 15"/>
          <p:cNvSpPr txBox="1">
            <a:spLocks noChangeArrowheads="1"/>
          </p:cNvSpPr>
          <p:nvPr/>
        </p:nvSpPr>
        <p:spPr bwMode="auto">
          <a:xfrm>
            <a:off x="4572000" y="56832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32324"/>
                                        </p:tgtEl>
                                        <p:attrNameLst>
                                          <p:attrName>style.visibility</p:attrName>
                                        </p:attrNameLst>
                                      </p:cBhvr>
                                      <p:to>
                                        <p:strVal val="visible"/>
                                      </p:to>
                                    </p:set>
                                    <p:anim calcmode="lin" valueType="num">
                                      <p:cBhvr>
                                        <p:cTn id="7" dur="1000" fill="hold"/>
                                        <p:tgtEl>
                                          <p:spTgt spid="2232324"/>
                                        </p:tgtEl>
                                        <p:attrNameLst>
                                          <p:attrName>ppt_w</p:attrName>
                                        </p:attrNameLst>
                                      </p:cBhvr>
                                      <p:tavLst>
                                        <p:tav tm="0">
                                          <p:val>
                                            <p:fltVal val="0"/>
                                          </p:val>
                                        </p:tav>
                                        <p:tav tm="100000">
                                          <p:val>
                                            <p:strVal val="#ppt_w"/>
                                          </p:val>
                                        </p:tav>
                                      </p:tavLst>
                                    </p:anim>
                                    <p:anim calcmode="lin" valueType="num">
                                      <p:cBhvr>
                                        <p:cTn id="8" dur="1000" fill="hold"/>
                                        <p:tgtEl>
                                          <p:spTgt spid="2232324"/>
                                        </p:tgtEl>
                                        <p:attrNameLst>
                                          <p:attrName>ppt_h</p:attrName>
                                        </p:attrNameLst>
                                      </p:cBhvr>
                                      <p:tavLst>
                                        <p:tav tm="0">
                                          <p:val>
                                            <p:fltVal val="0"/>
                                          </p:val>
                                        </p:tav>
                                        <p:tav tm="100000">
                                          <p:val>
                                            <p:strVal val="#ppt_h"/>
                                          </p:val>
                                        </p:tav>
                                      </p:tavLst>
                                    </p:anim>
                                    <p:anim calcmode="lin" valueType="num">
                                      <p:cBhvr>
                                        <p:cTn id="9" dur="1000" fill="hold"/>
                                        <p:tgtEl>
                                          <p:spTgt spid="223232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323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32328"/>
                                        </p:tgtEl>
                                        <p:attrNameLst>
                                          <p:attrName>style.visibility</p:attrName>
                                        </p:attrNameLst>
                                      </p:cBhvr>
                                      <p:to>
                                        <p:strVal val="visible"/>
                                      </p:to>
                                    </p:set>
                                    <p:anim calcmode="lin" valueType="num">
                                      <p:cBhvr>
                                        <p:cTn id="15" dur="1000" fill="hold"/>
                                        <p:tgtEl>
                                          <p:spTgt spid="2232328"/>
                                        </p:tgtEl>
                                        <p:attrNameLst>
                                          <p:attrName>ppt_w</p:attrName>
                                        </p:attrNameLst>
                                      </p:cBhvr>
                                      <p:tavLst>
                                        <p:tav tm="0">
                                          <p:val>
                                            <p:fltVal val="0"/>
                                          </p:val>
                                        </p:tav>
                                        <p:tav tm="100000">
                                          <p:val>
                                            <p:strVal val="#ppt_w"/>
                                          </p:val>
                                        </p:tav>
                                      </p:tavLst>
                                    </p:anim>
                                    <p:anim calcmode="lin" valueType="num">
                                      <p:cBhvr>
                                        <p:cTn id="16" dur="1000" fill="hold"/>
                                        <p:tgtEl>
                                          <p:spTgt spid="2232328"/>
                                        </p:tgtEl>
                                        <p:attrNameLst>
                                          <p:attrName>ppt_h</p:attrName>
                                        </p:attrNameLst>
                                      </p:cBhvr>
                                      <p:tavLst>
                                        <p:tav tm="0">
                                          <p:val>
                                            <p:fltVal val="0"/>
                                          </p:val>
                                        </p:tav>
                                        <p:tav tm="100000">
                                          <p:val>
                                            <p:strVal val="#ppt_h"/>
                                          </p:val>
                                        </p:tav>
                                      </p:tavLst>
                                    </p:anim>
                                    <p:anim calcmode="lin" valueType="num">
                                      <p:cBhvr>
                                        <p:cTn id="17" dur="1000" fill="hold"/>
                                        <p:tgtEl>
                                          <p:spTgt spid="22323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323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32329"/>
                                        </p:tgtEl>
                                        <p:attrNameLst>
                                          <p:attrName>style.visibility</p:attrName>
                                        </p:attrNameLst>
                                      </p:cBhvr>
                                      <p:to>
                                        <p:strVal val="visible"/>
                                      </p:to>
                                    </p:set>
                                    <p:anim calcmode="lin" valueType="num">
                                      <p:cBhvr>
                                        <p:cTn id="23" dur="1000" fill="hold"/>
                                        <p:tgtEl>
                                          <p:spTgt spid="2232329"/>
                                        </p:tgtEl>
                                        <p:attrNameLst>
                                          <p:attrName>ppt_w</p:attrName>
                                        </p:attrNameLst>
                                      </p:cBhvr>
                                      <p:tavLst>
                                        <p:tav tm="0">
                                          <p:val>
                                            <p:fltVal val="0"/>
                                          </p:val>
                                        </p:tav>
                                        <p:tav tm="100000">
                                          <p:val>
                                            <p:strVal val="#ppt_w"/>
                                          </p:val>
                                        </p:tav>
                                      </p:tavLst>
                                    </p:anim>
                                    <p:anim calcmode="lin" valueType="num">
                                      <p:cBhvr>
                                        <p:cTn id="24" dur="1000" fill="hold"/>
                                        <p:tgtEl>
                                          <p:spTgt spid="2232329"/>
                                        </p:tgtEl>
                                        <p:attrNameLst>
                                          <p:attrName>ppt_h</p:attrName>
                                        </p:attrNameLst>
                                      </p:cBhvr>
                                      <p:tavLst>
                                        <p:tav tm="0">
                                          <p:val>
                                            <p:fltVal val="0"/>
                                          </p:val>
                                        </p:tav>
                                        <p:tav tm="100000">
                                          <p:val>
                                            <p:strVal val="#ppt_h"/>
                                          </p:val>
                                        </p:tav>
                                      </p:tavLst>
                                    </p:anim>
                                    <p:anim calcmode="lin" valueType="num">
                                      <p:cBhvr>
                                        <p:cTn id="25" dur="1000" fill="hold"/>
                                        <p:tgtEl>
                                          <p:spTgt spid="223232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323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32330"/>
                                        </p:tgtEl>
                                        <p:attrNameLst>
                                          <p:attrName>style.visibility</p:attrName>
                                        </p:attrNameLst>
                                      </p:cBhvr>
                                      <p:to>
                                        <p:strVal val="visible"/>
                                      </p:to>
                                    </p:set>
                                    <p:anim calcmode="lin" valueType="num">
                                      <p:cBhvr>
                                        <p:cTn id="31" dur="1000" fill="hold"/>
                                        <p:tgtEl>
                                          <p:spTgt spid="2232330"/>
                                        </p:tgtEl>
                                        <p:attrNameLst>
                                          <p:attrName>ppt_w</p:attrName>
                                        </p:attrNameLst>
                                      </p:cBhvr>
                                      <p:tavLst>
                                        <p:tav tm="0">
                                          <p:val>
                                            <p:fltVal val="0"/>
                                          </p:val>
                                        </p:tav>
                                        <p:tav tm="100000">
                                          <p:val>
                                            <p:strVal val="#ppt_w"/>
                                          </p:val>
                                        </p:tav>
                                      </p:tavLst>
                                    </p:anim>
                                    <p:anim calcmode="lin" valueType="num">
                                      <p:cBhvr>
                                        <p:cTn id="32" dur="1000" fill="hold"/>
                                        <p:tgtEl>
                                          <p:spTgt spid="2232330"/>
                                        </p:tgtEl>
                                        <p:attrNameLst>
                                          <p:attrName>ppt_h</p:attrName>
                                        </p:attrNameLst>
                                      </p:cBhvr>
                                      <p:tavLst>
                                        <p:tav tm="0">
                                          <p:val>
                                            <p:fltVal val="0"/>
                                          </p:val>
                                        </p:tav>
                                        <p:tav tm="100000">
                                          <p:val>
                                            <p:strVal val="#ppt_h"/>
                                          </p:val>
                                        </p:tav>
                                      </p:tavLst>
                                    </p:anim>
                                    <p:anim calcmode="lin" valueType="num">
                                      <p:cBhvr>
                                        <p:cTn id="33" dur="1000" fill="hold"/>
                                        <p:tgtEl>
                                          <p:spTgt spid="223233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323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32331"/>
                                        </p:tgtEl>
                                        <p:attrNameLst>
                                          <p:attrName>style.visibility</p:attrName>
                                        </p:attrNameLst>
                                      </p:cBhvr>
                                      <p:to>
                                        <p:strVal val="visible"/>
                                      </p:to>
                                    </p:set>
                                    <p:anim calcmode="lin" valueType="num">
                                      <p:cBhvr>
                                        <p:cTn id="39" dur="1000" fill="hold"/>
                                        <p:tgtEl>
                                          <p:spTgt spid="2232331"/>
                                        </p:tgtEl>
                                        <p:attrNameLst>
                                          <p:attrName>ppt_w</p:attrName>
                                        </p:attrNameLst>
                                      </p:cBhvr>
                                      <p:tavLst>
                                        <p:tav tm="0">
                                          <p:val>
                                            <p:fltVal val="0"/>
                                          </p:val>
                                        </p:tav>
                                        <p:tav tm="100000">
                                          <p:val>
                                            <p:strVal val="#ppt_w"/>
                                          </p:val>
                                        </p:tav>
                                      </p:tavLst>
                                    </p:anim>
                                    <p:anim calcmode="lin" valueType="num">
                                      <p:cBhvr>
                                        <p:cTn id="40" dur="1000" fill="hold"/>
                                        <p:tgtEl>
                                          <p:spTgt spid="2232331"/>
                                        </p:tgtEl>
                                        <p:attrNameLst>
                                          <p:attrName>ppt_h</p:attrName>
                                        </p:attrNameLst>
                                      </p:cBhvr>
                                      <p:tavLst>
                                        <p:tav tm="0">
                                          <p:val>
                                            <p:fltVal val="0"/>
                                          </p:val>
                                        </p:tav>
                                        <p:tav tm="100000">
                                          <p:val>
                                            <p:strVal val="#ppt_h"/>
                                          </p:val>
                                        </p:tav>
                                      </p:tavLst>
                                    </p:anim>
                                    <p:anim calcmode="lin" valueType="num">
                                      <p:cBhvr>
                                        <p:cTn id="41" dur="1000" fill="hold"/>
                                        <p:tgtEl>
                                          <p:spTgt spid="223233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323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32332"/>
                                        </p:tgtEl>
                                        <p:attrNameLst>
                                          <p:attrName>style.visibility</p:attrName>
                                        </p:attrNameLst>
                                      </p:cBhvr>
                                      <p:to>
                                        <p:strVal val="visible"/>
                                      </p:to>
                                    </p:set>
                                    <p:anim calcmode="lin" valueType="num">
                                      <p:cBhvr>
                                        <p:cTn id="47" dur="1000" fill="hold"/>
                                        <p:tgtEl>
                                          <p:spTgt spid="2232332"/>
                                        </p:tgtEl>
                                        <p:attrNameLst>
                                          <p:attrName>ppt_w</p:attrName>
                                        </p:attrNameLst>
                                      </p:cBhvr>
                                      <p:tavLst>
                                        <p:tav tm="0">
                                          <p:val>
                                            <p:fltVal val="0"/>
                                          </p:val>
                                        </p:tav>
                                        <p:tav tm="100000">
                                          <p:val>
                                            <p:strVal val="#ppt_w"/>
                                          </p:val>
                                        </p:tav>
                                      </p:tavLst>
                                    </p:anim>
                                    <p:anim calcmode="lin" valueType="num">
                                      <p:cBhvr>
                                        <p:cTn id="48" dur="1000" fill="hold"/>
                                        <p:tgtEl>
                                          <p:spTgt spid="2232332"/>
                                        </p:tgtEl>
                                        <p:attrNameLst>
                                          <p:attrName>ppt_h</p:attrName>
                                        </p:attrNameLst>
                                      </p:cBhvr>
                                      <p:tavLst>
                                        <p:tav tm="0">
                                          <p:val>
                                            <p:fltVal val="0"/>
                                          </p:val>
                                        </p:tav>
                                        <p:tav tm="100000">
                                          <p:val>
                                            <p:strVal val="#ppt_h"/>
                                          </p:val>
                                        </p:tav>
                                      </p:tavLst>
                                    </p:anim>
                                    <p:anim calcmode="lin" valueType="num">
                                      <p:cBhvr>
                                        <p:cTn id="49" dur="1000" fill="hold"/>
                                        <p:tgtEl>
                                          <p:spTgt spid="223233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323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32333"/>
                                        </p:tgtEl>
                                        <p:attrNameLst>
                                          <p:attrName>style.visibility</p:attrName>
                                        </p:attrNameLst>
                                      </p:cBhvr>
                                      <p:to>
                                        <p:strVal val="visible"/>
                                      </p:to>
                                    </p:set>
                                    <p:anim calcmode="lin" valueType="num">
                                      <p:cBhvr>
                                        <p:cTn id="55" dur="1000" fill="hold"/>
                                        <p:tgtEl>
                                          <p:spTgt spid="2232333"/>
                                        </p:tgtEl>
                                        <p:attrNameLst>
                                          <p:attrName>ppt_w</p:attrName>
                                        </p:attrNameLst>
                                      </p:cBhvr>
                                      <p:tavLst>
                                        <p:tav tm="0">
                                          <p:val>
                                            <p:fltVal val="0"/>
                                          </p:val>
                                        </p:tav>
                                        <p:tav tm="100000">
                                          <p:val>
                                            <p:strVal val="#ppt_w"/>
                                          </p:val>
                                        </p:tav>
                                      </p:tavLst>
                                    </p:anim>
                                    <p:anim calcmode="lin" valueType="num">
                                      <p:cBhvr>
                                        <p:cTn id="56" dur="1000" fill="hold"/>
                                        <p:tgtEl>
                                          <p:spTgt spid="2232333"/>
                                        </p:tgtEl>
                                        <p:attrNameLst>
                                          <p:attrName>ppt_h</p:attrName>
                                        </p:attrNameLst>
                                      </p:cBhvr>
                                      <p:tavLst>
                                        <p:tav tm="0">
                                          <p:val>
                                            <p:fltVal val="0"/>
                                          </p:val>
                                        </p:tav>
                                        <p:tav tm="100000">
                                          <p:val>
                                            <p:strVal val="#ppt_h"/>
                                          </p:val>
                                        </p:tav>
                                      </p:tavLst>
                                    </p:anim>
                                    <p:anim calcmode="lin" valueType="num">
                                      <p:cBhvr>
                                        <p:cTn id="57" dur="1000" fill="hold"/>
                                        <p:tgtEl>
                                          <p:spTgt spid="223233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3233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32334"/>
                                        </p:tgtEl>
                                        <p:attrNameLst>
                                          <p:attrName>style.visibility</p:attrName>
                                        </p:attrNameLst>
                                      </p:cBhvr>
                                      <p:to>
                                        <p:strVal val="visible"/>
                                      </p:to>
                                    </p:set>
                                    <p:anim calcmode="lin" valueType="num">
                                      <p:cBhvr>
                                        <p:cTn id="63" dur="1000" fill="hold"/>
                                        <p:tgtEl>
                                          <p:spTgt spid="2232334"/>
                                        </p:tgtEl>
                                        <p:attrNameLst>
                                          <p:attrName>ppt_w</p:attrName>
                                        </p:attrNameLst>
                                      </p:cBhvr>
                                      <p:tavLst>
                                        <p:tav tm="0">
                                          <p:val>
                                            <p:fltVal val="0"/>
                                          </p:val>
                                        </p:tav>
                                        <p:tav tm="100000">
                                          <p:val>
                                            <p:strVal val="#ppt_w"/>
                                          </p:val>
                                        </p:tav>
                                      </p:tavLst>
                                    </p:anim>
                                    <p:anim calcmode="lin" valueType="num">
                                      <p:cBhvr>
                                        <p:cTn id="64" dur="1000" fill="hold"/>
                                        <p:tgtEl>
                                          <p:spTgt spid="2232334"/>
                                        </p:tgtEl>
                                        <p:attrNameLst>
                                          <p:attrName>ppt_h</p:attrName>
                                        </p:attrNameLst>
                                      </p:cBhvr>
                                      <p:tavLst>
                                        <p:tav tm="0">
                                          <p:val>
                                            <p:fltVal val="0"/>
                                          </p:val>
                                        </p:tav>
                                        <p:tav tm="100000">
                                          <p:val>
                                            <p:strVal val="#ppt_h"/>
                                          </p:val>
                                        </p:tav>
                                      </p:tavLst>
                                    </p:anim>
                                    <p:anim calcmode="lin" valueType="num">
                                      <p:cBhvr>
                                        <p:cTn id="65" dur="1000" fill="hold"/>
                                        <p:tgtEl>
                                          <p:spTgt spid="223233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323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32335"/>
                                        </p:tgtEl>
                                        <p:attrNameLst>
                                          <p:attrName>style.visibility</p:attrName>
                                        </p:attrNameLst>
                                      </p:cBhvr>
                                      <p:to>
                                        <p:strVal val="visible"/>
                                      </p:to>
                                    </p:set>
                                    <p:anim calcmode="lin" valueType="num">
                                      <p:cBhvr>
                                        <p:cTn id="71" dur="1000" fill="hold"/>
                                        <p:tgtEl>
                                          <p:spTgt spid="2232335"/>
                                        </p:tgtEl>
                                        <p:attrNameLst>
                                          <p:attrName>ppt_w</p:attrName>
                                        </p:attrNameLst>
                                      </p:cBhvr>
                                      <p:tavLst>
                                        <p:tav tm="0">
                                          <p:val>
                                            <p:fltVal val="0"/>
                                          </p:val>
                                        </p:tav>
                                        <p:tav tm="100000">
                                          <p:val>
                                            <p:strVal val="#ppt_w"/>
                                          </p:val>
                                        </p:tav>
                                      </p:tavLst>
                                    </p:anim>
                                    <p:anim calcmode="lin" valueType="num">
                                      <p:cBhvr>
                                        <p:cTn id="72" dur="1000" fill="hold"/>
                                        <p:tgtEl>
                                          <p:spTgt spid="2232335"/>
                                        </p:tgtEl>
                                        <p:attrNameLst>
                                          <p:attrName>ppt_h</p:attrName>
                                        </p:attrNameLst>
                                      </p:cBhvr>
                                      <p:tavLst>
                                        <p:tav tm="0">
                                          <p:val>
                                            <p:fltVal val="0"/>
                                          </p:val>
                                        </p:tav>
                                        <p:tav tm="100000">
                                          <p:val>
                                            <p:strVal val="#ppt_h"/>
                                          </p:val>
                                        </p:tav>
                                      </p:tavLst>
                                    </p:anim>
                                    <p:anim calcmode="lin" valueType="num">
                                      <p:cBhvr>
                                        <p:cTn id="73" dur="1000" fill="hold"/>
                                        <p:tgtEl>
                                          <p:spTgt spid="2232335"/>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3233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24" grpId="0"/>
      <p:bldP spid="2232328" grpId="0"/>
      <p:bldP spid="2232329" grpId="0"/>
      <p:bldP spid="2232330" grpId="0"/>
      <p:bldP spid="2232331" grpId="0"/>
      <p:bldP spid="2232332" grpId="0"/>
      <p:bldP spid="2232333" grpId="0"/>
      <p:bldP spid="2232334" grpId="0"/>
      <p:bldP spid="2232335"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8689"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7" name="Text Box 3"/>
          <p:cNvSpPr txBox="1">
            <a:spLocks noChangeArrowheads="1"/>
          </p:cNvSpPr>
          <p:nvPr/>
        </p:nvSpPr>
        <p:spPr bwMode="auto">
          <a:xfrm>
            <a:off x="304800" y="120332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21508"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Contrast on Dark Hebrew</a:t>
            </a:r>
            <a:endParaRPr lang="en-US">
              <a:latin typeface="Arial" charset="0"/>
              <a:ea typeface="ＭＳ Ｐゴシック" charset="0"/>
              <a:cs typeface="ＭＳ Ｐゴシック" charset="0"/>
            </a:endParaRPr>
          </a:p>
        </p:txBody>
      </p:sp>
      <p:sp>
        <p:nvSpPr>
          <p:cNvPr id="21509" name="Text Box 5"/>
          <p:cNvSpPr txBox="1">
            <a:spLocks noChangeArrowheads="1"/>
          </p:cNvSpPr>
          <p:nvPr/>
        </p:nvSpPr>
        <p:spPr bwMode="auto">
          <a:xfrm>
            <a:off x="4572000" y="120332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21510" name="Text Box 6"/>
          <p:cNvSpPr txBox="1">
            <a:spLocks noChangeArrowheads="1"/>
          </p:cNvSpPr>
          <p:nvPr/>
        </p:nvSpPr>
        <p:spPr bwMode="auto">
          <a:xfrm>
            <a:off x="304800" y="22098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21511" name="Text Box 7"/>
          <p:cNvSpPr txBox="1">
            <a:spLocks noChangeArrowheads="1"/>
          </p:cNvSpPr>
          <p:nvPr/>
        </p:nvSpPr>
        <p:spPr bwMode="auto">
          <a:xfrm>
            <a:off x="4572000" y="22098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21512" name="Text Box 8"/>
          <p:cNvSpPr txBox="1">
            <a:spLocks noChangeArrowheads="1"/>
          </p:cNvSpPr>
          <p:nvPr/>
        </p:nvSpPr>
        <p:spPr bwMode="auto">
          <a:xfrm>
            <a:off x="304800" y="32004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21513" name="Text Box 9"/>
          <p:cNvSpPr txBox="1">
            <a:spLocks noChangeArrowheads="1"/>
          </p:cNvSpPr>
          <p:nvPr/>
        </p:nvSpPr>
        <p:spPr bwMode="auto">
          <a:xfrm>
            <a:off x="4572000" y="32004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21514" name="Text Box 10"/>
          <p:cNvSpPr txBox="1">
            <a:spLocks noChangeArrowheads="1"/>
          </p:cNvSpPr>
          <p:nvPr/>
        </p:nvSpPr>
        <p:spPr bwMode="auto">
          <a:xfrm>
            <a:off x="304800" y="41910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21515" name="Text Box 11"/>
          <p:cNvSpPr txBox="1">
            <a:spLocks noChangeArrowheads="1"/>
          </p:cNvSpPr>
          <p:nvPr/>
        </p:nvSpPr>
        <p:spPr bwMode="auto">
          <a:xfrm>
            <a:off x="4572000" y="41910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21516" name="Text Box 12"/>
          <p:cNvSpPr txBox="1">
            <a:spLocks noChangeArrowheads="1"/>
          </p:cNvSpPr>
          <p:nvPr/>
        </p:nvSpPr>
        <p:spPr bwMode="auto">
          <a:xfrm>
            <a:off x="304800" y="518160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
        <p:nvSpPr>
          <p:cNvPr id="21517" name="Text Box 13"/>
          <p:cNvSpPr txBox="1">
            <a:spLocks noChangeArrowheads="1"/>
          </p:cNvSpPr>
          <p:nvPr/>
        </p:nvSpPr>
        <p:spPr bwMode="auto">
          <a:xfrm>
            <a:off x="4572000" y="518160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
        <p:nvSpPr>
          <p:cNvPr id="21518" name="Text Box 14"/>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186a-b</a:t>
            </a:r>
            <a:endParaRPr lang="en-US"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1510"/>
                                        </p:tgtEl>
                                        <p:attrNameLst>
                                          <p:attrName>style.visibility</p:attrName>
                                        </p:attrNameLst>
                                      </p:cBhvr>
                                      <p:to>
                                        <p:strVal val="visible"/>
                                      </p:to>
                                    </p:set>
                                    <p:anim calcmode="lin" valueType="num">
                                      <p:cBhvr>
                                        <p:cTn id="7" dur="1000" fill="hold"/>
                                        <p:tgtEl>
                                          <p:spTgt spid="21510"/>
                                        </p:tgtEl>
                                        <p:attrNameLst>
                                          <p:attrName>ppt_w</p:attrName>
                                        </p:attrNameLst>
                                      </p:cBhvr>
                                      <p:tavLst>
                                        <p:tav tm="0">
                                          <p:val>
                                            <p:fltVal val="0"/>
                                          </p:val>
                                        </p:tav>
                                        <p:tav tm="100000">
                                          <p:val>
                                            <p:strVal val="#ppt_w"/>
                                          </p:val>
                                        </p:tav>
                                      </p:tavLst>
                                    </p:anim>
                                    <p:anim calcmode="lin" valueType="num">
                                      <p:cBhvr>
                                        <p:cTn id="8" dur="1000" fill="hold"/>
                                        <p:tgtEl>
                                          <p:spTgt spid="21510"/>
                                        </p:tgtEl>
                                        <p:attrNameLst>
                                          <p:attrName>ppt_h</p:attrName>
                                        </p:attrNameLst>
                                      </p:cBhvr>
                                      <p:tavLst>
                                        <p:tav tm="0">
                                          <p:val>
                                            <p:fltVal val="0"/>
                                          </p:val>
                                        </p:tav>
                                        <p:tav tm="100000">
                                          <p:val>
                                            <p:strVal val="#ppt_h"/>
                                          </p:val>
                                        </p:tav>
                                      </p:tavLst>
                                    </p:anim>
                                    <p:anim calcmode="lin" valueType="num">
                                      <p:cBhvr>
                                        <p:cTn id="9" dur="1000" fill="hold"/>
                                        <p:tgtEl>
                                          <p:spTgt spid="21510"/>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15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511"/>
                                        </p:tgtEl>
                                        <p:attrNameLst>
                                          <p:attrName>style.visibility</p:attrName>
                                        </p:attrNameLst>
                                      </p:cBhvr>
                                      <p:to>
                                        <p:strVal val="visible"/>
                                      </p:to>
                                    </p:set>
                                    <p:anim calcmode="lin" valueType="num">
                                      <p:cBhvr>
                                        <p:cTn id="15" dur="1000" fill="hold"/>
                                        <p:tgtEl>
                                          <p:spTgt spid="21511"/>
                                        </p:tgtEl>
                                        <p:attrNameLst>
                                          <p:attrName>ppt_w</p:attrName>
                                        </p:attrNameLst>
                                      </p:cBhvr>
                                      <p:tavLst>
                                        <p:tav tm="0">
                                          <p:val>
                                            <p:fltVal val="0"/>
                                          </p:val>
                                        </p:tav>
                                        <p:tav tm="100000">
                                          <p:val>
                                            <p:strVal val="#ppt_w"/>
                                          </p:val>
                                        </p:tav>
                                      </p:tavLst>
                                    </p:anim>
                                    <p:anim calcmode="lin" valueType="num">
                                      <p:cBhvr>
                                        <p:cTn id="16" dur="1000" fill="hold"/>
                                        <p:tgtEl>
                                          <p:spTgt spid="21511"/>
                                        </p:tgtEl>
                                        <p:attrNameLst>
                                          <p:attrName>ppt_h</p:attrName>
                                        </p:attrNameLst>
                                      </p:cBhvr>
                                      <p:tavLst>
                                        <p:tav tm="0">
                                          <p:val>
                                            <p:fltVal val="0"/>
                                          </p:val>
                                        </p:tav>
                                        <p:tav tm="100000">
                                          <p:val>
                                            <p:strVal val="#ppt_h"/>
                                          </p:val>
                                        </p:tav>
                                      </p:tavLst>
                                    </p:anim>
                                    <p:anim calcmode="lin" valueType="num">
                                      <p:cBhvr>
                                        <p:cTn id="17" dur="1000" fill="hold"/>
                                        <p:tgtEl>
                                          <p:spTgt spid="2151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5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1512"/>
                                        </p:tgtEl>
                                        <p:attrNameLst>
                                          <p:attrName>style.visibility</p:attrName>
                                        </p:attrNameLst>
                                      </p:cBhvr>
                                      <p:to>
                                        <p:strVal val="visible"/>
                                      </p:to>
                                    </p:set>
                                    <p:anim calcmode="lin" valueType="num">
                                      <p:cBhvr>
                                        <p:cTn id="23" dur="1000" fill="hold"/>
                                        <p:tgtEl>
                                          <p:spTgt spid="21512"/>
                                        </p:tgtEl>
                                        <p:attrNameLst>
                                          <p:attrName>ppt_w</p:attrName>
                                        </p:attrNameLst>
                                      </p:cBhvr>
                                      <p:tavLst>
                                        <p:tav tm="0">
                                          <p:val>
                                            <p:fltVal val="0"/>
                                          </p:val>
                                        </p:tav>
                                        <p:tav tm="100000">
                                          <p:val>
                                            <p:strVal val="#ppt_w"/>
                                          </p:val>
                                        </p:tav>
                                      </p:tavLst>
                                    </p:anim>
                                    <p:anim calcmode="lin" valueType="num">
                                      <p:cBhvr>
                                        <p:cTn id="24" dur="1000" fill="hold"/>
                                        <p:tgtEl>
                                          <p:spTgt spid="21512"/>
                                        </p:tgtEl>
                                        <p:attrNameLst>
                                          <p:attrName>ppt_h</p:attrName>
                                        </p:attrNameLst>
                                      </p:cBhvr>
                                      <p:tavLst>
                                        <p:tav tm="0">
                                          <p:val>
                                            <p:fltVal val="0"/>
                                          </p:val>
                                        </p:tav>
                                        <p:tav tm="100000">
                                          <p:val>
                                            <p:strVal val="#ppt_h"/>
                                          </p:val>
                                        </p:tav>
                                      </p:tavLst>
                                    </p:anim>
                                    <p:anim calcmode="lin" valueType="num">
                                      <p:cBhvr>
                                        <p:cTn id="25" dur="1000" fill="hold"/>
                                        <p:tgtEl>
                                          <p:spTgt spid="21512"/>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15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1513"/>
                                        </p:tgtEl>
                                        <p:attrNameLst>
                                          <p:attrName>style.visibility</p:attrName>
                                        </p:attrNameLst>
                                      </p:cBhvr>
                                      <p:to>
                                        <p:strVal val="visible"/>
                                      </p:to>
                                    </p:set>
                                    <p:anim calcmode="lin" valueType="num">
                                      <p:cBhvr>
                                        <p:cTn id="31" dur="1000" fill="hold"/>
                                        <p:tgtEl>
                                          <p:spTgt spid="21513"/>
                                        </p:tgtEl>
                                        <p:attrNameLst>
                                          <p:attrName>ppt_w</p:attrName>
                                        </p:attrNameLst>
                                      </p:cBhvr>
                                      <p:tavLst>
                                        <p:tav tm="0">
                                          <p:val>
                                            <p:fltVal val="0"/>
                                          </p:val>
                                        </p:tav>
                                        <p:tav tm="100000">
                                          <p:val>
                                            <p:strVal val="#ppt_w"/>
                                          </p:val>
                                        </p:tav>
                                      </p:tavLst>
                                    </p:anim>
                                    <p:anim calcmode="lin" valueType="num">
                                      <p:cBhvr>
                                        <p:cTn id="32" dur="1000" fill="hold"/>
                                        <p:tgtEl>
                                          <p:spTgt spid="21513"/>
                                        </p:tgtEl>
                                        <p:attrNameLst>
                                          <p:attrName>ppt_h</p:attrName>
                                        </p:attrNameLst>
                                      </p:cBhvr>
                                      <p:tavLst>
                                        <p:tav tm="0">
                                          <p:val>
                                            <p:fltVal val="0"/>
                                          </p:val>
                                        </p:tav>
                                        <p:tav tm="100000">
                                          <p:val>
                                            <p:strVal val="#ppt_h"/>
                                          </p:val>
                                        </p:tav>
                                      </p:tavLst>
                                    </p:anim>
                                    <p:anim calcmode="lin" valueType="num">
                                      <p:cBhvr>
                                        <p:cTn id="33" dur="1000" fill="hold"/>
                                        <p:tgtEl>
                                          <p:spTgt spid="2151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5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1514"/>
                                        </p:tgtEl>
                                        <p:attrNameLst>
                                          <p:attrName>style.visibility</p:attrName>
                                        </p:attrNameLst>
                                      </p:cBhvr>
                                      <p:to>
                                        <p:strVal val="visible"/>
                                      </p:to>
                                    </p:set>
                                    <p:anim calcmode="lin" valueType="num">
                                      <p:cBhvr>
                                        <p:cTn id="39" dur="1000" fill="hold"/>
                                        <p:tgtEl>
                                          <p:spTgt spid="21514"/>
                                        </p:tgtEl>
                                        <p:attrNameLst>
                                          <p:attrName>ppt_w</p:attrName>
                                        </p:attrNameLst>
                                      </p:cBhvr>
                                      <p:tavLst>
                                        <p:tav tm="0">
                                          <p:val>
                                            <p:fltVal val="0"/>
                                          </p:val>
                                        </p:tav>
                                        <p:tav tm="100000">
                                          <p:val>
                                            <p:strVal val="#ppt_w"/>
                                          </p:val>
                                        </p:tav>
                                      </p:tavLst>
                                    </p:anim>
                                    <p:anim calcmode="lin" valueType="num">
                                      <p:cBhvr>
                                        <p:cTn id="40" dur="1000" fill="hold"/>
                                        <p:tgtEl>
                                          <p:spTgt spid="21514"/>
                                        </p:tgtEl>
                                        <p:attrNameLst>
                                          <p:attrName>ppt_h</p:attrName>
                                        </p:attrNameLst>
                                      </p:cBhvr>
                                      <p:tavLst>
                                        <p:tav tm="0">
                                          <p:val>
                                            <p:fltVal val="0"/>
                                          </p:val>
                                        </p:tav>
                                        <p:tav tm="100000">
                                          <p:val>
                                            <p:strVal val="#ppt_h"/>
                                          </p:val>
                                        </p:tav>
                                      </p:tavLst>
                                    </p:anim>
                                    <p:anim calcmode="lin" valueType="num">
                                      <p:cBhvr>
                                        <p:cTn id="41" dur="1000" fill="hold"/>
                                        <p:tgtEl>
                                          <p:spTgt spid="21514"/>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151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1515"/>
                                        </p:tgtEl>
                                        <p:attrNameLst>
                                          <p:attrName>style.visibility</p:attrName>
                                        </p:attrNameLst>
                                      </p:cBhvr>
                                      <p:to>
                                        <p:strVal val="visible"/>
                                      </p:to>
                                    </p:set>
                                    <p:anim calcmode="lin" valueType="num">
                                      <p:cBhvr>
                                        <p:cTn id="47" dur="1000" fill="hold"/>
                                        <p:tgtEl>
                                          <p:spTgt spid="21515"/>
                                        </p:tgtEl>
                                        <p:attrNameLst>
                                          <p:attrName>ppt_w</p:attrName>
                                        </p:attrNameLst>
                                      </p:cBhvr>
                                      <p:tavLst>
                                        <p:tav tm="0">
                                          <p:val>
                                            <p:fltVal val="0"/>
                                          </p:val>
                                        </p:tav>
                                        <p:tav tm="100000">
                                          <p:val>
                                            <p:strVal val="#ppt_w"/>
                                          </p:val>
                                        </p:tav>
                                      </p:tavLst>
                                    </p:anim>
                                    <p:anim calcmode="lin" valueType="num">
                                      <p:cBhvr>
                                        <p:cTn id="48" dur="1000" fill="hold"/>
                                        <p:tgtEl>
                                          <p:spTgt spid="21515"/>
                                        </p:tgtEl>
                                        <p:attrNameLst>
                                          <p:attrName>ppt_h</p:attrName>
                                        </p:attrNameLst>
                                      </p:cBhvr>
                                      <p:tavLst>
                                        <p:tav tm="0">
                                          <p:val>
                                            <p:fltVal val="0"/>
                                          </p:val>
                                        </p:tav>
                                        <p:tav tm="100000">
                                          <p:val>
                                            <p:strVal val="#ppt_h"/>
                                          </p:val>
                                        </p:tav>
                                      </p:tavLst>
                                    </p:anim>
                                    <p:anim calcmode="lin" valueType="num">
                                      <p:cBhvr>
                                        <p:cTn id="49" dur="1000" fill="hold"/>
                                        <p:tgtEl>
                                          <p:spTgt spid="21515"/>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15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1516"/>
                                        </p:tgtEl>
                                        <p:attrNameLst>
                                          <p:attrName>style.visibility</p:attrName>
                                        </p:attrNameLst>
                                      </p:cBhvr>
                                      <p:to>
                                        <p:strVal val="visible"/>
                                      </p:to>
                                    </p:set>
                                    <p:anim calcmode="lin" valueType="num">
                                      <p:cBhvr>
                                        <p:cTn id="55" dur="1000" fill="hold"/>
                                        <p:tgtEl>
                                          <p:spTgt spid="21516"/>
                                        </p:tgtEl>
                                        <p:attrNameLst>
                                          <p:attrName>ppt_w</p:attrName>
                                        </p:attrNameLst>
                                      </p:cBhvr>
                                      <p:tavLst>
                                        <p:tav tm="0">
                                          <p:val>
                                            <p:fltVal val="0"/>
                                          </p:val>
                                        </p:tav>
                                        <p:tav tm="100000">
                                          <p:val>
                                            <p:strVal val="#ppt_w"/>
                                          </p:val>
                                        </p:tav>
                                      </p:tavLst>
                                    </p:anim>
                                    <p:anim calcmode="lin" valueType="num">
                                      <p:cBhvr>
                                        <p:cTn id="56" dur="1000" fill="hold"/>
                                        <p:tgtEl>
                                          <p:spTgt spid="21516"/>
                                        </p:tgtEl>
                                        <p:attrNameLst>
                                          <p:attrName>ppt_h</p:attrName>
                                        </p:attrNameLst>
                                      </p:cBhvr>
                                      <p:tavLst>
                                        <p:tav tm="0">
                                          <p:val>
                                            <p:fltVal val="0"/>
                                          </p:val>
                                        </p:tav>
                                        <p:tav tm="100000">
                                          <p:val>
                                            <p:strVal val="#ppt_h"/>
                                          </p:val>
                                        </p:tav>
                                      </p:tavLst>
                                    </p:anim>
                                    <p:anim calcmode="lin" valueType="num">
                                      <p:cBhvr>
                                        <p:cTn id="57" dur="1000" fill="hold"/>
                                        <p:tgtEl>
                                          <p:spTgt spid="21516"/>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15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1517"/>
                                        </p:tgtEl>
                                        <p:attrNameLst>
                                          <p:attrName>style.visibility</p:attrName>
                                        </p:attrNameLst>
                                      </p:cBhvr>
                                      <p:to>
                                        <p:strVal val="visible"/>
                                      </p:to>
                                    </p:set>
                                    <p:anim calcmode="lin" valueType="num">
                                      <p:cBhvr>
                                        <p:cTn id="63" dur="1000" fill="hold"/>
                                        <p:tgtEl>
                                          <p:spTgt spid="21517"/>
                                        </p:tgtEl>
                                        <p:attrNameLst>
                                          <p:attrName>ppt_w</p:attrName>
                                        </p:attrNameLst>
                                      </p:cBhvr>
                                      <p:tavLst>
                                        <p:tav tm="0">
                                          <p:val>
                                            <p:fltVal val="0"/>
                                          </p:val>
                                        </p:tav>
                                        <p:tav tm="100000">
                                          <p:val>
                                            <p:strVal val="#ppt_w"/>
                                          </p:val>
                                        </p:tav>
                                      </p:tavLst>
                                    </p:anim>
                                    <p:anim calcmode="lin" valueType="num">
                                      <p:cBhvr>
                                        <p:cTn id="64" dur="1000" fill="hold"/>
                                        <p:tgtEl>
                                          <p:spTgt spid="21517"/>
                                        </p:tgtEl>
                                        <p:attrNameLst>
                                          <p:attrName>ppt_h</p:attrName>
                                        </p:attrNameLst>
                                      </p:cBhvr>
                                      <p:tavLst>
                                        <p:tav tm="0">
                                          <p:val>
                                            <p:fltVal val="0"/>
                                          </p:val>
                                        </p:tav>
                                        <p:tav tm="100000">
                                          <p:val>
                                            <p:strVal val="#ppt_h"/>
                                          </p:val>
                                        </p:tav>
                                      </p:tavLst>
                                    </p:anim>
                                    <p:anim calcmode="lin" valueType="num">
                                      <p:cBhvr>
                                        <p:cTn id="65" dur="1000" fill="hold"/>
                                        <p:tgtEl>
                                          <p:spTgt spid="21517"/>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151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0" grpId="0"/>
      <p:bldP spid="21511" grpId="0"/>
      <p:bldP spid="21512" grpId="0"/>
      <p:bldP spid="21513" grpId="0"/>
      <p:bldP spid="21514" grpId="0"/>
      <p:bldP spid="21515" grpId="0"/>
      <p:bldP spid="21516" grpId="0"/>
      <p:bldP spid="21517"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0737" name="Picture 2" descr="DS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5" name="Text Box 3"/>
          <p:cNvSpPr txBox="1">
            <a:spLocks noChangeArrowheads="1"/>
          </p:cNvSpPr>
          <p:nvPr/>
        </p:nvSpPr>
        <p:spPr bwMode="auto">
          <a:xfrm>
            <a:off x="304800" y="1552575"/>
            <a:ext cx="38100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tx2"/>
                </a:solidFill>
              </a:rPr>
              <a:t>Biblical</a:t>
            </a:r>
            <a:endParaRPr lang="en-US" sz="3200" b="1" i="1" u="sng">
              <a:solidFill>
                <a:schemeClr val="tx2"/>
              </a:solidFill>
              <a:latin typeface="Times New Roman" charset="0"/>
            </a:endParaRPr>
          </a:p>
        </p:txBody>
      </p:sp>
      <p:sp>
        <p:nvSpPr>
          <p:cNvPr id="23556" name="Text Box 4"/>
          <p:cNvSpPr txBox="1">
            <a:spLocks noChangeArrowheads="1"/>
          </p:cNvSpPr>
          <p:nvPr/>
        </p:nvSpPr>
        <p:spPr bwMode="auto">
          <a:xfrm>
            <a:off x="4572000" y="1552575"/>
            <a:ext cx="3657600"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tx2"/>
                </a:solidFill>
              </a:rPr>
              <a:t>Pagan</a:t>
            </a:r>
            <a:endParaRPr lang="en-US" sz="3200" b="1" i="1" u="sng">
              <a:solidFill>
                <a:schemeClr val="tx2"/>
              </a:solidFill>
              <a:latin typeface="Times New Roman" charset="0"/>
            </a:endParaRPr>
          </a:p>
        </p:txBody>
      </p:sp>
      <p:sp>
        <p:nvSpPr>
          <p:cNvPr id="23557" name="Text Box 5"/>
          <p:cNvSpPr txBox="1">
            <a:spLocks noChangeArrowheads="1"/>
          </p:cNvSpPr>
          <p:nvPr/>
        </p:nvSpPr>
        <p:spPr bwMode="auto">
          <a:xfrm>
            <a:off x="304800" y="25590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1a</a:t>
            </a:r>
            <a:endParaRPr lang="en-US" sz="2800" b="1" i="1">
              <a:solidFill>
                <a:schemeClr val="tx2"/>
              </a:solidFill>
              <a:latin typeface="Times New Roman" charset="0"/>
            </a:endParaRPr>
          </a:p>
        </p:txBody>
      </p:sp>
      <p:sp>
        <p:nvSpPr>
          <p:cNvPr id="23558" name="Text Box 6"/>
          <p:cNvSpPr txBox="1">
            <a:spLocks noChangeArrowheads="1"/>
          </p:cNvSpPr>
          <p:nvPr/>
        </p:nvSpPr>
        <p:spPr bwMode="auto">
          <a:xfrm>
            <a:off x="4572000" y="25590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1b</a:t>
            </a:r>
            <a:endParaRPr lang="en-US" sz="2800" b="1" i="1">
              <a:solidFill>
                <a:schemeClr val="tx2"/>
              </a:solidFill>
              <a:latin typeface="Times New Roman" charset="0"/>
            </a:endParaRPr>
          </a:p>
        </p:txBody>
      </p:sp>
      <p:sp>
        <p:nvSpPr>
          <p:cNvPr id="23559" name="Text Box 7"/>
          <p:cNvSpPr txBox="1">
            <a:spLocks noChangeArrowheads="1"/>
          </p:cNvSpPr>
          <p:nvPr/>
        </p:nvSpPr>
        <p:spPr bwMode="auto">
          <a:xfrm>
            <a:off x="304800" y="35496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2a</a:t>
            </a:r>
            <a:endParaRPr lang="en-US" sz="2800" b="1" i="1">
              <a:solidFill>
                <a:schemeClr val="tx2"/>
              </a:solidFill>
              <a:latin typeface="Times New Roman" charset="0"/>
            </a:endParaRPr>
          </a:p>
        </p:txBody>
      </p:sp>
      <p:sp>
        <p:nvSpPr>
          <p:cNvPr id="23560" name="Text Box 8"/>
          <p:cNvSpPr txBox="1">
            <a:spLocks noChangeArrowheads="1"/>
          </p:cNvSpPr>
          <p:nvPr/>
        </p:nvSpPr>
        <p:spPr bwMode="auto">
          <a:xfrm>
            <a:off x="4572000" y="35496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2b</a:t>
            </a:r>
            <a:endParaRPr lang="en-US" sz="2800" b="1" i="1">
              <a:solidFill>
                <a:schemeClr val="tx2"/>
              </a:solidFill>
              <a:latin typeface="Times New Roman" charset="0"/>
            </a:endParaRPr>
          </a:p>
        </p:txBody>
      </p:sp>
      <p:sp>
        <p:nvSpPr>
          <p:cNvPr id="23561" name="Text Box 9"/>
          <p:cNvSpPr txBox="1">
            <a:spLocks noChangeArrowheads="1"/>
          </p:cNvSpPr>
          <p:nvPr/>
        </p:nvSpPr>
        <p:spPr bwMode="auto">
          <a:xfrm>
            <a:off x="304800" y="45402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3a</a:t>
            </a:r>
            <a:endParaRPr lang="en-US" sz="2800" b="1" i="1">
              <a:solidFill>
                <a:schemeClr val="tx2"/>
              </a:solidFill>
              <a:latin typeface="Times New Roman" charset="0"/>
            </a:endParaRPr>
          </a:p>
        </p:txBody>
      </p:sp>
      <p:sp>
        <p:nvSpPr>
          <p:cNvPr id="23562" name="Text Box 10"/>
          <p:cNvSpPr txBox="1">
            <a:spLocks noChangeArrowheads="1"/>
          </p:cNvSpPr>
          <p:nvPr/>
        </p:nvSpPr>
        <p:spPr bwMode="auto">
          <a:xfrm>
            <a:off x="4572000" y="45402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3b</a:t>
            </a:r>
            <a:endParaRPr lang="en-US" sz="2800" b="1" i="1">
              <a:solidFill>
                <a:schemeClr val="tx2"/>
              </a:solidFill>
              <a:latin typeface="Times New Roman" charset="0"/>
            </a:endParaRPr>
          </a:p>
        </p:txBody>
      </p:sp>
      <p:sp>
        <p:nvSpPr>
          <p:cNvPr id="23563" name="Text Box 11"/>
          <p:cNvSpPr txBox="1">
            <a:spLocks noChangeArrowheads="1"/>
          </p:cNvSpPr>
          <p:nvPr/>
        </p:nvSpPr>
        <p:spPr bwMode="auto">
          <a:xfrm>
            <a:off x="304800" y="5530850"/>
            <a:ext cx="40386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4a</a:t>
            </a:r>
            <a:endParaRPr lang="en-US" sz="2800" b="1" i="1">
              <a:solidFill>
                <a:schemeClr val="tx2"/>
              </a:solidFill>
              <a:latin typeface="Times New Roman" charset="0"/>
            </a:endParaRPr>
          </a:p>
        </p:txBody>
      </p:sp>
      <p:sp>
        <p:nvSpPr>
          <p:cNvPr id="23564" name="Text Box 12"/>
          <p:cNvSpPr txBox="1">
            <a:spLocks noChangeArrowheads="1"/>
          </p:cNvSpPr>
          <p:nvPr/>
        </p:nvSpPr>
        <p:spPr bwMode="auto">
          <a:xfrm>
            <a:off x="4572000" y="5530850"/>
            <a:ext cx="4343400" cy="64135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tx2"/>
                </a:solidFill>
              </a:rPr>
              <a:t>4b</a:t>
            </a:r>
            <a:endParaRPr lang="en-US" sz="2800" b="1" i="1">
              <a:solidFill>
                <a:schemeClr val="tx2"/>
              </a:solidFill>
              <a:latin typeface="Times New Roman" charset="0"/>
            </a:endParaRPr>
          </a:p>
        </p:txBody>
      </p:sp>
      <p:sp>
        <p:nvSpPr>
          <p:cNvPr id="23565" name="Text Box 13"/>
          <p:cNvSpPr txBox="1">
            <a:spLocks noChangeArrowheads="1"/>
          </p:cNvSpPr>
          <p:nvPr/>
        </p:nvSpPr>
        <p:spPr bwMode="auto">
          <a:xfrm>
            <a:off x="7772400" y="0"/>
            <a:ext cx="1371600" cy="4572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tx2"/>
                </a:solidFill>
              </a:rPr>
              <a:t>186a-b</a:t>
            </a:r>
            <a:endParaRPr lang="en-US" b="1" i="1">
              <a:solidFill>
                <a:schemeClr val="tx2"/>
              </a:solidFill>
              <a:latin typeface="Times New Roman" charset="0"/>
            </a:endParaRPr>
          </a:p>
        </p:txBody>
      </p:sp>
      <p:sp>
        <p:nvSpPr>
          <p:cNvPr id="23566" name="Rectangle 14"/>
          <p:cNvSpPr>
            <a:spLocks noGrp="1" noChangeArrowheads="1"/>
          </p:cNvSpPr>
          <p:nvPr>
            <p:ph type="title" idx="4294967295"/>
          </p:nvPr>
        </p:nvSpPr>
        <p:spPr>
          <a:xfrm>
            <a:off x="381000" y="457200"/>
            <a:ext cx="8229600" cy="838200"/>
          </a:xfrm>
          <a:gradFill rotWithShape="0">
            <a:gsLst>
              <a:gs pos="0">
                <a:schemeClr val="tx2">
                  <a:alpha val="5000"/>
                </a:schemeClr>
              </a:gs>
              <a:gs pos="100000">
                <a:schemeClr val="tx2">
                  <a:gamma/>
                  <a:shade val="46275"/>
                  <a:invGamma/>
                  <a:alpha val="5000"/>
                </a:schemeClr>
              </a:gs>
            </a:gsLst>
            <a:lin ang="5400000" scaled="1"/>
          </a:gra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ea typeface="+mj-ea"/>
                <a:cs typeface="+mj-cs"/>
              </a:rPr>
              <a:t>Contrast on Light Hebrew</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p:cTn id="7" dur="1000" fill="hold"/>
                                        <p:tgtEl>
                                          <p:spTgt spid="23557"/>
                                        </p:tgtEl>
                                        <p:attrNameLst>
                                          <p:attrName>ppt_w</p:attrName>
                                        </p:attrNameLst>
                                      </p:cBhvr>
                                      <p:tavLst>
                                        <p:tav tm="0">
                                          <p:val>
                                            <p:fltVal val="0"/>
                                          </p:val>
                                        </p:tav>
                                        <p:tav tm="100000">
                                          <p:val>
                                            <p:strVal val="#ppt_w"/>
                                          </p:val>
                                        </p:tav>
                                      </p:tavLst>
                                    </p:anim>
                                    <p:anim calcmode="lin" valueType="num">
                                      <p:cBhvr>
                                        <p:cTn id="8" dur="1000" fill="hold"/>
                                        <p:tgtEl>
                                          <p:spTgt spid="23557"/>
                                        </p:tgtEl>
                                        <p:attrNameLst>
                                          <p:attrName>ppt_h</p:attrName>
                                        </p:attrNameLst>
                                      </p:cBhvr>
                                      <p:tavLst>
                                        <p:tav tm="0">
                                          <p:val>
                                            <p:fltVal val="0"/>
                                          </p:val>
                                        </p:tav>
                                        <p:tav tm="100000">
                                          <p:val>
                                            <p:strVal val="#ppt_h"/>
                                          </p:val>
                                        </p:tav>
                                      </p:tavLst>
                                    </p:anim>
                                    <p:anim calcmode="lin" valueType="num">
                                      <p:cBhvr>
                                        <p:cTn id="9" dur="1000" fill="hold"/>
                                        <p:tgtEl>
                                          <p:spTgt spid="235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5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3558"/>
                                        </p:tgtEl>
                                        <p:attrNameLst>
                                          <p:attrName>style.visibility</p:attrName>
                                        </p:attrNameLst>
                                      </p:cBhvr>
                                      <p:to>
                                        <p:strVal val="visible"/>
                                      </p:to>
                                    </p:set>
                                    <p:anim calcmode="lin" valueType="num">
                                      <p:cBhvr>
                                        <p:cTn id="15" dur="1000" fill="hold"/>
                                        <p:tgtEl>
                                          <p:spTgt spid="23558"/>
                                        </p:tgtEl>
                                        <p:attrNameLst>
                                          <p:attrName>ppt_w</p:attrName>
                                        </p:attrNameLst>
                                      </p:cBhvr>
                                      <p:tavLst>
                                        <p:tav tm="0">
                                          <p:val>
                                            <p:fltVal val="0"/>
                                          </p:val>
                                        </p:tav>
                                        <p:tav tm="100000">
                                          <p:val>
                                            <p:strVal val="#ppt_w"/>
                                          </p:val>
                                        </p:tav>
                                      </p:tavLst>
                                    </p:anim>
                                    <p:anim calcmode="lin" valueType="num">
                                      <p:cBhvr>
                                        <p:cTn id="16" dur="1000" fill="hold"/>
                                        <p:tgtEl>
                                          <p:spTgt spid="23558"/>
                                        </p:tgtEl>
                                        <p:attrNameLst>
                                          <p:attrName>ppt_h</p:attrName>
                                        </p:attrNameLst>
                                      </p:cBhvr>
                                      <p:tavLst>
                                        <p:tav tm="0">
                                          <p:val>
                                            <p:fltVal val="0"/>
                                          </p:val>
                                        </p:tav>
                                        <p:tav tm="100000">
                                          <p:val>
                                            <p:strVal val="#ppt_h"/>
                                          </p:val>
                                        </p:tav>
                                      </p:tavLst>
                                    </p:anim>
                                    <p:anim calcmode="lin" valueType="num">
                                      <p:cBhvr>
                                        <p:cTn id="17" dur="1000" fill="hold"/>
                                        <p:tgtEl>
                                          <p:spTgt spid="2355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35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3559"/>
                                        </p:tgtEl>
                                        <p:attrNameLst>
                                          <p:attrName>style.visibility</p:attrName>
                                        </p:attrNameLst>
                                      </p:cBhvr>
                                      <p:to>
                                        <p:strVal val="visible"/>
                                      </p:to>
                                    </p:set>
                                    <p:anim calcmode="lin" valueType="num">
                                      <p:cBhvr>
                                        <p:cTn id="23" dur="1000" fill="hold"/>
                                        <p:tgtEl>
                                          <p:spTgt spid="23559"/>
                                        </p:tgtEl>
                                        <p:attrNameLst>
                                          <p:attrName>ppt_w</p:attrName>
                                        </p:attrNameLst>
                                      </p:cBhvr>
                                      <p:tavLst>
                                        <p:tav tm="0">
                                          <p:val>
                                            <p:fltVal val="0"/>
                                          </p:val>
                                        </p:tav>
                                        <p:tav tm="100000">
                                          <p:val>
                                            <p:strVal val="#ppt_w"/>
                                          </p:val>
                                        </p:tav>
                                      </p:tavLst>
                                    </p:anim>
                                    <p:anim calcmode="lin" valueType="num">
                                      <p:cBhvr>
                                        <p:cTn id="24" dur="1000" fill="hold"/>
                                        <p:tgtEl>
                                          <p:spTgt spid="23559"/>
                                        </p:tgtEl>
                                        <p:attrNameLst>
                                          <p:attrName>ppt_h</p:attrName>
                                        </p:attrNameLst>
                                      </p:cBhvr>
                                      <p:tavLst>
                                        <p:tav tm="0">
                                          <p:val>
                                            <p:fltVal val="0"/>
                                          </p:val>
                                        </p:tav>
                                        <p:tav tm="100000">
                                          <p:val>
                                            <p:strVal val="#ppt_h"/>
                                          </p:val>
                                        </p:tav>
                                      </p:tavLst>
                                    </p:anim>
                                    <p:anim calcmode="lin" valueType="num">
                                      <p:cBhvr>
                                        <p:cTn id="25" dur="1000" fill="hold"/>
                                        <p:tgtEl>
                                          <p:spTgt spid="2355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35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560"/>
                                        </p:tgtEl>
                                        <p:attrNameLst>
                                          <p:attrName>style.visibility</p:attrName>
                                        </p:attrNameLst>
                                      </p:cBhvr>
                                      <p:to>
                                        <p:strVal val="visible"/>
                                      </p:to>
                                    </p:set>
                                    <p:anim calcmode="lin" valueType="num">
                                      <p:cBhvr>
                                        <p:cTn id="31" dur="1000" fill="hold"/>
                                        <p:tgtEl>
                                          <p:spTgt spid="23560"/>
                                        </p:tgtEl>
                                        <p:attrNameLst>
                                          <p:attrName>ppt_w</p:attrName>
                                        </p:attrNameLst>
                                      </p:cBhvr>
                                      <p:tavLst>
                                        <p:tav tm="0">
                                          <p:val>
                                            <p:fltVal val="0"/>
                                          </p:val>
                                        </p:tav>
                                        <p:tav tm="100000">
                                          <p:val>
                                            <p:strVal val="#ppt_w"/>
                                          </p:val>
                                        </p:tav>
                                      </p:tavLst>
                                    </p:anim>
                                    <p:anim calcmode="lin" valueType="num">
                                      <p:cBhvr>
                                        <p:cTn id="32" dur="1000" fill="hold"/>
                                        <p:tgtEl>
                                          <p:spTgt spid="23560"/>
                                        </p:tgtEl>
                                        <p:attrNameLst>
                                          <p:attrName>ppt_h</p:attrName>
                                        </p:attrNameLst>
                                      </p:cBhvr>
                                      <p:tavLst>
                                        <p:tav tm="0">
                                          <p:val>
                                            <p:fltVal val="0"/>
                                          </p:val>
                                        </p:tav>
                                        <p:tav tm="100000">
                                          <p:val>
                                            <p:strVal val="#ppt_h"/>
                                          </p:val>
                                        </p:tav>
                                      </p:tavLst>
                                    </p:anim>
                                    <p:anim calcmode="lin" valueType="num">
                                      <p:cBhvr>
                                        <p:cTn id="33" dur="1000" fill="hold"/>
                                        <p:tgtEl>
                                          <p:spTgt spid="2356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5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3561"/>
                                        </p:tgtEl>
                                        <p:attrNameLst>
                                          <p:attrName>style.visibility</p:attrName>
                                        </p:attrNameLst>
                                      </p:cBhvr>
                                      <p:to>
                                        <p:strVal val="visible"/>
                                      </p:to>
                                    </p:set>
                                    <p:anim calcmode="lin" valueType="num">
                                      <p:cBhvr>
                                        <p:cTn id="39" dur="1000" fill="hold"/>
                                        <p:tgtEl>
                                          <p:spTgt spid="23561"/>
                                        </p:tgtEl>
                                        <p:attrNameLst>
                                          <p:attrName>ppt_w</p:attrName>
                                        </p:attrNameLst>
                                      </p:cBhvr>
                                      <p:tavLst>
                                        <p:tav tm="0">
                                          <p:val>
                                            <p:fltVal val="0"/>
                                          </p:val>
                                        </p:tav>
                                        <p:tav tm="100000">
                                          <p:val>
                                            <p:strVal val="#ppt_w"/>
                                          </p:val>
                                        </p:tav>
                                      </p:tavLst>
                                    </p:anim>
                                    <p:anim calcmode="lin" valueType="num">
                                      <p:cBhvr>
                                        <p:cTn id="40" dur="1000" fill="hold"/>
                                        <p:tgtEl>
                                          <p:spTgt spid="23561"/>
                                        </p:tgtEl>
                                        <p:attrNameLst>
                                          <p:attrName>ppt_h</p:attrName>
                                        </p:attrNameLst>
                                      </p:cBhvr>
                                      <p:tavLst>
                                        <p:tav tm="0">
                                          <p:val>
                                            <p:fltVal val="0"/>
                                          </p:val>
                                        </p:tav>
                                        <p:tav tm="100000">
                                          <p:val>
                                            <p:strVal val="#ppt_h"/>
                                          </p:val>
                                        </p:tav>
                                      </p:tavLst>
                                    </p:anim>
                                    <p:anim calcmode="lin" valueType="num">
                                      <p:cBhvr>
                                        <p:cTn id="41" dur="1000" fill="hold"/>
                                        <p:tgtEl>
                                          <p:spTgt spid="2356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356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3562"/>
                                        </p:tgtEl>
                                        <p:attrNameLst>
                                          <p:attrName>style.visibility</p:attrName>
                                        </p:attrNameLst>
                                      </p:cBhvr>
                                      <p:to>
                                        <p:strVal val="visible"/>
                                      </p:to>
                                    </p:set>
                                    <p:anim calcmode="lin" valueType="num">
                                      <p:cBhvr>
                                        <p:cTn id="47" dur="1000" fill="hold"/>
                                        <p:tgtEl>
                                          <p:spTgt spid="23562"/>
                                        </p:tgtEl>
                                        <p:attrNameLst>
                                          <p:attrName>ppt_w</p:attrName>
                                        </p:attrNameLst>
                                      </p:cBhvr>
                                      <p:tavLst>
                                        <p:tav tm="0">
                                          <p:val>
                                            <p:fltVal val="0"/>
                                          </p:val>
                                        </p:tav>
                                        <p:tav tm="100000">
                                          <p:val>
                                            <p:strVal val="#ppt_w"/>
                                          </p:val>
                                        </p:tav>
                                      </p:tavLst>
                                    </p:anim>
                                    <p:anim calcmode="lin" valueType="num">
                                      <p:cBhvr>
                                        <p:cTn id="48" dur="1000" fill="hold"/>
                                        <p:tgtEl>
                                          <p:spTgt spid="23562"/>
                                        </p:tgtEl>
                                        <p:attrNameLst>
                                          <p:attrName>ppt_h</p:attrName>
                                        </p:attrNameLst>
                                      </p:cBhvr>
                                      <p:tavLst>
                                        <p:tav tm="0">
                                          <p:val>
                                            <p:fltVal val="0"/>
                                          </p:val>
                                        </p:tav>
                                        <p:tav tm="100000">
                                          <p:val>
                                            <p:strVal val="#ppt_h"/>
                                          </p:val>
                                        </p:tav>
                                      </p:tavLst>
                                    </p:anim>
                                    <p:anim calcmode="lin" valueType="num">
                                      <p:cBhvr>
                                        <p:cTn id="49" dur="1000" fill="hold"/>
                                        <p:tgtEl>
                                          <p:spTgt spid="2356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356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3563"/>
                                        </p:tgtEl>
                                        <p:attrNameLst>
                                          <p:attrName>style.visibility</p:attrName>
                                        </p:attrNameLst>
                                      </p:cBhvr>
                                      <p:to>
                                        <p:strVal val="visible"/>
                                      </p:to>
                                    </p:set>
                                    <p:anim calcmode="lin" valueType="num">
                                      <p:cBhvr>
                                        <p:cTn id="55" dur="1000" fill="hold"/>
                                        <p:tgtEl>
                                          <p:spTgt spid="23563"/>
                                        </p:tgtEl>
                                        <p:attrNameLst>
                                          <p:attrName>ppt_w</p:attrName>
                                        </p:attrNameLst>
                                      </p:cBhvr>
                                      <p:tavLst>
                                        <p:tav tm="0">
                                          <p:val>
                                            <p:fltVal val="0"/>
                                          </p:val>
                                        </p:tav>
                                        <p:tav tm="100000">
                                          <p:val>
                                            <p:strVal val="#ppt_w"/>
                                          </p:val>
                                        </p:tav>
                                      </p:tavLst>
                                    </p:anim>
                                    <p:anim calcmode="lin" valueType="num">
                                      <p:cBhvr>
                                        <p:cTn id="56" dur="1000" fill="hold"/>
                                        <p:tgtEl>
                                          <p:spTgt spid="23563"/>
                                        </p:tgtEl>
                                        <p:attrNameLst>
                                          <p:attrName>ppt_h</p:attrName>
                                        </p:attrNameLst>
                                      </p:cBhvr>
                                      <p:tavLst>
                                        <p:tav tm="0">
                                          <p:val>
                                            <p:fltVal val="0"/>
                                          </p:val>
                                        </p:tav>
                                        <p:tav tm="100000">
                                          <p:val>
                                            <p:strVal val="#ppt_h"/>
                                          </p:val>
                                        </p:tav>
                                      </p:tavLst>
                                    </p:anim>
                                    <p:anim calcmode="lin" valueType="num">
                                      <p:cBhvr>
                                        <p:cTn id="57" dur="1000" fill="hold"/>
                                        <p:tgtEl>
                                          <p:spTgt spid="2356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356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3564"/>
                                        </p:tgtEl>
                                        <p:attrNameLst>
                                          <p:attrName>style.visibility</p:attrName>
                                        </p:attrNameLst>
                                      </p:cBhvr>
                                      <p:to>
                                        <p:strVal val="visible"/>
                                      </p:to>
                                    </p:set>
                                    <p:anim calcmode="lin" valueType="num">
                                      <p:cBhvr>
                                        <p:cTn id="63" dur="1000" fill="hold"/>
                                        <p:tgtEl>
                                          <p:spTgt spid="23564"/>
                                        </p:tgtEl>
                                        <p:attrNameLst>
                                          <p:attrName>ppt_w</p:attrName>
                                        </p:attrNameLst>
                                      </p:cBhvr>
                                      <p:tavLst>
                                        <p:tav tm="0">
                                          <p:val>
                                            <p:fltVal val="0"/>
                                          </p:val>
                                        </p:tav>
                                        <p:tav tm="100000">
                                          <p:val>
                                            <p:strVal val="#ppt_w"/>
                                          </p:val>
                                        </p:tav>
                                      </p:tavLst>
                                    </p:anim>
                                    <p:anim calcmode="lin" valueType="num">
                                      <p:cBhvr>
                                        <p:cTn id="64" dur="1000" fill="hold"/>
                                        <p:tgtEl>
                                          <p:spTgt spid="23564"/>
                                        </p:tgtEl>
                                        <p:attrNameLst>
                                          <p:attrName>ppt_h</p:attrName>
                                        </p:attrNameLst>
                                      </p:cBhvr>
                                      <p:tavLst>
                                        <p:tav tm="0">
                                          <p:val>
                                            <p:fltVal val="0"/>
                                          </p:val>
                                        </p:tav>
                                        <p:tav tm="100000">
                                          <p:val>
                                            <p:strVal val="#ppt_h"/>
                                          </p:val>
                                        </p:tav>
                                      </p:tavLst>
                                    </p:anim>
                                    <p:anim calcmode="lin" valueType="num">
                                      <p:cBhvr>
                                        <p:cTn id="65" dur="1000" fill="hold"/>
                                        <p:tgtEl>
                                          <p:spTgt spid="2356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356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23558" grpId="0"/>
      <p:bldP spid="23559" grpId="0"/>
      <p:bldP spid="23560" grpId="0"/>
      <p:bldP spid="23561" grpId="0"/>
      <p:bldP spid="23562" grpId="0"/>
      <p:bldP spid="23563" grpId="0"/>
      <p:bldP spid="2356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2785"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228600" y="-42863"/>
            <a:ext cx="93726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Text Box 3"/>
          <p:cNvSpPr txBox="1">
            <a:spLocks noChangeArrowheads="1"/>
          </p:cNvSpPr>
          <p:nvPr/>
        </p:nvSpPr>
        <p:spPr bwMode="auto">
          <a:xfrm>
            <a:off x="29718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33796" name="Rectangle 4"/>
          <p:cNvSpPr>
            <a:spLocks noGrp="1" noChangeArrowheads="1"/>
          </p:cNvSpPr>
          <p:nvPr>
            <p:ph type="title" idx="4294967295"/>
          </p:nvPr>
        </p:nvSpPr>
        <p:spPr>
          <a:xfrm>
            <a:off x="0" y="228600"/>
            <a:ext cx="9144000" cy="914400"/>
          </a:xfrm>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3-Fold Contrast on Dark Hebrew</a:t>
            </a:r>
            <a:endParaRPr lang="en-US">
              <a:latin typeface="Arial" charset="0"/>
              <a:ea typeface="ＭＳ Ｐゴシック" charset="0"/>
              <a:cs typeface="ＭＳ Ｐゴシック" charset="0"/>
            </a:endParaRPr>
          </a:p>
        </p:txBody>
      </p:sp>
      <p:sp>
        <p:nvSpPr>
          <p:cNvPr id="33797" name="Text Box 5"/>
          <p:cNvSpPr txBox="1">
            <a:spLocks noChangeArrowheads="1"/>
          </p:cNvSpPr>
          <p:nvPr/>
        </p:nvSpPr>
        <p:spPr bwMode="auto">
          <a:xfrm>
            <a:off x="5888038" y="1279525"/>
            <a:ext cx="2341562"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33798" name="Text Box 6"/>
          <p:cNvSpPr txBox="1">
            <a:spLocks noChangeArrowheads="1"/>
          </p:cNvSpPr>
          <p:nvPr/>
        </p:nvSpPr>
        <p:spPr bwMode="auto">
          <a:xfrm>
            <a:off x="2971800" y="22701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33799" name="Text Box 7"/>
          <p:cNvSpPr txBox="1">
            <a:spLocks noChangeArrowheads="1"/>
          </p:cNvSpPr>
          <p:nvPr/>
        </p:nvSpPr>
        <p:spPr bwMode="auto">
          <a:xfrm>
            <a:off x="5888038" y="2270125"/>
            <a:ext cx="23415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1c</a:t>
            </a:r>
            <a:endParaRPr lang="en-US" sz="2800" b="1" i="1">
              <a:solidFill>
                <a:schemeClr val="bg1"/>
              </a:solidFill>
              <a:latin typeface="Times New Roman" charset="0"/>
            </a:endParaRPr>
          </a:p>
        </p:txBody>
      </p:sp>
      <p:sp>
        <p:nvSpPr>
          <p:cNvPr id="33800" name="Text Box 8"/>
          <p:cNvSpPr txBox="1">
            <a:spLocks noChangeArrowheads="1"/>
          </p:cNvSpPr>
          <p:nvPr/>
        </p:nvSpPr>
        <p:spPr bwMode="auto">
          <a:xfrm>
            <a:off x="2971800" y="32607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33801" name="Text Box 9"/>
          <p:cNvSpPr txBox="1">
            <a:spLocks noChangeArrowheads="1"/>
          </p:cNvSpPr>
          <p:nvPr/>
        </p:nvSpPr>
        <p:spPr bwMode="auto">
          <a:xfrm>
            <a:off x="5888038" y="3260725"/>
            <a:ext cx="23415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2c</a:t>
            </a:r>
            <a:endParaRPr lang="en-US" sz="2800" b="1" i="1">
              <a:solidFill>
                <a:schemeClr val="bg1"/>
              </a:solidFill>
              <a:latin typeface="Times New Roman" charset="0"/>
            </a:endParaRPr>
          </a:p>
        </p:txBody>
      </p:sp>
      <p:sp>
        <p:nvSpPr>
          <p:cNvPr id="33802" name="Text Box 10"/>
          <p:cNvSpPr txBox="1">
            <a:spLocks noChangeArrowheads="1"/>
          </p:cNvSpPr>
          <p:nvPr/>
        </p:nvSpPr>
        <p:spPr bwMode="auto">
          <a:xfrm>
            <a:off x="2971800" y="4267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33803" name="Text Box 11"/>
          <p:cNvSpPr txBox="1">
            <a:spLocks noChangeArrowheads="1"/>
          </p:cNvSpPr>
          <p:nvPr/>
        </p:nvSpPr>
        <p:spPr bwMode="auto">
          <a:xfrm>
            <a:off x="5888038" y="4267200"/>
            <a:ext cx="23415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3c</a:t>
            </a:r>
            <a:endParaRPr lang="en-US" sz="2800" b="1" i="1">
              <a:solidFill>
                <a:schemeClr val="bg1"/>
              </a:solidFill>
              <a:latin typeface="Times New Roman" charset="0"/>
            </a:endParaRPr>
          </a:p>
        </p:txBody>
      </p:sp>
      <p:sp>
        <p:nvSpPr>
          <p:cNvPr id="33804" name="Text Box 12"/>
          <p:cNvSpPr txBox="1">
            <a:spLocks noChangeArrowheads="1"/>
          </p:cNvSpPr>
          <p:nvPr/>
        </p:nvSpPr>
        <p:spPr bwMode="auto">
          <a:xfrm>
            <a:off x="2971800" y="52578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
        <p:nvSpPr>
          <p:cNvPr id="33805" name="Text Box 13"/>
          <p:cNvSpPr txBox="1">
            <a:spLocks noChangeArrowheads="1"/>
          </p:cNvSpPr>
          <p:nvPr/>
        </p:nvSpPr>
        <p:spPr bwMode="auto">
          <a:xfrm>
            <a:off x="5888038" y="5257800"/>
            <a:ext cx="2341562"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4c</a:t>
            </a:r>
            <a:endParaRPr lang="en-US" sz="2800" b="1" i="1">
              <a:solidFill>
                <a:schemeClr val="bg1"/>
              </a:solidFill>
              <a:latin typeface="Times New Roman" charset="0"/>
            </a:endParaRPr>
          </a:p>
        </p:txBody>
      </p:sp>
      <p:sp>
        <p:nvSpPr>
          <p:cNvPr id="33806" name="Text Box 14"/>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33807" name="Text Box 15"/>
          <p:cNvSpPr txBox="1">
            <a:spLocks noChangeArrowheads="1"/>
          </p:cNvSpPr>
          <p:nvPr/>
        </p:nvSpPr>
        <p:spPr bwMode="auto">
          <a:xfrm>
            <a:off x="457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Issue</a:t>
            </a:r>
            <a:endParaRPr lang="en-US" sz="3200" b="1" i="1" u="sng">
              <a:solidFill>
                <a:schemeClr val="bg1"/>
              </a:solidFill>
              <a:latin typeface="Times New Roman" charset="0"/>
            </a:endParaRPr>
          </a:p>
        </p:txBody>
      </p:sp>
      <p:sp>
        <p:nvSpPr>
          <p:cNvPr id="33808" name="Text Box 16"/>
          <p:cNvSpPr txBox="1">
            <a:spLocks noChangeArrowheads="1"/>
          </p:cNvSpPr>
          <p:nvPr/>
        </p:nvSpPr>
        <p:spPr bwMode="auto">
          <a:xfrm>
            <a:off x="457200" y="22701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33809" name="Text Box 17"/>
          <p:cNvSpPr txBox="1">
            <a:spLocks noChangeArrowheads="1"/>
          </p:cNvSpPr>
          <p:nvPr/>
        </p:nvSpPr>
        <p:spPr bwMode="auto">
          <a:xfrm>
            <a:off x="457200" y="32607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33810" name="Text Box 18"/>
          <p:cNvSpPr txBox="1">
            <a:spLocks noChangeArrowheads="1"/>
          </p:cNvSpPr>
          <p:nvPr/>
        </p:nvSpPr>
        <p:spPr bwMode="auto">
          <a:xfrm>
            <a:off x="457200" y="4267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33811" name="Text Box 19"/>
          <p:cNvSpPr txBox="1">
            <a:spLocks noChangeArrowheads="1"/>
          </p:cNvSpPr>
          <p:nvPr/>
        </p:nvSpPr>
        <p:spPr bwMode="auto">
          <a:xfrm>
            <a:off x="457200" y="52578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3808"/>
                                        </p:tgtEl>
                                        <p:attrNameLst>
                                          <p:attrName>style.visibility</p:attrName>
                                        </p:attrNameLst>
                                      </p:cBhvr>
                                      <p:to>
                                        <p:strVal val="visible"/>
                                      </p:to>
                                    </p:set>
                                    <p:anim calcmode="lin" valueType="num">
                                      <p:cBhvr>
                                        <p:cTn id="7" dur="1000" fill="hold"/>
                                        <p:tgtEl>
                                          <p:spTgt spid="33808"/>
                                        </p:tgtEl>
                                        <p:attrNameLst>
                                          <p:attrName>ppt_w</p:attrName>
                                        </p:attrNameLst>
                                      </p:cBhvr>
                                      <p:tavLst>
                                        <p:tav tm="0">
                                          <p:val>
                                            <p:fltVal val="0"/>
                                          </p:val>
                                        </p:tav>
                                        <p:tav tm="100000">
                                          <p:val>
                                            <p:strVal val="#ppt_w"/>
                                          </p:val>
                                        </p:tav>
                                      </p:tavLst>
                                    </p:anim>
                                    <p:anim calcmode="lin" valueType="num">
                                      <p:cBhvr>
                                        <p:cTn id="8" dur="1000" fill="hold"/>
                                        <p:tgtEl>
                                          <p:spTgt spid="33808"/>
                                        </p:tgtEl>
                                        <p:attrNameLst>
                                          <p:attrName>ppt_h</p:attrName>
                                        </p:attrNameLst>
                                      </p:cBhvr>
                                      <p:tavLst>
                                        <p:tav tm="0">
                                          <p:val>
                                            <p:fltVal val="0"/>
                                          </p:val>
                                        </p:tav>
                                        <p:tav tm="100000">
                                          <p:val>
                                            <p:strVal val="#ppt_h"/>
                                          </p:val>
                                        </p:tav>
                                      </p:tavLst>
                                    </p:anim>
                                    <p:anim calcmode="lin" valueType="num">
                                      <p:cBhvr>
                                        <p:cTn id="9" dur="1000" fill="hold"/>
                                        <p:tgtEl>
                                          <p:spTgt spid="3380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38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3798"/>
                                        </p:tgtEl>
                                        <p:attrNameLst>
                                          <p:attrName>style.visibility</p:attrName>
                                        </p:attrNameLst>
                                      </p:cBhvr>
                                      <p:to>
                                        <p:strVal val="visible"/>
                                      </p:to>
                                    </p:set>
                                    <p:anim calcmode="lin" valueType="num">
                                      <p:cBhvr>
                                        <p:cTn id="15" dur="1000" fill="hold"/>
                                        <p:tgtEl>
                                          <p:spTgt spid="33798"/>
                                        </p:tgtEl>
                                        <p:attrNameLst>
                                          <p:attrName>ppt_w</p:attrName>
                                        </p:attrNameLst>
                                      </p:cBhvr>
                                      <p:tavLst>
                                        <p:tav tm="0">
                                          <p:val>
                                            <p:fltVal val="0"/>
                                          </p:val>
                                        </p:tav>
                                        <p:tav tm="100000">
                                          <p:val>
                                            <p:strVal val="#ppt_w"/>
                                          </p:val>
                                        </p:tav>
                                      </p:tavLst>
                                    </p:anim>
                                    <p:anim calcmode="lin" valueType="num">
                                      <p:cBhvr>
                                        <p:cTn id="16" dur="1000" fill="hold"/>
                                        <p:tgtEl>
                                          <p:spTgt spid="33798"/>
                                        </p:tgtEl>
                                        <p:attrNameLst>
                                          <p:attrName>ppt_h</p:attrName>
                                        </p:attrNameLst>
                                      </p:cBhvr>
                                      <p:tavLst>
                                        <p:tav tm="0">
                                          <p:val>
                                            <p:fltVal val="0"/>
                                          </p:val>
                                        </p:tav>
                                        <p:tav tm="100000">
                                          <p:val>
                                            <p:strVal val="#ppt_h"/>
                                          </p:val>
                                        </p:tav>
                                      </p:tavLst>
                                    </p:anim>
                                    <p:anim calcmode="lin" valueType="num">
                                      <p:cBhvr>
                                        <p:cTn id="17" dur="1000" fill="hold"/>
                                        <p:tgtEl>
                                          <p:spTgt spid="337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37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3799"/>
                                        </p:tgtEl>
                                        <p:attrNameLst>
                                          <p:attrName>style.visibility</p:attrName>
                                        </p:attrNameLst>
                                      </p:cBhvr>
                                      <p:to>
                                        <p:strVal val="visible"/>
                                      </p:to>
                                    </p:set>
                                    <p:anim calcmode="lin" valueType="num">
                                      <p:cBhvr>
                                        <p:cTn id="23" dur="1000" fill="hold"/>
                                        <p:tgtEl>
                                          <p:spTgt spid="33799"/>
                                        </p:tgtEl>
                                        <p:attrNameLst>
                                          <p:attrName>ppt_w</p:attrName>
                                        </p:attrNameLst>
                                      </p:cBhvr>
                                      <p:tavLst>
                                        <p:tav tm="0">
                                          <p:val>
                                            <p:fltVal val="0"/>
                                          </p:val>
                                        </p:tav>
                                        <p:tav tm="100000">
                                          <p:val>
                                            <p:strVal val="#ppt_w"/>
                                          </p:val>
                                        </p:tav>
                                      </p:tavLst>
                                    </p:anim>
                                    <p:anim calcmode="lin" valueType="num">
                                      <p:cBhvr>
                                        <p:cTn id="24" dur="1000" fill="hold"/>
                                        <p:tgtEl>
                                          <p:spTgt spid="33799"/>
                                        </p:tgtEl>
                                        <p:attrNameLst>
                                          <p:attrName>ppt_h</p:attrName>
                                        </p:attrNameLst>
                                      </p:cBhvr>
                                      <p:tavLst>
                                        <p:tav tm="0">
                                          <p:val>
                                            <p:fltVal val="0"/>
                                          </p:val>
                                        </p:tav>
                                        <p:tav tm="100000">
                                          <p:val>
                                            <p:strVal val="#ppt_h"/>
                                          </p:val>
                                        </p:tav>
                                      </p:tavLst>
                                    </p:anim>
                                    <p:anim calcmode="lin" valueType="num">
                                      <p:cBhvr>
                                        <p:cTn id="25" dur="10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3809"/>
                                        </p:tgtEl>
                                        <p:attrNameLst>
                                          <p:attrName>style.visibility</p:attrName>
                                        </p:attrNameLst>
                                      </p:cBhvr>
                                      <p:to>
                                        <p:strVal val="visible"/>
                                      </p:to>
                                    </p:set>
                                    <p:anim calcmode="lin" valueType="num">
                                      <p:cBhvr>
                                        <p:cTn id="31" dur="1000" fill="hold"/>
                                        <p:tgtEl>
                                          <p:spTgt spid="33809"/>
                                        </p:tgtEl>
                                        <p:attrNameLst>
                                          <p:attrName>ppt_w</p:attrName>
                                        </p:attrNameLst>
                                      </p:cBhvr>
                                      <p:tavLst>
                                        <p:tav tm="0">
                                          <p:val>
                                            <p:fltVal val="0"/>
                                          </p:val>
                                        </p:tav>
                                        <p:tav tm="100000">
                                          <p:val>
                                            <p:strVal val="#ppt_w"/>
                                          </p:val>
                                        </p:tav>
                                      </p:tavLst>
                                    </p:anim>
                                    <p:anim calcmode="lin" valueType="num">
                                      <p:cBhvr>
                                        <p:cTn id="32" dur="1000" fill="hold"/>
                                        <p:tgtEl>
                                          <p:spTgt spid="33809"/>
                                        </p:tgtEl>
                                        <p:attrNameLst>
                                          <p:attrName>ppt_h</p:attrName>
                                        </p:attrNameLst>
                                      </p:cBhvr>
                                      <p:tavLst>
                                        <p:tav tm="0">
                                          <p:val>
                                            <p:fltVal val="0"/>
                                          </p:val>
                                        </p:tav>
                                        <p:tav tm="100000">
                                          <p:val>
                                            <p:strVal val="#ppt_h"/>
                                          </p:val>
                                        </p:tav>
                                      </p:tavLst>
                                    </p:anim>
                                    <p:anim calcmode="lin" valueType="num">
                                      <p:cBhvr>
                                        <p:cTn id="33" dur="1000" fill="hold"/>
                                        <p:tgtEl>
                                          <p:spTgt spid="33809"/>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38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3800"/>
                                        </p:tgtEl>
                                        <p:attrNameLst>
                                          <p:attrName>style.visibility</p:attrName>
                                        </p:attrNameLst>
                                      </p:cBhvr>
                                      <p:to>
                                        <p:strVal val="visible"/>
                                      </p:to>
                                    </p:set>
                                    <p:anim calcmode="lin" valueType="num">
                                      <p:cBhvr>
                                        <p:cTn id="39" dur="1000" fill="hold"/>
                                        <p:tgtEl>
                                          <p:spTgt spid="33800"/>
                                        </p:tgtEl>
                                        <p:attrNameLst>
                                          <p:attrName>ppt_w</p:attrName>
                                        </p:attrNameLst>
                                      </p:cBhvr>
                                      <p:tavLst>
                                        <p:tav tm="0">
                                          <p:val>
                                            <p:fltVal val="0"/>
                                          </p:val>
                                        </p:tav>
                                        <p:tav tm="100000">
                                          <p:val>
                                            <p:strVal val="#ppt_w"/>
                                          </p:val>
                                        </p:tav>
                                      </p:tavLst>
                                    </p:anim>
                                    <p:anim calcmode="lin" valueType="num">
                                      <p:cBhvr>
                                        <p:cTn id="40" dur="1000" fill="hold"/>
                                        <p:tgtEl>
                                          <p:spTgt spid="33800"/>
                                        </p:tgtEl>
                                        <p:attrNameLst>
                                          <p:attrName>ppt_h</p:attrName>
                                        </p:attrNameLst>
                                      </p:cBhvr>
                                      <p:tavLst>
                                        <p:tav tm="0">
                                          <p:val>
                                            <p:fltVal val="0"/>
                                          </p:val>
                                        </p:tav>
                                        <p:tav tm="100000">
                                          <p:val>
                                            <p:strVal val="#ppt_h"/>
                                          </p:val>
                                        </p:tav>
                                      </p:tavLst>
                                    </p:anim>
                                    <p:anim calcmode="lin" valueType="num">
                                      <p:cBhvr>
                                        <p:cTn id="41" dur="1000" fill="hold"/>
                                        <p:tgtEl>
                                          <p:spTgt spid="33800"/>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38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3801"/>
                                        </p:tgtEl>
                                        <p:attrNameLst>
                                          <p:attrName>style.visibility</p:attrName>
                                        </p:attrNameLst>
                                      </p:cBhvr>
                                      <p:to>
                                        <p:strVal val="visible"/>
                                      </p:to>
                                    </p:set>
                                    <p:anim calcmode="lin" valueType="num">
                                      <p:cBhvr>
                                        <p:cTn id="47" dur="1000" fill="hold"/>
                                        <p:tgtEl>
                                          <p:spTgt spid="33801"/>
                                        </p:tgtEl>
                                        <p:attrNameLst>
                                          <p:attrName>ppt_w</p:attrName>
                                        </p:attrNameLst>
                                      </p:cBhvr>
                                      <p:tavLst>
                                        <p:tav tm="0">
                                          <p:val>
                                            <p:fltVal val="0"/>
                                          </p:val>
                                        </p:tav>
                                        <p:tav tm="100000">
                                          <p:val>
                                            <p:strVal val="#ppt_w"/>
                                          </p:val>
                                        </p:tav>
                                      </p:tavLst>
                                    </p:anim>
                                    <p:anim calcmode="lin" valueType="num">
                                      <p:cBhvr>
                                        <p:cTn id="48" dur="1000" fill="hold"/>
                                        <p:tgtEl>
                                          <p:spTgt spid="33801"/>
                                        </p:tgtEl>
                                        <p:attrNameLst>
                                          <p:attrName>ppt_h</p:attrName>
                                        </p:attrNameLst>
                                      </p:cBhvr>
                                      <p:tavLst>
                                        <p:tav tm="0">
                                          <p:val>
                                            <p:fltVal val="0"/>
                                          </p:val>
                                        </p:tav>
                                        <p:tav tm="100000">
                                          <p:val>
                                            <p:strVal val="#ppt_h"/>
                                          </p:val>
                                        </p:tav>
                                      </p:tavLst>
                                    </p:anim>
                                    <p:anim calcmode="lin" valueType="num">
                                      <p:cBhvr>
                                        <p:cTn id="49" dur="1000" fill="hold"/>
                                        <p:tgtEl>
                                          <p:spTgt spid="33801"/>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38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3810"/>
                                        </p:tgtEl>
                                        <p:attrNameLst>
                                          <p:attrName>style.visibility</p:attrName>
                                        </p:attrNameLst>
                                      </p:cBhvr>
                                      <p:to>
                                        <p:strVal val="visible"/>
                                      </p:to>
                                    </p:set>
                                    <p:anim calcmode="lin" valueType="num">
                                      <p:cBhvr>
                                        <p:cTn id="55" dur="1000" fill="hold"/>
                                        <p:tgtEl>
                                          <p:spTgt spid="33810"/>
                                        </p:tgtEl>
                                        <p:attrNameLst>
                                          <p:attrName>ppt_w</p:attrName>
                                        </p:attrNameLst>
                                      </p:cBhvr>
                                      <p:tavLst>
                                        <p:tav tm="0">
                                          <p:val>
                                            <p:fltVal val="0"/>
                                          </p:val>
                                        </p:tav>
                                        <p:tav tm="100000">
                                          <p:val>
                                            <p:strVal val="#ppt_w"/>
                                          </p:val>
                                        </p:tav>
                                      </p:tavLst>
                                    </p:anim>
                                    <p:anim calcmode="lin" valueType="num">
                                      <p:cBhvr>
                                        <p:cTn id="56" dur="1000" fill="hold"/>
                                        <p:tgtEl>
                                          <p:spTgt spid="33810"/>
                                        </p:tgtEl>
                                        <p:attrNameLst>
                                          <p:attrName>ppt_h</p:attrName>
                                        </p:attrNameLst>
                                      </p:cBhvr>
                                      <p:tavLst>
                                        <p:tav tm="0">
                                          <p:val>
                                            <p:fltVal val="0"/>
                                          </p:val>
                                        </p:tav>
                                        <p:tav tm="100000">
                                          <p:val>
                                            <p:strVal val="#ppt_h"/>
                                          </p:val>
                                        </p:tav>
                                      </p:tavLst>
                                    </p:anim>
                                    <p:anim calcmode="lin" valueType="num">
                                      <p:cBhvr>
                                        <p:cTn id="57" dur="1000" fill="hold"/>
                                        <p:tgtEl>
                                          <p:spTgt spid="33810"/>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381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3802"/>
                                        </p:tgtEl>
                                        <p:attrNameLst>
                                          <p:attrName>style.visibility</p:attrName>
                                        </p:attrNameLst>
                                      </p:cBhvr>
                                      <p:to>
                                        <p:strVal val="visible"/>
                                      </p:to>
                                    </p:set>
                                    <p:anim calcmode="lin" valueType="num">
                                      <p:cBhvr>
                                        <p:cTn id="63" dur="1000" fill="hold"/>
                                        <p:tgtEl>
                                          <p:spTgt spid="33802"/>
                                        </p:tgtEl>
                                        <p:attrNameLst>
                                          <p:attrName>ppt_w</p:attrName>
                                        </p:attrNameLst>
                                      </p:cBhvr>
                                      <p:tavLst>
                                        <p:tav tm="0">
                                          <p:val>
                                            <p:fltVal val="0"/>
                                          </p:val>
                                        </p:tav>
                                        <p:tav tm="100000">
                                          <p:val>
                                            <p:strVal val="#ppt_w"/>
                                          </p:val>
                                        </p:tav>
                                      </p:tavLst>
                                    </p:anim>
                                    <p:anim calcmode="lin" valueType="num">
                                      <p:cBhvr>
                                        <p:cTn id="64" dur="1000" fill="hold"/>
                                        <p:tgtEl>
                                          <p:spTgt spid="33802"/>
                                        </p:tgtEl>
                                        <p:attrNameLst>
                                          <p:attrName>ppt_h</p:attrName>
                                        </p:attrNameLst>
                                      </p:cBhvr>
                                      <p:tavLst>
                                        <p:tav tm="0">
                                          <p:val>
                                            <p:fltVal val="0"/>
                                          </p:val>
                                        </p:tav>
                                        <p:tav tm="100000">
                                          <p:val>
                                            <p:strVal val="#ppt_h"/>
                                          </p:val>
                                        </p:tav>
                                      </p:tavLst>
                                    </p:anim>
                                    <p:anim calcmode="lin" valueType="num">
                                      <p:cBhvr>
                                        <p:cTn id="65" dur="10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3803"/>
                                        </p:tgtEl>
                                        <p:attrNameLst>
                                          <p:attrName>style.visibility</p:attrName>
                                        </p:attrNameLst>
                                      </p:cBhvr>
                                      <p:to>
                                        <p:strVal val="visible"/>
                                      </p:to>
                                    </p:set>
                                    <p:anim calcmode="lin" valueType="num">
                                      <p:cBhvr>
                                        <p:cTn id="71" dur="1000" fill="hold"/>
                                        <p:tgtEl>
                                          <p:spTgt spid="33803"/>
                                        </p:tgtEl>
                                        <p:attrNameLst>
                                          <p:attrName>ppt_w</p:attrName>
                                        </p:attrNameLst>
                                      </p:cBhvr>
                                      <p:tavLst>
                                        <p:tav tm="0">
                                          <p:val>
                                            <p:fltVal val="0"/>
                                          </p:val>
                                        </p:tav>
                                        <p:tav tm="100000">
                                          <p:val>
                                            <p:strVal val="#ppt_w"/>
                                          </p:val>
                                        </p:tav>
                                      </p:tavLst>
                                    </p:anim>
                                    <p:anim calcmode="lin" valueType="num">
                                      <p:cBhvr>
                                        <p:cTn id="72" dur="1000" fill="hold"/>
                                        <p:tgtEl>
                                          <p:spTgt spid="33803"/>
                                        </p:tgtEl>
                                        <p:attrNameLst>
                                          <p:attrName>ppt_h</p:attrName>
                                        </p:attrNameLst>
                                      </p:cBhvr>
                                      <p:tavLst>
                                        <p:tav tm="0">
                                          <p:val>
                                            <p:fltVal val="0"/>
                                          </p:val>
                                        </p:tav>
                                        <p:tav tm="100000">
                                          <p:val>
                                            <p:strVal val="#ppt_h"/>
                                          </p:val>
                                        </p:tav>
                                      </p:tavLst>
                                    </p:anim>
                                    <p:anim calcmode="lin" valueType="num">
                                      <p:cBhvr>
                                        <p:cTn id="73" dur="1000" fill="hold"/>
                                        <p:tgtEl>
                                          <p:spTgt spid="3380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38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3811"/>
                                        </p:tgtEl>
                                        <p:attrNameLst>
                                          <p:attrName>style.visibility</p:attrName>
                                        </p:attrNameLst>
                                      </p:cBhvr>
                                      <p:to>
                                        <p:strVal val="visible"/>
                                      </p:to>
                                    </p:set>
                                    <p:anim calcmode="lin" valueType="num">
                                      <p:cBhvr>
                                        <p:cTn id="79" dur="1000" fill="hold"/>
                                        <p:tgtEl>
                                          <p:spTgt spid="33811"/>
                                        </p:tgtEl>
                                        <p:attrNameLst>
                                          <p:attrName>ppt_w</p:attrName>
                                        </p:attrNameLst>
                                      </p:cBhvr>
                                      <p:tavLst>
                                        <p:tav tm="0">
                                          <p:val>
                                            <p:fltVal val="0"/>
                                          </p:val>
                                        </p:tav>
                                        <p:tav tm="100000">
                                          <p:val>
                                            <p:strVal val="#ppt_w"/>
                                          </p:val>
                                        </p:tav>
                                      </p:tavLst>
                                    </p:anim>
                                    <p:anim calcmode="lin" valueType="num">
                                      <p:cBhvr>
                                        <p:cTn id="80" dur="1000" fill="hold"/>
                                        <p:tgtEl>
                                          <p:spTgt spid="33811"/>
                                        </p:tgtEl>
                                        <p:attrNameLst>
                                          <p:attrName>ppt_h</p:attrName>
                                        </p:attrNameLst>
                                      </p:cBhvr>
                                      <p:tavLst>
                                        <p:tav tm="0">
                                          <p:val>
                                            <p:fltVal val="0"/>
                                          </p:val>
                                        </p:tav>
                                        <p:tav tm="100000">
                                          <p:val>
                                            <p:strVal val="#ppt_h"/>
                                          </p:val>
                                        </p:tav>
                                      </p:tavLst>
                                    </p:anim>
                                    <p:anim calcmode="lin" valueType="num">
                                      <p:cBhvr>
                                        <p:cTn id="81" dur="1000" fill="hold"/>
                                        <p:tgtEl>
                                          <p:spTgt spid="33811"/>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381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3804"/>
                                        </p:tgtEl>
                                        <p:attrNameLst>
                                          <p:attrName>style.visibility</p:attrName>
                                        </p:attrNameLst>
                                      </p:cBhvr>
                                      <p:to>
                                        <p:strVal val="visible"/>
                                      </p:to>
                                    </p:set>
                                    <p:anim calcmode="lin" valueType="num">
                                      <p:cBhvr>
                                        <p:cTn id="87" dur="1000" fill="hold"/>
                                        <p:tgtEl>
                                          <p:spTgt spid="33804"/>
                                        </p:tgtEl>
                                        <p:attrNameLst>
                                          <p:attrName>ppt_w</p:attrName>
                                        </p:attrNameLst>
                                      </p:cBhvr>
                                      <p:tavLst>
                                        <p:tav tm="0">
                                          <p:val>
                                            <p:fltVal val="0"/>
                                          </p:val>
                                        </p:tav>
                                        <p:tav tm="100000">
                                          <p:val>
                                            <p:strVal val="#ppt_w"/>
                                          </p:val>
                                        </p:tav>
                                      </p:tavLst>
                                    </p:anim>
                                    <p:anim calcmode="lin" valueType="num">
                                      <p:cBhvr>
                                        <p:cTn id="88" dur="1000" fill="hold"/>
                                        <p:tgtEl>
                                          <p:spTgt spid="33804"/>
                                        </p:tgtEl>
                                        <p:attrNameLst>
                                          <p:attrName>ppt_h</p:attrName>
                                        </p:attrNameLst>
                                      </p:cBhvr>
                                      <p:tavLst>
                                        <p:tav tm="0">
                                          <p:val>
                                            <p:fltVal val="0"/>
                                          </p:val>
                                        </p:tav>
                                        <p:tav tm="100000">
                                          <p:val>
                                            <p:strVal val="#ppt_h"/>
                                          </p:val>
                                        </p:tav>
                                      </p:tavLst>
                                    </p:anim>
                                    <p:anim calcmode="lin" valueType="num">
                                      <p:cBhvr>
                                        <p:cTn id="89" dur="1000" fill="hold"/>
                                        <p:tgtEl>
                                          <p:spTgt spid="33804"/>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38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3805"/>
                                        </p:tgtEl>
                                        <p:attrNameLst>
                                          <p:attrName>style.visibility</p:attrName>
                                        </p:attrNameLst>
                                      </p:cBhvr>
                                      <p:to>
                                        <p:strVal val="visible"/>
                                      </p:to>
                                    </p:set>
                                    <p:anim calcmode="lin" valueType="num">
                                      <p:cBhvr>
                                        <p:cTn id="95" dur="1000" fill="hold"/>
                                        <p:tgtEl>
                                          <p:spTgt spid="33805"/>
                                        </p:tgtEl>
                                        <p:attrNameLst>
                                          <p:attrName>ppt_w</p:attrName>
                                        </p:attrNameLst>
                                      </p:cBhvr>
                                      <p:tavLst>
                                        <p:tav tm="0">
                                          <p:val>
                                            <p:fltVal val="0"/>
                                          </p:val>
                                        </p:tav>
                                        <p:tav tm="100000">
                                          <p:val>
                                            <p:strVal val="#ppt_w"/>
                                          </p:val>
                                        </p:tav>
                                      </p:tavLst>
                                    </p:anim>
                                    <p:anim calcmode="lin" valueType="num">
                                      <p:cBhvr>
                                        <p:cTn id="96" dur="1000" fill="hold"/>
                                        <p:tgtEl>
                                          <p:spTgt spid="33805"/>
                                        </p:tgtEl>
                                        <p:attrNameLst>
                                          <p:attrName>ppt_h</p:attrName>
                                        </p:attrNameLst>
                                      </p:cBhvr>
                                      <p:tavLst>
                                        <p:tav tm="0">
                                          <p:val>
                                            <p:fltVal val="0"/>
                                          </p:val>
                                        </p:tav>
                                        <p:tav tm="100000">
                                          <p:val>
                                            <p:strVal val="#ppt_h"/>
                                          </p:val>
                                        </p:tav>
                                      </p:tavLst>
                                    </p:anim>
                                    <p:anim calcmode="lin" valueType="num">
                                      <p:cBhvr>
                                        <p:cTn id="97" dur="1000" fill="hold"/>
                                        <p:tgtEl>
                                          <p:spTgt spid="33805"/>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380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8" grpId="0"/>
      <p:bldP spid="33799" grpId="0"/>
      <p:bldP spid="33800" grpId="0"/>
      <p:bldP spid="33801" grpId="0"/>
      <p:bldP spid="33802" grpId="0"/>
      <p:bldP spid="33803" grpId="0"/>
      <p:bldP spid="33804" grpId="0"/>
      <p:bldP spid="33805" grpId="0"/>
      <p:bldP spid="33808" grpId="0"/>
      <p:bldP spid="33809" grpId="0"/>
      <p:bldP spid="33810" grpId="0"/>
      <p:bldP spid="33811"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4833" name="Picture 2" descr="DSS"/>
          <p:cNvPicPr>
            <a:picLocks noChangeAspect="1" noChangeArrowheads="1"/>
          </p:cNvPicPr>
          <p:nvPr/>
        </p:nvPicPr>
        <p:blipFill>
          <a:blip r:embed="rId3">
            <a:lum bright="-36000"/>
            <a:extLst>
              <a:ext uri="{28A0092B-C50C-407E-A947-70E740481C1C}">
                <a14:useLocalDpi xmlns:a14="http://schemas.microsoft.com/office/drawing/2010/main" val="0"/>
              </a:ext>
            </a:extLst>
          </a:blip>
          <a:srcRect r="41463"/>
          <a:stretch>
            <a:fillRect/>
          </a:stretch>
        </p:blipFill>
        <p:spPr bwMode="auto">
          <a:xfrm>
            <a:off x="-228600" y="-42863"/>
            <a:ext cx="5715000" cy="690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44834" name="Picture 3" descr="cuneiformwriting"/>
          <p:cNvPicPr>
            <a:picLocks noChangeAspect="1" noChangeArrowheads="1"/>
          </p:cNvPicPr>
          <p:nvPr/>
        </p:nvPicPr>
        <p:blipFill>
          <a:blip r:embed="rId4">
            <a:lum bright="-6000"/>
            <a:extLst>
              <a:ext uri="{28A0092B-C50C-407E-A947-70E740481C1C}">
                <a14:useLocalDpi xmlns:a14="http://schemas.microsoft.com/office/drawing/2010/main" val="0"/>
              </a:ext>
            </a:extLst>
          </a:blip>
          <a:srcRect b="14285"/>
          <a:stretch>
            <a:fillRect/>
          </a:stretch>
        </p:blipFill>
        <p:spPr bwMode="auto">
          <a:xfrm>
            <a:off x="5526088" y="0"/>
            <a:ext cx="3922712" cy="6858000"/>
          </a:xfrm>
          <a:prstGeom prst="rect">
            <a:avLst/>
          </a:prstGeom>
          <a:noFill/>
          <a:ln w="76200">
            <a:solidFill>
              <a:schemeClr val="tx2"/>
            </a:solidFill>
            <a:miter lim="800000"/>
            <a:headEnd/>
            <a:tailEnd/>
          </a:ln>
          <a:extLst>
            <a:ext uri="{909E8E84-426E-40dd-AFC4-6F175D3DCCD1}">
              <a14:hiddenFill xmlns:a14="http://schemas.microsoft.com/office/drawing/2010/main" xmlns="">
                <a:solidFill>
                  <a:srgbClr val="FFFFFF"/>
                </a:solidFill>
              </a14:hiddenFill>
            </a:ext>
          </a:extLst>
        </p:spPr>
      </p:pic>
      <p:sp>
        <p:nvSpPr>
          <p:cNvPr id="35844" name="Text Box 4"/>
          <p:cNvSpPr txBox="1">
            <a:spLocks noChangeArrowheads="1"/>
          </p:cNvSpPr>
          <p:nvPr/>
        </p:nvSpPr>
        <p:spPr bwMode="auto">
          <a:xfrm>
            <a:off x="2590800" y="1279525"/>
            <a:ext cx="2819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Hebrew</a:t>
            </a:r>
            <a:endParaRPr lang="en-US" sz="3200" b="1" i="1" u="sng">
              <a:solidFill>
                <a:schemeClr val="bg1"/>
              </a:solidFill>
              <a:latin typeface="Times New Roman" charset="0"/>
            </a:endParaRPr>
          </a:p>
        </p:txBody>
      </p:sp>
      <p:sp>
        <p:nvSpPr>
          <p:cNvPr id="35845" name="Rectangle 5"/>
          <p:cNvSpPr>
            <a:spLocks noGrp="1" noChangeArrowheads="1"/>
          </p:cNvSpPr>
          <p:nvPr>
            <p:ph type="title" idx="4294967295"/>
          </p:nvPr>
        </p:nvSpPr>
        <p:spPr>
          <a:xfrm>
            <a:off x="-228600" y="457200"/>
            <a:ext cx="93726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en-US" b="1">
                <a:solidFill>
                  <a:schemeClr val="bg1"/>
                </a:solidFill>
                <a:latin typeface="Arial" charset="0"/>
                <a:ea typeface="ＭＳ Ｐゴシック" charset="0"/>
                <a:cs typeface="ＭＳ Ｐゴシック" charset="0"/>
              </a:rPr>
              <a:t>3-Fold Contrast on Hebrew/Cun</a:t>
            </a:r>
            <a:endParaRPr lang="en-US">
              <a:latin typeface="Arial" charset="0"/>
              <a:ea typeface="ＭＳ Ｐゴシック" charset="0"/>
              <a:cs typeface="ＭＳ Ｐゴシック" charset="0"/>
            </a:endParaRPr>
          </a:p>
        </p:txBody>
      </p:sp>
      <p:sp>
        <p:nvSpPr>
          <p:cNvPr id="35846" name="Text Box 6"/>
          <p:cNvSpPr txBox="1">
            <a:spLocks noChangeArrowheads="1"/>
          </p:cNvSpPr>
          <p:nvPr/>
        </p:nvSpPr>
        <p:spPr bwMode="auto">
          <a:xfrm>
            <a:off x="5715000" y="1279525"/>
            <a:ext cx="3733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Babylon</a:t>
            </a:r>
            <a:endParaRPr lang="en-US" sz="3200" b="1" i="1" u="sng">
              <a:solidFill>
                <a:schemeClr val="bg1"/>
              </a:solidFill>
              <a:latin typeface="Times New Roman" charset="0"/>
            </a:endParaRPr>
          </a:p>
        </p:txBody>
      </p:sp>
      <p:sp>
        <p:nvSpPr>
          <p:cNvPr id="35847" name="Text Box 7"/>
          <p:cNvSpPr txBox="1">
            <a:spLocks noChangeArrowheads="1"/>
          </p:cNvSpPr>
          <p:nvPr/>
        </p:nvSpPr>
        <p:spPr bwMode="auto">
          <a:xfrm>
            <a:off x="2590800" y="2270125"/>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35848" name="Text Box 8"/>
          <p:cNvSpPr txBox="1">
            <a:spLocks noChangeArrowheads="1"/>
          </p:cNvSpPr>
          <p:nvPr/>
        </p:nvSpPr>
        <p:spPr bwMode="auto">
          <a:xfrm>
            <a:off x="5715000" y="2270125"/>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1c</a:t>
            </a:r>
            <a:endParaRPr lang="en-US" sz="2800" b="1" i="1">
              <a:solidFill>
                <a:schemeClr val="bg1"/>
              </a:solidFill>
              <a:latin typeface="Times New Roman" charset="0"/>
            </a:endParaRPr>
          </a:p>
        </p:txBody>
      </p:sp>
      <p:sp>
        <p:nvSpPr>
          <p:cNvPr id="35849" name="Text Box 9"/>
          <p:cNvSpPr txBox="1">
            <a:spLocks noChangeArrowheads="1"/>
          </p:cNvSpPr>
          <p:nvPr/>
        </p:nvSpPr>
        <p:spPr bwMode="auto">
          <a:xfrm>
            <a:off x="2590800" y="3260725"/>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35850" name="Text Box 10"/>
          <p:cNvSpPr txBox="1">
            <a:spLocks noChangeArrowheads="1"/>
          </p:cNvSpPr>
          <p:nvPr/>
        </p:nvSpPr>
        <p:spPr bwMode="auto">
          <a:xfrm>
            <a:off x="5715000" y="3260725"/>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2c</a:t>
            </a:r>
            <a:endParaRPr lang="en-US" sz="2800" b="1" i="1">
              <a:solidFill>
                <a:schemeClr val="bg1"/>
              </a:solidFill>
              <a:latin typeface="Times New Roman" charset="0"/>
            </a:endParaRPr>
          </a:p>
        </p:txBody>
      </p:sp>
      <p:sp>
        <p:nvSpPr>
          <p:cNvPr id="35851" name="Text Box 11"/>
          <p:cNvSpPr txBox="1">
            <a:spLocks noChangeArrowheads="1"/>
          </p:cNvSpPr>
          <p:nvPr/>
        </p:nvSpPr>
        <p:spPr bwMode="auto">
          <a:xfrm>
            <a:off x="2590800" y="4267200"/>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35852" name="Text Box 12"/>
          <p:cNvSpPr txBox="1">
            <a:spLocks noChangeArrowheads="1"/>
          </p:cNvSpPr>
          <p:nvPr/>
        </p:nvSpPr>
        <p:spPr bwMode="auto">
          <a:xfrm>
            <a:off x="5715000" y="4267200"/>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3c</a:t>
            </a:r>
            <a:endParaRPr lang="en-US" sz="2800" b="1" i="1">
              <a:solidFill>
                <a:schemeClr val="bg1"/>
              </a:solidFill>
              <a:latin typeface="Times New Roman" charset="0"/>
            </a:endParaRPr>
          </a:p>
        </p:txBody>
      </p:sp>
      <p:sp>
        <p:nvSpPr>
          <p:cNvPr id="35853" name="Text Box 13"/>
          <p:cNvSpPr txBox="1">
            <a:spLocks noChangeArrowheads="1"/>
          </p:cNvSpPr>
          <p:nvPr/>
        </p:nvSpPr>
        <p:spPr bwMode="auto">
          <a:xfrm>
            <a:off x="2590800" y="5257800"/>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
        <p:nvSpPr>
          <p:cNvPr id="35854" name="Text Box 14"/>
          <p:cNvSpPr txBox="1">
            <a:spLocks noChangeArrowheads="1"/>
          </p:cNvSpPr>
          <p:nvPr/>
        </p:nvSpPr>
        <p:spPr bwMode="auto">
          <a:xfrm>
            <a:off x="5715000" y="5257800"/>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4c</a:t>
            </a:r>
            <a:endParaRPr lang="en-US" sz="2800" b="1" i="1">
              <a:solidFill>
                <a:schemeClr val="bg1"/>
              </a:solidFill>
              <a:latin typeface="Times New Roman" charset="0"/>
            </a:endParaRPr>
          </a:p>
        </p:txBody>
      </p:sp>
      <p:sp>
        <p:nvSpPr>
          <p:cNvPr id="35855" name="Text Box 15"/>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35856" name="Text Box 16"/>
          <p:cNvSpPr txBox="1">
            <a:spLocks noChangeArrowheads="1"/>
          </p:cNvSpPr>
          <p:nvPr/>
        </p:nvSpPr>
        <p:spPr bwMode="auto">
          <a:xfrm>
            <a:off x="-76200" y="1279525"/>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Issue</a:t>
            </a:r>
            <a:endParaRPr lang="en-US" sz="3200" b="1" i="1" u="sng">
              <a:solidFill>
                <a:schemeClr val="bg1"/>
              </a:solidFill>
              <a:latin typeface="Times New Roman" charset="0"/>
            </a:endParaRPr>
          </a:p>
        </p:txBody>
      </p:sp>
      <p:sp>
        <p:nvSpPr>
          <p:cNvPr id="35857" name="Text Box 17"/>
          <p:cNvSpPr txBox="1">
            <a:spLocks noChangeArrowheads="1"/>
          </p:cNvSpPr>
          <p:nvPr/>
        </p:nvSpPr>
        <p:spPr bwMode="auto">
          <a:xfrm>
            <a:off x="-76200" y="22701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35858" name="Text Box 18"/>
          <p:cNvSpPr txBox="1">
            <a:spLocks noChangeArrowheads="1"/>
          </p:cNvSpPr>
          <p:nvPr/>
        </p:nvSpPr>
        <p:spPr bwMode="auto">
          <a:xfrm>
            <a:off x="-76200" y="3260725"/>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a:solidFill>
                  <a:schemeClr val="bg1"/>
                </a:solidFill>
                <a:latin typeface="Arial" pitchFamily="-105" charset="0"/>
                <a:ea typeface="ＭＳ Ｐゴシック" pitchFamily="-105" charset="-128"/>
                <a:cs typeface="ＭＳ Ｐゴシック" pitchFamily="-105" charset="-128"/>
              </a:rPr>
              <a:t>2a</a:t>
            </a:r>
          </a:p>
        </p:txBody>
      </p:sp>
      <p:sp>
        <p:nvSpPr>
          <p:cNvPr id="35859" name="Text Box 19"/>
          <p:cNvSpPr txBox="1">
            <a:spLocks noChangeArrowheads="1"/>
          </p:cNvSpPr>
          <p:nvPr/>
        </p:nvSpPr>
        <p:spPr bwMode="auto">
          <a:xfrm>
            <a:off x="-76200" y="42672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a:solidFill>
                  <a:schemeClr val="bg1"/>
                </a:solidFill>
                <a:latin typeface="Arial" pitchFamily="-105" charset="0"/>
                <a:ea typeface="ＭＳ Ｐゴシック" pitchFamily="-105" charset="-128"/>
                <a:cs typeface="ＭＳ Ｐゴシック" pitchFamily="-105" charset="-128"/>
              </a:rPr>
              <a:t>3a</a:t>
            </a:r>
          </a:p>
        </p:txBody>
      </p:sp>
      <p:sp>
        <p:nvSpPr>
          <p:cNvPr id="35860" name="Text Box 20"/>
          <p:cNvSpPr txBox="1">
            <a:spLocks noChangeArrowheads="1"/>
          </p:cNvSpPr>
          <p:nvPr/>
        </p:nvSpPr>
        <p:spPr bwMode="auto">
          <a:xfrm>
            <a:off x="-76200" y="5257800"/>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a:solidFill>
                  <a:schemeClr val="bg1"/>
                </a:solidFill>
                <a:latin typeface="Arial" pitchFamily="-105" charset="0"/>
                <a:ea typeface="ＭＳ Ｐゴシック" pitchFamily="-105" charset="-128"/>
                <a:cs typeface="ＭＳ Ｐゴシック" pitchFamily="-105" charset="-128"/>
              </a:rPr>
              <a:t>4a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5857"/>
                                        </p:tgtEl>
                                        <p:attrNameLst>
                                          <p:attrName>style.visibility</p:attrName>
                                        </p:attrNameLst>
                                      </p:cBhvr>
                                      <p:to>
                                        <p:strVal val="visible"/>
                                      </p:to>
                                    </p:set>
                                    <p:anim calcmode="lin" valueType="num">
                                      <p:cBhvr>
                                        <p:cTn id="7" dur="1000" fill="hold"/>
                                        <p:tgtEl>
                                          <p:spTgt spid="35857"/>
                                        </p:tgtEl>
                                        <p:attrNameLst>
                                          <p:attrName>ppt_w</p:attrName>
                                        </p:attrNameLst>
                                      </p:cBhvr>
                                      <p:tavLst>
                                        <p:tav tm="0">
                                          <p:val>
                                            <p:fltVal val="0"/>
                                          </p:val>
                                        </p:tav>
                                        <p:tav tm="100000">
                                          <p:val>
                                            <p:strVal val="#ppt_w"/>
                                          </p:val>
                                        </p:tav>
                                      </p:tavLst>
                                    </p:anim>
                                    <p:anim calcmode="lin" valueType="num">
                                      <p:cBhvr>
                                        <p:cTn id="8" dur="1000" fill="hold"/>
                                        <p:tgtEl>
                                          <p:spTgt spid="35857"/>
                                        </p:tgtEl>
                                        <p:attrNameLst>
                                          <p:attrName>ppt_h</p:attrName>
                                        </p:attrNameLst>
                                      </p:cBhvr>
                                      <p:tavLst>
                                        <p:tav tm="0">
                                          <p:val>
                                            <p:fltVal val="0"/>
                                          </p:val>
                                        </p:tav>
                                        <p:tav tm="100000">
                                          <p:val>
                                            <p:strVal val="#ppt_h"/>
                                          </p:val>
                                        </p:tav>
                                      </p:tavLst>
                                    </p:anim>
                                    <p:anim calcmode="lin" valueType="num">
                                      <p:cBhvr>
                                        <p:cTn id="9" dur="1000" fill="hold"/>
                                        <p:tgtEl>
                                          <p:spTgt spid="3585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585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5847"/>
                                        </p:tgtEl>
                                        <p:attrNameLst>
                                          <p:attrName>style.visibility</p:attrName>
                                        </p:attrNameLst>
                                      </p:cBhvr>
                                      <p:to>
                                        <p:strVal val="visible"/>
                                      </p:to>
                                    </p:set>
                                    <p:anim calcmode="lin" valueType="num">
                                      <p:cBhvr>
                                        <p:cTn id="15" dur="1000" fill="hold"/>
                                        <p:tgtEl>
                                          <p:spTgt spid="35847"/>
                                        </p:tgtEl>
                                        <p:attrNameLst>
                                          <p:attrName>ppt_w</p:attrName>
                                        </p:attrNameLst>
                                      </p:cBhvr>
                                      <p:tavLst>
                                        <p:tav tm="0">
                                          <p:val>
                                            <p:fltVal val="0"/>
                                          </p:val>
                                        </p:tav>
                                        <p:tav tm="100000">
                                          <p:val>
                                            <p:strVal val="#ppt_w"/>
                                          </p:val>
                                        </p:tav>
                                      </p:tavLst>
                                    </p:anim>
                                    <p:anim calcmode="lin" valueType="num">
                                      <p:cBhvr>
                                        <p:cTn id="16" dur="1000" fill="hold"/>
                                        <p:tgtEl>
                                          <p:spTgt spid="35847"/>
                                        </p:tgtEl>
                                        <p:attrNameLst>
                                          <p:attrName>ppt_h</p:attrName>
                                        </p:attrNameLst>
                                      </p:cBhvr>
                                      <p:tavLst>
                                        <p:tav tm="0">
                                          <p:val>
                                            <p:fltVal val="0"/>
                                          </p:val>
                                        </p:tav>
                                        <p:tav tm="100000">
                                          <p:val>
                                            <p:strVal val="#ppt_h"/>
                                          </p:val>
                                        </p:tav>
                                      </p:tavLst>
                                    </p:anim>
                                    <p:anim calcmode="lin" valueType="num">
                                      <p:cBhvr>
                                        <p:cTn id="17" dur="1000" fill="hold"/>
                                        <p:tgtEl>
                                          <p:spTgt spid="3584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584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5848"/>
                                        </p:tgtEl>
                                        <p:attrNameLst>
                                          <p:attrName>style.visibility</p:attrName>
                                        </p:attrNameLst>
                                      </p:cBhvr>
                                      <p:to>
                                        <p:strVal val="visible"/>
                                      </p:to>
                                    </p:set>
                                    <p:anim calcmode="lin" valueType="num">
                                      <p:cBhvr>
                                        <p:cTn id="23" dur="1000" fill="hold"/>
                                        <p:tgtEl>
                                          <p:spTgt spid="35848"/>
                                        </p:tgtEl>
                                        <p:attrNameLst>
                                          <p:attrName>ppt_w</p:attrName>
                                        </p:attrNameLst>
                                      </p:cBhvr>
                                      <p:tavLst>
                                        <p:tav tm="0">
                                          <p:val>
                                            <p:fltVal val="0"/>
                                          </p:val>
                                        </p:tav>
                                        <p:tav tm="100000">
                                          <p:val>
                                            <p:strVal val="#ppt_w"/>
                                          </p:val>
                                        </p:tav>
                                      </p:tavLst>
                                    </p:anim>
                                    <p:anim calcmode="lin" valueType="num">
                                      <p:cBhvr>
                                        <p:cTn id="24" dur="1000" fill="hold"/>
                                        <p:tgtEl>
                                          <p:spTgt spid="35848"/>
                                        </p:tgtEl>
                                        <p:attrNameLst>
                                          <p:attrName>ppt_h</p:attrName>
                                        </p:attrNameLst>
                                      </p:cBhvr>
                                      <p:tavLst>
                                        <p:tav tm="0">
                                          <p:val>
                                            <p:fltVal val="0"/>
                                          </p:val>
                                        </p:tav>
                                        <p:tav tm="100000">
                                          <p:val>
                                            <p:strVal val="#ppt_h"/>
                                          </p:val>
                                        </p:tav>
                                      </p:tavLst>
                                    </p:anim>
                                    <p:anim calcmode="lin" valueType="num">
                                      <p:cBhvr>
                                        <p:cTn id="25" dur="1000" fill="hold"/>
                                        <p:tgtEl>
                                          <p:spTgt spid="3584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584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5858"/>
                                        </p:tgtEl>
                                        <p:attrNameLst>
                                          <p:attrName>style.visibility</p:attrName>
                                        </p:attrNameLst>
                                      </p:cBhvr>
                                      <p:to>
                                        <p:strVal val="visible"/>
                                      </p:to>
                                    </p:set>
                                    <p:anim calcmode="lin" valueType="num">
                                      <p:cBhvr>
                                        <p:cTn id="31" dur="1000" fill="hold"/>
                                        <p:tgtEl>
                                          <p:spTgt spid="35858"/>
                                        </p:tgtEl>
                                        <p:attrNameLst>
                                          <p:attrName>ppt_w</p:attrName>
                                        </p:attrNameLst>
                                      </p:cBhvr>
                                      <p:tavLst>
                                        <p:tav tm="0">
                                          <p:val>
                                            <p:fltVal val="0"/>
                                          </p:val>
                                        </p:tav>
                                        <p:tav tm="100000">
                                          <p:val>
                                            <p:strVal val="#ppt_w"/>
                                          </p:val>
                                        </p:tav>
                                      </p:tavLst>
                                    </p:anim>
                                    <p:anim calcmode="lin" valueType="num">
                                      <p:cBhvr>
                                        <p:cTn id="32" dur="1000" fill="hold"/>
                                        <p:tgtEl>
                                          <p:spTgt spid="35858"/>
                                        </p:tgtEl>
                                        <p:attrNameLst>
                                          <p:attrName>ppt_h</p:attrName>
                                        </p:attrNameLst>
                                      </p:cBhvr>
                                      <p:tavLst>
                                        <p:tav tm="0">
                                          <p:val>
                                            <p:fltVal val="0"/>
                                          </p:val>
                                        </p:tav>
                                        <p:tav tm="100000">
                                          <p:val>
                                            <p:strVal val="#ppt_h"/>
                                          </p:val>
                                        </p:tav>
                                      </p:tavLst>
                                    </p:anim>
                                    <p:anim calcmode="lin" valueType="num">
                                      <p:cBhvr>
                                        <p:cTn id="33" dur="1000" fill="hold"/>
                                        <p:tgtEl>
                                          <p:spTgt spid="3585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585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5849"/>
                                        </p:tgtEl>
                                        <p:attrNameLst>
                                          <p:attrName>style.visibility</p:attrName>
                                        </p:attrNameLst>
                                      </p:cBhvr>
                                      <p:to>
                                        <p:strVal val="visible"/>
                                      </p:to>
                                    </p:set>
                                    <p:anim calcmode="lin" valueType="num">
                                      <p:cBhvr>
                                        <p:cTn id="39" dur="1000" fill="hold"/>
                                        <p:tgtEl>
                                          <p:spTgt spid="35849"/>
                                        </p:tgtEl>
                                        <p:attrNameLst>
                                          <p:attrName>ppt_w</p:attrName>
                                        </p:attrNameLst>
                                      </p:cBhvr>
                                      <p:tavLst>
                                        <p:tav tm="0">
                                          <p:val>
                                            <p:fltVal val="0"/>
                                          </p:val>
                                        </p:tav>
                                        <p:tav tm="100000">
                                          <p:val>
                                            <p:strVal val="#ppt_w"/>
                                          </p:val>
                                        </p:tav>
                                      </p:tavLst>
                                    </p:anim>
                                    <p:anim calcmode="lin" valueType="num">
                                      <p:cBhvr>
                                        <p:cTn id="40" dur="1000" fill="hold"/>
                                        <p:tgtEl>
                                          <p:spTgt spid="35849"/>
                                        </p:tgtEl>
                                        <p:attrNameLst>
                                          <p:attrName>ppt_h</p:attrName>
                                        </p:attrNameLst>
                                      </p:cBhvr>
                                      <p:tavLst>
                                        <p:tav tm="0">
                                          <p:val>
                                            <p:fltVal val="0"/>
                                          </p:val>
                                        </p:tav>
                                        <p:tav tm="100000">
                                          <p:val>
                                            <p:strVal val="#ppt_h"/>
                                          </p:val>
                                        </p:tav>
                                      </p:tavLst>
                                    </p:anim>
                                    <p:anim calcmode="lin" valueType="num">
                                      <p:cBhvr>
                                        <p:cTn id="41" dur="1000" fill="hold"/>
                                        <p:tgtEl>
                                          <p:spTgt spid="3584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584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5850"/>
                                        </p:tgtEl>
                                        <p:attrNameLst>
                                          <p:attrName>style.visibility</p:attrName>
                                        </p:attrNameLst>
                                      </p:cBhvr>
                                      <p:to>
                                        <p:strVal val="visible"/>
                                      </p:to>
                                    </p:set>
                                    <p:anim calcmode="lin" valueType="num">
                                      <p:cBhvr>
                                        <p:cTn id="47" dur="1000" fill="hold"/>
                                        <p:tgtEl>
                                          <p:spTgt spid="35850"/>
                                        </p:tgtEl>
                                        <p:attrNameLst>
                                          <p:attrName>ppt_w</p:attrName>
                                        </p:attrNameLst>
                                      </p:cBhvr>
                                      <p:tavLst>
                                        <p:tav tm="0">
                                          <p:val>
                                            <p:fltVal val="0"/>
                                          </p:val>
                                        </p:tav>
                                        <p:tav tm="100000">
                                          <p:val>
                                            <p:strVal val="#ppt_w"/>
                                          </p:val>
                                        </p:tav>
                                      </p:tavLst>
                                    </p:anim>
                                    <p:anim calcmode="lin" valueType="num">
                                      <p:cBhvr>
                                        <p:cTn id="48" dur="1000" fill="hold"/>
                                        <p:tgtEl>
                                          <p:spTgt spid="35850"/>
                                        </p:tgtEl>
                                        <p:attrNameLst>
                                          <p:attrName>ppt_h</p:attrName>
                                        </p:attrNameLst>
                                      </p:cBhvr>
                                      <p:tavLst>
                                        <p:tav tm="0">
                                          <p:val>
                                            <p:fltVal val="0"/>
                                          </p:val>
                                        </p:tav>
                                        <p:tav tm="100000">
                                          <p:val>
                                            <p:strVal val="#ppt_h"/>
                                          </p:val>
                                        </p:tav>
                                      </p:tavLst>
                                    </p:anim>
                                    <p:anim calcmode="lin" valueType="num">
                                      <p:cBhvr>
                                        <p:cTn id="49" dur="1000" fill="hold"/>
                                        <p:tgtEl>
                                          <p:spTgt spid="3585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585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5859"/>
                                        </p:tgtEl>
                                        <p:attrNameLst>
                                          <p:attrName>style.visibility</p:attrName>
                                        </p:attrNameLst>
                                      </p:cBhvr>
                                      <p:to>
                                        <p:strVal val="visible"/>
                                      </p:to>
                                    </p:set>
                                    <p:anim calcmode="lin" valueType="num">
                                      <p:cBhvr>
                                        <p:cTn id="55" dur="1000" fill="hold"/>
                                        <p:tgtEl>
                                          <p:spTgt spid="35859"/>
                                        </p:tgtEl>
                                        <p:attrNameLst>
                                          <p:attrName>ppt_w</p:attrName>
                                        </p:attrNameLst>
                                      </p:cBhvr>
                                      <p:tavLst>
                                        <p:tav tm="0">
                                          <p:val>
                                            <p:fltVal val="0"/>
                                          </p:val>
                                        </p:tav>
                                        <p:tav tm="100000">
                                          <p:val>
                                            <p:strVal val="#ppt_w"/>
                                          </p:val>
                                        </p:tav>
                                      </p:tavLst>
                                    </p:anim>
                                    <p:anim calcmode="lin" valueType="num">
                                      <p:cBhvr>
                                        <p:cTn id="56" dur="1000" fill="hold"/>
                                        <p:tgtEl>
                                          <p:spTgt spid="35859"/>
                                        </p:tgtEl>
                                        <p:attrNameLst>
                                          <p:attrName>ppt_h</p:attrName>
                                        </p:attrNameLst>
                                      </p:cBhvr>
                                      <p:tavLst>
                                        <p:tav tm="0">
                                          <p:val>
                                            <p:fltVal val="0"/>
                                          </p:val>
                                        </p:tav>
                                        <p:tav tm="100000">
                                          <p:val>
                                            <p:strVal val="#ppt_h"/>
                                          </p:val>
                                        </p:tav>
                                      </p:tavLst>
                                    </p:anim>
                                    <p:anim calcmode="lin" valueType="num">
                                      <p:cBhvr>
                                        <p:cTn id="57" dur="1000" fill="hold"/>
                                        <p:tgtEl>
                                          <p:spTgt spid="3585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585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5851"/>
                                        </p:tgtEl>
                                        <p:attrNameLst>
                                          <p:attrName>style.visibility</p:attrName>
                                        </p:attrNameLst>
                                      </p:cBhvr>
                                      <p:to>
                                        <p:strVal val="visible"/>
                                      </p:to>
                                    </p:set>
                                    <p:anim calcmode="lin" valueType="num">
                                      <p:cBhvr>
                                        <p:cTn id="63" dur="1000" fill="hold"/>
                                        <p:tgtEl>
                                          <p:spTgt spid="35851"/>
                                        </p:tgtEl>
                                        <p:attrNameLst>
                                          <p:attrName>ppt_w</p:attrName>
                                        </p:attrNameLst>
                                      </p:cBhvr>
                                      <p:tavLst>
                                        <p:tav tm="0">
                                          <p:val>
                                            <p:fltVal val="0"/>
                                          </p:val>
                                        </p:tav>
                                        <p:tav tm="100000">
                                          <p:val>
                                            <p:strVal val="#ppt_w"/>
                                          </p:val>
                                        </p:tav>
                                      </p:tavLst>
                                    </p:anim>
                                    <p:anim calcmode="lin" valueType="num">
                                      <p:cBhvr>
                                        <p:cTn id="64" dur="1000" fill="hold"/>
                                        <p:tgtEl>
                                          <p:spTgt spid="35851"/>
                                        </p:tgtEl>
                                        <p:attrNameLst>
                                          <p:attrName>ppt_h</p:attrName>
                                        </p:attrNameLst>
                                      </p:cBhvr>
                                      <p:tavLst>
                                        <p:tav tm="0">
                                          <p:val>
                                            <p:fltVal val="0"/>
                                          </p:val>
                                        </p:tav>
                                        <p:tav tm="100000">
                                          <p:val>
                                            <p:strVal val="#ppt_h"/>
                                          </p:val>
                                        </p:tav>
                                      </p:tavLst>
                                    </p:anim>
                                    <p:anim calcmode="lin" valueType="num">
                                      <p:cBhvr>
                                        <p:cTn id="65" dur="1000" fill="hold"/>
                                        <p:tgtEl>
                                          <p:spTgt spid="3585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585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5852"/>
                                        </p:tgtEl>
                                        <p:attrNameLst>
                                          <p:attrName>style.visibility</p:attrName>
                                        </p:attrNameLst>
                                      </p:cBhvr>
                                      <p:to>
                                        <p:strVal val="visible"/>
                                      </p:to>
                                    </p:set>
                                    <p:anim calcmode="lin" valueType="num">
                                      <p:cBhvr>
                                        <p:cTn id="71" dur="1000" fill="hold"/>
                                        <p:tgtEl>
                                          <p:spTgt spid="35852"/>
                                        </p:tgtEl>
                                        <p:attrNameLst>
                                          <p:attrName>ppt_w</p:attrName>
                                        </p:attrNameLst>
                                      </p:cBhvr>
                                      <p:tavLst>
                                        <p:tav tm="0">
                                          <p:val>
                                            <p:fltVal val="0"/>
                                          </p:val>
                                        </p:tav>
                                        <p:tav tm="100000">
                                          <p:val>
                                            <p:strVal val="#ppt_w"/>
                                          </p:val>
                                        </p:tav>
                                      </p:tavLst>
                                    </p:anim>
                                    <p:anim calcmode="lin" valueType="num">
                                      <p:cBhvr>
                                        <p:cTn id="72" dur="1000" fill="hold"/>
                                        <p:tgtEl>
                                          <p:spTgt spid="35852"/>
                                        </p:tgtEl>
                                        <p:attrNameLst>
                                          <p:attrName>ppt_h</p:attrName>
                                        </p:attrNameLst>
                                      </p:cBhvr>
                                      <p:tavLst>
                                        <p:tav tm="0">
                                          <p:val>
                                            <p:fltVal val="0"/>
                                          </p:val>
                                        </p:tav>
                                        <p:tav tm="100000">
                                          <p:val>
                                            <p:strVal val="#ppt_h"/>
                                          </p:val>
                                        </p:tav>
                                      </p:tavLst>
                                    </p:anim>
                                    <p:anim calcmode="lin" valueType="num">
                                      <p:cBhvr>
                                        <p:cTn id="73" dur="1000" fill="hold"/>
                                        <p:tgtEl>
                                          <p:spTgt spid="3585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585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5860"/>
                                        </p:tgtEl>
                                        <p:attrNameLst>
                                          <p:attrName>style.visibility</p:attrName>
                                        </p:attrNameLst>
                                      </p:cBhvr>
                                      <p:to>
                                        <p:strVal val="visible"/>
                                      </p:to>
                                    </p:set>
                                    <p:anim calcmode="lin" valueType="num">
                                      <p:cBhvr>
                                        <p:cTn id="79" dur="1000" fill="hold"/>
                                        <p:tgtEl>
                                          <p:spTgt spid="35860"/>
                                        </p:tgtEl>
                                        <p:attrNameLst>
                                          <p:attrName>ppt_w</p:attrName>
                                        </p:attrNameLst>
                                      </p:cBhvr>
                                      <p:tavLst>
                                        <p:tav tm="0">
                                          <p:val>
                                            <p:fltVal val="0"/>
                                          </p:val>
                                        </p:tav>
                                        <p:tav tm="100000">
                                          <p:val>
                                            <p:strVal val="#ppt_w"/>
                                          </p:val>
                                        </p:tav>
                                      </p:tavLst>
                                    </p:anim>
                                    <p:anim calcmode="lin" valueType="num">
                                      <p:cBhvr>
                                        <p:cTn id="80" dur="1000" fill="hold"/>
                                        <p:tgtEl>
                                          <p:spTgt spid="35860"/>
                                        </p:tgtEl>
                                        <p:attrNameLst>
                                          <p:attrName>ppt_h</p:attrName>
                                        </p:attrNameLst>
                                      </p:cBhvr>
                                      <p:tavLst>
                                        <p:tav tm="0">
                                          <p:val>
                                            <p:fltVal val="0"/>
                                          </p:val>
                                        </p:tav>
                                        <p:tav tm="100000">
                                          <p:val>
                                            <p:strVal val="#ppt_h"/>
                                          </p:val>
                                        </p:tav>
                                      </p:tavLst>
                                    </p:anim>
                                    <p:anim calcmode="lin" valueType="num">
                                      <p:cBhvr>
                                        <p:cTn id="81" dur="1000" fill="hold"/>
                                        <p:tgtEl>
                                          <p:spTgt spid="3586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586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5853"/>
                                        </p:tgtEl>
                                        <p:attrNameLst>
                                          <p:attrName>style.visibility</p:attrName>
                                        </p:attrNameLst>
                                      </p:cBhvr>
                                      <p:to>
                                        <p:strVal val="visible"/>
                                      </p:to>
                                    </p:set>
                                    <p:anim calcmode="lin" valueType="num">
                                      <p:cBhvr>
                                        <p:cTn id="87" dur="1000" fill="hold"/>
                                        <p:tgtEl>
                                          <p:spTgt spid="35853"/>
                                        </p:tgtEl>
                                        <p:attrNameLst>
                                          <p:attrName>ppt_w</p:attrName>
                                        </p:attrNameLst>
                                      </p:cBhvr>
                                      <p:tavLst>
                                        <p:tav tm="0">
                                          <p:val>
                                            <p:fltVal val="0"/>
                                          </p:val>
                                        </p:tav>
                                        <p:tav tm="100000">
                                          <p:val>
                                            <p:strVal val="#ppt_w"/>
                                          </p:val>
                                        </p:tav>
                                      </p:tavLst>
                                    </p:anim>
                                    <p:anim calcmode="lin" valueType="num">
                                      <p:cBhvr>
                                        <p:cTn id="88" dur="1000" fill="hold"/>
                                        <p:tgtEl>
                                          <p:spTgt spid="35853"/>
                                        </p:tgtEl>
                                        <p:attrNameLst>
                                          <p:attrName>ppt_h</p:attrName>
                                        </p:attrNameLst>
                                      </p:cBhvr>
                                      <p:tavLst>
                                        <p:tav tm="0">
                                          <p:val>
                                            <p:fltVal val="0"/>
                                          </p:val>
                                        </p:tav>
                                        <p:tav tm="100000">
                                          <p:val>
                                            <p:strVal val="#ppt_h"/>
                                          </p:val>
                                        </p:tav>
                                      </p:tavLst>
                                    </p:anim>
                                    <p:anim calcmode="lin" valueType="num">
                                      <p:cBhvr>
                                        <p:cTn id="89" dur="1000" fill="hold"/>
                                        <p:tgtEl>
                                          <p:spTgt spid="3585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585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5854"/>
                                        </p:tgtEl>
                                        <p:attrNameLst>
                                          <p:attrName>style.visibility</p:attrName>
                                        </p:attrNameLst>
                                      </p:cBhvr>
                                      <p:to>
                                        <p:strVal val="visible"/>
                                      </p:to>
                                    </p:set>
                                    <p:anim calcmode="lin" valueType="num">
                                      <p:cBhvr>
                                        <p:cTn id="95" dur="1000" fill="hold"/>
                                        <p:tgtEl>
                                          <p:spTgt spid="35854"/>
                                        </p:tgtEl>
                                        <p:attrNameLst>
                                          <p:attrName>ppt_w</p:attrName>
                                        </p:attrNameLst>
                                      </p:cBhvr>
                                      <p:tavLst>
                                        <p:tav tm="0">
                                          <p:val>
                                            <p:fltVal val="0"/>
                                          </p:val>
                                        </p:tav>
                                        <p:tav tm="100000">
                                          <p:val>
                                            <p:strVal val="#ppt_w"/>
                                          </p:val>
                                        </p:tav>
                                      </p:tavLst>
                                    </p:anim>
                                    <p:anim calcmode="lin" valueType="num">
                                      <p:cBhvr>
                                        <p:cTn id="96" dur="1000" fill="hold"/>
                                        <p:tgtEl>
                                          <p:spTgt spid="35854"/>
                                        </p:tgtEl>
                                        <p:attrNameLst>
                                          <p:attrName>ppt_h</p:attrName>
                                        </p:attrNameLst>
                                      </p:cBhvr>
                                      <p:tavLst>
                                        <p:tav tm="0">
                                          <p:val>
                                            <p:fltVal val="0"/>
                                          </p:val>
                                        </p:tav>
                                        <p:tav tm="100000">
                                          <p:val>
                                            <p:strVal val="#ppt_h"/>
                                          </p:val>
                                        </p:tav>
                                      </p:tavLst>
                                    </p:anim>
                                    <p:anim calcmode="lin" valueType="num">
                                      <p:cBhvr>
                                        <p:cTn id="97" dur="1000" fill="hold"/>
                                        <p:tgtEl>
                                          <p:spTgt spid="3585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585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p:bldP spid="35848" grpId="0"/>
      <p:bldP spid="35849" grpId="0"/>
      <p:bldP spid="35850" grpId="0"/>
      <p:bldP spid="35851" grpId="0"/>
      <p:bldP spid="35852" grpId="0"/>
      <p:bldP spid="35853" grpId="0"/>
      <p:bldP spid="35854" grpId="0"/>
      <p:bldP spid="35857" grpId="0"/>
      <p:bldP spid="35858" grpId="0"/>
      <p:bldP spid="35859" grpId="0"/>
      <p:bldP spid="35860"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8884" name="Text Box 4"/>
          <p:cNvSpPr txBox="1">
            <a:spLocks noChangeArrowheads="1"/>
          </p:cNvSpPr>
          <p:nvPr/>
        </p:nvSpPr>
        <p:spPr bwMode="auto">
          <a:xfrm>
            <a:off x="2590800" y="1401663"/>
            <a:ext cx="2819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dirty="0">
                <a:solidFill>
                  <a:schemeClr val="bg1"/>
                </a:solidFill>
              </a:rPr>
              <a:t>LEFT</a:t>
            </a:r>
            <a:endParaRPr lang="en-US" sz="3200" b="1" i="1" u="sng" dirty="0">
              <a:solidFill>
                <a:schemeClr val="bg1"/>
              </a:solidFill>
              <a:latin typeface="Times New Roman" charset="0"/>
            </a:endParaRPr>
          </a:p>
        </p:txBody>
      </p:sp>
      <p:sp>
        <p:nvSpPr>
          <p:cNvPr id="2298885" name="Rectangle 5"/>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3-Fold Contrast on Black</a:t>
            </a:r>
            <a:endParaRPr lang="en-US" dirty="0">
              <a:latin typeface="Arial" charset="0"/>
              <a:ea typeface="ＭＳ Ｐゴシック" charset="0"/>
              <a:cs typeface="ＭＳ Ｐゴシック" charset="0"/>
            </a:endParaRPr>
          </a:p>
        </p:txBody>
      </p:sp>
      <p:sp>
        <p:nvSpPr>
          <p:cNvPr id="2298886" name="Text Box 6"/>
          <p:cNvSpPr txBox="1">
            <a:spLocks noChangeArrowheads="1"/>
          </p:cNvSpPr>
          <p:nvPr/>
        </p:nvSpPr>
        <p:spPr bwMode="auto">
          <a:xfrm>
            <a:off x="5715000" y="1401663"/>
            <a:ext cx="3733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dirty="0">
                <a:solidFill>
                  <a:schemeClr val="bg1"/>
                </a:solidFill>
              </a:rPr>
              <a:t>RIGHT</a:t>
            </a:r>
            <a:endParaRPr lang="en-US" sz="3200" b="1" i="1" u="sng" dirty="0">
              <a:solidFill>
                <a:schemeClr val="bg1"/>
              </a:solidFill>
              <a:latin typeface="Times New Roman" charset="0"/>
            </a:endParaRPr>
          </a:p>
        </p:txBody>
      </p:sp>
      <p:sp>
        <p:nvSpPr>
          <p:cNvPr id="2298887" name="Text Box 7"/>
          <p:cNvSpPr txBox="1">
            <a:spLocks noChangeArrowheads="1"/>
          </p:cNvSpPr>
          <p:nvPr/>
        </p:nvSpPr>
        <p:spPr bwMode="auto">
          <a:xfrm>
            <a:off x="2590800" y="2392263"/>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2298888" name="Text Box 8"/>
          <p:cNvSpPr txBox="1">
            <a:spLocks noChangeArrowheads="1"/>
          </p:cNvSpPr>
          <p:nvPr/>
        </p:nvSpPr>
        <p:spPr bwMode="auto">
          <a:xfrm>
            <a:off x="5715000" y="2392263"/>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1c</a:t>
            </a:r>
            <a:endParaRPr lang="en-US" sz="2800" b="1" i="1">
              <a:solidFill>
                <a:schemeClr val="bg1"/>
              </a:solidFill>
              <a:latin typeface="Times New Roman" charset="0"/>
            </a:endParaRPr>
          </a:p>
        </p:txBody>
      </p:sp>
      <p:sp>
        <p:nvSpPr>
          <p:cNvPr id="2298895" name="Text Box 15"/>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2298896" name="Text Box 16"/>
          <p:cNvSpPr txBox="1">
            <a:spLocks noChangeArrowheads="1"/>
          </p:cNvSpPr>
          <p:nvPr/>
        </p:nvSpPr>
        <p:spPr bwMode="auto">
          <a:xfrm>
            <a:off x="45368" y="1401663"/>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Issue</a:t>
            </a:r>
            <a:endParaRPr lang="en-US" sz="3200" b="1" i="1" u="sng">
              <a:solidFill>
                <a:schemeClr val="bg1"/>
              </a:solidFill>
              <a:latin typeface="Times New Roman" charset="0"/>
            </a:endParaRPr>
          </a:p>
        </p:txBody>
      </p:sp>
      <p:sp>
        <p:nvSpPr>
          <p:cNvPr id="2298897" name="Text Box 17"/>
          <p:cNvSpPr txBox="1">
            <a:spLocks noChangeArrowheads="1"/>
          </p:cNvSpPr>
          <p:nvPr/>
        </p:nvSpPr>
        <p:spPr bwMode="auto">
          <a:xfrm>
            <a:off x="45368" y="2392263"/>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Tree>
    <p:extLst>
      <p:ext uri="{BB962C8B-B14F-4D97-AF65-F5344CB8AC3E}">
        <p14:creationId xmlns:p14="http://schemas.microsoft.com/office/powerpoint/2010/main" val="252778082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97"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8884" name="Text Box 4"/>
          <p:cNvSpPr txBox="1">
            <a:spLocks noChangeArrowheads="1"/>
          </p:cNvSpPr>
          <p:nvPr/>
        </p:nvSpPr>
        <p:spPr bwMode="auto">
          <a:xfrm>
            <a:off x="2590800" y="1401663"/>
            <a:ext cx="2819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Hebrew</a:t>
            </a:r>
            <a:endParaRPr lang="en-US" sz="3200" b="1" i="1" u="sng">
              <a:solidFill>
                <a:schemeClr val="bg1"/>
              </a:solidFill>
              <a:latin typeface="Times New Roman" charset="0"/>
            </a:endParaRPr>
          </a:p>
        </p:txBody>
      </p:sp>
      <p:sp>
        <p:nvSpPr>
          <p:cNvPr id="2298885" name="Rectangle 5"/>
          <p:cNvSpPr>
            <a:spLocks noGrp="1" noChangeArrowheads="1"/>
          </p:cNvSpPr>
          <p:nvPr>
            <p:ph type="title" idx="4294967295"/>
          </p:nvPr>
        </p:nvSpPr>
        <p:spPr>
          <a:xfrm>
            <a:off x="0" y="457200"/>
            <a:ext cx="9144000" cy="762000"/>
          </a:xfrm>
          <a:solidFill>
            <a:schemeClr val="tx2"/>
          </a:solidFill>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ea typeface="ＭＳ Ｐゴシック" charset="0"/>
                <a:cs typeface="ＭＳ Ｐゴシック" charset="0"/>
              </a:rPr>
              <a:t>3-Fold Contrast on Black</a:t>
            </a:r>
            <a:endParaRPr lang="en-US" dirty="0">
              <a:latin typeface="Arial" charset="0"/>
              <a:ea typeface="ＭＳ Ｐゴシック" charset="0"/>
              <a:cs typeface="ＭＳ Ｐゴシック" charset="0"/>
            </a:endParaRPr>
          </a:p>
        </p:txBody>
      </p:sp>
      <p:sp>
        <p:nvSpPr>
          <p:cNvPr id="2298886" name="Text Box 6"/>
          <p:cNvSpPr txBox="1">
            <a:spLocks noChangeArrowheads="1"/>
          </p:cNvSpPr>
          <p:nvPr/>
        </p:nvSpPr>
        <p:spPr bwMode="auto">
          <a:xfrm>
            <a:off x="5715000" y="1401663"/>
            <a:ext cx="37338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dirty="0">
                <a:solidFill>
                  <a:schemeClr val="bg1"/>
                </a:solidFill>
              </a:rPr>
              <a:t>Babylon</a:t>
            </a:r>
            <a:endParaRPr lang="en-US" sz="3200" b="1" i="1" u="sng" dirty="0">
              <a:solidFill>
                <a:schemeClr val="bg1"/>
              </a:solidFill>
              <a:latin typeface="Times New Roman" charset="0"/>
            </a:endParaRPr>
          </a:p>
        </p:txBody>
      </p:sp>
      <p:sp>
        <p:nvSpPr>
          <p:cNvPr id="2298887" name="Text Box 7"/>
          <p:cNvSpPr txBox="1">
            <a:spLocks noChangeArrowheads="1"/>
          </p:cNvSpPr>
          <p:nvPr/>
        </p:nvSpPr>
        <p:spPr bwMode="auto">
          <a:xfrm>
            <a:off x="2590800" y="2392263"/>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2298888" name="Text Box 8"/>
          <p:cNvSpPr txBox="1">
            <a:spLocks noChangeArrowheads="1"/>
          </p:cNvSpPr>
          <p:nvPr/>
        </p:nvSpPr>
        <p:spPr bwMode="auto">
          <a:xfrm>
            <a:off x="5715000" y="2392263"/>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1c</a:t>
            </a:r>
            <a:endParaRPr lang="en-US" sz="2800" b="1" i="1">
              <a:solidFill>
                <a:schemeClr val="bg1"/>
              </a:solidFill>
              <a:latin typeface="Times New Roman" charset="0"/>
            </a:endParaRPr>
          </a:p>
        </p:txBody>
      </p:sp>
      <p:sp>
        <p:nvSpPr>
          <p:cNvPr id="2298889" name="Text Box 9"/>
          <p:cNvSpPr txBox="1">
            <a:spLocks noChangeArrowheads="1"/>
          </p:cNvSpPr>
          <p:nvPr/>
        </p:nvSpPr>
        <p:spPr bwMode="auto">
          <a:xfrm>
            <a:off x="2590800" y="3382863"/>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2298890" name="Text Box 10"/>
          <p:cNvSpPr txBox="1">
            <a:spLocks noChangeArrowheads="1"/>
          </p:cNvSpPr>
          <p:nvPr/>
        </p:nvSpPr>
        <p:spPr bwMode="auto">
          <a:xfrm>
            <a:off x="5715000" y="3382863"/>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2c</a:t>
            </a:r>
            <a:endParaRPr lang="en-US" sz="2800" b="1" i="1">
              <a:solidFill>
                <a:schemeClr val="bg1"/>
              </a:solidFill>
              <a:latin typeface="Times New Roman" charset="0"/>
            </a:endParaRPr>
          </a:p>
        </p:txBody>
      </p:sp>
      <p:sp>
        <p:nvSpPr>
          <p:cNvPr id="2298891" name="Text Box 11"/>
          <p:cNvSpPr txBox="1">
            <a:spLocks noChangeArrowheads="1"/>
          </p:cNvSpPr>
          <p:nvPr/>
        </p:nvSpPr>
        <p:spPr bwMode="auto">
          <a:xfrm>
            <a:off x="2590800" y="4389338"/>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2298892" name="Text Box 12"/>
          <p:cNvSpPr txBox="1">
            <a:spLocks noChangeArrowheads="1"/>
          </p:cNvSpPr>
          <p:nvPr/>
        </p:nvSpPr>
        <p:spPr bwMode="auto">
          <a:xfrm>
            <a:off x="5715000" y="4389338"/>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3c</a:t>
            </a:r>
            <a:endParaRPr lang="en-US" sz="2800" b="1" i="1">
              <a:solidFill>
                <a:schemeClr val="bg1"/>
              </a:solidFill>
              <a:latin typeface="Times New Roman" charset="0"/>
            </a:endParaRPr>
          </a:p>
        </p:txBody>
      </p:sp>
      <p:sp>
        <p:nvSpPr>
          <p:cNvPr id="2298893" name="Text Box 13"/>
          <p:cNvSpPr txBox="1">
            <a:spLocks noChangeArrowheads="1"/>
          </p:cNvSpPr>
          <p:nvPr/>
        </p:nvSpPr>
        <p:spPr bwMode="auto">
          <a:xfrm>
            <a:off x="2590800" y="5379938"/>
            <a:ext cx="2819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sp>
        <p:nvSpPr>
          <p:cNvPr id="2298894" name="Text Box 14"/>
          <p:cNvSpPr txBox="1">
            <a:spLocks noChangeArrowheads="1"/>
          </p:cNvSpPr>
          <p:nvPr/>
        </p:nvSpPr>
        <p:spPr bwMode="auto">
          <a:xfrm>
            <a:off x="5715000" y="5379938"/>
            <a:ext cx="37338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4c</a:t>
            </a:r>
            <a:endParaRPr lang="en-US" sz="2800" b="1" i="1">
              <a:solidFill>
                <a:schemeClr val="bg1"/>
              </a:solidFill>
              <a:latin typeface="Times New Roman" charset="0"/>
            </a:endParaRPr>
          </a:p>
        </p:txBody>
      </p:sp>
      <p:sp>
        <p:nvSpPr>
          <p:cNvPr id="2298895" name="Text Box 15"/>
          <p:cNvSpPr txBox="1">
            <a:spLocks noChangeArrowheads="1"/>
          </p:cNvSpPr>
          <p:nvPr/>
        </p:nvSpPr>
        <p:spPr bwMode="auto">
          <a:xfrm>
            <a:off x="8153400" y="0"/>
            <a:ext cx="9906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2298896" name="Text Box 16"/>
          <p:cNvSpPr txBox="1">
            <a:spLocks noChangeArrowheads="1"/>
          </p:cNvSpPr>
          <p:nvPr/>
        </p:nvSpPr>
        <p:spPr bwMode="auto">
          <a:xfrm>
            <a:off x="45368" y="1401663"/>
            <a:ext cx="24384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Issue</a:t>
            </a:r>
            <a:endParaRPr lang="en-US" sz="3200" b="1" i="1" u="sng">
              <a:solidFill>
                <a:schemeClr val="bg1"/>
              </a:solidFill>
              <a:latin typeface="Times New Roman" charset="0"/>
            </a:endParaRPr>
          </a:p>
        </p:txBody>
      </p:sp>
      <p:sp>
        <p:nvSpPr>
          <p:cNvPr id="2298897" name="Text Box 17"/>
          <p:cNvSpPr txBox="1">
            <a:spLocks noChangeArrowheads="1"/>
          </p:cNvSpPr>
          <p:nvPr/>
        </p:nvSpPr>
        <p:spPr bwMode="auto">
          <a:xfrm>
            <a:off x="45368" y="2392263"/>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2298898" name="Text Box 18"/>
          <p:cNvSpPr txBox="1">
            <a:spLocks noChangeArrowheads="1"/>
          </p:cNvSpPr>
          <p:nvPr/>
        </p:nvSpPr>
        <p:spPr bwMode="auto">
          <a:xfrm>
            <a:off x="45368" y="3382863"/>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a:solidFill>
                  <a:schemeClr val="bg1"/>
                </a:solidFill>
                <a:latin typeface="Arial" pitchFamily="-105" charset="0"/>
                <a:ea typeface="ＭＳ Ｐゴシック" pitchFamily="-105" charset="-128"/>
                <a:cs typeface="ＭＳ Ｐゴシック" pitchFamily="-105" charset="-128"/>
              </a:rPr>
              <a:t>2a</a:t>
            </a:r>
          </a:p>
        </p:txBody>
      </p:sp>
      <p:sp>
        <p:nvSpPr>
          <p:cNvPr id="2298899" name="Text Box 19"/>
          <p:cNvSpPr txBox="1">
            <a:spLocks noChangeArrowheads="1"/>
          </p:cNvSpPr>
          <p:nvPr/>
        </p:nvSpPr>
        <p:spPr bwMode="auto">
          <a:xfrm>
            <a:off x="45368" y="4389338"/>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dirty="0">
                <a:solidFill>
                  <a:schemeClr val="bg1"/>
                </a:solidFill>
                <a:latin typeface="Arial" pitchFamily="-105" charset="0"/>
                <a:ea typeface="ＭＳ Ｐゴシック" pitchFamily="-105" charset="-128"/>
                <a:cs typeface="ＭＳ Ｐゴシック" pitchFamily="-105" charset="-128"/>
              </a:rPr>
              <a:t>3a</a:t>
            </a:r>
          </a:p>
        </p:txBody>
      </p:sp>
      <p:sp>
        <p:nvSpPr>
          <p:cNvPr id="2298900" name="Text Box 20"/>
          <p:cNvSpPr txBox="1">
            <a:spLocks noChangeArrowheads="1"/>
          </p:cNvSpPr>
          <p:nvPr/>
        </p:nvSpPr>
        <p:spPr bwMode="auto">
          <a:xfrm>
            <a:off x="45368" y="5379938"/>
            <a:ext cx="2438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defRPr/>
            </a:pPr>
            <a:r>
              <a:rPr lang="en-US" sz="3600" b="1">
                <a:solidFill>
                  <a:schemeClr val="bg1"/>
                </a:solidFill>
                <a:latin typeface="Arial" pitchFamily="-105" charset="0"/>
                <a:ea typeface="ＭＳ Ｐゴシック" pitchFamily="-105" charset="-128"/>
                <a:cs typeface="ＭＳ Ｐゴシック" pitchFamily="-105" charset="-128"/>
              </a:rPr>
              <a:t>4a</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298897"/>
                                        </p:tgtEl>
                                        <p:attrNameLst>
                                          <p:attrName>style.visibility</p:attrName>
                                        </p:attrNameLst>
                                      </p:cBhvr>
                                      <p:to>
                                        <p:strVal val="visible"/>
                                      </p:to>
                                    </p:set>
                                    <p:anim calcmode="lin" valueType="num">
                                      <p:cBhvr>
                                        <p:cTn id="7" dur="1000" fill="hold"/>
                                        <p:tgtEl>
                                          <p:spTgt spid="2298897"/>
                                        </p:tgtEl>
                                        <p:attrNameLst>
                                          <p:attrName>ppt_w</p:attrName>
                                        </p:attrNameLst>
                                      </p:cBhvr>
                                      <p:tavLst>
                                        <p:tav tm="0">
                                          <p:val>
                                            <p:fltVal val="0"/>
                                          </p:val>
                                        </p:tav>
                                        <p:tav tm="100000">
                                          <p:val>
                                            <p:strVal val="#ppt_w"/>
                                          </p:val>
                                        </p:tav>
                                      </p:tavLst>
                                    </p:anim>
                                    <p:anim calcmode="lin" valueType="num">
                                      <p:cBhvr>
                                        <p:cTn id="8" dur="1000" fill="hold"/>
                                        <p:tgtEl>
                                          <p:spTgt spid="2298897"/>
                                        </p:tgtEl>
                                        <p:attrNameLst>
                                          <p:attrName>ppt_h</p:attrName>
                                        </p:attrNameLst>
                                      </p:cBhvr>
                                      <p:tavLst>
                                        <p:tav tm="0">
                                          <p:val>
                                            <p:fltVal val="0"/>
                                          </p:val>
                                        </p:tav>
                                        <p:tav tm="100000">
                                          <p:val>
                                            <p:strVal val="#ppt_h"/>
                                          </p:val>
                                        </p:tav>
                                      </p:tavLst>
                                    </p:anim>
                                    <p:anim calcmode="lin" valueType="num">
                                      <p:cBhvr>
                                        <p:cTn id="9" dur="1000" fill="hold"/>
                                        <p:tgtEl>
                                          <p:spTgt spid="229889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988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98887"/>
                                        </p:tgtEl>
                                        <p:attrNameLst>
                                          <p:attrName>style.visibility</p:attrName>
                                        </p:attrNameLst>
                                      </p:cBhvr>
                                      <p:to>
                                        <p:strVal val="visible"/>
                                      </p:to>
                                    </p:set>
                                    <p:anim calcmode="lin" valueType="num">
                                      <p:cBhvr>
                                        <p:cTn id="15" dur="1000" fill="hold"/>
                                        <p:tgtEl>
                                          <p:spTgt spid="2298887"/>
                                        </p:tgtEl>
                                        <p:attrNameLst>
                                          <p:attrName>ppt_w</p:attrName>
                                        </p:attrNameLst>
                                      </p:cBhvr>
                                      <p:tavLst>
                                        <p:tav tm="0">
                                          <p:val>
                                            <p:fltVal val="0"/>
                                          </p:val>
                                        </p:tav>
                                        <p:tav tm="100000">
                                          <p:val>
                                            <p:strVal val="#ppt_w"/>
                                          </p:val>
                                        </p:tav>
                                      </p:tavLst>
                                    </p:anim>
                                    <p:anim calcmode="lin" valueType="num">
                                      <p:cBhvr>
                                        <p:cTn id="16" dur="1000" fill="hold"/>
                                        <p:tgtEl>
                                          <p:spTgt spid="2298887"/>
                                        </p:tgtEl>
                                        <p:attrNameLst>
                                          <p:attrName>ppt_h</p:attrName>
                                        </p:attrNameLst>
                                      </p:cBhvr>
                                      <p:tavLst>
                                        <p:tav tm="0">
                                          <p:val>
                                            <p:fltVal val="0"/>
                                          </p:val>
                                        </p:tav>
                                        <p:tav tm="100000">
                                          <p:val>
                                            <p:strVal val="#ppt_h"/>
                                          </p:val>
                                        </p:tav>
                                      </p:tavLst>
                                    </p:anim>
                                    <p:anim calcmode="lin" valueType="num">
                                      <p:cBhvr>
                                        <p:cTn id="17" dur="1000" fill="hold"/>
                                        <p:tgtEl>
                                          <p:spTgt spid="2298887"/>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988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298888"/>
                                        </p:tgtEl>
                                        <p:attrNameLst>
                                          <p:attrName>style.visibility</p:attrName>
                                        </p:attrNameLst>
                                      </p:cBhvr>
                                      <p:to>
                                        <p:strVal val="visible"/>
                                      </p:to>
                                    </p:set>
                                    <p:anim calcmode="lin" valueType="num">
                                      <p:cBhvr>
                                        <p:cTn id="23" dur="1000" fill="hold"/>
                                        <p:tgtEl>
                                          <p:spTgt spid="2298888"/>
                                        </p:tgtEl>
                                        <p:attrNameLst>
                                          <p:attrName>ppt_w</p:attrName>
                                        </p:attrNameLst>
                                      </p:cBhvr>
                                      <p:tavLst>
                                        <p:tav tm="0">
                                          <p:val>
                                            <p:fltVal val="0"/>
                                          </p:val>
                                        </p:tav>
                                        <p:tav tm="100000">
                                          <p:val>
                                            <p:strVal val="#ppt_w"/>
                                          </p:val>
                                        </p:tav>
                                      </p:tavLst>
                                    </p:anim>
                                    <p:anim calcmode="lin" valueType="num">
                                      <p:cBhvr>
                                        <p:cTn id="24" dur="1000" fill="hold"/>
                                        <p:tgtEl>
                                          <p:spTgt spid="2298888"/>
                                        </p:tgtEl>
                                        <p:attrNameLst>
                                          <p:attrName>ppt_h</p:attrName>
                                        </p:attrNameLst>
                                      </p:cBhvr>
                                      <p:tavLst>
                                        <p:tav tm="0">
                                          <p:val>
                                            <p:fltVal val="0"/>
                                          </p:val>
                                        </p:tav>
                                        <p:tav tm="100000">
                                          <p:val>
                                            <p:strVal val="#ppt_h"/>
                                          </p:val>
                                        </p:tav>
                                      </p:tavLst>
                                    </p:anim>
                                    <p:anim calcmode="lin" valueType="num">
                                      <p:cBhvr>
                                        <p:cTn id="25" dur="1000" fill="hold"/>
                                        <p:tgtEl>
                                          <p:spTgt spid="22988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2988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298898"/>
                                        </p:tgtEl>
                                        <p:attrNameLst>
                                          <p:attrName>style.visibility</p:attrName>
                                        </p:attrNameLst>
                                      </p:cBhvr>
                                      <p:to>
                                        <p:strVal val="visible"/>
                                      </p:to>
                                    </p:set>
                                    <p:anim calcmode="lin" valueType="num">
                                      <p:cBhvr>
                                        <p:cTn id="31" dur="1000" fill="hold"/>
                                        <p:tgtEl>
                                          <p:spTgt spid="2298898"/>
                                        </p:tgtEl>
                                        <p:attrNameLst>
                                          <p:attrName>ppt_w</p:attrName>
                                        </p:attrNameLst>
                                      </p:cBhvr>
                                      <p:tavLst>
                                        <p:tav tm="0">
                                          <p:val>
                                            <p:fltVal val="0"/>
                                          </p:val>
                                        </p:tav>
                                        <p:tav tm="100000">
                                          <p:val>
                                            <p:strVal val="#ppt_w"/>
                                          </p:val>
                                        </p:tav>
                                      </p:tavLst>
                                    </p:anim>
                                    <p:anim calcmode="lin" valueType="num">
                                      <p:cBhvr>
                                        <p:cTn id="32" dur="1000" fill="hold"/>
                                        <p:tgtEl>
                                          <p:spTgt spid="2298898"/>
                                        </p:tgtEl>
                                        <p:attrNameLst>
                                          <p:attrName>ppt_h</p:attrName>
                                        </p:attrNameLst>
                                      </p:cBhvr>
                                      <p:tavLst>
                                        <p:tav tm="0">
                                          <p:val>
                                            <p:fltVal val="0"/>
                                          </p:val>
                                        </p:tav>
                                        <p:tav tm="100000">
                                          <p:val>
                                            <p:strVal val="#ppt_h"/>
                                          </p:val>
                                        </p:tav>
                                      </p:tavLst>
                                    </p:anim>
                                    <p:anim calcmode="lin" valueType="num">
                                      <p:cBhvr>
                                        <p:cTn id="33" dur="1000" fill="hold"/>
                                        <p:tgtEl>
                                          <p:spTgt spid="22988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2988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298889"/>
                                        </p:tgtEl>
                                        <p:attrNameLst>
                                          <p:attrName>style.visibility</p:attrName>
                                        </p:attrNameLst>
                                      </p:cBhvr>
                                      <p:to>
                                        <p:strVal val="visible"/>
                                      </p:to>
                                    </p:set>
                                    <p:anim calcmode="lin" valueType="num">
                                      <p:cBhvr>
                                        <p:cTn id="39" dur="1000" fill="hold"/>
                                        <p:tgtEl>
                                          <p:spTgt spid="2298889"/>
                                        </p:tgtEl>
                                        <p:attrNameLst>
                                          <p:attrName>ppt_w</p:attrName>
                                        </p:attrNameLst>
                                      </p:cBhvr>
                                      <p:tavLst>
                                        <p:tav tm="0">
                                          <p:val>
                                            <p:fltVal val="0"/>
                                          </p:val>
                                        </p:tav>
                                        <p:tav tm="100000">
                                          <p:val>
                                            <p:strVal val="#ppt_w"/>
                                          </p:val>
                                        </p:tav>
                                      </p:tavLst>
                                    </p:anim>
                                    <p:anim calcmode="lin" valueType="num">
                                      <p:cBhvr>
                                        <p:cTn id="40" dur="1000" fill="hold"/>
                                        <p:tgtEl>
                                          <p:spTgt spid="2298889"/>
                                        </p:tgtEl>
                                        <p:attrNameLst>
                                          <p:attrName>ppt_h</p:attrName>
                                        </p:attrNameLst>
                                      </p:cBhvr>
                                      <p:tavLst>
                                        <p:tav tm="0">
                                          <p:val>
                                            <p:fltVal val="0"/>
                                          </p:val>
                                        </p:tav>
                                        <p:tav tm="100000">
                                          <p:val>
                                            <p:strVal val="#ppt_h"/>
                                          </p:val>
                                        </p:tav>
                                      </p:tavLst>
                                    </p:anim>
                                    <p:anim calcmode="lin" valueType="num">
                                      <p:cBhvr>
                                        <p:cTn id="41" dur="1000" fill="hold"/>
                                        <p:tgtEl>
                                          <p:spTgt spid="22988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2988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298890"/>
                                        </p:tgtEl>
                                        <p:attrNameLst>
                                          <p:attrName>style.visibility</p:attrName>
                                        </p:attrNameLst>
                                      </p:cBhvr>
                                      <p:to>
                                        <p:strVal val="visible"/>
                                      </p:to>
                                    </p:set>
                                    <p:anim calcmode="lin" valueType="num">
                                      <p:cBhvr>
                                        <p:cTn id="47" dur="1000" fill="hold"/>
                                        <p:tgtEl>
                                          <p:spTgt spid="2298890"/>
                                        </p:tgtEl>
                                        <p:attrNameLst>
                                          <p:attrName>ppt_w</p:attrName>
                                        </p:attrNameLst>
                                      </p:cBhvr>
                                      <p:tavLst>
                                        <p:tav tm="0">
                                          <p:val>
                                            <p:fltVal val="0"/>
                                          </p:val>
                                        </p:tav>
                                        <p:tav tm="100000">
                                          <p:val>
                                            <p:strVal val="#ppt_w"/>
                                          </p:val>
                                        </p:tav>
                                      </p:tavLst>
                                    </p:anim>
                                    <p:anim calcmode="lin" valueType="num">
                                      <p:cBhvr>
                                        <p:cTn id="48" dur="1000" fill="hold"/>
                                        <p:tgtEl>
                                          <p:spTgt spid="2298890"/>
                                        </p:tgtEl>
                                        <p:attrNameLst>
                                          <p:attrName>ppt_h</p:attrName>
                                        </p:attrNameLst>
                                      </p:cBhvr>
                                      <p:tavLst>
                                        <p:tav tm="0">
                                          <p:val>
                                            <p:fltVal val="0"/>
                                          </p:val>
                                        </p:tav>
                                        <p:tav tm="100000">
                                          <p:val>
                                            <p:strVal val="#ppt_h"/>
                                          </p:val>
                                        </p:tav>
                                      </p:tavLst>
                                    </p:anim>
                                    <p:anim calcmode="lin" valueType="num">
                                      <p:cBhvr>
                                        <p:cTn id="49" dur="1000" fill="hold"/>
                                        <p:tgtEl>
                                          <p:spTgt spid="229889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2988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298899"/>
                                        </p:tgtEl>
                                        <p:attrNameLst>
                                          <p:attrName>style.visibility</p:attrName>
                                        </p:attrNameLst>
                                      </p:cBhvr>
                                      <p:to>
                                        <p:strVal val="visible"/>
                                      </p:to>
                                    </p:set>
                                    <p:anim calcmode="lin" valueType="num">
                                      <p:cBhvr>
                                        <p:cTn id="55" dur="1000" fill="hold"/>
                                        <p:tgtEl>
                                          <p:spTgt spid="2298899"/>
                                        </p:tgtEl>
                                        <p:attrNameLst>
                                          <p:attrName>ppt_w</p:attrName>
                                        </p:attrNameLst>
                                      </p:cBhvr>
                                      <p:tavLst>
                                        <p:tav tm="0">
                                          <p:val>
                                            <p:fltVal val="0"/>
                                          </p:val>
                                        </p:tav>
                                        <p:tav tm="100000">
                                          <p:val>
                                            <p:strVal val="#ppt_w"/>
                                          </p:val>
                                        </p:tav>
                                      </p:tavLst>
                                    </p:anim>
                                    <p:anim calcmode="lin" valueType="num">
                                      <p:cBhvr>
                                        <p:cTn id="56" dur="1000" fill="hold"/>
                                        <p:tgtEl>
                                          <p:spTgt spid="2298899"/>
                                        </p:tgtEl>
                                        <p:attrNameLst>
                                          <p:attrName>ppt_h</p:attrName>
                                        </p:attrNameLst>
                                      </p:cBhvr>
                                      <p:tavLst>
                                        <p:tav tm="0">
                                          <p:val>
                                            <p:fltVal val="0"/>
                                          </p:val>
                                        </p:tav>
                                        <p:tav tm="100000">
                                          <p:val>
                                            <p:strVal val="#ppt_h"/>
                                          </p:val>
                                        </p:tav>
                                      </p:tavLst>
                                    </p:anim>
                                    <p:anim calcmode="lin" valueType="num">
                                      <p:cBhvr>
                                        <p:cTn id="57" dur="1000" fill="hold"/>
                                        <p:tgtEl>
                                          <p:spTgt spid="229889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2988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298891"/>
                                        </p:tgtEl>
                                        <p:attrNameLst>
                                          <p:attrName>style.visibility</p:attrName>
                                        </p:attrNameLst>
                                      </p:cBhvr>
                                      <p:to>
                                        <p:strVal val="visible"/>
                                      </p:to>
                                    </p:set>
                                    <p:anim calcmode="lin" valueType="num">
                                      <p:cBhvr>
                                        <p:cTn id="63" dur="1000" fill="hold"/>
                                        <p:tgtEl>
                                          <p:spTgt spid="2298891"/>
                                        </p:tgtEl>
                                        <p:attrNameLst>
                                          <p:attrName>ppt_w</p:attrName>
                                        </p:attrNameLst>
                                      </p:cBhvr>
                                      <p:tavLst>
                                        <p:tav tm="0">
                                          <p:val>
                                            <p:fltVal val="0"/>
                                          </p:val>
                                        </p:tav>
                                        <p:tav tm="100000">
                                          <p:val>
                                            <p:strVal val="#ppt_w"/>
                                          </p:val>
                                        </p:tav>
                                      </p:tavLst>
                                    </p:anim>
                                    <p:anim calcmode="lin" valueType="num">
                                      <p:cBhvr>
                                        <p:cTn id="64" dur="1000" fill="hold"/>
                                        <p:tgtEl>
                                          <p:spTgt spid="2298891"/>
                                        </p:tgtEl>
                                        <p:attrNameLst>
                                          <p:attrName>ppt_h</p:attrName>
                                        </p:attrNameLst>
                                      </p:cBhvr>
                                      <p:tavLst>
                                        <p:tav tm="0">
                                          <p:val>
                                            <p:fltVal val="0"/>
                                          </p:val>
                                        </p:tav>
                                        <p:tav tm="100000">
                                          <p:val>
                                            <p:strVal val="#ppt_h"/>
                                          </p:val>
                                        </p:tav>
                                      </p:tavLst>
                                    </p:anim>
                                    <p:anim calcmode="lin" valueType="num">
                                      <p:cBhvr>
                                        <p:cTn id="65" dur="1000" fill="hold"/>
                                        <p:tgtEl>
                                          <p:spTgt spid="2298891"/>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29889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298892"/>
                                        </p:tgtEl>
                                        <p:attrNameLst>
                                          <p:attrName>style.visibility</p:attrName>
                                        </p:attrNameLst>
                                      </p:cBhvr>
                                      <p:to>
                                        <p:strVal val="visible"/>
                                      </p:to>
                                    </p:set>
                                    <p:anim calcmode="lin" valueType="num">
                                      <p:cBhvr>
                                        <p:cTn id="71" dur="1000" fill="hold"/>
                                        <p:tgtEl>
                                          <p:spTgt spid="2298892"/>
                                        </p:tgtEl>
                                        <p:attrNameLst>
                                          <p:attrName>ppt_w</p:attrName>
                                        </p:attrNameLst>
                                      </p:cBhvr>
                                      <p:tavLst>
                                        <p:tav tm="0">
                                          <p:val>
                                            <p:fltVal val="0"/>
                                          </p:val>
                                        </p:tav>
                                        <p:tav tm="100000">
                                          <p:val>
                                            <p:strVal val="#ppt_w"/>
                                          </p:val>
                                        </p:tav>
                                      </p:tavLst>
                                    </p:anim>
                                    <p:anim calcmode="lin" valueType="num">
                                      <p:cBhvr>
                                        <p:cTn id="72" dur="1000" fill="hold"/>
                                        <p:tgtEl>
                                          <p:spTgt spid="2298892"/>
                                        </p:tgtEl>
                                        <p:attrNameLst>
                                          <p:attrName>ppt_h</p:attrName>
                                        </p:attrNameLst>
                                      </p:cBhvr>
                                      <p:tavLst>
                                        <p:tav tm="0">
                                          <p:val>
                                            <p:fltVal val="0"/>
                                          </p:val>
                                        </p:tav>
                                        <p:tav tm="100000">
                                          <p:val>
                                            <p:strVal val="#ppt_h"/>
                                          </p:val>
                                        </p:tav>
                                      </p:tavLst>
                                    </p:anim>
                                    <p:anim calcmode="lin" valueType="num">
                                      <p:cBhvr>
                                        <p:cTn id="73" dur="1000" fill="hold"/>
                                        <p:tgtEl>
                                          <p:spTgt spid="2298892"/>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29889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2298900"/>
                                        </p:tgtEl>
                                        <p:attrNameLst>
                                          <p:attrName>style.visibility</p:attrName>
                                        </p:attrNameLst>
                                      </p:cBhvr>
                                      <p:to>
                                        <p:strVal val="visible"/>
                                      </p:to>
                                    </p:set>
                                    <p:anim calcmode="lin" valueType="num">
                                      <p:cBhvr>
                                        <p:cTn id="79" dur="1000" fill="hold"/>
                                        <p:tgtEl>
                                          <p:spTgt spid="2298900"/>
                                        </p:tgtEl>
                                        <p:attrNameLst>
                                          <p:attrName>ppt_w</p:attrName>
                                        </p:attrNameLst>
                                      </p:cBhvr>
                                      <p:tavLst>
                                        <p:tav tm="0">
                                          <p:val>
                                            <p:fltVal val="0"/>
                                          </p:val>
                                        </p:tav>
                                        <p:tav tm="100000">
                                          <p:val>
                                            <p:strVal val="#ppt_w"/>
                                          </p:val>
                                        </p:tav>
                                      </p:tavLst>
                                    </p:anim>
                                    <p:anim calcmode="lin" valueType="num">
                                      <p:cBhvr>
                                        <p:cTn id="80" dur="1000" fill="hold"/>
                                        <p:tgtEl>
                                          <p:spTgt spid="2298900"/>
                                        </p:tgtEl>
                                        <p:attrNameLst>
                                          <p:attrName>ppt_h</p:attrName>
                                        </p:attrNameLst>
                                      </p:cBhvr>
                                      <p:tavLst>
                                        <p:tav tm="0">
                                          <p:val>
                                            <p:fltVal val="0"/>
                                          </p:val>
                                        </p:tav>
                                        <p:tav tm="100000">
                                          <p:val>
                                            <p:strVal val="#ppt_h"/>
                                          </p:val>
                                        </p:tav>
                                      </p:tavLst>
                                    </p:anim>
                                    <p:anim calcmode="lin" valueType="num">
                                      <p:cBhvr>
                                        <p:cTn id="81" dur="1000" fill="hold"/>
                                        <p:tgtEl>
                                          <p:spTgt spid="2298900"/>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22989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2298893"/>
                                        </p:tgtEl>
                                        <p:attrNameLst>
                                          <p:attrName>style.visibility</p:attrName>
                                        </p:attrNameLst>
                                      </p:cBhvr>
                                      <p:to>
                                        <p:strVal val="visible"/>
                                      </p:to>
                                    </p:set>
                                    <p:anim calcmode="lin" valueType="num">
                                      <p:cBhvr>
                                        <p:cTn id="87" dur="1000" fill="hold"/>
                                        <p:tgtEl>
                                          <p:spTgt spid="2298893"/>
                                        </p:tgtEl>
                                        <p:attrNameLst>
                                          <p:attrName>ppt_w</p:attrName>
                                        </p:attrNameLst>
                                      </p:cBhvr>
                                      <p:tavLst>
                                        <p:tav tm="0">
                                          <p:val>
                                            <p:fltVal val="0"/>
                                          </p:val>
                                        </p:tav>
                                        <p:tav tm="100000">
                                          <p:val>
                                            <p:strVal val="#ppt_w"/>
                                          </p:val>
                                        </p:tav>
                                      </p:tavLst>
                                    </p:anim>
                                    <p:anim calcmode="lin" valueType="num">
                                      <p:cBhvr>
                                        <p:cTn id="88" dur="1000" fill="hold"/>
                                        <p:tgtEl>
                                          <p:spTgt spid="2298893"/>
                                        </p:tgtEl>
                                        <p:attrNameLst>
                                          <p:attrName>ppt_h</p:attrName>
                                        </p:attrNameLst>
                                      </p:cBhvr>
                                      <p:tavLst>
                                        <p:tav tm="0">
                                          <p:val>
                                            <p:fltVal val="0"/>
                                          </p:val>
                                        </p:tav>
                                        <p:tav tm="100000">
                                          <p:val>
                                            <p:strVal val="#ppt_h"/>
                                          </p:val>
                                        </p:tav>
                                      </p:tavLst>
                                    </p:anim>
                                    <p:anim calcmode="lin" valueType="num">
                                      <p:cBhvr>
                                        <p:cTn id="89" dur="1000" fill="hold"/>
                                        <p:tgtEl>
                                          <p:spTgt spid="2298893"/>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229889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2298894"/>
                                        </p:tgtEl>
                                        <p:attrNameLst>
                                          <p:attrName>style.visibility</p:attrName>
                                        </p:attrNameLst>
                                      </p:cBhvr>
                                      <p:to>
                                        <p:strVal val="visible"/>
                                      </p:to>
                                    </p:set>
                                    <p:anim calcmode="lin" valueType="num">
                                      <p:cBhvr>
                                        <p:cTn id="95" dur="1000" fill="hold"/>
                                        <p:tgtEl>
                                          <p:spTgt spid="2298894"/>
                                        </p:tgtEl>
                                        <p:attrNameLst>
                                          <p:attrName>ppt_w</p:attrName>
                                        </p:attrNameLst>
                                      </p:cBhvr>
                                      <p:tavLst>
                                        <p:tav tm="0">
                                          <p:val>
                                            <p:fltVal val="0"/>
                                          </p:val>
                                        </p:tav>
                                        <p:tav tm="100000">
                                          <p:val>
                                            <p:strVal val="#ppt_w"/>
                                          </p:val>
                                        </p:tav>
                                      </p:tavLst>
                                    </p:anim>
                                    <p:anim calcmode="lin" valueType="num">
                                      <p:cBhvr>
                                        <p:cTn id="96" dur="1000" fill="hold"/>
                                        <p:tgtEl>
                                          <p:spTgt spid="2298894"/>
                                        </p:tgtEl>
                                        <p:attrNameLst>
                                          <p:attrName>ppt_h</p:attrName>
                                        </p:attrNameLst>
                                      </p:cBhvr>
                                      <p:tavLst>
                                        <p:tav tm="0">
                                          <p:val>
                                            <p:fltVal val="0"/>
                                          </p:val>
                                        </p:tav>
                                        <p:tav tm="100000">
                                          <p:val>
                                            <p:strVal val="#ppt_h"/>
                                          </p:val>
                                        </p:tav>
                                      </p:tavLst>
                                    </p:anim>
                                    <p:anim calcmode="lin" valueType="num">
                                      <p:cBhvr>
                                        <p:cTn id="97" dur="1000" fill="hold"/>
                                        <p:tgtEl>
                                          <p:spTgt spid="2298894"/>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229889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98887" grpId="0"/>
      <p:bldP spid="2298888" grpId="0"/>
      <p:bldP spid="2298889" grpId="0"/>
      <p:bldP spid="2298890" grpId="0"/>
      <p:bldP spid="2298891" grpId="0"/>
      <p:bldP spid="2298892" grpId="0"/>
      <p:bldP spid="2298893" grpId="0"/>
      <p:bldP spid="2298894" grpId="0"/>
      <p:bldP spid="2298897" grpId="0"/>
      <p:bldP spid="2298898" grpId="0"/>
      <p:bldP spid="2298899" grpId="0"/>
      <p:bldP spid="2298900"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29"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pic>
        <p:nvPicPr>
          <p:cNvPr id="1148930" name="Picture 3" descr="DSS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17675"/>
            <a:ext cx="8839200" cy="369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48931" name="Rectangle 4"/>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Scroll on White</a:t>
            </a:r>
          </a:p>
        </p:txBody>
      </p:sp>
    </p:spTree>
  </p:cSld>
  <p:clrMapOvr>
    <a:masterClrMapping/>
  </p:clrMapOvr>
  <p:transition spd="med">
    <p:randomBar dir="vert"/>
  </p:transition>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7"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pic>
        <p:nvPicPr>
          <p:cNvPr id="1150978" name="Picture 3" descr="septuagint"/>
          <p:cNvPicPr>
            <a:picLocks noChangeAspect="1" noChangeArrowheads="1"/>
          </p:cNvPicPr>
          <p:nvPr/>
        </p:nvPicPr>
        <p:blipFill>
          <a:blip r:embed="rId3">
            <a:extLst>
              <a:ext uri="{28A0092B-C50C-407E-A947-70E740481C1C}">
                <a14:useLocalDpi xmlns:a14="http://schemas.microsoft.com/office/drawing/2010/main" val="0"/>
              </a:ext>
            </a:extLst>
          </a:blip>
          <a:srcRect r="11505" b="36986"/>
          <a:stretch>
            <a:fillRect/>
          </a:stretch>
        </p:blipFill>
        <p:spPr bwMode="auto">
          <a:xfrm>
            <a:off x="4038600" y="1295400"/>
            <a:ext cx="4800600" cy="441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0979" name="Rectangle 5"/>
          <p:cNvSpPr>
            <a:spLocks noGrp="1" noChangeArrowheads="1"/>
          </p:cNvSpPr>
          <p:nvPr>
            <p:ph type="title" idx="4294967295"/>
          </p:nvPr>
        </p:nvSpPr>
        <p:spPr>
          <a:xfrm>
            <a:off x="457200" y="274638"/>
            <a:ext cx="8229600" cy="1020762"/>
          </a:xfrm>
        </p:spPr>
        <p:txBody>
          <a:bodyPr/>
          <a:lstStyle/>
          <a:p>
            <a:pPr eaLnBrk="1" hangingPunct="1"/>
            <a:r>
              <a:rPr lang="en-US" b="1">
                <a:solidFill>
                  <a:schemeClr val="bg1"/>
                </a:solidFill>
                <a:latin typeface="Arial" charset="0"/>
                <a:ea typeface="ＭＳ Ｐゴシック" charset="0"/>
                <a:cs typeface="ＭＳ Ｐゴシック" charset="0"/>
              </a:rPr>
              <a:t>Septuagint Scroll on Black</a:t>
            </a:r>
          </a:p>
        </p:txBody>
      </p:sp>
    </p:spTree>
  </p:cSld>
  <p:clrMapOvr>
    <a:masterClrMapping/>
  </p:clrMapOvr>
  <p:transition spd="med">
    <p:randomBar dir="vert"/>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a:p>
        </p:txBody>
      </p:sp>
      <p:pic>
        <p:nvPicPr>
          <p:cNvPr id="1153026" name="Picture 3" descr="septuagi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75" y="838200"/>
            <a:ext cx="4305300"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302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35306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302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016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3029"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530600"/>
            <a:ext cx="444500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3030"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0" y="3124200"/>
            <a:ext cx="2439988"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53031" name="Rectangle 10"/>
          <p:cNvSpPr>
            <a:spLocks noGrp="1" noChangeArrowheads="1"/>
          </p:cNvSpPr>
          <p:nvPr>
            <p:ph type="title" idx="4294967295"/>
          </p:nvPr>
        </p:nvSpPr>
        <p:spPr/>
        <p:txBody>
          <a:bodyPr/>
          <a:lstStyle/>
          <a:p>
            <a:pPr eaLnBrk="1" hangingPunct="1"/>
            <a:r>
              <a:rPr lang="en-US">
                <a:latin typeface="Arial" charset="0"/>
                <a:ea typeface="ＭＳ Ｐゴシック" charset="0"/>
                <a:cs typeface="ＭＳ Ｐゴシック" charset="0"/>
              </a:rPr>
              <a:t>Clip Art</a:t>
            </a:r>
          </a:p>
        </p:txBody>
      </p:sp>
      <p:pic>
        <p:nvPicPr>
          <p:cNvPr id="1153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8100" y="304800"/>
            <a:ext cx="1485900" cy="1892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615426" name="Rectangle 2"/>
          <p:cNvSpPr>
            <a:spLocks noGrp="1" noChangeArrowheads="1"/>
          </p:cNvSpPr>
          <p:nvPr>
            <p:ph type="ctrTitle"/>
          </p:nvPr>
        </p:nvSpPr>
        <p:spPr/>
        <p:txBody>
          <a:bodyPr/>
          <a:lstStyle/>
          <a:p>
            <a:pPr eaLnBrk="1" hangingPunct="1">
              <a:defRPr/>
            </a:pPr>
            <a:r>
              <a:rPr lang="en-US" sz="6000" b="1">
                <a:latin typeface="Tahoma" charset="0"/>
                <a:ea typeface="ＭＳ Ｐゴシック" charset="0"/>
                <a:cs typeface="ＭＳ Ｐゴシック" charset="0"/>
              </a:rPr>
              <a:t>The Millennium</a:t>
            </a:r>
            <a:endParaRPr lang="en-US">
              <a:latin typeface="Tahoma" charset="0"/>
              <a:ea typeface="ＭＳ Ｐゴシック" charset="0"/>
              <a:cs typeface="ＭＳ Ｐゴシック" charset="0"/>
            </a:endParaRPr>
          </a:p>
        </p:txBody>
      </p:sp>
      <p:sp>
        <p:nvSpPr>
          <p:cNvPr id="615427" name="Rectangle 3"/>
          <p:cNvSpPr>
            <a:spLocks noGrp="1" noChangeArrowheads="1"/>
          </p:cNvSpPr>
          <p:nvPr>
            <p:ph type="subTitle" idx="1"/>
          </p:nvPr>
        </p:nvSpPr>
        <p:spPr>
          <a:xfrm>
            <a:off x="2543175" y="3733800"/>
            <a:ext cx="4056063" cy="762000"/>
          </a:xfrm>
        </p:spPr>
        <p:txBody>
          <a:bodyPr/>
          <a:lstStyle/>
          <a:p>
            <a:pPr eaLnBrk="1" hangingPunct="1">
              <a:defRPr/>
            </a:pPr>
            <a:r>
              <a:rPr lang="en-US" i="1"/>
              <a:t>An Introduction</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21" name="Rectangle 2"/>
          <p:cNvSpPr>
            <a:spLocks noGrp="1" noChangeArrowheads="1"/>
          </p:cNvSpPr>
          <p:nvPr>
            <p:ph type="ctrTitle"/>
          </p:nvPr>
        </p:nvSpPr>
        <p:spPr>
          <a:xfrm>
            <a:off x="457200" y="304800"/>
            <a:ext cx="7772400" cy="1219200"/>
          </a:xfrm>
        </p:spPr>
        <p:txBody>
          <a:bodyPr/>
          <a:lstStyle/>
          <a:p>
            <a:pPr eaLnBrk="1" hangingPunct="1"/>
            <a:r>
              <a:rPr lang="en-US">
                <a:latin typeface="PerryGothic Regular" charset="0"/>
                <a:ea typeface="ＭＳ Ｐゴシック" charset="0"/>
                <a:cs typeface="ＭＳ Ｐゴシック" charset="0"/>
              </a:rPr>
              <a:t>Revelation 20:1-3 </a:t>
            </a:r>
            <a:r>
              <a:rPr lang="en-US" sz="1800">
                <a:latin typeface="PerryGothic Regular" charset="0"/>
                <a:ea typeface="ＭＳ Ｐゴシック" charset="0"/>
                <a:cs typeface="ＭＳ Ｐゴシック" charset="0"/>
              </a:rPr>
              <a:t>(NAU)</a:t>
            </a:r>
            <a:endParaRPr lang="en-US">
              <a:latin typeface="PerryGothic Regular" charset="0"/>
              <a:ea typeface="ＭＳ Ｐゴシック" charset="0"/>
              <a:cs typeface="ＭＳ Ｐゴシック" charset="0"/>
            </a:endParaRPr>
          </a:p>
        </p:txBody>
      </p:sp>
      <p:sp>
        <p:nvSpPr>
          <p:cNvPr id="1157122" name="Rectangle 3"/>
          <p:cNvSpPr>
            <a:spLocks noGrp="1" noChangeArrowheads="1"/>
          </p:cNvSpPr>
          <p:nvPr>
            <p:ph type="subTitle" idx="1"/>
          </p:nvPr>
        </p:nvSpPr>
        <p:spPr>
          <a:xfrm>
            <a:off x="609600" y="1752600"/>
            <a:ext cx="8001000" cy="4648200"/>
          </a:xfrm>
          <a:ln/>
        </p:spPr>
        <p:txBody>
          <a:bodyPr/>
          <a:lstStyle/>
          <a:p>
            <a:pPr algn="l" eaLnBrk="1" hangingPunct="1">
              <a:buFont typeface="Wingdings" charset="0"/>
              <a:buNone/>
            </a:pPr>
            <a:r>
              <a:rPr lang="en-US" sz="2200" baseline="30000">
                <a:latin typeface="Arial" charset="0"/>
                <a:ea typeface="ＭＳ Ｐゴシック" charset="0"/>
                <a:cs typeface="ＭＳ Ｐゴシック" charset="0"/>
              </a:rPr>
              <a:t>1</a:t>
            </a:r>
            <a:r>
              <a:rPr lang="en-US" sz="2200">
                <a:latin typeface="Arial" charset="0"/>
                <a:ea typeface="ＭＳ Ｐゴシック" charset="0"/>
                <a:cs typeface="ＭＳ Ｐゴシック" charset="0"/>
              </a:rPr>
              <a:t>Then I saw an angel coming down from heaven, holding the key of the abyss and a great chain in his hand. </a:t>
            </a:r>
            <a:r>
              <a:rPr lang="en-US" sz="2200" baseline="30000">
                <a:latin typeface="Arial" charset="0"/>
                <a:ea typeface="ＭＳ Ｐゴシック" charset="0"/>
                <a:cs typeface="ＭＳ Ｐゴシック" charset="0"/>
              </a:rPr>
              <a:t>2</a:t>
            </a:r>
            <a:r>
              <a:rPr lang="en-US" sz="2200">
                <a:latin typeface="Arial" charset="0"/>
                <a:ea typeface="ＭＳ Ｐゴシック" charset="0"/>
                <a:cs typeface="ＭＳ Ｐゴシック" charset="0"/>
              </a:rPr>
              <a:t>And he laid hold of the dragon, the serpent of old, who is the devil and Satan, and bound him for a thousand years; </a:t>
            </a:r>
            <a:r>
              <a:rPr lang="en-US" sz="2200" baseline="30000">
                <a:latin typeface="Arial" charset="0"/>
                <a:ea typeface="ＭＳ Ｐゴシック" charset="0"/>
                <a:cs typeface="ＭＳ Ｐゴシック" charset="0"/>
              </a:rPr>
              <a:t>3</a:t>
            </a:r>
            <a:r>
              <a:rPr lang="en-US" sz="2200">
                <a:latin typeface="Arial" charset="0"/>
                <a:ea typeface="ＭＳ Ｐゴシック" charset="0"/>
                <a:cs typeface="ＭＳ Ｐゴシック" charset="0"/>
              </a:rPr>
              <a:t>and he threw him into the abyss, and shut it and sealed it over him, so that he would not deceive the nations any longer, until the thousand years were completed; after these things he must be released for a short time.</a:t>
            </a:r>
            <a:endParaRPr lang="en-US">
              <a:latin typeface="Arial" charset="0"/>
              <a:ea typeface="ＭＳ Ｐゴシック" charset="0"/>
              <a:cs typeface="ＭＳ Ｐゴシック" charset="0"/>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ctrTitle"/>
          </p:nvPr>
        </p:nvSpPr>
        <p:spPr>
          <a:xfrm>
            <a:off x="685800" y="1219200"/>
            <a:ext cx="7772400" cy="990600"/>
          </a:xfrm>
        </p:spPr>
        <p:txBody>
          <a:bodyPr/>
          <a:lstStyle/>
          <a:p>
            <a:pPr>
              <a:defRPr/>
            </a:pPr>
            <a:r>
              <a:rPr lang="en-US" b="1" dirty="0">
                <a:latin typeface="Arial"/>
                <a:ea typeface="+mj-ea"/>
                <a:cs typeface="Arial"/>
              </a:rPr>
              <a:t>Two Key Millennial Questions</a:t>
            </a:r>
          </a:p>
        </p:txBody>
      </p:sp>
      <p:sp>
        <p:nvSpPr>
          <p:cNvPr id="625667" name="Rectangle 3"/>
          <p:cNvSpPr>
            <a:spLocks noGrp="1" noChangeArrowheads="1"/>
          </p:cNvSpPr>
          <p:nvPr>
            <p:ph type="subTitle" idx="1"/>
          </p:nvPr>
        </p:nvSpPr>
        <p:spPr>
          <a:xfrm>
            <a:off x="685800" y="2205038"/>
            <a:ext cx="7772400" cy="4032250"/>
          </a:xfrm>
        </p:spPr>
        <p:txBody>
          <a:bodyPr/>
          <a:lstStyle/>
          <a:p>
            <a:pPr marL="609600" indent="-609600" algn="l">
              <a:buFont typeface="Arial" pitchFamily="-105" charset="0"/>
              <a:buAutoNum type="arabicPeriod"/>
              <a:defRPr/>
            </a:pPr>
            <a:r>
              <a:rPr lang="en-US" u="sng" dirty="0">
                <a:latin typeface="Arial"/>
                <a:ea typeface="+mn-ea"/>
                <a:cs typeface="Arial"/>
              </a:rPr>
              <a:t>When?</a:t>
            </a:r>
            <a:r>
              <a:rPr lang="en-US" dirty="0">
                <a:latin typeface="Arial"/>
                <a:ea typeface="+mn-ea"/>
                <a:cs typeface="Arial"/>
              </a:rPr>
              <a:t>  Will Christ return </a:t>
            </a:r>
            <a:r>
              <a:rPr lang="en-US" u="sng" dirty="0">
                <a:latin typeface="Arial"/>
                <a:ea typeface="+mn-ea"/>
                <a:cs typeface="Arial"/>
              </a:rPr>
              <a:t>before</a:t>
            </a:r>
            <a:r>
              <a:rPr lang="en-US" dirty="0">
                <a:latin typeface="Arial"/>
                <a:ea typeface="+mn-ea"/>
                <a:cs typeface="Arial"/>
              </a:rPr>
              <a:t> of </a:t>
            </a:r>
            <a:r>
              <a:rPr lang="en-US" u="sng" dirty="0">
                <a:latin typeface="Arial"/>
                <a:ea typeface="+mn-ea"/>
                <a:cs typeface="Arial"/>
              </a:rPr>
              <a:t>after</a:t>
            </a:r>
            <a:r>
              <a:rPr lang="en-US" dirty="0">
                <a:latin typeface="Arial"/>
                <a:ea typeface="+mn-ea"/>
                <a:cs typeface="Arial"/>
              </a:rPr>
              <a:t> the millennium?</a:t>
            </a:r>
          </a:p>
          <a:p>
            <a:pPr marL="609600" indent="-609600" algn="l">
              <a:buFont typeface="Arial" pitchFamily="-105" charset="0"/>
              <a:buAutoNum type="arabicPeriod"/>
              <a:defRPr/>
            </a:pPr>
            <a:endParaRPr lang="en-US" dirty="0">
              <a:latin typeface="Arial"/>
              <a:ea typeface="+mn-ea"/>
              <a:cs typeface="Arial"/>
            </a:endParaRPr>
          </a:p>
          <a:p>
            <a:pPr marL="609600" indent="-609600" algn="l">
              <a:buFont typeface="Arial" pitchFamily="-105" charset="0"/>
              <a:buAutoNum type="arabicPeriod"/>
              <a:defRPr/>
            </a:pPr>
            <a:r>
              <a:rPr lang="en-US" u="sng" dirty="0">
                <a:latin typeface="Arial"/>
                <a:ea typeface="+mn-ea"/>
                <a:cs typeface="Arial"/>
              </a:rPr>
              <a:t>What?</a:t>
            </a:r>
            <a:r>
              <a:rPr lang="en-US" dirty="0">
                <a:latin typeface="Arial"/>
                <a:ea typeface="+mn-ea"/>
                <a:cs typeface="Arial"/>
              </a:rPr>
              <a:t>  All agree there will be a millennium, but </a:t>
            </a:r>
            <a:r>
              <a:rPr lang="en-US" u="sng" dirty="0">
                <a:latin typeface="Arial"/>
                <a:ea typeface="+mn-ea"/>
                <a:cs typeface="Arial"/>
              </a:rPr>
              <a:t>what kind</a:t>
            </a:r>
            <a:r>
              <a:rPr lang="en-US" dirty="0">
                <a:latin typeface="Arial"/>
                <a:ea typeface="+mn-ea"/>
                <a:cs typeface="Arial"/>
              </a:rPr>
              <a:t> will it be?</a:t>
            </a:r>
          </a:p>
        </p:txBody>
      </p:sp>
      <p:sp>
        <p:nvSpPr>
          <p:cNvPr id="625668" name="Rectangle 4"/>
          <p:cNvSpPr>
            <a:spLocks noChangeArrowheads="1"/>
          </p:cNvSpPr>
          <p:nvPr/>
        </p:nvSpPr>
        <p:spPr bwMode="auto">
          <a:xfrm>
            <a:off x="8458200" y="76200"/>
            <a:ext cx="69850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a:defRPr/>
            </a:pPr>
            <a:r>
              <a:rPr lang="en-US" b="1">
                <a:latin typeface="Arial"/>
                <a:cs typeface="Arial"/>
              </a:rPr>
              <a:t>120</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8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4063"/>
            <a:ext cx="9144000" cy="705844"/>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"Scripture"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a:xfrm>
            <a:off x="0" y="0"/>
            <a:ext cx="9144000" cy="762000"/>
          </a:xfrm>
          <a:ln>
            <a:solidFill>
              <a:schemeClr val="bg1"/>
            </a:solidFill>
          </a:ln>
          <a:effectLst>
            <a:outerShdw blurRad="25400" dist="25399" dir="2700000" algn="ctr" rotWithShape="0">
              <a:srgbClr val="000000">
                <a:alpha val="99962"/>
              </a:srgbClr>
            </a:outerShdw>
          </a:effectLst>
        </p:spPr>
        <p:txBody>
          <a:bodyPr/>
          <a:lstStyle/>
          <a:p>
            <a:pPr algn="l" eaLnBrk="1" hangingPunct="1">
              <a:defRPr/>
            </a:pPr>
            <a:r>
              <a:rPr lang="en-US" sz="4000"/>
              <a:t>Basic Comparisons</a:t>
            </a:r>
          </a:p>
        </p:txBody>
      </p:sp>
      <p:graphicFrame>
        <p:nvGraphicFramePr>
          <p:cNvPr id="1161218" name="Object 2"/>
          <p:cNvGraphicFramePr>
            <a:graphicFrameLocks noChangeAspect="1"/>
          </p:cNvGraphicFramePr>
          <p:nvPr/>
        </p:nvGraphicFramePr>
        <p:xfrm>
          <a:off x="1066800" y="769938"/>
          <a:ext cx="8305800" cy="5997575"/>
        </p:xfrm>
        <a:graphic>
          <a:graphicData uri="http://schemas.openxmlformats.org/presentationml/2006/ole">
            <mc:AlternateContent xmlns:mc="http://schemas.openxmlformats.org/markup-compatibility/2006">
              <mc:Choice xmlns:v="urn:schemas-microsoft-com:vml" Requires="v">
                <p:oleObj name="Document" r:id="rId3" imgW="6870700" imgH="4965700" progId="Word.Document.8">
                  <p:embed/>
                </p:oleObj>
              </mc:Choice>
              <mc:Fallback>
                <p:oleObj name="Document" r:id="rId3" imgW="6870700" imgH="4965700" progId="Word.Document.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769938"/>
                        <a:ext cx="8305800" cy="59975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1161219" name="Line 4"/>
          <p:cNvSpPr>
            <a:spLocks noChangeShapeType="1"/>
          </p:cNvSpPr>
          <p:nvPr/>
        </p:nvSpPr>
        <p:spPr bwMode="auto">
          <a:xfrm>
            <a:off x="-152400" y="1981200"/>
            <a:ext cx="929640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1220" name="WordArt 5"/>
          <p:cNvSpPr>
            <a:spLocks noChangeArrowheads="1" noChangeShapeType="1" noTextEdit="1"/>
          </p:cNvSpPr>
          <p:nvPr/>
        </p:nvSpPr>
        <p:spPr bwMode="auto">
          <a:xfrm>
            <a:off x="165100" y="2209800"/>
            <a:ext cx="8255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Amil</a:t>
            </a:r>
          </a:p>
        </p:txBody>
      </p:sp>
      <p:sp>
        <p:nvSpPr>
          <p:cNvPr id="1161221" name="WordArt 6"/>
          <p:cNvSpPr>
            <a:spLocks noChangeArrowheads="1" noChangeShapeType="1" noTextEdit="1"/>
          </p:cNvSpPr>
          <p:nvPr/>
        </p:nvSpPr>
        <p:spPr bwMode="auto">
          <a:xfrm>
            <a:off x="165100" y="3733800"/>
            <a:ext cx="8255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Postmil</a:t>
            </a:r>
          </a:p>
        </p:txBody>
      </p:sp>
      <p:sp>
        <p:nvSpPr>
          <p:cNvPr id="1161222" name="WordArt 7"/>
          <p:cNvSpPr>
            <a:spLocks noChangeArrowheads="1" noChangeShapeType="1" noTextEdit="1"/>
          </p:cNvSpPr>
          <p:nvPr/>
        </p:nvSpPr>
        <p:spPr bwMode="auto">
          <a:xfrm>
            <a:off x="165100" y="5257800"/>
            <a:ext cx="825500" cy="855663"/>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Premil</a:t>
            </a:r>
          </a:p>
        </p:txBody>
      </p:sp>
      <p:sp>
        <p:nvSpPr>
          <p:cNvPr id="627720" name="Rectangle 8"/>
          <p:cNvSpPr>
            <a:spLocks noChangeArrowheads="1"/>
          </p:cNvSpPr>
          <p:nvPr/>
        </p:nvSpPr>
        <p:spPr bwMode="auto">
          <a:xfrm>
            <a:off x="8458200" y="76200"/>
            <a:ext cx="641350" cy="457200"/>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a:defRPr/>
            </a:pPr>
            <a:r>
              <a:rPr lang="en-US" b="1">
                <a:latin typeface="Times New Roman" charset="0"/>
              </a:rPr>
              <a:t>120</a:t>
            </a:r>
            <a:endParaRPr lang="en-US">
              <a:latin typeface="Times New Roman" charset="0"/>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a:xfrm>
            <a:off x="228600" y="228600"/>
            <a:ext cx="8229600" cy="838200"/>
          </a:xfrm>
        </p:spPr>
        <p:txBody>
          <a:bodyPr/>
          <a:lstStyle/>
          <a:p>
            <a:pPr eaLnBrk="1" hangingPunct="1">
              <a:defRPr/>
            </a:pPr>
            <a:r>
              <a:rPr lang="en-US" sz="4000">
                <a:latin typeface="Arial" charset="0"/>
                <a:ea typeface="ＭＳ Ｐゴシック" charset="0"/>
                <a:cs typeface="ＭＳ Ｐゴシック" charset="0"/>
              </a:rPr>
              <a:t>Millennial Advocates by Century</a:t>
            </a:r>
            <a:endParaRPr lang="en-US">
              <a:latin typeface="Arial" charset="0"/>
              <a:ea typeface="ＭＳ Ｐゴシック" charset="0"/>
              <a:cs typeface="ＭＳ Ｐゴシック" charset="0"/>
            </a:endParaRPr>
          </a:p>
        </p:txBody>
      </p:sp>
      <p:sp>
        <p:nvSpPr>
          <p:cNvPr id="629763" name="Text Box 3"/>
          <p:cNvSpPr txBox="1">
            <a:spLocks noChangeArrowheads="1"/>
          </p:cNvSpPr>
          <p:nvPr/>
        </p:nvSpPr>
        <p:spPr bwMode="auto">
          <a:xfrm>
            <a:off x="7620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1</a:t>
            </a:r>
          </a:p>
        </p:txBody>
      </p:sp>
      <p:sp>
        <p:nvSpPr>
          <p:cNvPr id="1163267" name="Text Box 4"/>
          <p:cNvSpPr txBox="1">
            <a:spLocks noChangeArrowheads="1"/>
          </p:cNvSpPr>
          <p:nvPr/>
        </p:nvSpPr>
        <p:spPr bwMode="auto">
          <a:xfrm>
            <a:off x="8335963" y="95250"/>
            <a:ext cx="7397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latin typeface="Comic Sans MS" charset="0"/>
              </a:rPr>
              <a:t>121</a:t>
            </a:r>
          </a:p>
        </p:txBody>
      </p:sp>
      <p:sp>
        <p:nvSpPr>
          <p:cNvPr id="1163268" name="Line 5"/>
          <p:cNvSpPr>
            <a:spLocks noChangeShapeType="1"/>
          </p:cNvSpPr>
          <p:nvPr/>
        </p:nvSpPr>
        <p:spPr bwMode="auto">
          <a:xfrm>
            <a:off x="685800" y="4343400"/>
            <a:ext cx="8154988" cy="50800"/>
          </a:xfrm>
          <a:prstGeom prst="line">
            <a:avLst/>
          </a:prstGeom>
          <a:noFill/>
          <a:ln w="76200">
            <a:solidFill>
              <a:schemeClr val="tx1"/>
            </a:solidFill>
            <a:round/>
            <a:headEn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endParaRPr lang="en-US"/>
          </a:p>
        </p:txBody>
      </p:sp>
      <p:grpSp>
        <p:nvGrpSpPr>
          <p:cNvPr id="1163269" name="Group 6"/>
          <p:cNvGrpSpPr>
            <a:grpSpLocks/>
          </p:cNvGrpSpPr>
          <p:nvPr/>
        </p:nvGrpSpPr>
        <p:grpSpPr bwMode="auto">
          <a:xfrm>
            <a:off x="533400" y="3657600"/>
            <a:ext cx="431800" cy="647700"/>
            <a:chOff x="385" y="1298"/>
            <a:chExt cx="272" cy="408"/>
          </a:xfrm>
        </p:grpSpPr>
        <p:sp>
          <p:nvSpPr>
            <p:cNvPr id="1163295" name="Line 7"/>
            <p:cNvSpPr>
              <a:spLocks noChangeShapeType="1"/>
            </p:cNvSpPr>
            <p:nvPr/>
          </p:nvSpPr>
          <p:spPr bwMode="auto">
            <a:xfrm>
              <a:off x="521" y="1298"/>
              <a:ext cx="0" cy="408"/>
            </a:xfrm>
            <a:prstGeom prst="line">
              <a:avLst/>
            </a:prstGeom>
            <a:noFill/>
            <a:ln w="57150">
              <a:solidFill>
                <a:srgbClr val="FF8000"/>
              </a:solidFill>
              <a:round/>
              <a:headEn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endParaRPr lang="en-US"/>
            </a:p>
          </p:txBody>
        </p:sp>
        <p:sp>
          <p:nvSpPr>
            <p:cNvPr id="1163296" name="Line 8"/>
            <p:cNvSpPr>
              <a:spLocks noChangeShapeType="1"/>
            </p:cNvSpPr>
            <p:nvPr/>
          </p:nvSpPr>
          <p:spPr bwMode="auto">
            <a:xfrm rot="16200000" flipV="1">
              <a:off x="521" y="1298"/>
              <a:ext cx="0" cy="272"/>
            </a:xfrm>
            <a:prstGeom prst="line">
              <a:avLst/>
            </a:prstGeom>
            <a:noFill/>
            <a:ln w="57150">
              <a:solidFill>
                <a:srgbClr val="FF8000"/>
              </a:solidFill>
              <a:round/>
              <a:headEnd/>
              <a:tailEnd type="none" w="lg" len="lg"/>
            </a:ln>
            <a:extLst>
              <a:ext uri="{909E8E84-426E-40dd-AFC4-6F175D3DCCD1}">
                <a14:hiddenFill xmlns:a14="http://schemas.microsoft.com/office/drawing/2010/main" xmlns="">
                  <a:noFill/>
                </a14:hiddenFill>
              </a:ext>
            </a:extLst>
          </p:spPr>
          <p:txBody>
            <a:bodyPr lIns="90000" tIns="46800" rIns="90000" bIns="46800">
              <a:spAutoFit/>
            </a:bodyPr>
            <a:lstStyle/>
            <a:p>
              <a:endParaRPr lang="en-US"/>
            </a:p>
          </p:txBody>
        </p:sp>
      </p:grpSp>
      <p:sp>
        <p:nvSpPr>
          <p:cNvPr id="1163270" name="Line 9"/>
          <p:cNvSpPr>
            <a:spLocks noChangeShapeType="1"/>
          </p:cNvSpPr>
          <p:nvPr/>
        </p:nvSpPr>
        <p:spPr bwMode="auto">
          <a:xfrm>
            <a:off x="8763000" y="3657600"/>
            <a:ext cx="0" cy="719138"/>
          </a:xfrm>
          <a:prstGeom prst="line">
            <a:avLst/>
          </a:prstGeom>
          <a:noFill/>
          <a:ln w="57150">
            <a:solidFill>
              <a:srgbClr val="99CCFF"/>
            </a:solidFill>
            <a:round/>
            <a:headEnd/>
            <a:tailEnd type="stealth" w="lg" len="lg"/>
          </a:ln>
          <a:effectLst>
            <a:prstShdw prst="shdw17" dist="17961" dir="13500000">
              <a:srgbClr val="000000">
                <a:alpha val="74997"/>
              </a:srgbClr>
            </a:prstShdw>
          </a:effectLst>
          <a:extLst>
            <a:ext uri="{909E8E84-426E-40dd-AFC4-6F175D3DCCD1}">
              <a14:hiddenFill xmlns:a14="http://schemas.microsoft.com/office/drawing/2010/main" xmlns="">
                <a:noFill/>
              </a14:hiddenFill>
            </a:ext>
          </a:extLst>
        </p:spPr>
        <p:txBody>
          <a:bodyPr lIns="90000" tIns="46800" rIns="90000" bIns="46800">
            <a:spAutoFit/>
          </a:bodyPr>
          <a:lstStyle/>
          <a:p>
            <a:endParaRPr lang="en-US"/>
          </a:p>
        </p:txBody>
      </p:sp>
      <p:sp>
        <p:nvSpPr>
          <p:cNvPr id="1163271" name="Line 10"/>
          <p:cNvSpPr>
            <a:spLocks noChangeShapeType="1"/>
          </p:cNvSpPr>
          <p:nvPr/>
        </p:nvSpPr>
        <p:spPr bwMode="auto">
          <a:xfrm>
            <a:off x="17526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3272" name="Line 11"/>
          <p:cNvSpPr>
            <a:spLocks noChangeShapeType="1"/>
          </p:cNvSpPr>
          <p:nvPr/>
        </p:nvSpPr>
        <p:spPr bwMode="auto">
          <a:xfrm>
            <a:off x="83058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3273" name="Line 12"/>
          <p:cNvSpPr>
            <a:spLocks noChangeShapeType="1"/>
          </p:cNvSpPr>
          <p:nvPr/>
        </p:nvSpPr>
        <p:spPr bwMode="auto">
          <a:xfrm>
            <a:off x="54102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3274" name="Line 13"/>
          <p:cNvSpPr>
            <a:spLocks noChangeShapeType="1"/>
          </p:cNvSpPr>
          <p:nvPr/>
        </p:nvSpPr>
        <p:spPr bwMode="auto">
          <a:xfrm>
            <a:off x="76962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3275" name="Line 14"/>
          <p:cNvSpPr>
            <a:spLocks noChangeShapeType="1"/>
          </p:cNvSpPr>
          <p:nvPr/>
        </p:nvSpPr>
        <p:spPr bwMode="auto">
          <a:xfrm>
            <a:off x="70866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3276" name="Line 15"/>
          <p:cNvSpPr>
            <a:spLocks noChangeShapeType="1"/>
          </p:cNvSpPr>
          <p:nvPr/>
        </p:nvSpPr>
        <p:spPr bwMode="auto">
          <a:xfrm>
            <a:off x="12192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3277" name="Line 16"/>
          <p:cNvSpPr>
            <a:spLocks noChangeShapeType="1"/>
          </p:cNvSpPr>
          <p:nvPr/>
        </p:nvSpPr>
        <p:spPr bwMode="auto">
          <a:xfrm>
            <a:off x="22860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9777" name="Text Box 17"/>
          <p:cNvSpPr txBox="1">
            <a:spLocks noChangeArrowheads="1"/>
          </p:cNvSpPr>
          <p:nvPr/>
        </p:nvSpPr>
        <p:spPr bwMode="auto">
          <a:xfrm>
            <a:off x="12954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2</a:t>
            </a:r>
          </a:p>
        </p:txBody>
      </p:sp>
      <p:sp>
        <p:nvSpPr>
          <p:cNvPr id="629778" name="Text Box 18"/>
          <p:cNvSpPr txBox="1">
            <a:spLocks noChangeArrowheads="1"/>
          </p:cNvSpPr>
          <p:nvPr/>
        </p:nvSpPr>
        <p:spPr bwMode="auto">
          <a:xfrm>
            <a:off x="18288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3</a:t>
            </a:r>
          </a:p>
        </p:txBody>
      </p:sp>
      <p:sp>
        <p:nvSpPr>
          <p:cNvPr id="629779" name="Text Box 19"/>
          <p:cNvSpPr txBox="1">
            <a:spLocks noChangeArrowheads="1"/>
          </p:cNvSpPr>
          <p:nvPr/>
        </p:nvSpPr>
        <p:spPr bwMode="auto">
          <a:xfrm>
            <a:off x="2362200" y="4343400"/>
            <a:ext cx="3810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4</a:t>
            </a:r>
          </a:p>
        </p:txBody>
      </p:sp>
      <p:sp>
        <p:nvSpPr>
          <p:cNvPr id="629780" name="Text Box 20"/>
          <p:cNvSpPr txBox="1">
            <a:spLocks noChangeArrowheads="1"/>
          </p:cNvSpPr>
          <p:nvPr/>
        </p:nvSpPr>
        <p:spPr bwMode="auto">
          <a:xfrm>
            <a:off x="53340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16</a:t>
            </a:r>
          </a:p>
        </p:txBody>
      </p:sp>
      <p:sp>
        <p:nvSpPr>
          <p:cNvPr id="629781" name="Text Box 21"/>
          <p:cNvSpPr txBox="1">
            <a:spLocks noChangeArrowheads="1"/>
          </p:cNvSpPr>
          <p:nvPr/>
        </p:nvSpPr>
        <p:spPr bwMode="auto">
          <a:xfrm>
            <a:off x="6523038"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18</a:t>
            </a:r>
          </a:p>
        </p:txBody>
      </p:sp>
      <p:sp>
        <p:nvSpPr>
          <p:cNvPr id="629782" name="Text Box 22"/>
          <p:cNvSpPr txBox="1">
            <a:spLocks noChangeArrowheads="1"/>
          </p:cNvSpPr>
          <p:nvPr/>
        </p:nvSpPr>
        <p:spPr bwMode="auto">
          <a:xfrm>
            <a:off x="711835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19</a:t>
            </a:r>
          </a:p>
        </p:txBody>
      </p:sp>
      <p:sp>
        <p:nvSpPr>
          <p:cNvPr id="629783" name="Text Box 23"/>
          <p:cNvSpPr txBox="1">
            <a:spLocks noChangeArrowheads="1"/>
          </p:cNvSpPr>
          <p:nvPr/>
        </p:nvSpPr>
        <p:spPr bwMode="auto">
          <a:xfrm>
            <a:off x="7712075"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20</a:t>
            </a:r>
          </a:p>
        </p:txBody>
      </p:sp>
      <p:sp>
        <p:nvSpPr>
          <p:cNvPr id="629784" name="Text Box 24"/>
          <p:cNvSpPr txBox="1">
            <a:spLocks noChangeArrowheads="1"/>
          </p:cNvSpPr>
          <p:nvPr/>
        </p:nvSpPr>
        <p:spPr bwMode="auto">
          <a:xfrm>
            <a:off x="5929313"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17</a:t>
            </a:r>
          </a:p>
        </p:txBody>
      </p:sp>
      <p:sp>
        <p:nvSpPr>
          <p:cNvPr id="629785" name="Text Box 25"/>
          <p:cNvSpPr txBox="1">
            <a:spLocks noChangeArrowheads="1"/>
          </p:cNvSpPr>
          <p:nvPr/>
        </p:nvSpPr>
        <p:spPr bwMode="auto">
          <a:xfrm>
            <a:off x="8305800" y="4343400"/>
            <a:ext cx="609600" cy="457200"/>
          </a:xfrm>
          <a:prstGeom prst="rect">
            <a:avLst/>
          </a:prstGeom>
          <a:noFill/>
          <a:ln w="9525">
            <a:noFill/>
            <a:miter lim="800000"/>
            <a:headEnd/>
            <a:tailEnd type="none" w="lg" len="lg"/>
          </a:ln>
          <a:effectLst>
            <a:outerShdw blurRad="63500" dist="35921" dir="2700000" algn="ctr" rotWithShape="0">
              <a:srgbClr val="000000">
                <a:alpha val="74998"/>
              </a:srgbClr>
            </a:outerShdw>
          </a:effectLst>
        </p:spPr>
        <p:txBody>
          <a:bodyPr lIns="90000" tIns="46800" rIns="90000" bIns="46800">
            <a:spAutoFit/>
          </a:bodyPr>
          <a:lstStyle/>
          <a:p>
            <a:pPr algn="ctr" eaLnBrk="0" hangingPunct="0">
              <a:spcBef>
                <a:spcPct val="50000"/>
              </a:spcBef>
              <a:defRPr/>
            </a:pPr>
            <a:r>
              <a:rPr lang="en-US">
                <a:latin typeface="Comic Sans MS" pitchFamily="-105" charset="0"/>
                <a:ea typeface="ＭＳ Ｐゴシック" pitchFamily="-105" charset="-128"/>
                <a:cs typeface="ＭＳ Ｐゴシック" pitchFamily="-105" charset="-128"/>
              </a:rPr>
              <a:t>21</a:t>
            </a:r>
          </a:p>
        </p:txBody>
      </p:sp>
      <p:sp>
        <p:nvSpPr>
          <p:cNvPr id="1163287" name="Line 26"/>
          <p:cNvSpPr>
            <a:spLocks noChangeShapeType="1"/>
          </p:cNvSpPr>
          <p:nvPr/>
        </p:nvSpPr>
        <p:spPr bwMode="auto">
          <a:xfrm>
            <a:off x="59436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163288" name="Line 27"/>
          <p:cNvSpPr>
            <a:spLocks noChangeShapeType="1"/>
          </p:cNvSpPr>
          <p:nvPr/>
        </p:nvSpPr>
        <p:spPr bwMode="auto">
          <a:xfrm>
            <a:off x="6477000" y="4114800"/>
            <a:ext cx="0" cy="228600"/>
          </a:xfrm>
          <a:prstGeom prst="line">
            <a:avLst/>
          </a:prstGeom>
          <a:noFill/>
          <a:ln w="57150">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629788" name="Freeform 28"/>
          <p:cNvSpPr>
            <a:spLocks/>
          </p:cNvSpPr>
          <p:nvPr/>
        </p:nvSpPr>
        <p:spPr bwMode="auto">
          <a:xfrm>
            <a:off x="998538" y="1539875"/>
            <a:ext cx="7829550" cy="2614613"/>
          </a:xfrm>
          <a:custGeom>
            <a:avLst/>
            <a:gdLst>
              <a:gd name="T0" fmla="*/ 0 w 4932"/>
              <a:gd name="T1" fmla="*/ 2147483647 h 1647"/>
              <a:gd name="T2" fmla="*/ 2147483647 w 4932"/>
              <a:gd name="T3" fmla="*/ 2147483647 h 1647"/>
              <a:gd name="T4" fmla="*/ 2147483647 w 4932"/>
              <a:gd name="T5" fmla="*/ 2147483647 h 1647"/>
              <a:gd name="T6" fmla="*/ 2147483647 w 4932"/>
              <a:gd name="T7" fmla="*/ 2147483647 h 1647"/>
              <a:gd name="T8" fmla="*/ 2147483647 w 4932"/>
              <a:gd name="T9" fmla="*/ 2147483647 h 1647"/>
              <a:gd name="T10" fmla="*/ 2147483647 w 4932"/>
              <a:gd name="T11" fmla="*/ 2147483647 h 1647"/>
              <a:gd name="T12" fmla="*/ 2147483647 w 4932"/>
              <a:gd name="T13" fmla="*/ 2147483647 h 1647"/>
              <a:gd name="T14" fmla="*/ 2147483647 w 4932"/>
              <a:gd name="T15" fmla="*/ 2147483647 h 1647"/>
              <a:gd name="T16" fmla="*/ 2147483647 w 4932"/>
              <a:gd name="T17" fmla="*/ 2147483647 h 1647"/>
              <a:gd name="T18" fmla="*/ 2147483647 w 4932"/>
              <a:gd name="T19" fmla="*/ 2147483647 h 1647"/>
              <a:gd name="T20" fmla="*/ 2147483647 w 4932"/>
              <a:gd name="T21" fmla="*/ 2147483647 h 1647"/>
              <a:gd name="T22" fmla="*/ 2147483647 w 4932"/>
              <a:gd name="T23" fmla="*/ 2147483647 h 1647"/>
              <a:gd name="T24" fmla="*/ 2147483647 w 4932"/>
              <a:gd name="T25" fmla="*/ 2147483647 h 1647"/>
              <a:gd name="T26" fmla="*/ 2147483647 w 4932"/>
              <a:gd name="T27" fmla="*/ 2147483647 h 1647"/>
              <a:gd name="T28" fmla="*/ 2147483647 w 4932"/>
              <a:gd name="T29" fmla="*/ 2147483647 h 1647"/>
              <a:gd name="T30" fmla="*/ 2147483647 w 4932"/>
              <a:gd name="T31" fmla="*/ 2147483647 h 1647"/>
              <a:gd name="T32" fmla="*/ 2147483647 w 4932"/>
              <a:gd name="T33" fmla="*/ 2147483647 h 1647"/>
              <a:gd name="T34" fmla="*/ 2147483647 w 4932"/>
              <a:gd name="T35" fmla="*/ 2147483647 h 1647"/>
              <a:gd name="T36" fmla="*/ 2147483647 w 4932"/>
              <a:gd name="T37" fmla="*/ 2147483647 h 1647"/>
              <a:gd name="T38" fmla="*/ 2147483647 w 4932"/>
              <a:gd name="T39" fmla="*/ 2147483647 h 1647"/>
              <a:gd name="T40" fmla="*/ 2147483647 w 4932"/>
              <a:gd name="T41" fmla="*/ 2147483647 h 1647"/>
              <a:gd name="T42" fmla="*/ 2147483647 w 4932"/>
              <a:gd name="T43" fmla="*/ 2147483647 h 1647"/>
              <a:gd name="T44" fmla="*/ 2147483647 w 4932"/>
              <a:gd name="T45" fmla="*/ 2147483647 h 1647"/>
              <a:gd name="T46" fmla="*/ 2147483647 w 4932"/>
              <a:gd name="T47" fmla="*/ 2147483647 h 1647"/>
              <a:gd name="T48" fmla="*/ 2147483647 w 4932"/>
              <a:gd name="T49" fmla="*/ 2147483647 h 1647"/>
              <a:gd name="T50" fmla="*/ 2147483647 w 4932"/>
              <a:gd name="T51" fmla="*/ 2147483647 h 1647"/>
              <a:gd name="T52" fmla="*/ 2147483647 w 4932"/>
              <a:gd name="T53" fmla="*/ 2147483647 h 1647"/>
              <a:gd name="T54" fmla="*/ 2147483647 w 4932"/>
              <a:gd name="T55" fmla="*/ 2147483647 h 1647"/>
              <a:gd name="T56" fmla="*/ 2147483647 w 4932"/>
              <a:gd name="T57" fmla="*/ 2147483647 h 1647"/>
              <a:gd name="T58" fmla="*/ 2147483647 w 4932"/>
              <a:gd name="T59" fmla="*/ 2147483647 h 1647"/>
              <a:gd name="T60" fmla="*/ 2147483647 w 4932"/>
              <a:gd name="T61" fmla="*/ 2147483647 h 1647"/>
              <a:gd name="T62" fmla="*/ 2147483647 w 4932"/>
              <a:gd name="T63" fmla="*/ 2147483647 h 1647"/>
              <a:gd name="T64" fmla="*/ 2147483647 w 4932"/>
              <a:gd name="T65" fmla="*/ 2147483647 h 1647"/>
              <a:gd name="T66" fmla="*/ 2147483647 w 4932"/>
              <a:gd name="T67" fmla="*/ 2147483647 h 1647"/>
              <a:gd name="T68" fmla="*/ 2147483647 w 4932"/>
              <a:gd name="T69" fmla="*/ 2147483647 h 1647"/>
              <a:gd name="T70" fmla="*/ 2147483647 w 4932"/>
              <a:gd name="T71" fmla="*/ 2147483647 h 1647"/>
              <a:gd name="T72" fmla="*/ 2147483647 w 4932"/>
              <a:gd name="T73" fmla="*/ 2147483647 h 1647"/>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32"/>
              <a:gd name="T112" fmla="*/ 0 h 1647"/>
              <a:gd name="T113" fmla="*/ 4932 w 4932"/>
              <a:gd name="T114" fmla="*/ 1647 h 1647"/>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32" h="1647">
                <a:moveTo>
                  <a:pt x="0" y="389"/>
                </a:moveTo>
                <a:cubicBezTo>
                  <a:pt x="127" y="379"/>
                  <a:pt x="254" y="372"/>
                  <a:pt x="381" y="358"/>
                </a:cubicBezTo>
                <a:cubicBezTo>
                  <a:pt x="413" y="346"/>
                  <a:pt x="423" y="342"/>
                  <a:pt x="458" y="350"/>
                </a:cubicBezTo>
                <a:cubicBezTo>
                  <a:pt x="524" y="394"/>
                  <a:pt x="621" y="411"/>
                  <a:pt x="699" y="420"/>
                </a:cubicBezTo>
                <a:cubicBezTo>
                  <a:pt x="743" y="431"/>
                  <a:pt x="785" y="448"/>
                  <a:pt x="823" y="475"/>
                </a:cubicBezTo>
                <a:cubicBezTo>
                  <a:pt x="844" y="505"/>
                  <a:pt x="835" y="583"/>
                  <a:pt x="839" y="622"/>
                </a:cubicBezTo>
                <a:cubicBezTo>
                  <a:pt x="846" y="712"/>
                  <a:pt x="854" y="796"/>
                  <a:pt x="870" y="886"/>
                </a:cubicBezTo>
                <a:cubicBezTo>
                  <a:pt x="878" y="1132"/>
                  <a:pt x="859" y="1070"/>
                  <a:pt x="909" y="1212"/>
                </a:cubicBezTo>
                <a:cubicBezTo>
                  <a:pt x="911" y="1271"/>
                  <a:pt x="871" y="1479"/>
                  <a:pt x="979" y="1515"/>
                </a:cubicBezTo>
                <a:cubicBezTo>
                  <a:pt x="1016" y="1540"/>
                  <a:pt x="1060" y="1542"/>
                  <a:pt x="1103" y="1554"/>
                </a:cubicBezTo>
                <a:cubicBezTo>
                  <a:pt x="1188" y="1577"/>
                  <a:pt x="1204" y="1585"/>
                  <a:pt x="1305" y="1593"/>
                </a:cubicBezTo>
                <a:cubicBezTo>
                  <a:pt x="1409" y="1629"/>
                  <a:pt x="1446" y="1618"/>
                  <a:pt x="1592" y="1624"/>
                </a:cubicBezTo>
                <a:cubicBezTo>
                  <a:pt x="1636" y="1631"/>
                  <a:pt x="1680" y="1635"/>
                  <a:pt x="1724" y="1647"/>
                </a:cubicBezTo>
                <a:cubicBezTo>
                  <a:pt x="1869" y="1644"/>
                  <a:pt x="2014" y="1642"/>
                  <a:pt x="2159" y="1639"/>
                </a:cubicBezTo>
                <a:cubicBezTo>
                  <a:pt x="2314" y="1635"/>
                  <a:pt x="2625" y="1624"/>
                  <a:pt x="2625" y="1624"/>
                </a:cubicBezTo>
                <a:cubicBezTo>
                  <a:pt x="2695" y="1577"/>
                  <a:pt x="2801" y="1576"/>
                  <a:pt x="2882" y="1570"/>
                </a:cubicBezTo>
                <a:cubicBezTo>
                  <a:pt x="3044" y="1528"/>
                  <a:pt x="3067" y="1537"/>
                  <a:pt x="3301" y="1531"/>
                </a:cubicBezTo>
                <a:cubicBezTo>
                  <a:pt x="3389" y="1512"/>
                  <a:pt x="3353" y="1521"/>
                  <a:pt x="3410" y="1507"/>
                </a:cubicBezTo>
                <a:cubicBezTo>
                  <a:pt x="3506" y="1512"/>
                  <a:pt x="3554" y="1511"/>
                  <a:pt x="3635" y="1539"/>
                </a:cubicBezTo>
                <a:cubicBezTo>
                  <a:pt x="3676" y="1536"/>
                  <a:pt x="3778" y="1556"/>
                  <a:pt x="3798" y="1500"/>
                </a:cubicBezTo>
                <a:cubicBezTo>
                  <a:pt x="3795" y="1489"/>
                  <a:pt x="3788" y="1479"/>
                  <a:pt x="3790" y="1469"/>
                </a:cubicBezTo>
                <a:cubicBezTo>
                  <a:pt x="3791" y="1452"/>
                  <a:pt x="3806" y="1422"/>
                  <a:pt x="3806" y="1422"/>
                </a:cubicBezTo>
                <a:cubicBezTo>
                  <a:pt x="3820" y="1335"/>
                  <a:pt x="3828" y="1252"/>
                  <a:pt x="3868" y="1173"/>
                </a:cubicBezTo>
                <a:cubicBezTo>
                  <a:pt x="3874" y="1118"/>
                  <a:pt x="3882" y="1047"/>
                  <a:pt x="3899" y="995"/>
                </a:cubicBezTo>
                <a:cubicBezTo>
                  <a:pt x="3905" y="973"/>
                  <a:pt x="3932" y="944"/>
                  <a:pt x="3946" y="925"/>
                </a:cubicBezTo>
                <a:cubicBezTo>
                  <a:pt x="3954" y="887"/>
                  <a:pt x="3964" y="867"/>
                  <a:pt x="3992" y="840"/>
                </a:cubicBezTo>
                <a:cubicBezTo>
                  <a:pt x="4010" y="784"/>
                  <a:pt x="3987" y="844"/>
                  <a:pt x="4047" y="754"/>
                </a:cubicBezTo>
                <a:cubicBezTo>
                  <a:pt x="4081" y="701"/>
                  <a:pt x="4113" y="621"/>
                  <a:pt x="4179" y="607"/>
                </a:cubicBezTo>
                <a:cubicBezTo>
                  <a:pt x="4197" y="596"/>
                  <a:pt x="4214" y="583"/>
                  <a:pt x="4233" y="575"/>
                </a:cubicBezTo>
                <a:cubicBezTo>
                  <a:pt x="4247" y="568"/>
                  <a:pt x="4280" y="560"/>
                  <a:pt x="4280" y="560"/>
                </a:cubicBezTo>
                <a:cubicBezTo>
                  <a:pt x="4287" y="552"/>
                  <a:pt x="4296" y="545"/>
                  <a:pt x="4303" y="537"/>
                </a:cubicBezTo>
                <a:cubicBezTo>
                  <a:pt x="4317" y="517"/>
                  <a:pt x="4342" y="475"/>
                  <a:pt x="4342" y="475"/>
                </a:cubicBezTo>
                <a:cubicBezTo>
                  <a:pt x="4365" y="393"/>
                  <a:pt x="4418" y="279"/>
                  <a:pt x="4466" y="210"/>
                </a:cubicBezTo>
                <a:cubicBezTo>
                  <a:pt x="4468" y="205"/>
                  <a:pt x="4515" y="138"/>
                  <a:pt x="4536" y="125"/>
                </a:cubicBezTo>
                <a:cubicBezTo>
                  <a:pt x="4566" y="104"/>
                  <a:pt x="4610" y="99"/>
                  <a:pt x="4645" y="94"/>
                </a:cubicBezTo>
                <a:cubicBezTo>
                  <a:pt x="4686" y="79"/>
                  <a:pt x="4697" y="14"/>
                  <a:pt x="4746" y="9"/>
                </a:cubicBezTo>
                <a:cubicBezTo>
                  <a:pt x="4817" y="0"/>
                  <a:pt x="4869" y="1"/>
                  <a:pt x="4932" y="1"/>
                </a:cubicBezTo>
              </a:path>
            </a:pathLst>
          </a:custGeom>
          <a:noFill/>
          <a:ln w="762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9789" name="Freeform 29"/>
          <p:cNvSpPr>
            <a:spLocks/>
          </p:cNvSpPr>
          <p:nvPr/>
        </p:nvSpPr>
        <p:spPr bwMode="auto">
          <a:xfrm>
            <a:off x="2405063" y="1919288"/>
            <a:ext cx="6397625" cy="2149475"/>
          </a:xfrm>
          <a:custGeom>
            <a:avLst/>
            <a:gdLst>
              <a:gd name="T0" fmla="*/ 0 w 4030"/>
              <a:gd name="T1" fmla="*/ 2147483647 h 1354"/>
              <a:gd name="T2" fmla="*/ 2147483647 w 4030"/>
              <a:gd name="T3" fmla="*/ 2147483647 h 1354"/>
              <a:gd name="T4" fmla="*/ 2147483647 w 4030"/>
              <a:gd name="T5" fmla="*/ 2147483647 h 1354"/>
              <a:gd name="T6" fmla="*/ 2147483647 w 4030"/>
              <a:gd name="T7" fmla="*/ 2147483647 h 1354"/>
              <a:gd name="T8" fmla="*/ 2147483647 w 4030"/>
              <a:gd name="T9" fmla="*/ 2147483647 h 1354"/>
              <a:gd name="T10" fmla="*/ 2147483647 w 4030"/>
              <a:gd name="T11" fmla="*/ 2147483647 h 1354"/>
              <a:gd name="T12" fmla="*/ 2147483647 w 4030"/>
              <a:gd name="T13" fmla="*/ 2147483647 h 1354"/>
              <a:gd name="T14" fmla="*/ 2147483647 w 4030"/>
              <a:gd name="T15" fmla="*/ 2147483647 h 1354"/>
              <a:gd name="T16" fmla="*/ 2147483647 w 4030"/>
              <a:gd name="T17" fmla="*/ 2147483647 h 1354"/>
              <a:gd name="T18" fmla="*/ 2147483647 w 4030"/>
              <a:gd name="T19" fmla="*/ 2147483647 h 1354"/>
              <a:gd name="T20" fmla="*/ 2147483647 w 4030"/>
              <a:gd name="T21" fmla="*/ 2147483647 h 1354"/>
              <a:gd name="T22" fmla="*/ 2147483647 w 4030"/>
              <a:gd name="T23" fmla="*/ 2147483647 h 1354"/>
              <a:gd name="T24" fmla="*/ 2147483647 w 4030"/>
              <a:gd name="T25" fmla="*/ 2147483647 h 1354"/>
              <a:gd name="T26" fmla="*/ 2147483647 w 4030"/>
              <a:gd name="T27" fmla="*/ 2147483647 h 1354"/>
              <a:gd name="T28" fmla="*/ 2147483647 w 4030"/>
              <a:gd name="T29" fmla="*/ 2147483647 h 1354"/>
              <a:gd name="T30" fmla="*/ 2147483647 w 4030"/>
              <a:gd name="T31" fmla="*/ 2147483647 h 1354"/>
              <a:gd name="T32" fmla="*/ 2147483647 w 4030"/>
              <a:gd name="T33" fmla="*/ 2147483647 h 1354"/>
              <a:gd name="T34" fmla="*/ 2147483647 w 4030"/>
              <a:gd name="T35" fmla="*/ 2147483647 h 1354"/>
              <a:gd name="T36" fmla="*/ 2147483647 w 4030"/>
              <a:gd name="T37" fmla="*/ 2147483647 h 1354"/>
              <a:gd name="T38" fmla="*/ 2147483647 w 4030"/>
              <a:gd name="T39" fmla="*/ 2147483647 h 1354"/>
              <a:gd name="T40" fmla="*/ 2147483647 w 4030"/>
              <a:gd name="T41" fmla="*/ 2147483647 h 1354"/>
              <a:gd name="T42" fmla="*/ 2147483647 w 4030"/>
              <a:gd name="T43" fmla="*/ 2147483647 h 1354"/>
              <a:gd name="T44" fmla="*/ 2147483647 w 4030"/>
              <a:gd name="T45" fmla="*/ 2147483647 h 1354"/>
              <a:gd name="T46" fmla="*/ 2147483647 w 4030"/>
              <a:gd name="T47" fmla="*/ 2147483647 h 1354"/>
              <a:gd name="T48" fmla="*/ 2147483647 w 4030"/>
              <a:gd name="T49" fmla="*/ 2147483647 h 1354"/>
              <a:gd name="T50" fmla="*/ 2147483647 w 4030"/>
              <a:gd name="T51" fmla="*/ 2147483647 h 1354"/>
              <a:gd name="T52" fmla="*/ 2147483647 w 4030"/>
              <a:gd name="T53" fmla="*/ 2147483647 h 1354"/>
              <a:gd name="T54" fmla="*/ 2147483647 w 4030"/>
              <a:gd name="T55" fmla="*/ 2147483647 h 1354"/>
              <a:gd name="T56" fmla="*/ 2147483647 w 4030"/>
              <a:gd name="T57" fmla="*/ 2147483647 h 1354"/>
              <a:gd name="T58" fmla="*/ 2147483647 w 4030"/>
              <a:gd name="T59" fmla="*/ 2147483647 h 13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4030"/>
              <a:gd name="T91" fmla="*/ 0 h 1354"/>
              <a:gd name="T92" fmla="*/ 4030 w 4030"/>
              <a:gd name="T93" fmla="*/ 1354 h 135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4030" h="1354">
                <a:moveTo>
                  <a:pt x="0" y="1354"/>
                </a:moveTo>
                <a:cubicBezTo>
                  <a:pt x="41" y="1325"/>
                  <a:pt x="44" y="1307"/>
                  <a:pt x="69" y="1268"/>
                </a:cubicBezTo>
                <a:cubicBezTo>
                  <a:pt x="79" y="1228"/>
                  <a:pt x="100" y="1193"/>
                  <a:pt x="124" y="1160"/>
                </a:cubicBezTo>
                <a:cubicBezTo>
                  <a:pt x="136" y="1113"/>
                  <a:pt x="155" y="1067"/>
                  <a:pt x="163" y="1020"/>
                </a:cubicBezTo>
                <a:cubicBezTo>
                  <a:pt x="164" y="1012"/>
                  <a:pt x="169" y="948"/>
                  <a:pt x="178" y="934"/>
                </a:cubicBezTo>
                <a:cubicBezTo>
                  <a:pt x="209" y="876"/>
                  <a:pt x="263" y="802"/>
                  <a:pt x="310" y="756"/>
                </a:cubicBezTo>
                <a:cubicBezTo>
                  <a:pt x="328" y="703"/>
                  <a:pt x="333" y="638"/>
                  <a:pt x="365" y="593"/>
                </a:cubicBezTo>
                <a:cubicBezTo>
                  <a:pt x="379" y="530"/>
                  <a:pt x="398" y="488"/>
                  <a:pt x="419" y="430"/>
                </a:cubicBezTo>
                <a:cubicBezTo>
                  <a:pt x="428" y="400"/>
                  <a:pt x="436" y="362"/>
                  <a:pt x="450" y="336"/>
                </a:cubicBezTo>
                <a:cubicBezTo>
                  <a:pt x="464" y="307"/>
                  <a:pt x="463" y="301"/>
                  <a:pt x="489" y="282"/>
                </a:cubicBezTo>
                <a:cubicBezTo>
                  <a:pt x="503" y="270"/>
                  <a:pt x="535" y="251"/>
                  <a:pt x="535" y="251"/>
                </a:cubicBezTo>
                <a:cubicBezTo>
                  <a:pt x="647" y="256"/>
                  <a:pt x="667" y="258"/>
                  <a:pt x="753" y="274"/>
                </a:cubicBezTo>
                <a:cubicBezTo>
                  <a:pt x="1083" y="267"/>
                  <a:pt x="1409" y="262"/>
                  <a:pt x="1739" y="274"/>
                </a:cubicBezTo>
                <a:cubicBezTo>
                  <a:pt x="1780" y="287"/>
                  <a:pt x="1815" y="318"/>
                  <a:pt x="1856" y="336"/>
                </a:cubicBezTo>
                <a:cubicBezTo>
                  <a:pt x="1902" y="356"/>
                  <a:pt x="1937" y="361"/>
                  <a:pt x="1988" y="368"/>
                </a:cubicBezTo>
                <a:cubicBezTo>
                  <a:pt x="2039" y="383"/>
                  <a:pt x="2093" y="369"/>
                  <a:pt x="2143" y="352"/>
                </a:cubicBezTo>
                <a:cubicBezTo>
                  <a:pt x="2275" y="359"/>
                  <a:pt x="2406" y="378"/>
                  <a:pt x="2539" y="391"/>
                </a:cubicBezTo>
                <a:cubicBezTo>
                  <a:pt x="2576" y="400"/>
                  <a:pt x="2611" y="407"/>
                  <a:pt x="2648" y="422"/>
                </a:cubicBezTo>
                <a:cubicBezTo>
                  <a:pt x="2830" y="376"/>
                  <a:pt x="2716" y="413"/>
                  <a:pt x="2889" y="336"/>
                </a:cubicBezTo>
                <a:cubicBezTo>
                  <a:pt x="2901" y="330"/>
                  <a:pt x="2915" y="327"/>
                  <a:pt x="2928" y="321"/>
                </a:cubicBezTo>
                <a:cubicBezTo>
                  <a:pt x="2941" y="314"/>
                  <a:pt x="2952" y="304"/>
                  <a:pt x="2966" y="298"/>
                </a:cubicBezTo>
                <a:cubicBezTo>
                  <a:pt x="2981" y="291"/>
                  <a:pt x="2997" y="287"/>
                  <a:pt x="3013" y="282"/>
                </a:cubicBezTo>
                <a:cubicBezTo>
                  <a:pt x="3020" y="279"/>
                  <a:pt x="3036" y="274"/>
                  <a:pt x="3036" y="274"/>
                </a:cubicBezTo>
                <a:cubicBezTo>
                  <a:pt x="3064" y="276"/>
                  <a:pt x="3093" y="276"/>
                  <a:pt x="3122" y="282"/>
                </a:cubicBezTo>
                <a:cubicBezTo>
                  <a:pt x="3137" y="284"/>
                  <a:pt x="3168" y="298"/>
                  <a:pt x="3168" y="298"/>
                </a:cubicBezTo>
                <a:cubicBezTo>
                  <a:pt x="3236" y="289"/>
                  <a:pt x="3298" y="285"/>
                  <a:pt x="3363" y="267"/>
                </a:cubicBezTo>
                <a:cubicBezTo>
                  <a:pt x="3435" y="276"/>
                  <a:pt x="3444" y="281"/>
                  <a:pt x="3526" y="274"/>
                </a:cubicBezTo>
                <a:cubicBezTo>
                  <a:pt x="3631" y="250"/>
                  <a:pt x="3609" y="134"/>
                  <a:pt x="3689" y="80"/>
                </a:cubicBezTo>
                <a:cubicBezTo>
                  <a:pt x="3692" y="77"/>
                  <a:pt x="3730" y="66"/>
                  <a:pt x="3735" y="65"/>
                </a:cubicBezTo>
                <a:cubicBezTo>
                  <a:pt x="3832" y="0"/>
                  <a:pt x="3914" y="41"/>
                  <a:pt x="4030" y="41"/>
                </a:cubicBezTo>
              </a:path>
            </a:pathLst>
          </a:custGeom>
          <a:noFill/>
          <a:ln w="76200">
            <a:solidFill>
              <a:srgbClr val="00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629790" name="Freeform 30"/>
          <p:cNvSpPr>
            <a:spLocks/>
          </p:cNvSpPr>
          <p:nvPr/>
        </p:nvSpPr>
        <p:spPr bwMode="auto">
          <a:xfrm>
            <a:off x="5029200" y="974725"/>
            <a:ext cx="3735388" cy="2736850"/>
          </a:xfrm>
          <a:custGeom>
            <a:avLst/>
            <a:gdLst>
              <a:gd name="T0" fmla="*/ 0 w 2353"/>
              <a:gd name="T1" fmla="*/ 2147483647 h 1724"/>
              <a:gd name="T2" fmla="*/ 2147483647 w 2353"/>
              <a:gd name="T3" fmla="*/ 2147483647 h 1724"/>
              <a:gd name="T4" fmla="*/ 2147483647 w 2353"/>
              <a:gd name="T5" fmla="*/ 2147483647 h 1724"/>
              <a:gd name="T6" fmla="*/ 2147483647 w 2353"/>
              <a:gd name="T7" fmla="*/ 2147483647 h 1724"/>
              <a:gd name="T8" fmla="*/ 2147483647 w 2353"/>
              <a:gd name="T9" fmla="*/ 2147483647 h 1724"/>
              <a:gd name="T10" fmla="*/ 2147483647 w 2353"/>
              <a:gd name="T11" fmla="*/ 2147483647 h 1724"/>
              <a:gd name="T12" fmla="*/ 2147483647 w 2353"/>
              <a:gd name="T13" fmla="*/ 2147483647 h 1724"/>
              <a:gd name="T14" fmla="*/ 2147483647 w 2353"/>
              <a:gd name="T15" fmla="*/ 2147483647 h 1724"/>
              <a:gd name="T16" fmla="*/ 2147483647 w 2353"/>
              <a:gd name="T17" fmla="*/ 2147483647 h 1724"/>
              <a:gd name="T18" fmla="*/ 2147483647 w 2353"/>
              <a:gd name="T19" fmla="*/ 2147483647 h 1724"/>
              <a:gd name="T20" fmla="*/ 2147483647 w 2353"/>
              <a:gd name="T21" fmla="*/ 2147483647 h 1724"/>
              <a:gd name="T22" fmla="*/ 2147483647 w 2353"/>
              <a:gd name="T23" fmla="*/ 2147483647 h 1724"/>
              <a:gd name="T24" fmla="*/ 2147483647 w 2353"/>
              <a:gd name="T25" fmla="*/ 2147483647 h 1724"/>
              <a:gd name="T26" fmla="*/ 2147483647 w 2353"/>
              <a:gd name="T27" fmla="*/ 2147483647 h 1724"/>
              <a:gd name="T28" fmla="*/ 2147483647 w 2353"/>
              <a:gd name="T29" fmla="*/ 2147483647 h 1724"/>
              <a:gd name="T30" fmla="*/ 2147483647 w 2353"/>
              <a:gd name="T31" fmla="*/ 2147483647 h 1724"/>
              <a:gd name="T32" fmla="*/ 2147483647 w 2353"/>
              <a:gd name="T33" fmla="*/ 2147483647 h 1724"/>
              <a:gd name="T34" fmla="*/ 2147483647 w 2353"/>
              <a:gd name="T35" fmla="*/ 0 h 1724"/>
              <a:gd name="T36" fmla="*/ 2147483647 w 2353"/>
              <a:gd name="T37" fmla="*/ 2147483647 h 1724"/>
              <a:gd name="T38" fmla="*/ 2147483647 w 2353"/>
              <a:gd name="T39" fmla="*/ 2147483647 h 1724"/>
              <a:gd name="T40" fmla="*/ 2147483647 w 2353"/>
              <a:gd name="T41" fmla="*/ 2147483647 h 1724"/>
              <a:gd name="T42" fmla="*/ 2147483647 w 2353"/>
              <a:gd name="T43" fmla="*/ 2147483647 h 1724"/>
              <a:gd name="T44" fmla="*/ 2147483647 w 2353"/>
              <a:gd name="T45" fmla="*/ 2147483647 h 1724"/>
              <a:gd name="T46" fmla="*/ 2147483647 w 2353"/>
              <a:gd name="T47" fmla="*/ 2147483647 h 1724"/>
              <a:gd name="T48" fmla="*/ 2147483647 w 2353"/>
              <a:gd name="T49" fmla="*/ 2147483647 h 1724"/>
              <a:gd name="T50" fmla="*/ 2147483647 w 2353"/>
              <a:gd name="T51" fmla="*/ 2147483647 h 1724"/>
              <a:gd name="T52" fmla="*/ 2147483647 w 2353"/>
              <a:gd name="T53" fmla="*/ 2147483647 h 1724"/>
              <a:gd name="T54" fmla="*/ 2147483647 w 2353"/>
              <a:gd name="T55" fmla="*/ 2147483647 h 1724"/>
              <a:gd name="T56" fmla="*/ 2147483647 w 2353"/>
              <a:gd name="T57" fmla="*/ 2147483647 h 1724"/>
              <a:gd name="T58" fmla="*/ 2147483647 w 2353"/>
              <a:gd name="T59" fmla="*/ 2147483647 h 1724"/>
              <a:gd name="T60" fmla="*/ 2147483647 w 2353"/>
              <a:gd name="T61" fmla="*/ 2147483647 h 1724"/>
              <a:gd name="T62" fmla="*/ 2147483647 w 2353"/>
              <a:gd name="T63" fmla="*/ 2147483647 h 1724"/>
              <a:gd name="T64" fmla="*/ 2147483647 w 2353"/>
              <a:gd name="T65" fmla="*/ 2147483647 h 1724"/>
              <a:gd name="T66" fmla="*/ 2147483647 w 2353"/>
              <a:gd name="T67" fmla="*/ 2147483647 h 172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2353"/>
              <a:gd name="T103" fmla="*/ 0 h 1724"/>
              <a:gd name="T104" fmla="*/ 2353 w 2353"/>
              <a:gd name="T105" fmla="*/ 1724 h 172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2353" h="1724">
                <a:moveTo>
                  <a:pt x="0" y="854"/>
                </a:moveTo>
                <a:cubicBezTo>
                  <a:pt x="99" y="833"/>
                  <a:pt x="50" y="840"/>
                  <a:pt x="147" y="831"/>
                </a:cubicBezTo>
                <a:cubicBezTo>
                  <a:pt x="210" y="809"/>
                  <a:pt x="261" y="791"/>
                  <a:pt x="303" y="737"/>
                </a:cubicBezTo>
                <a:cubicBezTo>
                  <a:pt x="318" y="684"/>
                  <a:pt x="296" y="748"/>
                  <a:pt x="334" y="683"/>
                </a:cubicBezTo>
                <a:cubicBezTo>
                  <a:pt x="337" y="676"/>
                  <a:pt x="336" y="666"/>
                  <a:pt x="341" y="660"/>
                </a:cubicBezTo>
                <a:cubicBezTo>
                  <a:pt x="354" y="642"/>
                  <a:pt x="388" y="613"/>
                  <a:pt x="388" y="613"/>
                </a:cubicBezTo>
                <a:cubicBezTo>
                  <a:pt x="418" y="526"/>
                  <a:pt x="505" y="544"/>
                  <a:pt x="567" y="504"/>
                </a:cubicBezTo>
                <a:cubicBezTo>
                  <a:pt x="583" y="493"/>
                  <a:pt x="595" y="475"/>
                  <a:pt x="613" y="466"/>
                </a:cubicBezTo>
                <a:cubicBezTo>
                  <a:pt x="640" y="450"/>
                  <a:pt x="682" y="442"/>
                  <a:pt x="714" y="434"/>
                </a:cubicBezTo>
                <a:cubicBezTo>
                  <a:pt x="767" y="398"/>
                  <a:pt x="765" y="407"/>
                  <a:pt x="823" y="388"/>
                </a:cubicBezTo>
                <a:cubicBezTo>
                  <a:pt x="848" y="362"/>
                  <a:pt x="873" y="353"/>
                  <a:pt x="901" y="333"/>
                </a:cubicBezTo>
                <a:cubicBezTo>
                  <a:pt x="912" y="324"/>
                  <a:pt x="920" y="311"/>
                  <a:pt x="932" y="302"/>
                </a:cubicBezTo>
                <a:cubicBezTo>
                  <a:pt x="941" y="293"/>
                  <a:pt x="952" y="286"/>
                  <a:pt x="963" y="279"/>
                </a:cubicBezTo>
                <a:cubicBezTo>
                  <a:pt x="1037" y="152"/>
                  <a:pt x="1177" y="67"/>
                  <a:pt x="1320" y="46"/>
                </a:cubicBezTo>
                <a:cubicBezTo>
                  <a:pt x="1337" y="39"/>
                  <a:pt x="1356" y="38"/>
                  <a:pt x="1374" y="31"/>
                </a:cubicBezTo>
                <a:cubicBezTo>
                  <a:pt x="1382" y="27"/>
                  <a:pt x="1389" y="19"/>
                  <a:pt x="1398" y="15"/>
                </a:cubicBezTo>
                <a:cubicBezTo>
                  <a:pt x="1405" y="11"/>
                  <a:pt x="1413" y="9"/>
                  <a:pt x="1421" y="7"/>
                </a:cubicBezTo>
                <a:cubicBezTo>
                  <a:pt x="1540" y="14"/>
                  <a:pt x="1533" y="13"/>
                  <a:pt x="1623" y="0"/>
                </a:cubicBezTo>
                <a:cubicBezTo>
                  <a:pt x="1658" y="8"/>
                  <a:pt x="1671" y="7"/>
                  <a:pt x="1693" y="38"/>
                </a:cubicBezTo>
                <a:cubicBezTo>
                  <a:pt x="1704" y="92"/>
                  <a:pt x="1705" y="147"/>
                  <a:pt x="1716" y="201"/>
                </a:cubicBezTo>
                <a:cubicBezTo>
                  <a:pt x="1724" y="244"/>
                  <a:pt x="1748" y="277"/>
                  <a:pt x="1763" y="318"/>
                </a:cubicBezTo>
                <a:cubicBezTo>
                  <a:pt x="1768" y="376"/>
                  <a:pt x="1758" y="408"/>
                  <a:pt x="1817" y="388"/>
                </a:cubicBezTo>
                <a:cubicBezTo>
                  <a:pt x="1830" y="349"/>
                  <a:pt x="1830" y="323"/>
                  <a:pt x="1871" y="310"/>
                </a:cubicBezTo>
                <a:cubicBezTo>
                  <a:pt x="1881" y="312"/>
                  <a:pt x="1895" y="310"/>
                  <a:pt x="1903" y="318"/>
                </a:cubicBezTo>
                <a:cubicBezTo>
                  <a:pt x="1910" y="325"/>
                  <a:pt x="1908" y="338"/>
                  <a:pt x="1910" y="349"/>
                </a:cubicBezTo>
                <a:cubicBezTo>
                  <a:pt x="1926" y="472"/>
                  <a:pt x="1925" y="487"/>
                  <a:pt x="1934" y="605"/>
                </a:cubicBezTo>
                <a:cubicBezTo>
                  <a:pt x="1936" y="755"/>
                  <a:pt x="1936" y="905"/>
                  <a:pt x="1941" y="1056"/>
                </a:cubicBezTo>
                <a:cubicBezTo>
                  <a:pt x="1941" y="1084"/>
                  <a:pt x="1947" y="1112"/>
                  <a:pt x="1949" y="1141"/>
                </a:cubicBezTo>
                <a:cubicBezTo>
                  <a:pt x="1955" y="1275"/>
                  <a:pt x="1959" y="1410"/>
                  <a:pt x="1965" y="1545"/>
                </a:cubicBezTo>
                <a:cubicBezTo>
                  <a:pt x="1965" y="1556"/>
                  <a:pt x="1975" y="1565"/>
                  <a:pt x="1980" y="1576"/>
                </a:cubicBezTo>
                <a:cubicBezTo>
                  <a:pt x="1990" y="1603"/>
                  <a:pt x="1985" y="1637"/>
                  <a:pt x="2003" y="1662"/>
                </a:cubicBezTo>
                <a:cubicBezTo>
                  <a:pt x="2024" y="1692"/>
                  <a:pt x="2109" y="1710"/>
                  <a:pt x="2143" y="1724"/>
                </a:cubicBezTo>
                <a:cubicBezTo>
                  <a:pt x="2211" y="1716"/>
                  <a:pt x="2216" y="1719"/>
                  <a:pt x="2260" y="1677"/>
                </a:cubicBezTo>
                <a:cubicBezTo>
                  <a:pt x="2288" y="1681"/>
                  <a:pt x="2323" y="1693"/>
                  <a:pt x="2353" y="1693"/>
                </a:cubicBezTo>
              </a:path>
            </a:pathLst>
          </a:custGeom>
          <a:noFill/>
          <a:ln w="76200">
            <a:solidFill>
              <a:srgbClr val="FF8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1163292" name="Text Box 31"/>
          <p:cNvSpPr txBox="1">
            <a:spLocks noChangeArrowheads="1"/>
          </p:cNvSpPr>
          <p:nvPr/>
        </p:nvSpPr>
        <p:spPr bwMode="auto">
          <a:xfrm>
            <a:off x="1090613" y="5348288"/>
            <a:ext cx="1271587"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FFFF00"/>
                </a:solidFill>
              </a:rPr>
              <a:t>Premil</a:t>
            </a:r>
          </a:p>
        </p:txBody>
      </p:sp>
      <p:sp>
        <p:nvSpPr>
          <p:cNvPr id="1163293" name="Text Box 32"/>
          <p:cNvSpPr txBox="1">
            <a:spLocks noChangeArrowheads="1"/>
          </p:cNvSpPr>
          <p:nvPr/>
        </p:nvSpPr>
        <p:spPr bwMode="auto">
          <a:xfrm>
            <a:off x="3135313" y="5334000"/>
            <a:ext cx="9540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00FFFF"/>
                </a:solidFill>
              </a:rPr>
              <a:t>Amil</a:t>
            </a:r>
            <a:endParaRPr lang="en-US" sz="2800" b="1">
              <a:solidFill>
                <a:srgbClr val="FFFF00"/>
              </a:solidFill>
            </a:endParaRPr>
          </a:p>
        </p:txBody>
      </p:sp>
      <p:sp>
        <p:nvSpPr>
          <p:cNvPr id="1163294" name="Text Box 33"/>
          <p:cNvSpPr txBox="1">
            <a:spLocks noChangeArrowheads="1"/>
          </p:cNvSpPr>
          <p:nvPr/>
        </p:nvSpPr>
        <p:spPr bwMode="auto">
          <a:xfrm>
            <a:off x="5181600" y="5334000"/>
            <a:ext cx="1468438"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800" b="1">
                <a:solidFill>
                  <a:srgbClr val="FF8000"/>
                </a:solidFill>
              </a:rPr>
              <a:t>Postmil</a:t>
            </a:r>
            <a:endParaRPr lang="en-US" sz="28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29788"/>
                                        </p:tgtEl>
                                        <p:attrNameLst>
                                          <p:attrName>style.visibility</p:attrName>
                                        </p:attrNameLst>
                                      </p:cBhvr>
                                      <p:to>
                                        <p:strVal val="visible"/>
                                      </p:to>
                                    </p:set>
                                    <p:animEffect transition="in" filter="wipe(left)">
                                      <p:cBhvr>
                                        <p:cTn id="7" dur="5000"/>
                                        <p:tgtEl>
                                          <p:spTgt spid="62978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29789"/>
                                        </p:tgtEl>
                                        <p:attrNameLst>
                                          <p:attrName>style.visibility</p:attrName>
                                        </p:attrNameLst>
                                      </p:cBhvr>
                                      <p:to>
                                        <p:strVal val="visible"/>
                                      </p:to>
                                    </p:set>
                                    <p:animEffect transition="in" filter="wipe(left)">
                                      <p:cBhvr>
                                        <p:cTn id="12" dur="5000"/>
                                        <p:tgtEl>
                                          <p:spTgt spid="62978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29790"/>
                                        </p:tgtEl>
                                        <p:attrNameLst>
                                          <p:attrName>style.visibility</p:attrName>
                                        </p:attrNameLst>
                                      </p:cBhvr>
                                      <p:to>
                                        <p:strVal val="visible"/>
                                      </p:to>
                                    </p:set>
                                    <p:animEffect transition="in" filter="wipe(left)">
                                      <p:cBhvr>
                                        <p:cTn id="17" dur="5000"/>
                                        <p:tgtEl>
                                          <p:spTgt spid="6297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9788" grpId="0" animBg="1"/>
      <p:bldP spid="629789" grpId="0" animBg="1"/>
      <p:bldP spid="629790"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chemeClr val="accent1"/>
            </a:gs>
            <a:gs pos="100000">
              <a:schemeClr val="accent1">
                <a:gamma/>
                <a:shade val="46275"/>
                <a:invGamma/>
              </a:schemeClr>
            </a:gs>
          </a:gsLst>
          <a:path path="shape">
            <a:fillToRect l="50000" t="50000" r="50000" b="50000"/>
          </a:path>
        </a:gradFill>
        <a:effectLst/>
      </p:bgPr>
    </p:bg>
    <p:spTree>
      <p:nvGrpSpPr>
        <p:cNvPr id="1" name=""/>
        <p:cNvGrpSpPr/>
        <p:nvPr/>
      </p:nvGrpSpPr>
      <p:grpSpPr>
        <a:xfrm>
          <a:off x="0" y="0"/>
          <a:ext cx="0" cy="0"/>
          <a:chOff x="0" y="0"/>
          <a:chExt cx="0" cy="0"/>
        </a:xfrm>
      </p:grpSpPr>
      <p:sp>
        <p:nvSpPr>
          <p:cNvPr id="631810"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1811"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1812"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1813" name="Text Box 5"/>
          <p:cNvSpPr txBox="1">
            <a:spLocks noChangeArrowheads="1"/>
          </p:cNvSpPr>
          <p:nvPr/>
        </p:nvSpPr>
        <p:spPr bwMode="auto">
          <a:xfrm rot="-5400000">
            <a:off x="-683418" y="3717131"/>
            <a:ext cx="31353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chemeClr val="bg1"/>
                </a:solidFill>
                <a:latin typeface="Times New Roman" charset="0"/>
              </a:rPr>
              <a:t>Church Age</a:t>
            </a:r>
            <a:endParaRPr lang="en-US" sz="4000">
              <a:solidFill>
                <a:schemeClr val="bg1"/>
              </a:solidFill>
              <a:latin typeface="Times New Roman" charset="0"/>
            </a:endParaRPr>
          </a:p>
        </p:txBody>
      </p:sp>
      <p:sp>
        <p:nvSpPr>
          <p:cNvPr id="631814" name="Text Box 6"/>
          <p:cNvSpPr txBox="1">
            <a:spLocks noChangeArrowheads="1"/>
          </p:cNvSpPr>
          <p:nvPr/>
        </p:nvSpPr>
        <p:spPr bwMode="auto">
          <a:xfrm rot="5400000" flipH="1">
            <a:off x="5850732" y="3869531"/>
            <a:ext cx="4951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FFCC00"/>
                </a:solidFill>
                <a:latin typeface="Times New Roman" charset="0"/>
              </a:rPr>
              <a:t>Eternal Kingdom</a:t>
            </a:r>
            <a:endParaRPr lang="en-US" sz="4000">
              <a:solidFill>
                <a:srgbClr val="FFCC00"/>
              </a:solidFill>
              <a:latin typeface="Times New Roman" charset="0"/>
            </a:endParaRPr>
          </a:p>
        </p:txBody>
      </p:sp>
      <p:sp>
        <p:nvSpPr>
          <p:cNvPr id="631815" name="Text Box 7"/>
          <p:cNvSpPr txBox="1">
            <a:spLocks noChangeArrowheads="1"/>
          </p:cNvSpPr>
          <p:nvPr/>
        </p:nvSpPr>
        <p:spPr bwMode="auto">
          <a:xfrm>
            <a:off x="6019800" y="1295400"/>
            <a:ext cx="205740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00CCFF"/>
                </a:solidFill>
                <a:latin typeface="Times New Roman" charset="0"/>
              </a:rPr>
              <a:t>Second Coming</a:t>
            </a:r>
            <a:endParaRPr lang="en-US" sz="4000">
              <a:latin typeface="Times New Roman" charset="0"/>
            </a:endParaRPr>
          </a:p>
        </p:txBody>
      </p:sp>
      <p:sp>
        <p:nvSpPr>
          <p:cNvPr id="631816" name="Text Box 8"/>
          <p:cNvSpPr txBox="1">
            <a:spLocks noChangeArrowheads="1"/>
          </p:cNvSpPr>
          <p:nvPr/>
        </p:nvSpPr>
        <p:spPr bwMode="auto">
          <a:xfrm>
            <a:off x="1828800" y="2971800"/>
            <a:ext cx="3733800" cy="1858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80000"/>
              </a:lnSpc>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Spiritual reign of Christ</a:t>
            </a:r>
          </a:p>
          <a:p>
            <a:pPr algn="ctr" eaLnBrk="0" hangingPunct="0">
              <a:lnSpc>
                <a:spcPct val="80000"/>
              </a:lnSpc>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Tribulations</a:t>
            </a:r>
          </a:p>
        </p:txBody>
      </p:sp>
      <p:sp>
        <p:nvSpPr>
          <p:cNvPr id="631817" name="Rectangle 9"/>
          <p:cNvSpPr>
            <a:spLocks noChangeArrowheads="1"/>
          </p:cNvSpPr>
          <p:nvPr/>
        </p:nvSpPr>
        <p:spPr bwMode="auto">
          <a:xfrm>
            <a:off x="533400" y="2286000"/>
            <a:ext cx="5410200" cy="3657600"/>
          </a:xfrm>
          <a:prstGeom prst="rect">
            <a:avLst/>
          </a:prstGeom>
          <a:noFill/>
          <a:ln w="38100">
            <a:solidFill>
              <a:schemeClr val="accent1"/>
            </a:solidFill>
            <a:miter lim="800000"/>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1818" name="Text Box 10"/>
          <p:cNvSpPr txBox="1">
            <a:spLocks noChangeArrowheads="1"/>
          </p:cNvSpPr>
          <p:nvPr/>
        </p:nvSpPr>
        <p:spPr bwMode="auto">
          <a:xfrm rot="5381629">
            <a:off x="5875338" y="5097462"/>
            <a:ext cx="25146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4000" b="1">
                <a:solidFill>
                  <a:srgbClr val="FF0066"/>
                </a:solidFill>
                <a:latin typeface="Times New Roman" charset="0"/>
              </a:rPr>
              <a:t>Judgment</a:t>
            </a:r>
            <a:endParaRPr lang="en-US" sz="4000" b="1">
              <a:latin typeface="Times New Roman" charset="0"/>
            </a:endParaRPr>
          </a:p>
        </p:txBody>
      </p:sp>
      <p:sp>
        <p:nvSpPr>
          <p:cNvPr id="631819" name="Rectangle 11"/>
          <p:cNvSpPr>
            <a:spLocks noGrp="1" noChangeArrowheads="1"/>
          </p:cNvSpPr>
          <p:nvPr>
            <p:ph type="title" idx="4294967295"/>
          </p:nvPr>
        </p:nvSpPr>
        <p:spPr>
          <a:xfrm>
            <a:off x="685800" y="45720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atin typeface="Times New Roman" pitchFamily="-105" charset="0"/>
              </a:rPr>
              <a:t>Amillennialism</a:t>
            </a:r>
          </a:p>
        </p:txBody>
      </p:sp>
      <p:sp>
        <p:nvSpPr>
          <p:cNvPr id="1165324" name="Text Box 12"/>
          <p:cNvSpPr txBox="1">
            <a:spLocks noChangeArrowheads="1"/>
          </p:cNvSpPr>
          <p:nvPr/>
        </p:nvSpPr>
        <p:spPr bwMode="auto">
          <a:xfrm>
            <a:off x="8428038" y="95250"/>
            <a:ext cx="5524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omic Sans MS" charset="0"/>
              </a:rPr>
              <a:t>27</a:t>
            </a:r>
            <a:endParaRPr lang="en-US" b="1">
              <a:latin typeface="Comic Sans MS"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2000"/>
                                  </p:stCondLst>
                                  <p:childTnLst>
                                    <p:set>
                                      <p:cBhvr>
                                        <p:cTn id="6" dur="1" fill="hold">
                                          <p:stCondLst>
                                            <p:cond delay="0"/>
                                          </p:stCondLst>
                                        </p:cTn>
                                        <p:tgtEl>
                                          <p:spTgt spid="631813"/>
                                        </p:tgtEl>
                                        <p:attrNameLst>
                                          <p:attrName>style.visibility</p:attrName>
                                        </p:attrNameLst>
                                      </p:cBhvr>
                                      <p:to>
                                        <p:strVal val="visible"/>
                                      </p:to>
                                    </p:set>
                                    <p:anim calcmode="lin" valueType="num">
                                      <p:cBhvr additive="base">
                                        <p:cTn id="7" dur="500" fill="hold"/>
                                        <p:tgtEl>
                                          <p:spTgt spid="631813"/>
                                        </p:tgtEl>
                                        <p:attrNameLst>
                                          <p:attrName>ppt_x</p:attrName>
                                        </p:attrNameLst>
                                      </p:cBhvr>
                                      <p:tavLst>
                                        <p:tav tm="0">
                                          <p:val>
                                            <p:strVal val="0-#ppt_w/2"/>
                                          </p:val>
                                        </p:tav>
                                        <p:tav tm="100000">
                                          <p:val>
                                            <p:strVal val="#ppt_x"/>
                                          </p:val>
                                        </p:tav>
                                      </p:tavLst>
                                    </p:anim>
                                    <p:anim calcmode="lin" valueType="num">
                                      <p:cBhvr additive="base">
                                        <p:cTn id="8" dur="500" fill="hold"/>
                                        <p:tgtEl>
                                          <p:spTgt spid="63181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p:cTn id="11" dur="1" fill="hold">
                                          <p:stCondLst>
                                            <p:cond delay="0"/>
                                          </p:stCondLst>
                                        </p:cTn>
                                        <p:tgtEl>
                                          <p:spTgt spid="631817"/>
                                        </p:tgtEl>
                                        <p:attrNameLst>
                                          <p:attrName>style.visibility</p:attrName>
                                        </p:attrNameLst>
                                      </p:cBhvr>
                                      <p:to>
                                        <p:strVal val="visible"/>
                                      </p:to>
                                    </p:set>
                                    <p:anim calcmode="lin" valueType="num">
                                      <p:cBhvr additive="base">
                                        <p:cTn id="12" dur="500" fill="hold"/>
                                        <p:tgtEl>
                                          <p:spTgt spid="631817"/>
                                        </p:tgtEl>
                                        <p:attrNameLst>
                                          <p:attrName>ppt_x</p:attrName>
                                        </p:attrNameLst>
                                      </p:cBhvr>
                                      <p:tavLst>
                                        <p:tav tm="0">
                                          <p:val>
                                            <p:strVal val="0-#ppt_w/2"/>
                                          </p:val>
                                        </p:tav>
                                        <p:tav tm="100000">
                                          <p:val>
                                            <p:strVal val="#ppt_x"/>
                                          </p:val>
                                        </p:tav>
                                      </p:tavLst>
                                    </p:anim>
                                    <p:anim calcmode="lin" valueType="num">
                                      <p:cBhvr additive="base">
                                        <p:cTn id="13" dur="500" fill="hold"/>
                                        <p:tgtEl>
                                          <p:spTgt spid="631817"/>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1000"/>
                                  </p:stCondLst>
                                  <p:childTnLst>
                                    <p:set>
                                      <p:cBhvr>
                                        <p:cTn id="16" dur="1" fill="hold">
                                          <p:stCondLst>
                                            <p:cond delay="0"/>
                                          </p:stCondLst>
                                        </p:cTn>
                                        <p:tgtEl>
                                          <p:spTgt spid="631811"/>
                                        </p:tgtEl>
                                        <p:attrNameLst>
                                          <p:attrName>style.visibility</p:attrName>
                                        </p:attrNameLst>
                                      </p:cBhvr>
                                      <p:to>
                                        <p:strVal val="visible"/>
                                      </p:to>
                                    </p:set>
                                    <p:animEffect transition="in" filter="wipe(left)">
                                      <p:cBhvr>
                                        <p:cTn id="17" dur="500"/>
                                        <p:tgtEl>
                                          <p:spTgt spid="631811"/>
                                        </p:tgtEl>
                                      </p:cBhvr>
                                    </p:animEffect>
                                  </p:childTnLst>
                                </p:cTn>
                              </p:par>
                            </p:childTnLst>
                          </p:cTn>
                        </p:par>
                        <p:par>
                          <p:cTn id="18" fill="hold" nodeType="afterGroup">
                            <p:stCondLst>
                              <p:cond delay="4500"/>
                            </p:stCondLst>
                            <p:childTnLst>
                              <p:par>
                                <p:cTn id="19" presetID="17" presetClass="entr" presetSubtype="8" fill="hold" grpId="0" nodeType="afterEffect">
                                  <p:stCondLst>
                                    <p:cond delay="2000"/>
                                  </p:stCondLst>
                                  <p:childTnLst>
                                    <p:set>
                                      <p:cBhvr>
                                        <p:cTn id="20" dur="1" fill="hold">
                                          <p:stCondLst>
                                            <p:cond delay="0"/>
                                          </p:stCondLst>
                                        </p:cTn>
                                        <p:tgtEl>
                                          <p:spTgt spid="631816"/>
                                        </p:tgtEl>
                                        <p:attrNameLst>
                                          <p:attrName>style.visibility</p:attrName>
                                        </p:attrNameLst>
                                      </p:cBhvr>
                                      <p:to>
                                        <p:strVal val="visible"/>
                                      </p:to>
                                    </p:set>
                                    <p:anim calcmode="lin" valueType="num">
                                      <p:cBhvr>
                                        <p:cTn id="21" dur="500" fill="hold"/>
                                        <p:tgtEl>
                                          <p:spTgt spid="631816"/>
                                        </p:tgtEl>
                                        <p:attrNameLst>
                                          <p:attrName>ppt_x</p:attrName>
                                        </p:attrNameLst>
                                      </p:cBhvr>
                                      <p:tavLst>
                                        <p:tav tm="0">
                                          <p:val>
                                            <p:strVal val="#ppt_x-#ppt_w/2"/>
                                          </p:val>
                                        </p:tav>
                                        <p:tav tm="100000">
                                          <p:val>
                                            <p:strVal val="#ppt_x"/>
                                          </p:val>
                                        </p:tav>
                                      </p:tavLst>
                                    </p:anim>
                                    <p:anim calcmode="lin" valueType="num">
                                      <p:cBhvr>
                                        <p:cTn id="22" dur="500" fill="hold"/>
                                        <p:tgtEl>
                                          <p:spTgt spid="631816"/>
                                        </p:tgtEl>
                                        <p:attrNameLst>
                                          <p:attrName>ppt_y</p:attrName>
                                        </p:attrNameLst>
                                      </p:cBhvr>
                                      <p:tavLst>
                                        <p:tav tm="0">
                                          <p:val>
                                            <p:strVal val="#ppt_y"/>
                                          </p:val>
                                        </p:tav>
                                        <p:tav tm="100000">
                                          <p:val>
                                            <p:strVal val="#ppt_y"/>
                                          </p:val>
                                        </p:tav>
                                      </p:tavLst>
                                    </p:anim>
                                    <p:anim calcmode="lin" valueType="num">
                                      <p:cBhvr>
                                        <p:cTn id="23" dur="500" fill="hold"/>
                                        <p:tgtEl>
                                          <p:spTgt spid="631816"/>
                                        </p:tgtEl>
                                        <p:attrNameLst>
                                          <p:attrName>ppt_w</p:attrName>
                                        </p:attrNameLst>
                                      </p:cBhvr>
                                      <p:tavLst>
                                        <p:tav tm="0">
                                          <p:val>
                                            <p:fltVal val="0"/>
                                          </p:val>
                                        </p:tav>
                                        <p:tav tm="100000">
                                          <p:val>
                                            <p:strVal val="#ppt_w"/>
                                          </p:val>
                                        </p:tav>
                                      </p:tavLst>
                                    </p:anim>
                                    <p:anim calcmode="lin" valueType="num">
                                      <p:cBhvr>
                                        <p:cTn id="24" dur="500" fill="hold"/>
                                        <p:tgtEl>
                                          <p:spTgt spid="631816"/>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7000"/>
                            </p:stCondLst>
                            <p:childTnLst>
                              <p:par>
                                <p:cTn id="26" presetID="2" presetClass="entr" presetSubtype="1" fill="hold" grpId="0" nodeType="afterEffect">
                                  <p:stCondLst>
                                    <p:cond delay="5000"/>
                                  </p:stCondLst>
                                  <p:childTnLst>
                                    <p:set>
                                      <p:cBhvr>
                                        <p:cTn id="27" dur="1" fill="hold">
                                          <p:stCondLst>
                                            <p:cond delay="0"/>
                                          </p:stCondLst>
                                        </p:cTn>
                                        <p:tgtEl>
                                          <p:spTgt spid="631815"/>
                                        </p:tgtEl>
                                        <p:attrNameLst>
                                          <p:attrName>style.visibility</p:attrName>
                                        </p:attrNameLst>
                                      </p:cBhvr>
                                      <p:to>
                                        <p:strVal val="visible"/>
                                      </p:to>
                                    </p:set>
                                    <p:anim calcmode="lin" valueType="num">
                                      <p:cBhvr additive="base">
                                        <p:cTn id="28" dur="500" fill="hold"/>
                                        <p:tgtEl>
                                          <p:spTgt spid="631815"/>
                                        </p:tgtEl>
                                        <p:attrNameLst>
                                          <p:attrName>ppt_x</p:attrName>
                                        </p:attrNameLst>
                                      </p:cBhvr>
                                      <p:tavLst>
                                        <p:tav tm="0">
                                          <p:val>
                                            <p:strVal val="#ppt_x"/>
                                          </p:val>
                                        </p:tav>
                                        <p:tav tm="100000">
                                          <p:val>
                                            <p:strVal val="#ppt_x"/>
                                          </p:val>
                                        </p:tav>
                                      </p:tavLst>
                                    </p:anim>
                                    <p:anim calcmode="lin" valueType="num">
                                      <p:cBhvr additive="base">
                                        <p:cTn id="29" dur="500" fill="hold"/>
                                        <p:tgtEl>
                                          <p:spTgt spid="631815"/>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631812"/>
                                        </p:tgtEl>
                                        <p:attrNameLst>
                                          <p:attrName>style.visibility</p:attrName>
                                        </p:attrNameLst>
                                      </p:cBhvr>
                                      <p:to>
                                        <p:strVal val="visible"/>
                                      </p:to>
                                    </p:set>
                                    <p:anim calcmode="lin" valueType="num">
                                      <p:cBhvr additive="base">
                                        <p:cTn id="33" dur="500" fill="hold"/>
                                        <p:tgtEl>
                                          <p:spTgt spid="631812"/>
                                        </p:tgtEl>
                                        <p:attrNameLst>
                                          <p:attrName>ppt_x</p:attrName>
                                        </p:attrNameLst>
                                      </p:cBhvr>
                                      <p:tavLst>
                                        <p:tav tm="0">
                                          <p:val>
                                            <p:strVal val="#ppt_x"/>
                                          </p:val>
                                        </p:tav>
                                        <p:tav tm="100000">
                                          <p:val>
                                            <p:strVal val="#ppt_x"/>
                                          </p:val>
                                        </p:tav>
                                      </p:tavLst>
                                    </p:anim>
                                    <p:anim calcmode="lin" valueType="num">
                                      <p:cBhvr additive="base">
                                        <p:cTn id="34" dur="500" fill="hold"/>
                                        <p:tgtEl>
                                          <p:spTgt spid="631812"/>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1000"/>
                                  </p:stCondLst>
                                  <p:childTnLst>
                                    <p:set>
                                      <p:cBhvr>
                                        <p:cTn id="37" dur="1" fill="hold">
                                          <p:stCondLst>
                                            <p:cond delay="0"/>
                                          </p:stCondLst>
                                        </p:cTn>
                                        <p:tgtEl>
                                          <p:spTgt spid="631818"/>
                                        </p:tgtEl>
                                        <p:attrNameLst>
                                          <p:attrName>style.visibility</p:attrName>
                                        </p:attrNameLst>
                                      </p:cBhvr>
                                      <p:to>
                                        <p:strVal val="visible"/>
                                      </p:to>
                                    </p:set>
                                    <p:anim calcmode="lin" valueType="num">
                                      <p:cBhvr additive="base">
                                        <p:cTn id="38" dur="500" fill="hold"/>
                                        <p:tgtEl>
                                          <p:spTgt spid="631818"/>
                                        </p:tgtEl>
                                        <p:attrNameLst>
                                          <p:attrName>ppt_x</p:attrName>
                                        </p:attrNameLst>
                                      </p:cBhvr>
                                      <p:tavLst>
                                        <p:tav tm="0">
                                          <p:val>
                                            <p:strVal val="#ppt_x"/>
                                          </p:val>
                                        </p:tav>
                                        <p:tav tm="100000">
                                          <p:val>
                                            <p:strVal val="#ppt_x"/>
                                          </p:val>
                                        </p:tav>
                                      </p:tavLst>
                                    </p:anim>
                                    <p:anim calcmode="lin" valueType="num">
                                      <p:cBhvr additive="base">
                                        <p:cTn id="39" dur="500" fill="hold"/>
                                        <p:tgtEl>
                                          <p:spTgt spid="631818"/>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4500"/>
                            </p:stCondLst>
                            <p:childTnLst>
                              <p:par>
                                <p:cTn id="41" presetID="2" presetClass="entr" presetSubtype="2" fill="hold" grpId="0" nodeType="afterEffect">
                                  <p:stCondLst>
                                    <p:cond delay="1000"/>
                                  </p:stCondLst>
                                  <p:childTnLst>
                                    <p:set>
                                      <p:cBhvr>
                                        <p:cTn id="42" dur="1" fill="hold">
                                          <p:stCondLst>
                                            <p:cond delay="0"/>
                                          </p:stCondLst>
                                        </p:cTn>
                                        <p:tgtEl>
                                          <p:spTgt spid="631814"/>
                                        </p:tgtEl>
                                        <p:attrNameLst>
                                          <p:attrName>style.visibility</p:attrName>
                                        </p:attrNameLst>
                                      </p:cBhvr>
                                      <p:to>
                                        <p:strVal val="visible"/>
                                      </p:to>
                                    </p:set>
                                    <p:anim calcmode="lin" valueType="num">
                                      <p:cBhvr additive="base">
                                        <p:cTn id="43" dur="500" fill="hold"/>
                                        <p:tgtEl>
                                          <p:spTgt spid="631814"/>
                                        </p:tgtEl>
                                        <p:attrNameLst>
                                          <p:attrName>ppt_x</p:attrName>
                                        </p:attrNameLst>
                                      </p:cBhvr>
                                      <p:tavLst>
                                        <p:tav tm="0">
                                          <p:val>
                                            <p:strVal val="1+#ppt_w/2"/>
                                          </p:val>
                                        </p:tav>
                                        <p:tav tm="100000">
                                          <p:val>
                                            <p:strVal val="#ppt_x"/>
                                          </p:val>
                                        </p:tav>
                                      </p:tavLst>
                                    </p:anim>
                                    <p:anim calcmode="lin" valueType="num">
                                      <p:cBhvr additive="base">
                                        <p:cTn id="44" dur="500" fill="hold"/>
                                        <p:tgtEl>
                                          <p:spTgt spid="6318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1813" grpId="0" autoUpdateAnimBg="0"/>
      <p:bldP spid="631814" grpId="0" autoUpdateAnimBg="0"/>
      <p:bldP spid="631815" grpId="0" autoUpdateAnimBg="0"/>
      <p:bldP spid="631816" grpId="0" autoUpdateAnimBg="0"/>
      <p:bldP spid="631817" grpId="0" animBg="1"/>
      <p:bldP spid="631818" grpId="0"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33858" name="Rectangle 2"/>
          <p:cNvSpPr>
            <a:spLocks noChangeArrowheads="1"/>
          </p:cNvSpPr>
          <p:nvPr/>
        </p:nvSpPr>
        <p:spPr bwMode="auto">
          <a:xfrm>
            <a:off x="0" y="0"/>
            <a:ext cx="9144000" cy="6858000"/>
          </a:xfrm>
          <a:prstGeom prst="rect">
            <a:avLst/>
          </a:prstGeom>
          <a:gradFill rotWithShape="0">
            <a:gsLst>
              <a:gs pos="0">
                <a:srgbClr val="2E5C2D"/>
              </a:gs>
              <a:gs pos="100000">
                <a:srgbClr val="2E5C2D">
                  <a:gamma/>
                  <a:shade val="52941"/>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3859" name="Line 3"/>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3860" name="Line 4"/>
          <p:cNvSpPr>
            <a:spLocks noChangeShapeType="1"/>
          </p:cNvSpPr>
          <p:nvPr/>
        </p:nvSpPr>
        <p:spPr bwMode="auto">
          <a:xfrm>
            <a:off x="71262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3861" name="Text Box 5"/>
          <p:cNvSpPr txBox="1">
            <a:spLocks noChangeArrowheads="1"/>
          </p:cNvSpPr>
          <p:nvPr/>
        </p:nvSpPr>
        <p:spPr bwMode="auto">
          <a:xfrm rot="-5400000">
            <a:off x="-680243" y="3720306"/>
            <a:ext cx="312896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chemeClr val="bg1"/>
                </a:solidFill>
                <a:latin typeface="Times New Roman" charset="0"/>
              </a:rPr>
              <a:t>Church Age</a:t>
            </a:r>
            <a:endParaRPr lang="en-US" sz="4000">
              <a:solidFill>
                <a:schemeClr val="bg1"/>
              </a:solidFill>
              <a:latin typeface="Times New Roman" charset="0"/>
            </a:endParaRPr>
          </a:p>
        </p:txBody>
      </p:sp>
      <p:sp>
        <p:nvSpPr>
          <p:cNvPr id="633862" name="Text Box 6"/>
          <p:cNvSpPr txBox="1">
            <a:spLocks noChangeArrowheads="1"/>
          </p:cNvSpPr>
          <p:nvPr/>
        </p:nvSpPr>
        <p:spPr bwMode="auto">
          <a:xfrm>
            <a:off x="6019800" y="1295400"/>
            <a:ext cx="205740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00CCFF"/>
                </a:solidFill>
                <a:latin typeface="Times New Roman" charset="0"/>
              </a:rPr>
              <a:t>Second Coming</a:t>
            </a:r>
            <a:endParaRPr lang="en-US" sz="4000">
              <a:latin typeface="Times New Roman" charset="0"/>
            </a:endParaRPr>
          </a:p>
        </p:txBody>
      </p:sp>
      <p:sp>
        <p:nvSpPr>
          <p:cNvPr id="633863" name="Text Box 7"/>
          <p:cNvSpPr txBox="1">
            <a:spLocks noChangeArrowheads="1"/>
          </p:cNvSpPr>
          <p:nvPr/>
        </p:nvSpPr>
        <p:spPr bwMode="auto">
          <a:xfrm>
            <a:off x="1828800" y="2971800"/>
            <a:ext cx="3733800" cy="1858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lnSpc>
                <a:spcPct val="80000"/>
              </a:lnSpc>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Golden Age      of the Gospel</a:t>
            </a:r>
          </a:p>
          <a:p>
            <a:pPr algn="ctr" eaLnBrk="0" hangingPunct="0">
              <a:lnSpc>
                <a:spcPct val="80000"/>
              </a:lnSpc>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Tribulations</a:t>
            </a:r>
          </a:p>
        </p:txBody>
      </p:sp>
      <p:sp>
        <p:nvSpPr>
          <p:cNvPr id="633864" name="Text Box 8"/>
          <p:cNvSpPr txBox="1">
            <a:spLocks noChangeArrowheads="1"/>
          </p:cNvSpPr>
          <p:nvPr/>
        </p:nvSpPr>
        <p:spPr bwMode="auto">
          <a:xfrm rot="5400000" flipH="1">
            <a:off x="5855494" y="3874294"/>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FFCC00"/>
                </a:solidFill>
                <a:latin typeface="Times New Roman" charset="0"/>
              </a:rPr>
              <a:t>Eternal Kingdom</a:t>
            </a:r>
            <a:endParaRPr lang="en-US" sz="4000">
              <a:solidFill>
                <a:srgbClr val="FFCC00"/>
              </a:solidFill>
              <a:latin typeface="Times New Roman" charset="0"/>
            </a:endParaRPr>
          </a:p>
        </p:txBody>
      </p:sp>
      <p:sp>
        <p:nvSpPr>
          <p:cNvPr id="633865" name="Text Box 9"/>
          <p:cNvSpPr txBox="1">
            <a:spLocks noChangeArrowheads="1"/>
          </p:cNvSpPr>
          <p:nvPr/>
        </p:nvSpPr>
        <p:spPr bwMode="auto">
          <a:xfrm rot="5381629">
            <a:off x="5875338" y="5097462"/>
            <a:ext cx="25146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4000" b="1">
                <a:solidFill>
                  <a:srgbClr val="FF0066"/>
                </a:solidFill>
                <a:latin typeface="Times New Roman" charset="0"/>
              </a:rPr>
              <a:t>Judgment</a:t>
            </a:r>
            <a:endParaRPr lang="en-US" sz="4000" b="1">
              <a:latin typeface="Times New Roman" charset="0"/>
            </a:endParaRPr>
          </a:p>
        </p:txBody>
      </p:sp>
      <p:sp>
        <p:nvSpPr>
          <p:cNvPr id="633866" name="AutoShape 10"/>
          <p:cNvSpPr>
            <a:spLocks noChangeArrowheads="1"/>
          </p:cNvSpPr>
          <p:nvPr/>
        </p:nvSpPr>
        <p:spPr bwMode="auto">
          <a:xfrm rot="5400000">
            <a:off x="1104900" y="1333500"/>
            <a:ext cx="4495800" cy="5486400"/>
          </a:xfrm>
          <a:custGeom>
            <a:avLst/>
            <a:gdLst>
              <a:gd name="G0" fmla="+- 3882 0 0"/>
              <a:gd name="G1" fmla="+- 21600 0 3882"/>
              <a:gd name="G2" fmla="*/ 3882 1 2"/>
              <a:gd name="G3" fmla="+- 21600 0 G2"/>
              <a:gd name="G4" fmla="+/ 3882 21600 2"/>
              <a:gd name="G5" fmla="+/ G1 0 2"/>
              <a:gd name="G6" fmla="*/ 21600 21600 3882"/>
              <a:gd name="G7" fmla="*/ G6 1 2"/>
              <a:gd name="G8" fmla="+- 21600 0 G7"/>
              <a:gd name="G9" fmla="*/ 21600 1 2"/>
              <a:gd name="G10" fmla="+- 3882 0 G9"/>
              <a:gd name="G11" fmla="?: G10 G8 0"/>
              <a:gd name="G12" fmla="?: G10 G7 21600"/>
              <a:gd name="T0" fmla="*/ 19659 w 21600"/>
              <a:gd name="T1" fmla="*/ 10800 h 21600"/>
              <a:gd name="T2" fmla="*/ 10800 w 21600"/>
              <a:gd name="T3" fmla="*/ 21600 h 21600"/>
              <a:gd name="T4" fmla="*/ 1941 w 21600"/>
              <a:gd name="T5" fmla="*/ 10800 h 21600"/>
              <a:gd name="T6" fmla="*/ 10800 w 21600"/>
              <a:gd name="T7" fmla="*/ 0 h 21600"/>
              <a:gd name="T8" fmla="*/ 3741 w 21600"/>
              <a:gd name="T9" fmla="*/ 3741 h 21600"/>
              <a:gd name="T10" fmla="*/ 17859 w 21600"/>
              <a:gd name="T11" fmla="*/ 17859 h 21600"/>
            </a:gdLst>
            <a:ahLst/>
            <a:cxnLst>
              <a:cxn ang="0">
                <a:pos x="T0" y="T1"/>
              </a:cxn>
              <a:cxn ang="0">
                <a:pos x="T2" y="T3"/>
              </a:cxn>
              <a:cxn ang="0">
                <a:pos x="T4" y="T5"/>
              </a:cxn>
              <a:cxn ang="0">
                <a:pos x="T6" y="T7"/>
              </a:cxn>
            </a:cxnLst>
            <a:rect l="T8" t="T9" r="T10" b="T11"/>
            <a:pathLst>
              <a:path w="21600" h="21600">
                <a:moveTo>
                  <a:pt x="0" y="0"/>
                </a:moveTo>
                <a:lnTo>
                  <a:pt x="3882" y="21600"/>
                </a:lnTo>
                <a:lnTo>
                  <a:pt x="17718" y="21600"/>
                </a:lnTo>
                <a:lnTo>
                  <a:pt x="21600" y="0"/>
                </a:lnTo>
                <a:close/>
              </a:path>
            </a:pathLst>
          </a:custGeom>
          <a:noFill/>
          <a:ln w="38100">
            <a:solidFill>
              <a:schemeClr val="accent1"/>
            </a:solidFill>
            <a:miter lim="800000"/>
            <a:headEnd/>
            <a:tailEnd/>
          </a:ln>
          <a:effectLst>
            <a:outerShdw blurRad="63500" dist="35921" dir="2700000" algn="ctr" rotWithShape="0">
              <a:srgbClr val="000000">
                <a:alpha val="74998"/>
              </a:srgbClr>
            </a:outerShdw>
          </a:effectLst>
        </p:spPr>
        <p:txBody>
          <a:bodyPr rot="10800000" vert="eaVert" wrap="none" anchor="ctr"/>
          <a:lstStyle/>
          <a:p>
            <a:pPr algn="ctr" eaLnBrk="0" hangingPunct="0">
              <a:defRPr/>
            </a:pPr>
            <a:endParaRPr lang="en-US">
              <a:latin typeface="Times New Roman" pitchFamily="-105" charset="0"/>
              <a:ea typeface="ＭＳ Ｐゴシック" pitchFamily="-105" charset="-128"/>
              <a:cs typeface="ＭＳ Ｐゴシック" pitchFamily="-105" charset="-128"/>
            </a:endParaRPr>
          </a:p>
        </p:txBody>
      </p:sp>
      <p:sp>
        <p:nvSpPr>
          <p:cNvPr id="633867" name="Rectangle 11"/>
          <p:cNvSpPr>
            <a:spLocks noGrp="1" noChangeArrowheads="1"/>
          </p:cNvSpPr>
          <p:nvPr>
            <p:ph type="title" idx="4294967295"/>
          </p:nvPr>
        </p:nvSpPr>
        <p:spPr>
          <a:xfrm>
            <a:off x="685800" y="45720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atin typeface="Times New Roman" pitchFamily="-105" charset="0"/>
              </a:rPr>
              <a:t>Postmillennialism</a:t>
            </a:r>
          </a:p>
        </p:txBody>
      </p:sp>
      <p:sp>
        <p:nvSpPr>
          <p:cNvPr id="1167372" name="Text Box 12"/>
          <p:cNvSpPr txBox="1">
            <a:spLocks noChangeArrowheads="1"/>
          </p:cNvSpPr>
          <p:nvPr/>
        </p:nvSpPr>
        <p:spPr bwMode="auto">
          <a:xfrm>
            <a:off x="8428038" y="95250"/>
            <a:ext cx="5524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latin typeface="Comic Sans MS" charset="0"/>
              </a:rPr>
              <a:t>27</a:t>
            </a:r>
            <a:endParaRPr lang="en-US" b="1">
              <a:latin typeface="Comic Sans MS"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3000"/>
                                  </p:stCondLst>
                                  <p:childTnLst>
                                    <p:set>
                                      <p:cBhvr>
                                        <p:cTn id="6" dur="1" fill="hold">
                                          <p:stCondLst>
                                            <p:cond delay="0"/>
                                          </p:stCondLst>
                                        </p:cTn>
                                        <p:tgtEl>
                                          <p:spTgt spid="633861"/>
                                        </p:tgtEl>
                                        <p:attrNameLst>
                                          <p:attrName>style.visibility</p:attrName>
                                        </p:attrNameLst>
                                      </p:cBhvr>
                                      <p:to>
                                        <p:strVal val="visible"/>
                                      </p:to>
                                    </p:set>
                                    <p:anim calcmode="lin" valueType="num">
                                      <p:cBhvr additive="base">
                                        <p:cTn id="7" dur="500" fill="hold"/>
                                        <p:tgtEl>
                                          <p:spTgt spid="633861"/>
                                        </p:tgtEl>
                                        <p:attrNameLst>
                                          <p:attrName>ppt_x</p:attrName>
                                        </p:attrNameLst>
                                      </p:cBhvr>
                                      <p:tavLst>
                                        <p:tav tm="0">
                                          <p:val>
                                            <p:strVal val="0-#ppt_w/2"/>
                                          </p:val>
                                        </p:tav>
                                        <p:tav tm="100000">
                                          <p:val>
                                            <p:strVal val="#ppt_x"/>
                                          </p:val>
                                        </p:tav>
                                      </p:tavLst>
                                    </p:anim>
                                    <p:anim calcmode="lin" valueType="num">
                                      <p:cBhvr additive="base">
                                        <p:cTn id="8" dur="500" fill="hold"/>
                                        <p:tgtEl>
                                          <p:spTgt spid="63386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p:cTn id="11" dur="1" fill="hold">
                                          <p:stCondLst>
                                            <p:cond delay="0"/>
                                          </p:stCondLst>
                                        </p:cTn>
                                        <p:tgtEl>
                                          <p:spTgt spid="633859"/>
                                        </p:tgtEl>
                                        <p:attrNameLst>
                                          <p:attrName>style.visibility</p:attrName>
                                        </p:attrNameLst>
                                      </p:cBhvr>
                                      <p:to>
                                        <p:strVal val="visible"/>
                                      </p:to>
                                    </p:set>
                                    <p:animEffect transition="in" filter="wipe(left)">
                                      <p:cBhvr>
                                        <p:cTn id="12" dur="500"/>
                                        <p:tgtEl>
                                          <p:spTgt spid="633859"/>
                                        </p:tgtEl>
                                      </p:cBhvr>
                                    </p:animEffect>
                                  </p:childTnLst>
                                </p:cTn>
                              </p:par>
                            </p:childTnLst>
                          </p:cTn>
                        </p:par>
                        <p:par>
                          <p:cTn id="13" fill="hold" nodeType="afterGroup">
                            <p:stCondLst>
                              <p:cond delay="4000"/>
                            </p:stCondLst>
                            <p:childTnLst>
                              <p:par>
                                <p:cTn id="14" presetID="7" presetClass="entr" presetSubtype="8" fill="hold" nodeType="afterEffect">
                                  <p:stCondLst>
                                    <p:cond delay="1000"/>
                                  </p:stCondLst>
                                  <p:childTnLst>
                                    <p:set>
                                      <p:cBhvr>
                                        <p:cTn id="15" dur="1" fill="hold">
                                          <p:stCondLst>
                                            <p:cond delay="0"/>
                                          </p:stCondLst>
                                        </p:cTn>
                                        <p:tgtEl>
                                          <p:spTgt spid="633866"/>
                                        </p:tgtEl>
                                        <p:attrNameLst>
                                          <p:attrName>style.visibility</p:attrName>
                                        </p:attrNameLst>
                                      </p:cBhvr>
                                      <p:to>
                                        <p:strVal val="visible"/>
                                      </p:to>
                                    </p:set>
                                    <p:anim calcmode="lin" valueType="num">
                                      <p:cBhvr additive="base">
                                        <p:cTn id="16" dur="5000" fill="hold"/>
                                        <p:tgtEl>
                                          <p:spTgt spid="633866"/>
                                        </p:tgtEl>
                                        <p:attrNameLst>
                                          <p:attrName>ppt_x</p:attrName>
                                        </p:attrNameLst>
                                      </p:cBhvr>
                                      <p:tavLst>
                                        <p:tav tm="0">
                                          <p:val>
                                            <p:strVal val="0-#ppt_w/2"/>
                                          </p:val>
                                        </p:tav>
                                        <p:tav tm="100000">
                                          <p:val>
                                            <p:strVal val="#ppt_x"/>
                                          </p:val>
                                        </p:tav>
                                      </p:tavLst>
                                    </p:anim>
                                    <p:anim calcmode="lin" valueType="num">
                                      <p:cBhvr additive="base">
                                        <p:cTn id="17" dur="5000" fill="hold"/>
                                        <p:tgtEl>
                                          <p:spTgt spid="633866"/>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10000"/>
                            </p:stCondLst>
                            <p:childTnLst>
                              <p:par>
                                <p:cTn id="19" presetID="17" presetClass="entr" presetSubtype="8" fill="hold" grpId="0" nodeType="afterEffect">
                                  <p:stCondLst>
                                    <p:cond delay="1000"/>
                                  </p:stCondLst>
                                  <p:childTnLst>
                                    <p:set>
                                      <p:cBhvr>
                                        <p:cTn id="20" dur="1" fill="hold">
                                          <p:stCondLst>
                                            <p:cond delay="0"/>
                                          </p:stCondLst>
                                        </p:cTn>
                                        <p:tgtEl>
                                          <p:spTgt spid="633863"/>
                                        </p:tgtEl>
                                        <p:attrNameLst>
                                          <p:attrName>style.visibility</p:attrName>
                                        </p:attrNameLst>
                                      </p:cBhvr>
                                      <p:to>
                                        <p:strVal val="visible"/>
                                      </p:to>
                                    </p:set>
                                    <p:anim calcmode="lin" valueType="num">
                                      <p:cBhvr>
                                        <p:cTn id="21" dur="500" fill="hold"/>
                                        <p:tgtEl>
                                          <p:spTgt spid="633863"/>
                                        </p:tgtEl>
                                        <p:attrNameLst>
                                          <p:attrName>ppt_x</p:attrName>
                                        </p:attrNameLst>
                                      </p:cBhvr>
                                      <p:tavLst>
                                        <p:tav tm="0">
                                          <p:val>
                                            <p:strVal val="#ppt_x-#ppt_w/2"/>
                                          </p:val>
                                        </p:tav>
                                        <p:tav tm="100000">
                                          <p:val>
                                            <p:strVal val="#ppt_x"/>
                                          </p:val>
                                        </p:tav>
                                      </p:tavLst>
                                    </p:anim>
                                    <p:anim calcmode="lin" valueType="num">
                                      <p:cBhvr>
                                        <p:cTn id="22" dur="500" fill="hold"/>
                                        <p:tgtEl>
                                          <p:spTgt spid="633863"/>
                                        </p:tgtEl>
                                        <p:attrNameLst>
                                          <p:attrName>ppt_y</p:attrName>
                                        </p:attrNameLst>
                                      </p:cBhvr>
                                      <p:tavLst>
                                        <p:tav tm="0">
                                          <p:val>
                                            <p:strVal val="#ppt_y"/>
                                          </p:val>
                                        </p:tav>
                                        <p:tav tm="100000">
                                          <p:val>
                                            <p:strVal val="#ppt_y"/>
                                          </p:val>
                                        </p:tav>
                                      </p:tavLst>
                                    </p:anim>
                                    <p:anim calcmode="lin" valueType="num">
                                      <p:cBhvr>
                                        <p:cTn id="23" dur="500" fill="hold"/>
                                        <p:tgtEl>
                                          <p:spTgt spid="633863"/>
                                        </p:tgtEl>
                                        <p:attrNameLst>
                                          <p:attrName>ppt_w</p:attrName>
                                        </p:attrNameLst>
                                      </p:cBhvr>
                                      <p:tavLst>
                                        <p:tav tm="0">
                                          <p:val>
                                            <p:fltVal val="0"/>
                                          </p:val>
                                        </p:tav>
                                        <p:tav tm="100000">
                                          <p:val>
                                            <p:strVal val="#ppt_w"/>
                                          </p:val>
                                        </p:tav>
                                      </p:tavLst>
                                    </p:anim>
                                    <p:anim calcmode="lin" valueType="num">
                                      <p:cBhvr>
                                        <p:cTn id="24" dur="500" fill="hold"/>
                                        <p:tgtEl>
                                          <p:spTgt spid="633863"/>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11500"/>
                            </p:stCondLst>
                            <p:childTnLst>
                              <p:par>
                                <p:cTn id="26" presetID="2" presetClass="entr" presetSubtype="1" fill="hold" grpId="0" nodeType="afterEffect">
                                  <p:stCondLst>
                                    <p:cond delay="5000"/>
                                  </p:stCondLst>
                                  <p:childTnLst>
                                    <p:set>
                                      <p:cBhvr>
                                        <p:cTn id="27" dur="1" fill="hold">
                                          <p:stCondLst>
                                            <p:cond delay="0"/>
                                          </p:stCondLst>
                                        </p:cTn>
                                        <p:tgtEl>
                                          <p:spTgt spid="633862"/>
                                        </p:tgtEl>
                                        <p:attrNameLst>
                                          <p:attrName>style.visibility</p:attrName>
                                        </p:attrNameLst>
                                      </p:cBhvr>
                                      <p:to>
                                        <p:strVal val="visible"/>
                                      </p:to>
                                    </p:set>
                                    <p:anim calcmode="lin" valueType="num">
                                      <p:cBhvr additive="base">
                                        <p:cTn id="28" dur="500" fill="hold"/>
                                        <p:tgtEl>
                                          <p:spTgt spid="633862"/>
                                        </p:tgtEl>
                                        <p:attrNameLst>
                                          <p:attrName>ppt_x</p:attrName>
                                        </p:attrNameLst>
                                      </p:cBhvr>
                                      <p:tavLst>
                                        <p:tav tm="0">
                                          <p:val>
                                            <p:strVal val="#ppt_x"/>
                                          </p:val>
                                        </p:tav>
                                        <p:tav tm="100000">
                                          <p:val>
                                            <p:strVal val="#ppt_x"/>
                                          </p:val>
                                        </p:tav>
                                      </p:tavLst>
                                    </p:anim>
                                    <p:anim calcmode="lin" valueType="num">
                                      <p:cBhvr additive="base">
                                        <p:cTn id="29" dur="500" fill="hold"/>
                                        <p:tgtEl>
                                          <p:spTgt spid="633862"/>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p:cTn id="32" dur="1" fill="hold">
                                          <p:stCondLst>
                                            <p:cond delay="0"/>
                                          </p:stCondLst>
                                        </p:cTn>
                                        <p:tgtEl>
                                          <p:spTgt spid="633860"/>
                                        </p:tgtEl>
                                        <p:attrNameLst>
                                          <p:attrName>style.visibility</p:attrName>
                                        </p:attrNameLst>
                                      </p:cBhvr>
                                      <p:to>
                                        <p:strVal val="visible"/>
                                      </p:to>
                                    </p:set>
                                    <p:anim calcmode="lin" valueType="num">
                                      <p:cBhvr additive="base">
                                        <p:cTn id="33" dur="500" fill="hold"/>
                                        <p:tgtEl>
                                          <p:spTgt spid="633860"/>
                                        </p:tgtEl>
                                        <p:attrNameLst>
                                          <p:attrName>ppt_x</p:attrName>
                                        </p:attrNameLst>
                                      </p:cBhvr>
                                      <p:tavLst>
                                        <p:tav tm="0">
                                          <p:val>
                                            <p:strVal val="#ppt_x"/>
                                          </p:val>
                                        </p:tav>
                                        <p:tav tm="100000">
                                          <p:val>
                                            <p:strVal val="#ppt_x"/>
                                          </p:val>
                                        </p:tav>
                                      </p:tavLst>
                                    </p:anim>
                                    <p:anim calcmode="lin" valueType="num">
                                      <p:cBhvr additive="base">
                                        <p:cTn id="34" dur="500" fill="hold"/>
                                        <p:tgtEl>
                                          <p:spTgt spid="633860"/>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7500"/>
                            </p:stCondLst>
                            <p:childTnLst>
                              <p:par>
                                <p:cTn id="36" presetID="2" presetClass="entr" presetSubtype="4" fill="hold" grpId="0" nodeType="afterEffect">
                                  <p:stCondLst>
                                    <p:cond delay="1000"/>
                                  </p:stCondLst>
                                  <p:childTnLst>
                                    <p:set>
                                      <p:cBhvr>
                                        <p:cTn id="37" dur="1" fill="hold">
                                          <p:stCondLst>
                                            <p:cond delay="0"/>
                                          </p:stCondLst>
                                        </p:cTn>
                                        <p:tgtEl>
                                          <p:spTgt spid="633865"/>
                                        </p:tgtEl>
                                        <p:attrNameLst>
                                          <p:attrName>style.visibility</p:attrName>
                                        </p:attrNameLst>
                                      </p:cBhvr>
                                      <p:to>
                                        <p:strVal val="visible"/>
                                      </p:to>
                                    </p:set>
                                    <p:anim calcmode="lin" valueType="num">
                                      <p:cBhvr additive="base">
                                        <p:cTn id="38" dur="500" fill="hold"/>
                                        <p:tgtEl>
                                          <p:spTgt spid="633865"/>
                                        </p:tgtEl>
                                        <p:attrNameLst>
                                          <p:attrName>ppt_x</p:attrName>
                                        </p:attrNameLst>
                                      </p:cBhvr>
                                      <p:tavLst>
                                        <p:tav tm="0">
                                          <p:val>
                                            <p:strVal val="#ppt_x"/>
                                          </p:val>
                                        </p:tav>
                                        <p:tav tm="100000">
                                          <p:val>
                                            <p:strVal val="#ppt_x"/>
                                          </p:val>
                                        </p:tav>
                                      </p:tavLst>
                                    </p:anim>
                                    <p:anim calcmode="lin" valueType="num">
                                      <p:cBhvr additive="base">
                                        <p:cTn id="39" dur="500" fill="hold"/>
                                        <p:tgtEl>
                                          <p:spTgt spid="633865"/>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9000"/>
                            </p:stCondLst>
                            <p:childTnLst>
                              <p:par>
                                <p:cTn id="41" presetID="2" presetClass="entr" presetSubtype="2" fill="hold" grpId="0" nodeType="afterEffect">
                                  <p:stCondLst>
                                    <p:cond delay="1000"/>
                                  </p:stCondLst>
                                  <p:childTnLst>
                                    <p:set>
                                      <p:cBhvr>
                                        <p:cTn id="42" dur="1" fill="hold">
                                          <p:stCondLst>
                                            <p:cond delay="0"/>
                                          </p:stCondLst>
                                        </p:cTn>
                                        <p:tgtEl>
                                          <p:spTgt spid="633864"/>
                                        </p:tgtEl>
                                        <p:attrNameLst>
                                          <p:attrName>style.visibility</p:attrName>
                                        </p:attrNameLst>
                                      </p:cBhvr>
                                      <p:to>
                                        <p:strVal val="visible"/>
                                      </p:to>
                                    </p:set>
                                    <p:anim calcmode="lin" valueType="num">
                                      <p:cBhvr additive="base">
                                        <p:cTn id="43" dur="500" fill="hold"/>
                                        <p:tgtEl>
                                          <p:spTgt spid="633864"/>
                                        </p:tgtEl>
                                        <p:attrNameLst>
                                          <p:attrName>ppt_x</p:attrName>
                                        </p:attrNameLst>
                                      </p:cBhvr>
                                      <p:tavLst>
                                        <p:tav tm="0">
                                          <p:val>
                                            <p:strVal val="1+#ppt_w/2"/>
                                          </p:val>
                                        </p:tav>
                                        <p:tav tm="100000">
                                          <p:val>
                                            <p:strVal val="#ppt_x"/>
                                          </p:val>
                                        </p:tav>
                                      </p:tavLst>
                                    </p:anim>
                                    <p:anim calcmode="lin" valueType="num">
                                      <p:cBhvr additive="base">
                                        <p:cTn id="44" dur="500" fill="hold"/>
                                        <p:tgtEl>
                                          <p:spTgt spid="63386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3861" grpId="0" autoUpdateAnimBg="0"/>
      <p:bldP spid="633862" grpId="0" autoUpdateAnimBg="0"/>
      <p:bldP spid="633863" grpId="0" autoUpdateAnimBg="0"/>
      <p:bldP spid="633864" grpId="0" autoUpdateAnimBg="0"/>
      <p:bldP spid="633865" grpId="0"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FF"/>
            </a:gs>
            <a:gs pos="100000">
              <a:srgbClr val="000076"/>
            </a:gs>
          </a:gsLst>
          <a:path path="shape">
            <a:fillToRect l="50000" t="50000" r="50000" b="50000"/>
          </a:path>
        </a:gradFill>
        <a:effectLst/>
      </p:bgPr>
    </p:bg>
    <p:spTree>
      <p:nvGrpSpPr>
        <p:cNvPr id="1" name=""/>
        <p:cNvGrpSpPr/>
        <p:nvPr/>
      </p:nvGrpSpPr>
      <p:grpSpPr>
        <a:xfrm>
          <a:off x="0" y="0"/>
          <a:ext cx="0" cy="0"/>
          <a:chOff x="0" y="0"/>
          <a:chExt cx="0" cy="0"/>
        </a:xfrm>
      </p:grpSpPr>
      <p:sp>
        <p:nvSpPr>
          <p:cNvPr id="635906" name="Line 2"/>
          <p:cNvSpPr>
            <a:spLocks noChangeShapeType="1"/>
          </p:cNvSpPr>
          <p:nvPr/>
        </p:nvSpPr>
        <p:spPr bwMode="auto">
          <a:xfrm>
            <a:off x="1447800" y="4114800"/>
            <a:ext cx="6705600" cy="0"/>
          </a:xfrm>
          <a:prstGeom prst="line">
            <a:avLst/>
          </a:prstGeom>
          <a:noFill/>
          <a:ln w="76200">
            <a:solidFill>
              <a:srgbClr val="FF0000"/>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5907" name="Line 3"/>
          <p:cNvSpPr>
            <a:spLocks noChangeShapeType="1"/>
          </p:cNvSpPr>
          <p:nvPr/>
        </p:nvSpPr>
        <p:spPr bwMode="auto">
          <a:xfrm>
            <a:off x="4535488" y="2638425"/>
            <a:ext cx="0" cy="1371600"/>
          </a:xfrm>
          <a:prstGeom prst="line">
            <a:avLst/>
          </a:prstGeom>
          <a:noFill/>
          <a:ln w="38100">
            <a:solidFill>
              <a:srgbClr val="00CCFF"/>
            </a:solidFill>
            <a:round/>
            <a:headEnd/>
            <a:tailEnd type="triangle" w="med" len="me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35908" name="Text Box 4"/>
          <p:cNvSpPr txBox="1">
            <a:spLocks noChangeArrowheads="1"/>
          </p:cNvSpPr>
          <p:nvPr/>
        </p:nvSpPr>
        <p:spPr bwMode="auto">
          <a:xfrm rot="-5400000">
            <a:off x="-677069" y="3721894"/>
            <a:ext cx="3122613" cy="701675"/>
          </a:xfrm>
          <a:prstGeom prst="rect">
            <a:avLst/>
          </a:prstGeom>
          <a:noFill/>
          <a:ln w="38100">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sz="4000" b="1">
                <a:solidFill>
                  <a:schemeClr val="bg1"/>
                </a:solidFill>
                <a:latin typeface="Times New Roman" pitchFamily="-105" charset="0"/>
                <a:ea typeface="ＭＳ Ｐゴシック" pitchFamily="-105" charset="-128"/>
                <a:cs typeface="ＭＳ Ｐゴシック" pitchFamily="-105" charset="-128"/>
              </a:rPr>
              <a:t>Church Age</a:t>
            </a:r>
          </a:p>
        </p:txBody>
      </p:sp>
      <p:sp>
        <p:nvSpPr>
          <p:cNvPr id="635909" name="Text Box 5"/>
          <p:cNvSpPr txBox="1">
            <a:spLocks noChangeArrowheads="1"/>
          </p:cNvSpPr>
          <p:nvPr/>
        </p:nvSpPr>
        <p:spPr bwMode="auto">
          <a:xfrm>
            <a:off x="3429000" y="1257300"/>
            <a:ext cx="2057400" cy="13112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00CCFF"/>
                </a:solidFill>
                <a:latin typeface="Times New Roman" charset="0"/>
              </a:rPr>
              <a:t>Second Coming</a:t>
            </a:r>
            <a:endParaRPr lang="en-US" sz="4000" b="1">
              <a:latin typeface="Times New Roman" charset="0"/>
            </a:endParaRPr>
          </a:p>
        </p:txBody>
      </p:sp>
      <p:sp>
        <p:nvSpPr>
          <p:cNvPr id="635910" name="Text Box 6"/>
          <p:cNvSpPr txBox="1">
            <a:spLocks noChangeArrowheads="1"/>
          </p:cNvSpPr>
          <p:nvPr/>
        </p:nvSpPr>
        <p:spPr bwMode="auto">
          <a:xfrm>
            <a:off x="1600200" y="3276600"/>
            <a:ext cx="2743200" cy="711200"/>
          </a:xfrm>
          <a:prstGeom prst="rect">
            <a:avLst/>
          </a:prstGeom>
          <a:noFill/>
          <a:ln w="9525">
            <a:solidFill>
              <a:srgbClr val="FF66FF"/>
            </a:solid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chemeClr val="bg1"/>
                </a:solidFill>
                <a:latin typeface="Times New Roman" charset="0"/>
              </a:rPr>
              <a:t>Tribulation</a:t>
            </a:r>
            <a:endParaRPr lang="en-US" sz="4000" b="1">
              <a:latin typeface="Times New Roman" charset="0"/>
            </a:endParaRPr>
          </a:p>
        </p:txBody>
      </p:sp>
      <p:sp>
        <p:nvSpPr>
          <p:cNvPr id="635911" name="Text Box 7"/>
          <p:cNvSpPr txBox="1">
            <a:spLocks noChangeArrowheads="1"/>
          </p:cNvSpPr>
          <p:nvPr/>
        </p:nvSpPr>
        <p:spPr bwMode="auto">
          <a:xfrm>
            <a:off x="1905000" y="4267200"/>
            <a:ext cx="23622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FF66FF"/>
                </a:solidFill>
                <a:latin typeface="Times New Roman" charset="0"/>
              </a:rPr>
              <a:t>7 years</a:t>
            </a:r>
            <a:endParaRPr lang="en-US" sz="4000" b="1">
              <a:latin typeface="Times New Roman" charset="0"/>
            </a:endParaRPr>
          </a:p>
        </p:txBody>
      </p:sp>
      <p:sp>
        <p:nvSpPr>
          <p:cNvPr id="635912" name="Text Box 8"/>
          <p:cNvSpPr txBox="1">
            <a:spLocks noChangeArrowheads="1"/>
          </p:cNvSpPr>
          <p:nvPr/>
        </p:nvSpPr>
        <p:spPr bwMode="auto">
          <a:xfrm>
            <a:off x="4724400" y="3276600"/>
            <a:ext cx="2971800" cy="711200"/>
          </a:xfrm>
          <a:prstGeom prst="rect">
            <a:avLst/>
          </a:prstGeom>
          <a:noFill/>
          <a:ln w="9525">
            <a:solidFill>
              <a:srgbClr val="FF66FF"/>
            </a:solid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chemeClr val="bg1"/>
                </a:solidFill>
                <a:latin typeface="Times New Roman" charset="0"/>
              </a:rPr>
              <a:t>Millennium</a:t>
            </a:r>
            <a:endParaRPr lang="en-US" sz="4000" b="1">
              <a:latin typeface="Times New Roman" charset="0"/>
            </a:endParaRPr>
          </a:p>
        </p:txBody>
      </p:sp>
      <p:sp>
        <p:nvSpPr>
          <p:cNvPr id="635913" name="Text Box 9"/>
          <p:cNvSpPr txBox="1">
            <a:spLocks noChangeArrowheads="1"/>
          </p:cNvSpPr>
          <p:nvPr/>
        </p:nvSpPr>
        <p:spPr bwMode="auto">
          <a:xfrm>
            <a:off x="4953000" y="4267200"/>
            <a:ext cx="27432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spcBef>
                <a:spcPct val="50000"/>
              </a:spcBef>
              <a:defRPr/>
            </a:pPr>
            <a:r>
              <a:rPr lang="en-US" sz="4000" b="1">
                <a:solidFill>
                  <a:srgbClr val="FF66FF"/>
                </a:solidFill>
                <a:latin typeface="Times New Roman" charset="0"/>
              </a:rPr>
              <a:t>1000 years</a:t>
            </a:r>
            <a:endParaRPr lang="en-US" sz="4000" b="1">
              <a:latin typeface="Times New Roman" charset="0"/>
            </a:endParaRPr>
          </a:p>
        </p:txBody>
      </p:sp>
      <p:sp>
        <p:nvSpPr>
          <p:cNvPr id="635914" name="Text Box 10"/>
          <p:cNvSpPr txBox="1">
            <a:spLocks noChangeArrowheads="1"/>
          </p:cNvSpPr>
          <p:nvPr/>
        </p:nvSpPr>
        <p:spPr bwMode="auto">
          <a:xfrm rot="5400000" flipH="1">
            <a:off x="5861844" y="3880644"/>
            <a:ext cx="495141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sz="4000" b="1">
                <a:solidFill>
                  <a:srgbClr val="FFCC00"/>
                </a:solidFill>
                <a:latin typeface="Times New Roman" pitchFamily="-105" charset="0"/>
                <a:ea typeface="ＭＳ Ｐゴシック" pitchFamily="-105" charset="-128"/>
                <a:cs typeface="ＭＳ Ｐゴシック" pitchFamily="-105" charset="-128"/>
              </a:rPr>
              <a:t>Eternal Kingdom</a:t>
            </a:r>
          </a:p>
        </p:txBody>
      </p:sp>
      <p:sp>
        <p:nvSpPr>
          <p:cNvPr id="635915" name="Text Box 11"/>
          <p:cNvSpPr txBox="1">
            <a:spLocks noChangeArrowheads="1"/>
          </p:cNvSpPr>
          <p:nvPr/>
        </p:nvSpPr>
        <p:spPr bwMode="auto">
          <a:xfrm rot="5381629">
            <a:off x="6621463" y="5097462"/>
            <a:ext cx="25146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4000" b="1">
                <a:solidFill>
                  <a:srgbClr val="FF0066"/>
                </a:solidFill>
                <a:latin typeface="Times New Roman" charset="0"/>
              </a:rPr>
              <a:t>Judgment</a:t>
            </a:r>
            <a:endParaRPr lang="en-US" sz="4000" b="1">
              <a:latin typeface="Times New Roman" charset="0"/>
            </a:endParaRPr>
          </a:p>
        </p:txBody>
      </p:sp>
      <p:sp>
        <p:nvSpPr>
          <p:cNvPr id="635916" name="Text Box 12"/>
          <p:cNvSpPr txBox="1">
            <a:spLocks noChangeArrowheads="1"/>
          </p:cNvSpPr>
          <p:nvPr/>
        </p:nvSpPr>
        <p:spPr bwMode="auto">
          <a:xfrm>
            <a:off x="5334000" y="1257300"/>
            <a:ext cx="2438400" cy="121920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spcBef>
                <a:spcPct val="50000"/>
              </a:spcBef>
              <a:defRPr/>
            </a:pPr>
            <a:r>
              <a:rPr lang="en-US" sz="4000" b="1" i="1">
                <a:solidFill>
                  <a:srgbClr val="00FFFF"/>
                </a:solidFill>
                <a:latin typeface="Times New Roman" pitchFamily="-105" charset="0"/>
                <a:ea typeface="ＭＳ Ｐゴシック" pitchFamily="-105" charset="-128"/>
                <a:cs typeface="ＭＳ Ｐゴシック" pitchFamily="-105" charset="-128"/>
              </a:rPr>
              <a:t>Second</a:t>
            </a:r>
          </a:p>
          <a:p>
            <a:pPr eaLnBrk="0" hangingPunct="0">
              <a:lnSpc>
                <a:spcPct val="0"/>
              </a:lnSpc>
              <a:spcBef>
                <a:spcPct val="35000"/>
              </a:spcBef>
              <a:defRPr/>
            </a:pPr>
            <a:r>
              <a:rPr lang="en-US" sz="4000" b="1" i="1">
                <a:solidFill>
                  <a:srgbClr val="00FFFF"/>
                </a:solidFill>
                <a:latin typeface="Times New Roman" pitchFamily="-105" charset="0"/>
                <a:ea typeface="ＭＳ Ｐゴシック" pitchFamily="-105" charset="-128"/>
                <a:cs typeface="ＭＳ Ｐゴシック" pitchFamily="-105" charset="-128"/>
              </a:rPr>
              <a:t>=</a:t>
            </a:r>
            <a:endParaRPr lang="en-US" sz="2800" b="1" i="1">
              <a:solidFill>
                <a:srgbClr val="00FFFF"/>
              </a:solidFill>
              <a:latin typeface="Times New Roman" pitchFamily="-105" charset="0"/>
              <a:ea typeface="ＭＳ Ｐゴシック" pitchFamily="-105" charset="-128"/>
              <a:cs typeface="ＭＳ Ｐゴシック" pitchFamily="-105" charset="-128"/>
            </a:endParaRPr>
          </a:p>
          <a:p>
            <a:pPr algn="ctr" eaLnBrk="0" hangingPunct="0">
              <a:lnSpc>
                <a:spcPct val="0"/>
              </a:lnSpc>
              <a:spcBef>
                <a:spcPct val="50000"/>
              </a:spcBef>
              <a:defRPr/>
            </a:pPr>
            <a:r>
              <a:rPr lang="en-US" sz="4000" b="1" i="1">
                <a:solidFill>
                  <a:srgbClr val="00FFFF"/>
                </a:solidFill>
                <a:latin typeface="Times New Roman" pitchFamily="-105" charset="0"/>
                <a:ea typeface="ＭＳ Ｐゴシック" pitchFamily="-105" charset="-128"/>
                <a:cs typeface="ＭＳ Ｐゴシック" pitchFamily="-105" charset="-128"/>
              </a:rPr>
              <a:t>Advent</a:t>
            </a:r>
          </a:p>
        </p:txBody>
      </p:sp>
      <p:sp>
        <p:nvSpPr>
          <p:cNvPr id="635917" name="Rectangle 13"/>
          <p:cNvSpPr>
            <a:spLocks noGrp="1" noChangeArrowheads="1"/>
          </p:cNvSpPr>
          <p:nvPr>
            <p:ph type="title" idx="4294967295"/>
          </p:nvPr>
        </p:nvSpPr>
        <p:spPr>
          <a:xfrm>
            <a:off x="685800" y="45720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en-US">
                <a:latin typeface="Times New Roman" pitchFamily="-105" charset="0"/>
              </a:rPr>
              <a:t>Premillennialism</a:t>
            </a:r>
          </a:p>
        </p:txBody>
      </p:sp>
      <p:sp>
        <p:nvSpPr>
          <p:cNvPr id="1169422" name="Text Box 14"/>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27</a:t>
            </a:r>
            <a:endParaRPr lang="en-US" b="1">
              <a:cs typeface="Arial" charset="0"/>
            </a:endParaRPr>
          </a:p>
        </p:txBody>
      </p:sp>
      <p:sp>
        <p:nvSpPr>
          <p:cNvPr id="635919" name="Text Box 15"/>
          <p:cNvSpPr txBox="1">
            <a:spLocks noChangeArrowheads="1"/>
          </p:cNvSpPr>
          <p:nvPr/>
        </p:nvSpPr>
        <p:spPr bwMode="auto">
          <a:xfrm rot="5381629">
            <a:off x="3436938" y="5097462"/>
            <a:ext cx="251460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spcBef>
                <a:spcPct val="50000"/>
              </a:spcBef>
              <a:defRPr/>
            </a:pPr>
            <a:r>
              <a:rPr lang="en-US" sz="4000" b="1">
                <a:solidFill>
                  <a:srgbClr val="FF0066"/>
                </a:solidFill>
                <a:latin typeface="Times New Roman" charset="0"/>
              </a:rPr>
              <a:t>Judgment</a:t>
            </a:r>
            <a:endParaRPr lang="en-US" sz="4000" b="1">
              <a:latin typeface="Times New Roman"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635908"/>
                                        </p:tgtEl>
                                        <p:attrNameLst>
                                          <p:attrName>style.visibility</p:attrName>
                                        </p:attrNameLst>
                                      </p:cBhvr>
                                      <p:to>
                                        <p:strVal val="visible"/>
                                      </p:to>
                                    </p:set>
                                    <p:anim calcmode="lin" valueType="num">
                                      <p:cBhvr additive="base">
                                        <p:cTn id="7" dur="500" fill="hold"/>
                                        <p:tgtEl>
                                          <p:spTgt spid="635908"/>
                                        </p:tgtEl>
                                        <p:attrNameLst>
                                          <p:attrName>ppt_x</p:attrName>
                                        </p:attrNameLst>
                                      </p:cBhvr>
                                      <p:tavLst>
                                        <p:tav tm="0">
                                          <p:val>
                                            <p:strVal val="0-#ppt_w/2"/>
                                          </p:val>
                                        </p:tav>
                                        <p:tav tm="100000">
                                          <p:val>
                                            <p:strVal val="#ppt_x"/>
                                          </p:val>
                                        </p:tav>
                                      </p:tavLst>
                                    </p:anim>
                                    <p:anim calcmode="lin" valueType="num">
                                      <p:cBhvr additive="base">
                                        <p:cTn id="8" dur="500" fill="hold"/>
                                        <p:tgtEl>
                                          <p:spTgt spid="635908"/>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2" presetClass="entr" presetSubtype="8" fill="hold" nodeType="afterEffect">
                                  <p:stCondLst>
                                    <p:cond delay="1000"/>
                                  </p:stCondLst>
                                  <p:childTnLst>
                                    <p:set>
                                      <p:cBhvr>
                                        <p:cTn id="11" dur="1" fill="hold">
                                          <p:stCondLst>
                                            <p:cond delay="0"/>
                                          </p:stCondLst>
                                        </p:cTn>
                                        <p:tgtEl>
                                          <p:spTgt spid="635906"/>
                                        </p:tgtEl>
                                        <p:attrNameLst>
                                          <p:attrName>style.visibility</p:attrName>
                                        </p:attrNameLst>
                                      </p:cBhvr>
                                      <p:to>
                                        <p:strVal val="visible"/>
                                      </p:to>
                                    </p:set>
                                    <p:animEffect transition="in" filter="wipe(left)">
                                      <p:cBhvr>
                                        <p:cTn id="12" dur="500"/>
                                        <p:tgtEl>
                                          <p:spTgt spid="635906"/>
                                        </p:tgtEl>
                                      </p:cBhvr>
                                    </p:animEffect>
                                  </p:childTnLst>
                                </p:cTn>
                              </p:par>
                            </p:childTnLst>
                          </p:cTn>
                        </p:par>
                        <p:par>
                          <p:cTn id="13" fill="hold" nodeType="afterGroup">
                            <p:stCondLst>
                              <p:cond delay="3000"/>
                            </p:stCondLst>
                            <p:childTnLst>
                              <p:par>
                                <p:cTn id="14" presetID="17" presetClass="entr" presetSubtype="8" fill="hold" grpId="0" nodeType="afterEffect">
                                  <p:stCondLst>
                                    <p:cond delay="1000"/>
                                  </p:stCondLst>
                                  <p:childTnLst>
                                    <p:set>
                                      <p:cBhvr>
                                        <p:cTn id="15" dur="1" fill="hold">
                                          <p:stCondLst>
                                            <p:cond delay="0"/>
                                          </p:stCondLst>
                                        </p:cTn>
                                        <p:tgtEl>
                                          <p:spTgt spid="635911"/>
                                        </p:tgtEl>
                                        <p:attrNameLst>
                                          <p:attrName>style.visibility</p:attrName>
                                        </p:attrNameLst>
                                      </p:cBhvr>
                                      <p:to>
                                        <p:strVal val="visible"/>
                                      </p:to>
                                    </p:set>
                                    <p:anim calcmode="lin" valueType="num">
                                      <p:cBhvr>
                                        <p:cTn id="16" dur="500" fill="hold"/>
                                        <p:tgtEl>
                                          <p:spTgt spid="635911"/>
                                        </p:tgtEl>
                                        <p:attrNameLst>
                                          <p:attrName>ppt_x</p:attrName>
                                        </p:attrNameLst>
                                      </p:cBhvr>
                                      <p:tavLst>
                                        <p:tav tm="0">
                                          <p:val>
                                            <p:strVal val="#ppt_x-#ppt_w/2"/>
                                          </p:val>
                                        </p:tav>
                                        <p:tav tm="100000">
                                          <p:val>
                                            <p:strVal val="#ppt_x"/>
                                          </p:val>
                                        </p:tav>
                                      </p:tavLst>
                                    </p:anim>
                                    <p:anim calcmode="lin" valueType="num">
                                      <p:cBhvr>
                                        <p:cTn id="17" dur="500" fill="hold"/>
                                        <p:tgtEl>
                                          <p:spTgt spid="635911"/>
                                        </p:tgtEl>
                                        <p:attrNameLst>
                                          <p:attrName>ppt_y</p:attrName>
                                        </p:attrNameLst>
                                      </p:cBhvr>
                                      <p:tavLst>
                                        <p:tav tm="0">
                                          <p:val>
                                            <p:strVal val="#ppt_y"/>
                                          </p:val>
                                        </p:tav>
                                        <p:tav tm="100000">
                                          <p:val>
                                            <p:strVal val="#ppt_y"/>
                                          </p:val>
                                        </p:tav>
                                      </p:tavLst>
                                    </p:anim>
                                    <p:anim calcmode="lin" valueType="num">
                                      <p:cBhvr>
                                        <p:cTn id="18" dur="500" fill="hold"/>
                                        <p:tgtEl>
                                          <p:spTgt spid="635911"/>
                                        </p:tgtEl>
                                        <p:attrNameLst>
                                          <p:attrName>ppt_w</p:attrName>
                                        </p:attrNameLst>
                                      </p:cBhvr>
                                      <p:tavLst>
                                        <p:tav tm="0">
                                          <p:val>
                                            <p:fltVal val="0"/>
                                          </p:val>
                                        </p:tav>
                                        <p:tav tm="100000">
                                          <p:val>
                                            <p:strVal val="#ppt_w"/>
                                          </p:val>
                                        </p:tav>
                                      </p:tavLst>
                                    </p:anim>
                                    <p:anim calcmode="lin" valueType="num">
                                      <p:cBhvr>
                                        <p:cTn id="19" dur="500" fill="hold"/>
                                        <p:tgtEl>
                                          <p:spTgt spid="635911"/>
                                        </p:tgtEl>
                                        <p:attrNameLst>
                                          <p:attrName>ppt_h</p:attrName>
                                        </p:attrNameLst>
                                      </p:cBhvr>
                                      <p:tavLst>
                                        <p:tav tm="0">
                                          <p:val>
                                            <p:strVal val="#ppt_h"/>
                                          </p:val>
                                        </p:tav>
                                        <p:tav tm="100000">
                                          <p:val>
                                            <p:strVal val="#ppt_h"/>
                                          </p:val>
                                        </p:tav>
                                      </p:tavLst>
                                    </p:anim>
                                  </p:childTnLst>
                                </p:cTn>
                              </p:par>
                            </p:childTnLst>
                          </p:cTn>
                        </p:par>
                        <p:par>
                          <p:cTn id="20" fill="hold" nodeType="afterGroup">
                            <p:stCondLst>
                              <p:cond delay="4500"/>
                            </p:stCondLst>
                            <p:childTnLst>
                              <p:par>
                                <p:cTn id="21" presetID="17" presetClass="entr" presetSubtype="10" fill="hold" grpId="0" nodeType="afterEffect">
                                  <p:stCondLst>
                                    <p:cond delay="1000"/>
                                  </p:stCondLst>
                                  <p:childTnLst>
                                    <p:set>
                                      <p:cBhvr>
                                        <p:cTn id="22" dur="1" fill="hold">
                                          <p:stCondLst>
                                            <p:cond delay="0"/>
                                          </p:stCondLst>
                                        </p:cTn>
                                        <p:tgtEl>
                                          <p:spTgt spid="635910"/>
                                        </p:tgtEl>
                                        <p:attrNameLst>
                                          <p:attrName>style.visibility</p:attrName>
                                        </p:attrNameLst>
                                      </p:cBhvr>
                                      <p:to>
                                        <p:strVal val="visible"/>
                                      </p:to>
                                    </p:set>
                                    <p:anim calcmode="lin" valueType="num">
                                      <p:cBhvr>
                                        <p:cTn id="23" dur="500" fill="hold"/>
                                        <p:tgtEl>
                                          <p:spTgt spid="635910"/>
                                        </p:tgtEl>
                                        <p:attrNameLst>
                                          <p:attrName>ppt_w</p:attrName>
                                        </p:attrNameLst>
                                      </p:cBhvr>
                                      <p:tavLst>
                                        <p:tav tm="0">
                                          <p:val>
                                            <p:fltVal val="0"/>
                                          </p:val>
                                        </p:tav>
                                        <p:tav tm="100000">
                                          <p:val>
                                            <p:strVal val="#ppt_w"/>
                                          </p:val>
                                        </p:tav>
                                      </p:tavLst>
                                    </p:anim>
                                    <p:anim calcmode="lin" valueType="num">
                                      <p:cBhvr>
                                        <p:cTn id="24" dur="500" fill="hold"/>
                                        <p:tgtEl>
                                          <p:spTgt spid="635910"/>
                                        </p:tgtEl>
                                        <p:attrNameLst>
                                          <p:attrName>ppt_h</p:attrName>
                                        </p:attrNameLst>
                                      </p:cBhvr>
                                      <p:tavLst>
                                        <p:tav tm="0">
                                          <p:val>
                                            <p:strVal val="#ppt_h"/>
                                          </p:val>
                                        </p:tav>
                                        <p:tav tm="100000">
                                          <p:val>
                                            <p:strVal val="#ppt_h"/>
                                          </p:val>
                                        </p:tav>
                                      </p:tavLst>
                                    </p:anim>
                                  </p:childTnLst>
                                </p:cTn>
                              </p:par>
                            </p:childTnLst>
                          </p:cTn>
                        </p:par>
                        <p:par>
                          <p:cTn id="25" fill="hold" nodeType="afterGroup">
                            <p:stCondLst>
                              <p:cond delay="6000"/>
                            </p:stCondLst>
                            <p:childTnLst>
                              <p:par>
                                <p:cTn id="26" presetID="2" presetClass="entr" presetSubtype="1" fill="hold" grpId="0" nodeType="afterEffect">
                                  <p:stCondLst>
                                    <p:cond delay="6000"/>
                                  </p:stCondLst>
                                  <p:childTnLst>
                                    <p:set>
                                      <p:cBhvr>
                                        <p:cTn id="27" dur="1" fill="hold">
                                          <p:stCondLst>
                                            <p:cond delay="0"/>
                                          </p:stCondLst>
                                        </p:cTn>
                                        <p:tgtEl>
                                          <p:spTgt spid="635909"/>
                                        </p:tgtEl>
                                        <p:attrNameLst>
                                          <p:attrName>style.visibility</p:attrName>
                                        </p:attrNameLst>
                                      </p:cBhvr>
                                      <p:to>
                                        <p:strVal val="visible"/>
                                      </p:to>
                                    </p:set>
                                    <p:anim calcmode="lin" valueType="num">
                                      <p:cBhvr additive="base">
                                        <p:cTn id="28" dur="500" fill="hold"/>
                                        <p:tgtEl>
                                          <p:spTgt spid="635909"/>
                                        </p:tgtEl>
                                        <p:attrNameLst>
                                          <p:attrName>ppt_x</p:attrName>
                                        </p:attrNameLst>
                                      </p:cBhvr>
                                      <p:tavLst>
                                        <p:tav tm="0">
                                          <p:val>
                                            <p:strVal val="#ppt_x"/>
                                          </p:val>
                                        </p:tav>
                                        <p:tav tm="100000">
                                          <p:val>
                                            <p:strVal val="#ppt_x"/>
                                          </p:val>
                                        </p:tav>
                                      </p:tavLst>
                                    </p:anim>
                                    <p:anim calcmode="lin" valueType="num">
                                      <p:cBhvr additive="base">
                                        <p:cTn id="29" dur="500" fill="hold"/>
                                        <p:tgtEl>
                                          <p:spTgt spid="635909"/>
                                        </p:tgtEl>
                                        <p:attrNameLst>
                                          <p:attrName>ppt_y</p:attrName>
                                        </p:attrNameLst>
                                      </p:cBhvr>
                                      <p:tavLst>
                                        <p:tav tm="0">
                                          <p:val>
                                            <p:strVal val="0-#ppt_h/2"/>
                                          </p:val>
                                        </p:tav>
                                        <p:tav tm="100000">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p:cTn id="32" dur="1" fill="hold">
                                          <p:stCondLst>
                                            <p:cond delay="0"/>
                                          </p:stCondLst>
                                        </p:cTn>
                                        <p:tgtEl>
                                          <p:spTgt spid="635907"/>
                                        </p:tgtEl>
                                        <p:attrNameLst>
                                          <p:attrName>style.visibility</p:attrName>
                                        </p:attrNameLst>
                                      </p:cBhvr>
                                      <p:to>
                                        <p:strVal val="visible"/>
                                      </p:to>
                                    </p:set>
                                    <p:anim calcmode="lin" valueType="num">
                                      <p:cBhvr additive="base">
                                        <p:cTn id="33" dur="500" fill="hold"/>
                                        <p:tgtEl>
                                          <p:spTgt spid="635907"/>
                                        </p:tgtEl>
                                        <p:attrNameLst>
                                          <p:attrName>ppt_x</p:attrName>
                                        </p:attrNameLst>
                                      </p:cBhvr>
                                      <p:tavLst>
                                        <p:tav tm="0">
                                          <p:val>
                                            <p:strVal val="#ppt_x"/>
                                          </p:val>
                                        </p:tav>
                                        <p:tav tm="100000">
                                          <p:val>
                                            <p:strVal val="#ppt_x"/>
                                          </p:val>
                                        </p:tav>
                                      </p:tavLst>
                                    </p:anim>
                                    <p:anim calcmode="lin" valueType="num">
                                      <p:cBhvr additive="base">
                                        <p:cTn id="34" dur="500" fill="hold"/>
                                        <p:tgtEl>
                                          <p:spTgt spid="635907"/>
                                        </p:tgtEl>
                                        <p:attrNameLst>
                                          <p:attrName>ppt_y</p:attrName>
                                        </p:attrNameLst>
                                      </p:cBhvr>
                                      <p:tavLst>
                                        <p:tav tm="0">
                                          <p:val>
                                            <p:strVal val="0-#ppt_h/2"/>
                                          </p:val>
                                        </p:tav>
                                        <p:tav tm="100000">
                                          <p:val>
                                            <p:strVal val="#ppt_y"/>
                                          </p:val>
                                        </p:tav>
                                      </p:tavLst>
                                    </p:anim>
                                  </p:childTnLst>
                                </p:cTn>
                              </p:par>
                            </p:childTnLst>
                          </p:cTn>
                        </p:par>
                        <p:par>
                          <p:cTn id="35" fill="hold" nodeType="afterGroup">
                            <p:stCondLst>
                              <p:cond delay="13000"/>
                            </p:stCondLst>
                            <p:childTnLst>
                              <p:par>
                                <p:cTn id="36" presetID="2" presetClass="entr" presetSubtype="4" fill="hold" grpId="0" nodeType="afterEffect">
                                  <p:stCondLst>
                                    <p:cond delay="3000"/>
                                  </p:stCondLst>
                                  <p:childTnLst>
                                    <p:set>
                                      <p:cBhvr>
                                        <p:cTn id="37" dur="1" fill="hold">
                                          <p:stCondLst>
                                            <p:cond delay="0"/>
                                          </p:stCondLst>
                                        </p:cTn>
                                        <p:tgtEl>
                                          <p:spTgt spid="635919"/>
                                        </p:tgtEl>
                                        <p:attrNameLst>
                                          <p:attrName>style.visibility</p:attrName>
                                        </p:attrNameLst>
                                      </p:cBhvr>
                                      <p:to>
                                        <p:strVal val="visible"/>
                                      </p:to>
                                    </p:set>
                                    <p:anim calcmode="lin" valueType="num">
                                      <p:cBhvr additive="base">
                                        <p:cTn id="38" dur="500" fill="hold"/>
                                        <p:tgtEl>
                                          <p:spTgt spid="635919"/>
                                        </p:tgtEl>
                                        <p:attrNameLst>
                                          <p:attrName>ppt_x</p:attrName>
                                        </p:attrNameLst>
                                      </p:cBhvr>
                                      <p:tavLst>
                                        <p:tav tm="0">
                                          <p:val>
                                            <p:strVal val="#ppt_x"/>
                                          </p:val>
                                        </p:tav>
                                        <p:tav tm="100000">
                                          <p:val>
                                            <p:strVal val="#ppt_x"/>
                                          </p:val>
                                        </p:tav>
                                      </p:tavLst>
                                    </p:anim>
                                    <p:anim calcmode="lin" valueType="num">
                                      <p:cBhvr additive="base">
                                        <p:cTn id="39" dur="500" fill="hold"/>
                                        <p:tgtEl>
                                          <p:spTgt spid="635919"/>
                                        </p:tgtEl>
                                        <p:attrNameLst>
                                          <p:attrName>ppt_y</p:attrName>
                                        </p:attrNameLst>
                                      </p:cBhvr>
                                      <p:tavLst>
                                        <p:tav tm="0">
                                          <p:val>
                                            <p:strVal val="1+#ppt_h/2"/>
                                          </p:val>
                                        </p:tav>
                                        <p:tav tm="100000">
                                          <p:val>
                                            <p:strVal val="#ppt_y"/>
                                          </p:val>
                                        </p:tav>
                                      </p:tavLst>
                                    </p:anim>
                                  </p:childTnLst>
                                </p:cTn>
                              </p:par>
                            </p:childTnLst>
                          </p:cTn>
                        </p:par>
                        <p:par>
                          <p:cTn id="40" fill="hold" nodeType="afterGroup">
                            <p:stCondLst>
                              <p:cond delay="16500"/>
                            </p:stCondLst>
                            <p:childTnLst>
                              <p:par>
                                <p:cTn id="41" presetID="17" presetClass="entr" presetSubtype="10" fill="hold" grpId="0" nodeType="afterEffect">
                                  <p:stCondLst>
                                    <p:cond delay="3000"/>
                                  </p:stCondLst>
                                  <p:childTnLst>
                                    <p:set>
                                      <p:cBhvr>
                                        <p:cTn id="42" dur="1" fill="hold">
                                          <p:stCondLst>
                                            <p:cond delay="0"/>
                                          </p:stCondLst>
                                        </p:cTn>
                                        <p:tgtEl>
                                          <p:spTgt spid="635913"/>
                                        </p:tgtEl>
                                        <p:attrNameLst>
                                          <p:attrName>style.visibility</p:attrName>
                                        </p:attrNameLst>
                                      </p:cBhvr>
                                      <p:to>
                                        <p:strVal val="visible"/>
                                      </p:to>
                                    </p:set>
                                    <p:anim calcmode="lin" valueType="num">
                                      <p:cBhvr>
                                        <p:cTn id="43" dur="500" fill="hold"/>
                                        <p:tgtEl>
                                          <p:spTgt spid="635913"/>
                                        </p:tgtEl>
                                        <p:attrNameLst>
                                          <p:attrName>ppt_w</p:attrName>
                                        </p:attrNameLst>
                                      </p:cBhvr>
                                      <p:tavLst>
                                        <p:tav tm="0">
                                          <p:val>
                                            <p:fltVal val="0"/>
                                          </p:val>
                                        </p:tav>
                                        <p:tav tm="100000">
                                          <p:val>
                                            <p:strVal val="#ppt_w"/>
                                          </p:val>
                                        </p:tav>
                                      </p:tavLst>
                                    </p:anim>
                                    <p:anim calcmode="lin" valueType="num">
                                      <p:cBhvr>
                                        <p:cTn id="44" dur="500" fill="hold"/>
                                        <p:tgtEl>
                                          <p:spTgt spid="635913"/>
                                        </p:tgtEl>
                                        <p:attrNameLst>
                                          <p:attrName>ppt_h</p:attrName>
                                        </p:attrNameLst>
                                      </p:cBhvr>
                                      <p:tavLst>
                                        <p:tav tm="0">
                                          <p:val>
                                            <p:strVal val="#ppt_h"/>
                                          </p:val>
                                        </p:tav>
                                        <p:tav tm="100000">
                                          <p:val>
                                            <p:strVal val="#ppt_h"/>
                                          </p:val>
                                        </p:tav>
                                      </p:tavLst>
                                    </p:anim>
                                  </p:childTnLst>
                                </p:cTn>
                              </p:par>
                            </p:childTnLst>
                          </p:cTn>
                        </p:par>
                        <p:par>
                          <p:cTn id="45" fill="hold" nodeType="afterGroup">
                            <p:stCondLst>
                              <p:cond delay="20000"/>
                            </p:stCondLst>
                            <p:childTnLst>
                              <p:par>
                                <p:cTn id="46" presetID="17" presetClass="entr" presetSubtype="10" fill="hold" grpId="0" nodeType="afterEffect">
                                  <p:stCondLst>
                                    <p:cond delay="4000"/>
                                  </p:stCondLst>
                                  <p:childTnLst>
                                    <p:set>
                                      <p:cBhvr>
                                        <p:cTn id="47" dur="1" fill="hold">
                                          <p:stCondLst>
                                            <p:cond delay="0"/>
                                          </p:stCondLst>
                                        </p:cTn>
                                        <p:tgtEl>
                                          <p:spTgt spid="635912"/>
                                        </p:tgtEl>
                                        <p:attrNameLst>
                                          <p:attrName>style.visibility</p:attrName>
                                        </p:attrNameLst>
                                      </p:cBhvr>
                                      <p:to>
                                        <p:strVal val="visible"/>
                                      </p:to>
                                    </p:set>
                                    <p:anim calcmode="lin" valueType="num">
                                      <p:cBhvr>
                                        <p:cTn id="48" dur="500" fill="hold"/>
                                        <p:tgtEl>
                                          <p:spTgt spid="635912"/>
                                        </p:tgtEl>
                                        <p:attrNameLst>
                                          <p:attrName>ppt_w</p:attrName>
                                        </p:attrNameLst>
                                      </p:cBhvr>
                                      <p:tavLst>
                                        <p:tav tm="0">
                                          <p:val>
                                            <p:fltVal val="0"/>
                                          </p:val>
                                        </p:tav>
                                        <p:tav tm="100000">
                                          <p:val>
                                            <p:strVal val="#ppt_w"/>
                                          </p:val>
                                        </p:tav>
                                      </p:tavLst>
                                    </p:anim>
                                    <p:anim calcmode="lin" valueType="num">
                                      <p:cBhvr>
                                        <p:cTn id="49" dur="500" fill="hold"/>
                                        <p:tgtEl>
                                          <p:spTgt spid="635912"/>
                                        </p:tgtEl>
                                        <p:attrNameLst>
                                          <p:attrName>ppt_h</p:attrName>
                                        </p:attrNameLst>
                                      </p:cBhvr>
                                      <p:tavLst>
                                        <p:tav tm="0">
                                          <p:val>
                                            <p:strVal val="#ppt_h"/>
                                          </p:val>
                                        </p:tav>
                                        <p:tav tm="100000">
                                          <p:val>
                                            <p:strVal val="#ppt_h"/>
                                          </p:val>
                                        </p:tav>
                                      </p:tavLst>
                                    </p:anim>
                                  </p:childTnLst>
                                </p:cTn>
                              </p:par>
                            </p:childTnLst>
                          </p:cTn>
                        </p:par>
                        <p:par>
                          <p:cTn id="50" fill="hold" nodeType="afterGroup">
                            <p:stCondLst>
                              <p:cond delay="24500"/>
                            </p:stCondLst>
                            <p:childTnLst>
                              <p:par>
                                <p:cTn id="51" presetID="2" presetClass="entr" presetSubtype="4" fill="hold" grpId="0" nodeType="afterEffect">
                                  <p:stCondLst>
                                    <p:cond delay="3000"/>
                                  </p:stCondLst>
                                  <p:childTnLst>
                                    <p:set>
                                      <p:cBhvr>
                                        <p:cTn id="52" dur="1" fill="hold">
                                          <p:stCondLst>
                                            <p:cond delay="0"/>
                                          </p:stCondLst>
                                        </p:cTn>
                                        <p:tgtEl>
                                          <p:spTgt spid="635915"/>
                                        </p:tgtEl>
                                        <p:attrNameLst>
                                          <p:attrName>style.visibility</p:attrName>
                                        </p:attrNameLst>
                                      </p:cBhvr>
                                      <p:to>
                                        <p:strVal val="visible"/>
                                      </p:to>
                                    </p:set>
                                    <p:anim calcmode="lin" valueType="num">
                                      <p:cBhvr additive="base">
                                        <p:cTn id="53" dur="500" fill="hold"/>
                                        <p:tgtEl>
                                          <p:spTgt spid="635915"/>
                                        </p:tgtEl>
                                        <p:attrNameLst>
                                          <p:attrName>ppt_x</p:attrName>
                                        </p:attrNameLst>
                                      </p:cBhvr>
                                      <p:tavLst>
                                        <p:tav tm="0">
                                          <p:val>
                                            <p:strVal val="#ppt_x"/>
                                          </p:val>
                                        </p:tav>
                                        <p:tav tm="100000">
                                          <p:val>
                                            <p:strVal val="#ppt_x"/>
                                          </p:val>
                                        </p:tav>
                                      </p:tavLst>
                                    </p:anim>
                                    <p:anim calcmode="lin" valueType="num">
                                      <p:cBhvr additive="base">
                                        <p:cTn id="54" dur="500" fill="hold"/>
                                        <p:tgtEl>
                                          <p:spTgt spid="635915"/>
                                        </p:tgtEl>
                                        <p:attrNameLst>
                                          <p:attrName>ppt_y</p:attrName>
                                        </p:attrNameLst>
                                      </p:cBhvr>
                                      <p:tavLst>
                                        <p:tav tm="0">
                                          <p:val>
                                            <p:strVal val="1+#ppt_h/2"/>
                                          </p:val>
                                        </p:tav>
                                        <p:tav tm="100000">
                                          <p:val>
                                            <p:strVal val="#ppt_y"/>
                                          </p:val>
                                        </p:tav>
                                      </p:tavLst>
                                    </p:anim>
                                  </p:childTnLst>
                                </p:cTn>
                              </p:par>
                            </p:childTnLst>
                          </p:cTn>
                        </p:par>
                        <p:par>
                          <p:cTn id="55" fill="hold" nodeType="afterGroup">
                            <p:stCondLst>
                              <p:cond delay="28000"/>
                            </p:stCondLst>
                            <p:childTnLst>
                              <p:par>
                                <p:cTn id="56" presetID="2" presetClass="entr" presetSubtype="2" fill="hold" grpId="0" nodeType="afterEffect">
                                  <p:stCondLst>
                                    <p:cond delay="2000"/>
                                  </p:stCondLst>
                                  <p:childTnLst>
                                    <p:set>
                                      <p:cBhvr>
                                        <p:cTn id="57" dur="1" fill="hold">
                                          <p:stCondLst>
                                            <p:cond delay="0"/>
                                          </p:stCondLst>
                                        </p:cTn>
                                        <p:tgtEl>
                                          <p:spTgt spid="635914"/>
                                        </p:tgtEl>
                                        <p:attrNameLst>
                                          <p:attrName>style.visibility</p:attrName>
                                        </p:attrNameLst>
                                      </p:cBhvr>
                                      <p:to>
                                        <p:strVal val="visible"/>
                                      </p:to>
                                    </p:set>
                                    <p:anim calcmode="lin" valueType="num">
                                      <p:cBhvr additive="base">
                                        <p:cTn id="58" dur="500" fill="hold"/>
                                        <p:tgtEl>
                                          <p:spTgt spid="635914"/>
                                        </p:tgtEl>
                                        <p:attrNameLst>
                                          <p:attrName>ppt_x</p:attrName>
                                        </p:attrNameLst>
                                      </p:cBhvr>
                                      <p:tavLst>
                                        <p:tav tm="0">
                                          <p:val>
                                            <p:strVal val="1+#ppt_w/2"/>
                                          </p:val>
                                        </p:tav>
                                        <p:tav tm="100000">
                                          <p:val>
                                            <p:strVal val="#ppt_x"/>
                                          </p:val>
                                        </p:tav>
                                      </p:tavLst>
                                    </p:anim>
                                    <p:anim calcmode="lin" valueType="num">
                                      <p:cBhvr additive="base">
                                        <p:cTn id="59" dur="500" fill="hold"/>
                                        <p:tgtEl>
                                          <p:spTgt spid="635914"/>
                                        </p:tgtEl>
                                        <p:attrNameLst>
                                          <p:attrName>ppt_y</p:attrName>
                                        </p:attrNameLst>
                                      </p:cBhvr>
                                      <p:tavLst>
                                        <p:tav tm="0">
                                          <p:val>
                                            <p:strVal val="#ppt_y"/>
                                          </p:val>
                                        </p:tav>
                                        <p:tav tm="100000">
                                          <p:val>
                                            <p:strVal val="#ppt_y"/>
                                          </p:val>
                                        </p:tav>
                                      </p:tavLst>
                                    </p:anim>
                                  </p:childTnLst>
                                </p:cTn>
                              </p:par>
                            </p:childTnLst>
                          </p:cTn>
                        </p:par>
                        <p:par>
                          <p:cTn id="60" fill="hold" nodeType="afterGroup">
                            <p:stCondLst>
                              <p:cond delay="30500"/>
                            </p:stCondLst>
                            <p:childTnLst>
                              <p:par>
                                <p:cTn id="61" presetID="7" presetClass="entr" presetSubtype="1" fill="hold" grpId="0" nodeType="afterEffect">
                                  <p:stCondLst>
                                    <p:cond delay="1000"/>
                                  </p:stCondLst>
                                  <p:childTnLst>
                                    <p:set>
                                      <p:cBhvr>
                                        <p:cTn id="62" dur="1" fill="hold">
                                          <p:stCondLst>
                                            <p:cond delay="0"/>
                                          </p:stCondLst>
                                        </p:cTn>
                                        <p:tgtEl>
                                          <p:spTgt spid="635916"/>
                                        </p:tgtEl>
                                        <p:attrNameLst>
                                          <p:attrName>style.visibility</p:attrName>
                                        </p:attrNameLst>
                                      </p:cBhvr>
                                      <p:to>
                                        <p:strVal val="visible"/>
                                      </p:to>
                                    </p:set>
                                    <p:anim calcmode="lin" valueType="num">
                                      <p:cBhvr additive="base">
                                        <p:cTn id="63" dur="5000" fill="hold"/>
                                        <p:tgtEl>
                                          <p:spTgt spid="635916"/>
                                        </p:tgtEl>
                                        <p:attrNameLst>
                                          <p:attrName>ppt_x</p:attrName>
                                        </p:attrNameLst>
                                      </p:cBhvr>
                                      <p:tavLst>
                                        <p:tav tm="0">
                                          <p:val>
                                            <p:strVal val="#ppt_x"/>
                                          </p:val>
                                        </p:tav>
                                        <p:tav tm="100000">
                                          <p:val>
                                            <p:strVal val="#ppt_x"/>
                                          </p:val>
                                        </p:tav>
                                      </p:tavLst>
                                    </p:anim>
                                    <p:anim calcmode="lin" valueType="num">
                                      <p:cBhvr additive="base">
                                        <p:cTn id="64" dur="5000" fill="hold"/>
                                        <p:tgtEl>
                                          <p:spTgt spid="6359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5908" grpId="0" autoUpdateAnimBg="0"/>
      <p:bldP spid="635909" grpId="0" autoUpdateAnimBg="0"/>
      <p:bldP spid="635910" grpId="0" animBg="1" autoUpdateAnimBg="0"/>
      <p:bldP spid="635911" grpId="0" autoUpdateAnimBg="0"/>
      <p:bldP spid="635912" grpId="0" animBg="1" autoUpdateAnimBg="0"/>
      <p:bldP spid="635913" grpId="0" autoUpdateAnimBg="0"/>
      <p:bldP spid="635914" grpId="0" autoUpdateAnimBg="0"/>
      <p:bldP spid="635915" grpId="0" autoUpdateAnimBg="0"/>
      <p:bldP spid="635916" grpId="0" autoUpdateAnimBg="0"/>
      <p:bldP spid="635919" grpId="0"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2" name="Rectangle 2"/>
          <p:cNvSpPr>
            <a:spLocks noGrp="1" noChangeArrowheads="1"/>
          </p:cNvSpPr>
          <p:nvPr>
            <p:ph type="title" idx="4294967295"/>
          </p:nvPr>
        </p:nvSpPr>
        <p:spPr>
          <a:xfrm>
            <a:off x="152400" y="304800"/>
            <a:ext cx="8915400" cy="838200"/>
          </a:xfrm>
          <a:effectLst>
            <a:outerShdw blurRad="38100" dist="38099" dir="2700000" algn="ctr" rotWithShape="0">
              <a:srgbClr val="000000">
                <a:alpha val="99962"/>
              </a:srgbClr>
            </a:outerShdw>
          </a:effectLst>
        </p:spPr>
        <p:txBody>
          <a:bodyPr/>
          <a:lstStyle/>
          <a:p>
            <a:pPr>
              <a:defRPr/>
            </a:pPr>
            <a:r>
              <a:rPr lang="en-US" sz="3200">
                <a:solidFill>
                  <a:srgbClr val="FFFFFF"/>
                </a:solidFill>
                <a:latin typeface="Arial" pitchFamily="-105" charset="0"/>
                <a:ea typeface="ＭＳ Ｐゴシック" pitchFamily="-105" charset="-128"/>
                <a:cs typeface="ＭＳ Ｐゴシック" pitchFamily="-105" charset="-128"/>
              </a:rPr>
              <a:t>Is there a future for ethnic believing Israel?</a:t>
            </a:r>
          </a:p>
        </p:txBody>
      </p:sp>
      <p:sp>
        <p:nvSpPr>
          <p:cNvPr id="640003" name="Oval 3"/>
          <p:cNvSpPr>
            <a:spLocks noChangeArrowheads="1"/>
          </p:cNvSpPr>
          <p:nvPr/>
        </p:nvSpPr>
        <p:spPr bwMode="auto">
          <a:xfrm>
            <a:off x="457200" y="2170113"/>
            <a:ext cx="3810000" cy="3657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04" name="Text Box 4"/>
          <p:cNvSpPr txBox="1">
            <a:spLocks noChangeArrowheads="1"/>
          </p:cNvSpPr>
          <p:nvPr/>
        </p:nvSpPr>
        <p:spPr bwMode="auto">
          <a:xfrm>
            <a:off x="1219200" y="1387475"/>
            <a:ext cx="26066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a:latin typeface="Arial" pitchFamily="-105" charset="0"/>
                <a:ea typeface="ＭＳ Ｐゴシック" pitchFamily="-105" charset="-128"/>
                <a:cs typeface="ＭＳ Ｐゴシック" pitchFamily="-105" charset="-128"/>
              </a:rPr>
              <a:t>Dispensational</a:t>
            </a:r>
          </a:p>
          <a:p>
            <a:pPr algn="ctr" eaLnBrk="0" hangingPunct="0">
              <a:defRPr/>
            </a:pPr>
            <a:r>
              <a:rPr lang="en-US" b="1">
                <a:latin typeface="Arial" pitchFamily="-105" charset="0"/>
                <a:ea typeface="ＭＳ Ｐゴシック" pitchFamily="-105" charset="-128"/>
                <a:cs typeface="ＭＳ Ｐゴシック" pitchFamily="-105" charset="-128"/>
              </a:rPr>
              <a:t>Premillennialism</a:t>
            </a:r>
          </a:p>
        </p:txBody>
      </p:sp>
      <p:sp>
        <p:nvSpPr>
          <p:cNvPr id="640005" name="Text Box 5"/>
          <p:cNvSpPr txBox="1">
            <a:spLocks noChangeArrowheads="1"/>
          </p:cNvSpPr>
          <p:nvPr/>
        </p:nvSpPr>
        <p:spPr bwMode="auto">
          <a:xfrm>
            <a:off x="297180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a:latin typeface="Arial" pitchFamily="-105" charset="0"/>
                <a:ea typeface="ＭＳ Ｐゴシック" pitchFamily="-105" charset="-128"/>
                <a:cs typeface="ＭＳ Ｐゴシック" pitchFamily="-105" charset="-128"/>
              </a:rPr>
              <a:t>Israel has a future</a:t>
            </a:r>
          </a:p>
        </p:txBody>
      </p:sp>
      <p:sp>
        <p:nvSpPr>
          <p:cNvPr id="640006" name="Oval 6"/>
          <p:cNvSpPr>
            <a:spLocks noChangeArrowheads="1"/>
          </p:cNvSpPr>
          <p:nvPr/>
        </p:nvSpPr>
        <p:spPr bwMode="auto">
          <a:xfrm>
            <a:off x="4876800" y="2170113"/>
            <a:ext cx="3810000" cy="3657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07" name="Text Box 7"/>
          <p:cNvSpPr txBox="1">
            <a:spLocks noChangeArrowheads="1"/>
          </p:cNvSpPr>
          <p:nvPr/>
        </p:nvSpPr>
        <p:spPr bwMode="auto">
          <a:xfrm>
            <a:off x="5257800" y="1387475"/>
            <a:ext cx="3124200"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a:solidFill>
                  <a:srgbClr val="C9C4FF"/>
                </a:solidFill>
                <a:latin typeface="Arial" pitchFamily="-105" charset="0"/>
                <a:ea typeface="ＭＳ Ｐゴシック" pitchFamily="-105" charset="-128"/>
                <a:cs typeface="ＭＳ Ｐゴシック" pitchFamily="-105" charset="-128"/>
              </a:rPr>
              <a:t>Amillennialism &amp; </a:t>
            </a:r>
          </a:p>
          <a:p>
            <a:pPr algn="ctr" eaLnBrk="0" hangingPunct="0">
              <a:defRPr/>
            </a:pPr>
            <a:r>
              <a:rPr lang="en-US" b="1">
                <a:solidFill>
                  <a:srgbClr val="C9C4FF"/>
                </a:solidFill>
                <a:latin typeface="Arial" pitchFamily="-105" charset="0"/>
                <a:ea typeface="ＭＳ Ｐゴシック" pitchFamily="-105" charset="-128"/>
                <a:cs typeface="ＭＳ Ｐゴシック" pitchFamily="-105" charset="-128"/>
              </a:rPr>
              <a:t>Postmillennial</a:t>
            </a:r>
            <a:r>
              <a:rPr lang="en-US" altLang="ko-KR" b="1">
                <a:solidFill>
                  <a:srgbClr val="C9C4FF"/>
                </a:solidFill>
                <a:latin typeface="Arial" pitchFamily="-105" charset="0"/>
                <a:ea typeface="굴림" pitchFamily="-105" charset="-127"/>
                <a:cs typeface="굴림" pitchFamily="-105" charset="-127"/>
              </a:rPr>
              <a:t>is</a:t>
            </a:r>
            <a:r>
              <a:rPr lang="en-US" b="1">
                <a:solidFill>
                  <a:srgbClr val="C9C4FF"/>
                </a:solidFill>
                <a:latin typeface="Arial" pitchFamily="-105" charset="0"/>
                <a:ea typeface="ＭＳ Ｐゴシック" pitchFamily="-105" charset="-128"/>
                <a:cs typeface="ＭＳ Ｐゴシック" pitchFamily="-105" charset="-128"/>
              </a:rPr>
              <a:t>m</a:t>
            </a:r>
          </a:p>
        </p:txBody>
      </p:sp>
      <p:sp>
        <p:nvSpPr>
          <p:cNvPr id="640008" name="Text Box 8"/>
          <p:cNvSpPr txBox="1">
            <a:spLocks noChangeArrowheads="1"/>
          </p:cNvSpPr>
          <p:nvPr/>
        </p:nvSpPr>
        <p:spPr bwMode="auto">
          <a:xfrm>
            <a:off x="723900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a:solidFill>
                  <a:srgbClr val="C9C4FF"/>
                </a:solidFill>
                <a:latin typeface="Arial" pitchFamily="-105" charset="0"/>
                <a:ea typeface="ＭＳ Ｐゴシック" pitchFamily="-105" charset="-128"/>
                <a:cs typeface="ＭＳ Ｐゴシック" pitchFamily="-105" charset="-128"/>
              </a:rPr>
              <a:t>Israel has no future</a:t>
            </a:r>
          </a:p>
        </p:txBody>
      </p:sp>
      <p:sp>
        <p:nvSpPr>
          <p:cNvPr id="640009" name="Oval 9"/>
          <p:cNvSpPr>
            <a:spLocks noChangeArrowheads="1"/>
          </p:cNvSpPr>
          <p:nvPr/>
        </p:nvSpPr>
        <p:spPr bwMode="auto">
          <a:xfrm>
            <a:off x="2686050" y="3048000"/>
            <a:ext cx="3810000" cy="3657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10" name="Text Box 10"/>
          <p:cNvSpPr txBox="1">
            <a:spLocks noChangeArrowheads="1"/>
          </p:cNvSpPr>
          <p:nvPr/>
        </p:nvSpPr>
        <p:spPr bwMode="auto">
          <a:xfrm>
            <a:off x="5562600" y="5959475"/>
            <a:ext cx="2606675" cy="8223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a:solidFill>
                  <a:srgbClr val="00FFFF"/>
                </a:solidFill>
                <a:latin typeface="Arial" pitchFamily="-105" charset="0"/>
                <a:ea typeface="ＭＳ Ｐゴシック" pitchFamily="-105" charset="-128"/>
                <a:cs typeface="ＭＳ Ｐゴシック" pitchFamily="-105" charset="-128"/>
              </a:rPr>
              <a:t>Covenant</a:t>
            </a:r>
          </a:p>
          <a:p>
            <a:pPr algn="ctr" eaLnBrk="0" hangingPunct="0">
              <a:defRPr/>
            </a:pPr>
            <a:r>
              <a:rPr lang="en-US" b="1">
                <a:solidFill>
                  <a:srgbClr val="00FFFF"/>
                </a:solidFill>
                <a:latin typeface="Arial" pitchFamily="-105" charset="0"/>
                <a:ea typeface="ＭＳ Ｐゴシック" pitchFamily="-105" charset="-128"/>
                <a:cs typeface="ＭＳ Ｐゴシック" pitchFamily="-105" charset="-128"/>
              </a:rPr>
              <a:t>Premillennialism</a:t>
            </a:r>
          </a:p>
        </p:txBody>
      </p:sp>
      <p:sp>
        <p:nvSpPr>
          <p:cNvPr id="640011" name="Text Box 11"/>
          <p:cNvSpPr txBox="1">
            <a:spLocks noChangeArrowheads="1"/>
          </p:cNvSpPr>
          <p:nvPr/>
        </p:nvSpPr>
        <p:spPr bwMode="auto">
          <a:xfrm>
            <a:off x="4895850" y="3613150"/>
            <a:ext cx="13144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a:solidFill>
                  <a:srgbClr val="00FFFF"/>
                </a:solidFill>
                <a:latin typeface="Arial" pitchFamily="-105" charset="0"/>
                <a:ea typeface="ＭＳ Ｐゴシック" pitchFamily="-105" charset="-128"/>
                <a:cs typeface="ＭＳ Ｐゴシック" pitchFamily="-105" charset="-128"/>
              </a:rPr>
              <a:t>Church is new Israel</a:t>
            </a:r>
          </a:p>
        </p:txBody>
      </p:sp>
      <p:sp>
        <p:nvSpPr>
          <p:cNvPr id="640012" name="Text Box 12"/>
          <p:cNvSpPr txBox="1">
            <a:spLocks noChangeArrowheads="1"/>
          </p:cNvSpPr>
          <p:nvPr/>
        </p:nvSpPr>
        <p:spPr bwMode="auto">
          <a:xfrm>
            <a:off x="914400" y="3657600"/>
            <a:ext cx="1543050" cy="118745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a:latin typeface="Arial" pitchFamily="-105" charset="0"/>
                <a:ea typeface="ＭＳ Ｐゴシック" pitchFamily="-105" charset="-128"/>
                <a:cs typeface="ＭＳ Ｐゴシック" pitchFamily="-105" charset="-128"/>
              </a:rPr>
              <a:t>Church &amp; Israel distinct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par>
                          <p:cTn id="16" fill="hold" nodeType="afterGroup">
                            <p:stCondLst>
                              <p:cond delay="2000"/>
                            </p:stCondLst>
                            <p:childTnLst>
                              <p:par>
                                <p:cTn id="17" presetID="50" presetClass="entr" presetSubtype="0" decel="100000" fill="hold" grpId="0" nodeType="afterEffect">
                                  <p:stCondLst>
                                    <p:cond delay="0"/>
                                  </p:stCondLst>
                                  <p:childTnLst>
                                    <p:set>
                                      <p:cBhvr>
                                        <p:cTn id="18" dur="1" fill="hold">
                                          <p:stCondLst>
                                            <p:cond delay="0"/>
                                          </p:stCondLst>
                                        </p:cTn>
                                        <p:tgtEl>
                                          <p:spTgt spid="640005"/>
                                        </p:tgtEl>
                                        <p:attrNameLst>
                                          <p:attrName>style.visibility</p:attrName>
                                        </p:attrNameLst>
                                      </p:cBhvr>
                                      <p:to>
                                        <p:strVal val="visible"/>
                                      </p:to>
                                    </p:set>
                                    <p:anim calcmode="lin" valueType="num">
                                      <p:cBhvr>
                                        <p:cTn id="19" dur="1000" fill="hold"/>
                                        <p:tgtEl>
                                          <p:spTgt spid="640005"/>
                                        </p:tgtEl>
                                        <p:attrNameLst>
                                          <p:attrName>ppt_w</p:attrName>
                                        </p:attrNameLst>
                                      </p:cBhvr>
                                      <p:tavLst>
                                        <p:tav tm="0">
                                          <p:val>
                                            <p:strVal val="#ppt_w+.3"/>
                                          </p:val>
                                        </p:tav>
                                        <p:tav tm="100000">
                                          <p:val>
                                            <p:strVal val="#ppt_w"/>
                                          </p:val>
                                        </p:tav>
                                      </p:tavLst>
                                    </p:anim>
                                    <p:anim calcmode="lin" valueType="num">
                                      <p:cBhvr>
                                        <p:cTn id="20" dur="1000" fill="hold"/>
                                        <p:tgtEl>
                                          <p:spTgt spid="640005"/>
                                        </p:tgtEl>
                                        <p:attrNameLst>
                                          <p:attrName>ppt_h</p:attrName>
                                        </p:attrNameLst>
                                      </p:cBhvr>
                                      <p:tavLst>
                                        <p:tav tm="0">
                                          <p:val>
                                            <p:strVal val="#ppt_h"/>
                                          </p:val>
                                        </p:tav>
                                        <p:tav tm="100000">
                                          <p:val>
                                            <p:strVal val="#ppt_h"/>
                                          </p:val>
                                        </p:tav>
                                      </p:tavLst>
                                    </p:anim>
                                    <p:animEffect transition="in" filter="fade">
                                      <p:cBhvr>
                                        <p:cTn id="21" dur="1000"/>
                                        <p:tgtEl>
                                          <p:spTgt spid="640005"/>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presetSubtype="0" decel="100000" fill="hold" grpId="0" nodeType="clickEffect">
                                  <p:stCondLst>
                                    <p:cond delay="0"/>
                                  </p:stCondLst>
                                  <p:childTnLst>
                                    <p:set>
                                      <p:cBhvr>
                                        <p:cTn id="25" dur="1" fill="hold">
                                          <p:stCondLst>
                                            <p:cond delay="0"/>
                                          </p:stCondLst>
                                        </p:cTn>
                                        <p:tgtEl>
                                          <p:spTgt spid="640007"/>
                                        </p:tgtEl>
                                        <p:attrNameLst>
                                          <p:attrName>style.visibility</p:attrName>
                                        </p:attrNameLst>
                                      </p:cBhvr>
                                      <p:to>
                                        <p:strVal val="visible"/>
                                      </p:to>
                                    </p:set>
                                    <p:anim calcmode="lin" valueType="num">
                                      <p:cBhvr>
                                        <p:cTn id="26" dur="1000" fill="hold"/>
                                        <p:tgtEl>
                                          <p:spTgt spid="640007"/>
                                        </p:tgtEl>
                                        <p:attrNameLst>
                                          <p:attrName>ppt_w</p:attrName>
                                        </p:attrNameLst>
                                      </p:cBhvr>
                                      <p:tavLst>
                                        <p:tav tm="0">
                                          <p:val>
                                            <p:strVal val="#ppt_w+.3"/>
                                          </p:val>
                                        </p:tav>
                                        <p:tav tm="100000">
                                          <p:val>
                                            <p:strVal val="#ppt_w"/>
                                          </p:val>
                                        </p:tav>
                                      </p:tavLst>
                                    </p:anim>
                                    <p:anim calcmode="lin" valueType="num">
                                      <p:cBhvr>
                                        <p:cTn id="27" dur="1000" fill="hold"/>
                                        <p:tgtEl>
                                          <p:spTgt spid="640007"/>
                                        </p:tgtEl>
                                        <p:attrNameLst>
                                          <p:attrName>ppt_h</p:attrName>
                                        </p:attrNameLst>
                                      </p:cBhvr>
                                      <p:tavLst>
                                        <p:tav tm="0">
                                          <p:val>
                                            <p:strVal val="#ppt_h"/>
                                          </p:val>
                                        </p:tav>
                                        <p:tav tm="100000">
                                          <p:val>
                                            <p:strVal val="#ppt_h"/>
                                          </p:val>
                                        </p:tav>
                                      </p:tavLst>
                                    </p:anim>
                                    <p:animEffect transition="in" filter="fade">
                                      <p:cBhvr>
                                        <p:cTn id="28" dur="1000"/>
                                        <p:tgtEl>
                                          <p:spTgt spid="640007"/>
                                        </p:tgtEl>
                                      </p:cBhvr>
                                    </p:animEffect>
                                  </p:childTnLst>
                                </p:cTn>
                              </p:par>
                            </p:childTnLst>
                          </p:cTn>
                        </p:par>
                        <p:par>
                          <p:cTn id="29" fill="hold" nodeType="afterGroup">
                            <p:stCondLst>
                              <p:cond delay="1000"/>
                            </p:stCondLst>
                            <p:childTnLst>
                              <p:par>
                                <p:cTn id="30" presetID="50" presetClass="entr" presetSubtype="0" decel="100000" fill="hold" grpId="0" nodeType="afterEffect">
                                  <p:stCondLst>
                                    <p:cond delay="0"/>
                                  </p:stCondLst>
                                  <p:childTnLst>
                                    <p:set>
                                      <p:cBhvr>
                                        <p:cTn id="31" dur="1" fill="hold">
                                          <p:stCondLst>
                                            <p:cond delay="0"/>
                                          </p:stCondLst>
                                        </p:cTn>
                                        <p:tgtEl>
                                          <p:spTgt spid="640006"/>
                                        </p:tgtEl>
                                        <p:attrNameLst>
                                          <p:attrName>style.visibility</p:attrName>
                                        </p:attrNameLst>
                                      </p:cBhvr>
                                      <p:to>
                                        <p:strVal val="visible"/>
                                      </p:to>
                                    </p:set>
                                    <p:anim calcmode="lin" valueType="num">
                                      <p:cBhvr>
                                        <p:cTn id="32" dur="1000" fill="hold"/>
                                        <p:tgtEl>
                                          <p:spTgt spid="640006"/>
                                        </p:tgtEl>
                                        <p:attrNameLst>
                                          <p:attrName>ppt_w</p:attrName>
                                        </p:attrNameLst>
                                      </p:cBhvr>
                                      <p:tavLst>
                                        <p:tav tm="0">
                                          <p:val>
                                            <p:strVal val="#ppt_w+.3"/>
                                          </p:val>
                                        </p:tav>
                                        <p:tav tm="100000">
                                          <p:val>
                                            <p:strVal val="#ppt_w"/>
                                          </p:val>
                                        </p:tav>
                                      </p:tavLst>
                                    </p:anim>
                                    <p:anim calcmode="lin" valueType="num">
                                      <p:cBhvr>
                                        <p:cTn id="33" dur="1000" fill="hold"/>
                                        <p:tgtEl>
                                          <p:spTgt spid="640006"/>
                                        </p:tgtEl>
                                        <p:attrNameLst>
                                          <p:attrName>ppt_h</p:attrName>
                                        </p:attrNameLst>
                                      </p:cBhvr>
                                      <p:tavLst>
                                        <p:tav tm="0">
                                          <p:val>
                                            <p:strVal val="#ppt_h"/>
                                          </p:val>
                                        </p:tav>
                                        <p:tav tm="100000">
                                          <p:val>
                                            <p:strVal val="#ppt_h"/>
                                          </p:val>
                                        </p:tav>
                                      </p:tavLst>
                                    </p:anim>
                                    <p:animEffect transition="in" filter="fade">
                                      <p:cBhvr>
                                        <p:cTn id="34" dur="1000"/>
                                        <p:tgtEl>
                                          <p:spTgt spid="640006"/>
                                        </p:tgtEl>
                                      </p:cBhvr>
                                    </p:animEffect>
                                  </p:childTnLst>
                                </p:cTn>
                              </p:par>
                            </p:childTnLst>
                          </p:cTn>
                        </p:par>
                        <p:par>
                          <p:cTn id="35" fill="hold" nodeType="afterGroup">
                            <p:stCondLst>
                              <p:cond delay="2000"/>
                            </p:stCondLst>
                            <p:childTnLst>
                              <p:par>
                                <p:cTn id="36" presetID="50" presetClass="entr" presetSubtype="0" decel="100000" fill="hold" grpId="0" nodeType="afterEffect">
                                  <p:stCondLst>
                                    <p:cond delay="0"/>
                                  </p:stCondLst>
                                  <p:childTnLst>
                                    <p:set>
                                      <p:cBhvr>
                                        <p:cTn id="37" dur="1" fill="hold">
                                          <p:stCondLst>
                                            <p:cond delay="0"/>
                                          </p:stCondLst>
                                        </p:cTn>
                                        <p:tgtEl>
                                          <p:spTgt spid="640008"/>
                                        </p:tgtEl>
                                        <p:attrNameLst>
                                          <p:attrName>style.visibility</p:attrName>
                                        </p:attrNameLst>
                                      </p:cBhvr>
                                      <p:to>
                                        <p:strVal val="visible"/>
                                      </p:to>
                                    </p:set>
                                    <p:anim calcmode="lin" valueType="num">
                                      <p:cBhvr>
                                        <p:cTn id="38" dur="1000" fill="hold"/>
                                        <p:tgtEl>
                                          <p:spTgt spid="640008"/>
                                        </p:tgtEl>
                                        <p:attrNameLst>
                                          <p:attrName>ppt_w</p:attrName>
                                        </p:attrNameLst>
                                      </p:cBhvr>
                                      <p:tavLst>
                                        <p:tav tm="0">
                                          <p:val>
                                            <p:strVal val="#ppt_w+.3"/>
                                          </p:val>
                                        </p:tav>
                                        <p:tav tm="100000">
                                          <p:val>
                                            <p:strVal val="#ppt_w"/>
                                          </p:val>
                                        </p:tav>
                                      </p:tavLst>
                                    </p:anim>
                                    <p:anim calcmode="lin" valueType="num">
                                      <p:cBhvr>
                                        <p:cTn id="39" dur="1000" fill="hold"/>
                                        <p:tgtEl>
                                          <p:spTgt spid="640008"/>
                                        </p:tgtEl>
                                        <p:attrNameLst>
                                          <p:attrName>ppt_h</p:attrName>
                                        </p:attrNameLst>
                                      </p:cBhvr>
                                      <p:tavLst>
                                        <p:tav tm="0">
                                          <p:val>
                                            <p:strVal val="#ppt_h"/>
                                          </p:val>
                                        </p:tav>
                                        <p:tav tm="100000">
                                          <p:val>
                                            <p:strVal val="#ppt_h"/>
                                          </p:val>
                                        </p:tav>
                                      </p:tavLst>
                                    </p:anim>
                                    <p:animEffect transition="in" filter="fade">
                                      <p:cBhvr>
                                        <p:cTn id="40" dur="1000"/>
                                        <p:tgtEl>
                                          <p:spTgt spid="640008"/>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presetSubtype="0" decel="100000" fill="hold" grpId="0" nodeType="clickEffect">
                                  <p:stCondLst>
                                    <p:cond delay="0"/>
                                  </p:stCondLst>
                                  <p:childTnLst>
                                    <p:set>
                                      <p:cBhvr>
                                        <p:cTn id="44" dur="1" fill="hold">
                                          <p:stCondLst>
                                            <p:cond delay="0"/>
                                          </p:stCondLst>
                                        </p:cTn>
                                        <p:tgtEl>
                                          <p:spTgt spid="640010"/>
                                        </p:tgtEl>
                                        <p:attrNameLst>
                                          <p:attrName>style.visibility</p:attrName>
                                        </p:attrNameLst>
                                      </p:cBhvr>
                                      <p:to>
                                        <p:strVal val="visible"/>
                                      </p:to>
                                    </p:set>
                                    <p:anim calcmode="lin" valueType="num">
                                      <p:cBhvr>
                                        <p:cTn id="45" dur="1000" fill="hold"/>
                                        <p:tgtEl>
                                          <p:spTgt spid="640010"/>
                                        </p:tgtEl>
                                        <p:attrNameLst>
                                          <p:attrName>ppt_w</p:attrName>
                                        </p:attrNameLst>
                                      </p:cBhvr>
                                      <p:tavLst>
                                        <p:tav tm="0">
                                          <p:val>
                                            <p:strVal val="#ppt_w+.3"/>
                                          </p:val>
                                        </p:tav>
                                        <p:tav tm="100000">
                                          <p:val>
                                            <p:strVal val="#ppt_w"/>
                                          </p:val>
                                        </p:tav>
                                      </p:tavLst>
                                    </p:anim>
                                    <p:anim calcmode="lin" valueType="num">
                                      <p:cBhvr>
                                        <p:cTn id="46" dur="1000" fill="hold"/>
                                        <p:tgtEl>
                                          <p:spTgt spid="640010"/>
                                        </p:tgtEl>
                                        <p:attrNameLst>
                                          <p:attrName>ppt_h</p:attrName>
                                        </p:attrNameLst>
                                      </p:cBhvr>
                                      <p:tavLst>
                                        <p:tav tm="0">
                                          <p:val>
                                            <p:strVal val="#ppt_h"/>
                                          </p:val>
                                        </p:tav>
                                        <p:tav tm="100000">
                                          <p:val>
                                            <p:strVal val="#ppt_h"/>
                                          </p:val>
                                        </p:tav>
                                      </p:tavLst>
                                    </p:anim>
                                    <p:animEffect transition="in" filter="fade">
                                      <p:cBhvr>
                                        <p:cTn id="47" dur="1000"/>
                                        <p:tgtEl>
                                          <p:spTgt spid="640010"/>
                                        </p:tgtEl>
                                      </p:cBhvr>
                                    </p:animEffect>
                                  </p:childTnLst>
                                </p:cTn>
                              </p:par>
                            </p:childTnLst>
                          </p:cTn>
                        </p:par>
                        <p:par>
                          <p:cTn id="48" fill="hold" nodeType="afterGroup">
                            <p:stCondLst>
                              <p:cond delay="1000"/>
                            </p:stCondLst>
                            <p:childTnLst>
                              <p:par>
                                <p:cTn id="49" presetID="50" presetClass="entr" presetSubtype="0" decel="100000" fill="hold" grpId="0" nodeType="afterEffect">
                                  <p:stCondLst>
                                    <p:cond delay="0"/>
                                  </p:stCondLst>
                                  <p:childTnLst>
                                    <p:set>
                                      <p:cBhvr>
                                        <p:cTn id="50" dur="1" fill="hold">
                                          <p:stCondLst>
                                            <p:cond delay="0"/>
                                          </p:stCondLst>
                                        </p:cTn>
                                        <p:tgtEl>
                                          <p:spTgt spid="640009"/>
                                        </p:tgtEl>
                                        <p:attrNameLst>
                                          <p:attrName>style.visibility</p:attrName>
                                        </p:attrNameLst>
                                      </p:cBhvr>
                                      <p:to>
                                        <p:strVal val="visible"/>
                                      </p:to>
                                    </p:set>
                                    <p:anim calcmode="lin" valueType="num">
                                      <p:cBhvr>
                                        <p:cTn id="51" dur="1000" fill="hold"/>
                                        <p:tgtEl>
                                          <p:spTgt spid="640009"/>
                                        </p:tgtEl>
                                        <p:attrNameLst>
                                          <p:attrName>ppt_w</p:attrName>
                                        </p:attrNameLst>
                                      </p:cBhvr>
                                      <p:tavLst>
                                        <p:tav tm="0">
                                          <p:val>
                                            <p:strVal val="#ppt_w+.3"/>
                                          </p:val>
                                        </p:tav>
                                        <p:tav tm="100000">
                                          <p:val>
                                            <p:strVal val="#ppt_w"/>
                                          </p:val>
                                        </p:tav>
                                      </p:tavLst>
                                    </p:anim>
                                    <p:anim calcmode="lin" valueType="num">
                                      <p:cBhvr>
                                        <p:cTn id="52" dur="1000" fill="hold"/>
                                        <p:tgtEl>
                                          <p:spTgt spid="640009"/>
                                        </p:tgtEl>
                                        <p:attrNameLst>
                                          <p:attrName>ppt_h</p:attrName>
                                        </p:attrNameLst>
                                      </p:cBhvr>
                                      <p:tavLst>
                                        <p:tav tm="0">
                                          <p:val>
                                            <p:strVal val="#ppt_h"/>
                                          </p:val>
                                        </p:tav>
                                        <p:tav tm="100000">
                                          <p:val>
                                            <p:strVal val="#ppt_h"/>
                                          </p:val>
                                        </p:tav>
                                      </p:tavLst>
                                    </p:anim>
                                    <p:animEffect transition="in" filter="fade">
                                      <p:cBhvr>
                                        <p:cTn id="53" dur="1000"/>
                                        <p:tgtEl>
                                          <p:spTgt spid="640009"/>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presetSubtype="0" decel="100000" fill="hold" grpId="0" nodeType="clickEffect">
                                  <p:stCondLst>
                                    <p:cond delay="0"/>
                                  </p:stCondLst>
                                  <p:childTnLst>
                                    <p:set>
                                      <p:cBhvr>
                                        <p:cTn id="57" dur="1" fill="hold">
                                          <p:stCondLst>
                                            <p:cond delay="0"/>
                                          </p:stCondLst>
                                        </p:cTn>
                                        <p:tgtEl>
                                          <p:spTgt spid="640011"/>
                                        </p:tgtEl>
                                        <p:attrNameLst>
                                          <p:attrName>style.visibility</p:attrName>
                                        </p:attrNameLst>
                                      </p:cBhvr>
                                      <p:to>
                                        <p:strVal val="visible"/>
                                      </p:to>
                                    </p:set>
                                    <p:anim calcmode="lin" valueType="num">
                                      <p:cBhvr>
                                        <p:cTn id="58" dur="1000" fill="hold"/>
                                        <p:tgtEl>
                                          <p:spTgt spid="640011"/>
                                        </p:tgtEl>
                                        <p:attrNameLst>
                                          <p:attrName>ppt_w</p:attrName>
                                        </p:attrNameLst>
                                      </p:cBhvr>
                                      <p:tavLst>
                                        <p:tav tm="0">
                                          <p:val>
                                            <p:strVal val="#ppt_w+.3"/>
                                          </p:val>
                                        </p:tav>
                                        <p:tav tm="100000">
                                          <p:val>
                                            <p:strVal val="#ppt_w"/>
                                          </p:val>
                                        </p:tav>
                                      </p:tavLst>
                                    </p:anim>
                                    <p:anim calcmode="lin" valueType="num">
                                      <p:cBhvr>
                                        <p:cTn id="59" dur="1000" fill="hold"/>
                                        <p:tgtEl>
                                          <p:spTgt spid="640011"/>
                                        </p:tgtEl>
                                        <p:attrNameLst>
                                          <p:attrName>ppt_h</p:attrName>
                                        </p:attrNameLst>
                                      </p:cBhvr>
                                      <p:tavLst>
                                        <p:tav tm="0">
                                          <p:val>
                                            <p:strVal val="#ppt_h"/>
                                          </p:val>
                                        </p:tav>
                                        <p:tav tm="100000">
                                          <p:val>
                                            <p:strVal val="#ppt_h"/>
                                          </p:val>
                                        </p:tav>
                                      </p:tavLst>
                                    </p:anim>
                                    <p:animEffect transition="in" filter="fade">
                                      <p:cBhvr>
                                        <p:cTn id="60" dur="1000"/>
                                        <p:tgtEl>
                                          <p:spTgt spid="640011"/>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presetSubtype="0" decel="100000" fill="hold" grpId="0" nodeType="clickEffect">
                                  <p:stCondLst>
                                    <p:cond delay="0"/>
                                  </p:stCondLst>
                                  <p:childTnLst>
                                    <p:set>
                                      <p:cBhvr>
                                        <p:cTn id="64" dur="1" fill="hold">
                                          <p:stCondLst>
                                            <p:cond delay="0"/>
                                          </p:stCondLst>
                                        </p:cTn>
                                        <p:tgtEl>
                                          <p:spTgt spid="640012"/>
                                        </p:tgtEl>
                                        <p:attrNameLst>
                                          <p:attrName>style.visibility</p:attrName>
                                        </p:attrNameLst>
                                      </p:cBhvr>
                                      <p:to>
                                        <p:strVal val="visible"/>
                                      </p:to>
                                    </p:set>
                                    <p:anim calcmode="lin" valueType="num">
                                      <p:cBhvr>
                                        <p:cTn id="65" dur="1000" fill="hold"/>
                                        <p:tgtEl>
                                          <p:spTgt spid="640012"/>
                                        </p:tgtEl>
                                        <p:attrNameLst>
                                          <p:attrName>ppt_w</p:attrName>
                                        </p:attrNameLst>
                                      </p:cBhvr>
                                      <p:tavLst>
                                        <p:tav tm="0">
                                          <p:val>
                                            <p:strVal val="#ppt_w+.3"/>
                                          </p:val>
                                        </p:tav>
                                        <p:tav tm="100000">
                                          <p:val>
                                            <p:strVal val="#ppt_w"/>
                                          </p:val>
                                        </p:tav>
                                      </p:tavLst>
                                    </p:anim>
                                    <p:anim calcmode="lin" valueType="num">
                                      <p:cBhvr>
                                        <p:cTn id="66" dur="1000" fill="hold"/>
                                        <p:tgtEl>
                                          <p:spTgt spid="640012"/>
                                        </p:tgtEl>
                                        <p:attrNameLst>
                                          <p:attrName>ppt_h</p:attrName>
                                        </p:attrNameLst>
                                      </p:cBhvr>
                                      <p:tavLst>
                                        <p:tav tm="0">
                                          <p:val>
                                            <p:strVal val="#ppt_h"/>
                                          </p:val>
                                        </p:tav>
                                        <p:tav tm="100000">
                                          <p:val>
                                            <p:strVal val="#ppt_h"/>
                                          </p:val>
                                        </p:tav>
                                      </p:tavLst>
                                    </p:anim>
                                    <p:animEffect transition="in" filter="fade">
                                      <p:cBhvr>
                                        <p:cTn id="67" dur="1000"/>
                                        <p:tgtEl>
                                          <p:spTgt spid="6400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5" grpId="0"/>
      <p:bldP spid="640006" grpId="0" animBg="1"/>
      <p:bldP spid="640007" grpId="0"/>
      <p:bldP spid="640008" grpId="0"/>
      <p:bldP spid="640009" grpId="0" animBg="1"/>
      <p:bldP spid="640010" grpId="0"/>
      <p:bldP spid="640011" grpId="0"/>
      <p:bldP spid="640012" grpId="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640003" name="Oval 3"/>
          <p:cNvSpPr>
            <a:spLocks noChangeArrowheads="1"/>
          </p:cNvSpPr>
          <p:nvPr/>
        </p:nvSpPr>
        <p:spPr bwMode="auto">
          <a:xfrm>
            <a:off x="914400" y="381000"/>
            <a:ext cx="4572000" cy="4419600"/>
          </a:xfrm>
          <a:prstGeom prst="ellipse">
            <a:avLst/>
          </a:prstGeom>
          <a:noFill/>
          <a:ln w="57150">
            <a:solidFill>
              <a:schemeClr val="tx1"/>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04" name="Text Box 4"/>
          <p:cNvSpPr txBox="1">
            <a:spLocks noChangeArrowheads="1"/>
          </p:cNvSpPr>
          <p:nvPr/>
        </p:nvSpPr>
        <p:spPr bwMode="auto">
          <a:xfrm>
            <a:off x="1905000" y="1143000"/>
            <a:ext cx="1649413"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dirty="0">
                <a:latin typeface="Arial" pitchFamily="-105" charset="0"/>
                <a:ea typeface="ＭＳ Ｐゴシック" pitchFamily="-105" charset="-128"/>
                <a:cs typeface="ＭＳ Ｐゴシック" pitchFamily="-105" charset="-128"/>
              </a:rPr>
              <a:t>WORSHIP</a:t>
            </a:r>
            <a:br>
              <a:rPr lang="en-US" b="1" dirty="0">
                <a:latin typeface="Arial" pitchFamily="-105" charset="0"/>
                <a:ea typeface="ＭＳ Ｐゴシック" pitchFamily="-105" charset="-128"/>
                <a:cs typeface="ＭＳ Ｐゴシック" pitchFamily="-105" charset="-128"/>
              </a:rPr>
            </a:br>
            <a:r>
              <a:rPr lang="en-US" b="1" dirty="0">
                <a:latin typeface="Arial" pitchFamily="-105" charset="0"/>
                <a:ea typeface="ＭＳ Ｐゴシック" pitchFamily="-105" charset="-128"/>
                <a:cs typeface="ＭＳ Ｐゴシック" pitchFamily="-105" charset="-128"/>
              </a:rPr>
              <a:t>To Christ</a:t>
            </a:r>
          </a:p>
        </p:txBody>
      </p:sp>
      <p:sp>
        <p:nvSpPr>
          <p:cNvPr id="640005" name="Text Box 5"/>
          <p:cNvSpPr txBox="1">
            <a:spLocks noChangeArrowheads="1"/>
          </p:cNvSpPr>
          <p:nvPr/>
        </p:nvSpPr>
        <p:spPr bwMode="auto">
          <a:xfrm>
            <a:off x="3873500" y="1143000"/>
            <a:ext cx="15684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latin typeface="Arial" pitchFamily="-105" charset="0"/>
                <a:ea typeface="ＭＳ Ｐゴシック" pitchFamily="-105" charset="-128"/>
                <a:cs typeface="ＭＳ Ｐゴシック" pitchFamily="-105" charset="-128"/>
              </a:rPr>
              <a:t>Body</a:t>
            </a:r>
          </a:p>
        </p:txBody>
      </p:sp>
      <p:sp>
        <p:nvSpPr>
          <p:cNvPr id="640006" name="Oval 6"/>
          <p:cNvSpPr>
            <a:spLocks noChangeArrowheads="1"/>
          </p:cNvSpPr>
          <p:nvPr/>
        </p:nvSpPr>
        <p:spPr bwMode="auto">
          <a:xfrm>
            <a:off x="3657600" y="457200"/>
            <a:ext cx="4572000" cy="4419600"/>
          </a:xfrm>
          <a:prstGeom prst="ellipse">
            <a:avLst/>
          </a:prstGeom>
          <a:noFill/>
          <a:ln w="57150">
            <a:solidFill>
              <a:srgbClr val="C9C4FF"/>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07" name="Text Box 7"/>
          <p:cNvSpPr txBox="1">
            <a:spLocks noChangeArrowheads="1"/>
          </p:cNvSpPr>
          <p:nvPr/>
        </p:nvSpPr>
        <p:spPr bwMode="auto">
          <a:xfrm>
            <a:off x="5029200" y="1143000"/>
            <a:ext cx="31242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pitchFamily="-105" charset="0"/>
                <a:ea typeface="ＭＳ Ｐゴシック" pitchFamily="-105" charset="-128"/>
                <a:cs typeface="ＭＳ Ｐゴシック" pitchFamily="-105" charset="-128"/>
              </a:rPr>
              <a:t>EDIFICATION</a:t>
            </a:r>
            <a:br>
              <a:rPr lang="en-US" b="1" dirty="0">
                <a:solidFill>
                  <a:srgbClr val="C9C4FF"/>
                </a:solidFill>
                <a:latin typeface="Arial" pitchFamily="-105" charset="0"/>
                <a:ea typeface="ＭＳ Ｐゴシック" pitchFamily="-105" charset="-128"/>
                <a:cs typeface="ＭＳ Ｐゴシック" pitchFamily="-105" charset="-128"/>
              </a:rPr>
            </a:br>
            <a:r>
              <a:rPr lang="en-US" b="1" dirty="0">
                <a:solidFill>
                  <a:srgbClr val="C9C4FF"/>
                </a:solidFill>
                <a:latin typeface="Arial" pitchFamily="-105" charset="0"/>
                <a:ea typeface="ＭＳ Ｐゴシック" pitchFamily="-105" charset="-128"/>
                <a:cs typeface="ＭＳ Ｐゴシック" pitchFamily="-105" charset="-128"/>
              </a:rPr>
              <a:t>To Believers</a:t>
            </a:r>
          </a:p>
        </p:txBody>
      </p:sp>
      <p:sp>
        <p:nvSpPr>
          <p:cNvPr id="640008" name="Text Box 8"/>
          <p:cNvSpPr txBox="1">
            <a:spLocks noChangeArrowheads="1"/>
          </p:cNvSpPr>
          <p:nvPr/>
        </p:nvSpPr>
        <p:spPr bwMode="auto">
          <a:xfrm>
            <a:off x="4000500" y="1524000"/>
            <a:ext cx="13144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pitchFamily="-105" charset="0"/>
                <a:ea typeface="ＭＳ Ｐゴシック" pitchFamily="-105" charset="-128"/>
                <a:cs typeface="ＭＳ Ｐゴシック" pitchFamily="-105" charset="-128"/>
              </a:rPr>
              <a:t>Bride</a:t>
            </a:r>
          </a:p>
        </p:txBody>
      </p:sp>
      <p:sp>
        <p:nvSpPr>
          <p:cNvPr id="640009" name="Oval 9"/>
          <p:cNvSpPr>
            <a:spLocks noChangeArrowheads="1"/>
          </p:cNvSpPr>
          <p:nvPr/>
        </p:nvSpPr>
        <p:spPr bwMode="auto">
          <a:xfrm>
            <a:off x="2362200" y="2286000"/>
            <a:ext cx="4572000" cy="4419600"/>
          </a:xfrm>
          <a:prstGeom prst="ellipse">
            <a:avLst/>
          </a:prstGeom>
          <a:noFill/>
          <a:ln w="57150">
            <a:solidFill>
              <a:srgbClr val="00FFFF"/>
            </a:solidFill>
            <a:round/>
            <a:headEnd/>
            <a:tailEnd/>
          </a:ln>
          <a:effectLst>
            <a:outerShdw blurRad="63500" dist="35921" dir="2700000" algn="ctr" rotWithShape="0">
              <a:srgbClr val="000000">
                <a:alpha val="74998"/>
              </a:srgbClr>
            </a:outerShdw>
          </a:effectLst>
        </p:spPr>
        <p:txBody>
          <a:bodyPr wrap="none" anchor="ctr"/>
          <a:lstStyle/>
          <a:p>
            <a:pPr eaLnBrk="0" hangingPunct="0">
              <a:defRPr/>
            </a:pPr>
            <a:endParaRPr lang="en-US">
              <a:latin typeface="Arial" pitchFamily="-105" charset="0"/>
              <a:ea typeface="ＭＳ Ｐゴシック" pitchFamily="-105" charset="-128"/>
              <a:cs typeface="ＭＳ Ｐゴシック" pitchFamily="-105" charset="-128"/>
            </a:endParaRPr>
          </a:p>
        </p:txBody>
      </p:sp>
      <p:sp>
        <p:nvSpPr>
          <p:cNvPr id="640010" name="Text Box 10"/>
          <p:cNvSpPr txBox="1">
            <a:spLocks noChangeArrowheads="1"/>
          </p:cNvSpPr>
          <p:nvPr/>
        </p:nvSpPr>
        <p:spPr bwMode="auto">
          <a:xfrm>
            <a:off x="3276600" y="5410200"/>
            <a:ext cx="2738438"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algn="ctr" eaLnBrk="0" hangingPunct="0">
              <a:defRPr/>
            </a:pPr>
            <a:r>
              <a:rPr lang="en-US" b="1">
                <a:solidFill>
                  <a:srgbClr val="00FFFF"/>
                </a:solidFill>
                <a:latin typeface="Arial" pitchFamily="-65" charset="0"/>
                <a:ea typeface="ＭＳ Ｐゴシック" pitchFamily="-65" charset="-128"/>
                <a:cs typeface="ＭＳ Ｐゴシック" pitchFamily="-65" charset="-128"/>
              </a:rPr>
              <a:t>MULTIPLICATION</a:t>
            </a:r>
            <a:br>
              <a:rPr lang="en-US" b="1">
                <a:solidFill>
                  <a:srgbClr val="00FFFF"/>
                </a:solidFill>
                <a:latin typeface="Arial" pitchFamily="-65" charset="0"/>
                <a:ea typeface="ＭＳ Ｐゴシック" pitchFamily="-65" charset="-128"/>
                <a:cs typeface="ＭＳ Ｐゴシック" pitchFamily="-65" charset="-128"/>
              </a:rPr>
            </a:br>
            <a:r>
              <a:rPr lang="en-US" b="1">
                <a:solidFill>
                  <a:srgbClr val="00FFFF"/>
                </a:solidFill>
                <a:latin typeface="Arial" pitchFamily="-65" charset="0"/>
                <a:ea typeface="ＭＳ Ｐゴシック" pitchFamily="-65" charset="-128"/>
                <a:cs typeface="ＭＳ Ｐゴシック" pitchFamily="-65" charset="-128"/>
              </a:rPr>
              <a:t>To Unbelievers</a:t>
            </a:r>
          </a:p>
        </p:txBody>
      </p:sp>
      <p:sp>
        <p:nvSpPr>
          <p:cNvPr id="640011" name="Text Box 11"/>
          <p:cNvSpPr txBox="1">
            <a:spLocks noChangeArrowheads="1"/>
          </p:cNvSpPr>
          <p:nvPr/>
        </p:nvSpPr>
        <p:spPr bwMode="auto">
          <a:xfrm>
            <a:off x="3829050" y="2743200"/>
            <a:ext cx="16573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00FFFF"/>
                </a:solidFill>
                <a:latin typeface="Arial" pitchFamily="-105" charset="0"/>
                <a:ea typeface="ＭＳ Ｐゴシック" pitchFamily="-105" charset="-128"/>
                <a:cs typeface="ＭＳ Ｐゴシック" pitchFamily="-105" charset="-128"/>
              </a:rPr>
              <a:t>Building</a:t>
            </a:r>
          </a:p>
        </p:txBody>
      </p:sp>
      <p:sp>
        <p:nvSpPr>
          <p:cNvPr id="640012" name="Text Box 12"/>
          <p:cNvSpPr txBox="1">
            <a:spLocks noChangeArrowheads="1"/>
          </p:cNvSpPr>
          <p:nvPr/>
        </p:nvSpPr>
        <p:spPr bwMode="auto">
          <a:xfrm>
            <a:off x="2286000" y="4038600"/>
            <a:ext cx="236220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latin typeface="Arial" pitchFamily="-105" charset="0"/>
                <a:ea typeface="ＭＳ Ｐゴシック" pitchFamily="-105" charset="-128"/>
                <a:cs typeface="ＭＳ Ｐゴシック" pitchFamily="-105" charset="-128"/>
              </a:rPr>
              <a:t>Priesthood</a:t>
            </a:r>
          </a:p>
        </p:txBody>
      </p:sp>
      <p:sp>
        <p:nvSpPr>
          <p:cNvPr id="640002" name="Rectangle 2"/>
          <p:cNvSpPr>
            <a:spLocks noGrp="1" noChangeArrowheads="1"/>
          </p:cNvSpPr>
          <p:nvPr>
            <p:ph type="title" idx="4294967295"/>
          </p:nvPr>
        </p:nvSpPr>
        <p:spPr>
          <a:xfrm>
            <a:off x="152400" y="0"/>
            <a:ext cx="8915400" cy="762000"/>
          </a:xfrm>
          <a:effectLst>
            <a:outerShdw blurRad="38100" dist="38099" dir="2700000" algn="ctr" rotWithShape="0">
              <a:srgbClr val="000000">
                <a:alpha val="99962"/>
              </a:srgbClr>
            </a:outerShdw>
          </a:effectLst>
        </p:spPr>
        <p:txBody>
          <a:bodyPr/>
          <a:lstStyle/>
          <a:p>
            <a:pPr>
              <a:defRPr/>
            </a:pPr>
            <a:r>
              <a:rPr lang="en-US" sz="4000">
                <a:solidFill>
                  <a:srgbClr val="FFFFFF"/>
                </a:solidFill>
                <a:latin typeface="Arial" charset="0"/>
                <a:ea typeface="ＭＳ Ｐゴシック" charset="0"/>
                <a:cs typeface="ＭＳ Ｐゴシック" charset="0"/>
              </a:rPr>
              <a:t>Three Purposes for the Church</a:t>
            </a:r>
          </a:p>
        </p:txBody>
      </p:sp>
      <p:sp>
        <p:nvSpPr>
          <p:cNvPr id="14" name="Text Box 8"/>
          <p:cNvSpPr txBox="1">
            <a:spLocks noChangeArrowheads="1"/>
          </p:cNvSpPr>
          <p:nvPr/>
        </p:nvSpPr>
        <p:spPr bwMode="auto">
          <a:xfrm>
            <a:off x="6324600" y="2362200"/>
            <a:ext cx="1314450" cy="4619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algn="ctr" eaLnBrk="0" hangingPunct="0">
              <a:defRPr/>
            </a:pPr>
            <a:r>
              <a:rPr lang="en-US" b="1" dirty="0">
                <a:solidFill>
                  <a:srgbClr val="C9C4FF"/>
                </a:solidFill>
                <a:latin typeface="Arial" pitchFamily="-105" charset="0"/>
                <a:ea typeface="ＭＳ Ｐゴシック" pitchFamily="-105" charset="-128"/>
                <a:cs typeface="ＭＳ Ｐゴシック" pitchFamily="-105" charset="-128"/>
              </a:rPr>
              <a:t>Flock</a:t>
            </a:r>
          </a:p>
        </p:txBody>
      </p:sp>
      <p:sp>
        <p:nvSpPr>
          <p:cNvPr id="1173518" name="Text Box 14"/>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wrap="none" lIns="90000" tIns="46800" rIns="90000" bIns="4680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FFFFFF"/>
                </a:solidFill>
                <a:cs typeface="Arial" charset="0"/>
              </a:rPr>
              <a:t>14</a:t>
            </a:r>
            <a:endParaRPr lang="en-US" b="1">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640004"/>
                                        </p:tgtEl>
                                        <p:attrNameLst>
                                          <p:attrName>style.visibility</p:attrName>
                                        </p:attrNameLst>
                                      </p:cBhvr>
                                      <p:to>
                                        <p:strVal val="visible"/>
                                      </p:to>
                                    </p:set>
                                    <p:anim calcmode="lin" valueType="num">
                                      <p:cBhvr>
                                        <p:cTn id="7" dur="1000" fill="hold"/>
                                        <p:tgtEl>
                                          <p:spTgt spid="640004"/>
                                        </p:tgtEl>
                                        <p:attrNameLst>
                                          <p:attrName>ppt_w</p:attrName>
                                        </p:attrNameLst>
                                      </p:cBhvr>
                                      <p:tavLst>
                                        <p:tav tm="0">
                                          <p:val>
                                            <p:strVal val="#ppt_w+.3"/>
                                          </p:val>
                                        </p:tav>
                                        <p:tav tm="100000">
                                          <p:val>
                                            <p:strVal val="#ppt_w"/>
                                          </p:val>
                                        </p:tav>
                                      </p:tavLst>
                                    </p:anim>
                                    <p:anim calcmode="lin" valueType="num">
                                      <p:cBhvr>
                                        <p:cTn id="8" dur="1000" fill="hold"/>
                                        <p:tgtEl>
                                          <p:spTgt spid="640004"/>
                                        </p:tgtEl>
                                        <p:attrNameLst>
                                          <p:attrName>ppt_h</p:attrName>
                                        </p:attrNameLst>
                                      </p:cBhvr>
                                      <p:tavLst>
                                        <p:tav tm="0">
                                          <p:val>
                                            <p:strVal val="#ppt_h"/>
                                          </p:val>
                                        </p:tav>
                                        <p:tav tm="100000">
                                          <p:val>
                                            <p:strVal val="#ppt_h"/>
                                          </p:val>
                                        </p:tav>
                                      </p:tavLst>
                                    </p:anim>
                                    <p:animEffect transition="in" filter="fade">
                                      <p:cBhvr>
                                        <p:cTn id="9" dur="1000"/>
                                        <p:tgtEl>
                                          <p:spTgt spid="640004"/>
                                        </p:tgtEl>
                                      </p:cBhvr>
                                    </p:animEffect>
                                  </p:childTnLst>
                                </p:cTn>
                              </p:par>
                            </p:childTnLst>
                          </p:cTn>
                        </p:par>
                        <p:par>
                          <p:cTn id="10" fill="hold" nodeType="afterGroup">
                            <p:stCondLst>
                              <p:cond delay="1000"/>
                            </p:stCondLst>
                            <p:childTnLst>
                              <p:par>
                                <p:cTn id="11" presetID="50" presetClass="entr" presetSubtype="0" decel="100000" fill="hold" grpId="0" nodeType="afterEffect">
                                  <p:stCondLst>
                                    <p:cond delay="0"/>
                                  </p:stCondLst>
                                  <p:childTnLst>
                                    <p:set>
                                      <p:cBhvr>
                                        <p:cTn id="12" dur="1" fill="hold">
                                          <p:stCondLst>
                                            <p:cond delay="0"/>
                                          </p:stCondLst>
                                        </p:cTn>
                                        <p:tgtEl>
                                          <p:spTgt spid="640003"/>
                                        </p:tgtEl>
                                        <p:attrNameLst>
                                          <p:attrName>style.visibility</p:attrName>
                                        </p:attrNameLst>
                                      </p:cBhvr>
                                      <p:to>
                                        <p:strVal val="visible"/>
                                      </p:to>
                                    </p:set>
                                    <p:anim calcmode="lin" valueType="num">
                                      <p:cBhvr>
                                        <p:cTn id="13" dur="1000" fill="hold"/>
                                        <p:tgtEl>
                                          <p:spTgt spid="640003"/>
                                        </p:tgtEl>
                                        <p:attrNameLst>
                                          <p:attrName>ppt_w</p:attrName>
                                        </p:attrNameLst>
                                      </p:cBhvr>
                                      <p:tavLst>
                                        <p:tav tm="0">
                                          <p:val>
                                            <p:strVal val="#ppt_w+.3"/>
                                          </p:val>
                                        </p:tav>
                                        <p:tav tm="100000">
                                          <p:val>
                                            <p:strVal val="#ppt_w"/>
                                          </p:val>
                                        </p:tav>
                                      </p:tavLst>
                                    </p:anim>
                                    <p:anim calcmode="lin" valueType="num">
                                      <p:cBhvr>
                                        <p:cTn id="14" dur="1000" fill="hold"/>
                                        <p:tgtEl>
                                          <p:spTgt spid="640003"/>
                                        </p:tgtEl>
                                        <p:attrNameLst>
                                          <p:attrName>ppt_h</p:attrName>
                                        </p:attrNameLst>
                                      </p:cBhvr>
                                      <p:tavLst>
                                        <p:tav tm="0">
                                          <p:val>
                                            <p:strVal val="#ppt_h"/>
                                          </p:val>
                                        </p:tav>
                                        <p:tav tm="100000">
                                          <p:val>
                                            <p:strVal val="#ppt_h"/>
                                          </p:val>
                                        </p:tav>
                                      </p:tavLst>
                                    </p:anim>
                                    <p:animEffect transition="in" filter="fade">
                                      <p:cBhvr>
                                        <p:cTn id="15" dur="1000"/>
                                        <p:tgtEl>
                                          <p:spTgt spid="6400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50" presetClass="entr" presetSubtype="0" decel="100000" fill="hold" grpId="0" nodeType="clickEffect">
                                  <p:stCondLst>
                                    <p:cond delay="0"/>
                                  </p:stCondLst>
                                  <p:childTnLst>
                                    <p:set>
                                      <p:cBhvr>
                                        <p:cTn id="19" dur="1" fill="hold">
                                          <p:stCondLst>
                                            <p:cond delay="0"/>
                                          </p:stCondLst>
                                        </p:cTn>
                                        <p:tgtEl>
                                          <p:spTgt spid="640007"/>
                                        </p:tgtEl>
                                        <p:attrNameLst>
                                          <p:attrName>style.visibility</p:attrName>
                                        </p:attrNameLst>
                                      </p:cBhvr>
                                      <p:to>
                                        <p:strVal val="visible"/>
                                      </p:to>
                                    </p:set>
                                    <p:anim calcmode="lin" valueType="num">
                                      <p:cBhvr>
                                        <p:cTn id="20" dur="1000" fill="hold"/>
                                        <p:tgtEl>
                                          <p:spTgt spid="640007"/>
                                        </p:tgtEl>
                                        <p:attrNameLst>
                                          <p:attrName>ppt_w</p:attrName>
                                        </p:attrNameLst>
                                      </p:cBhvr>
                                      <p:tavLst>
                                        <p:tav tm="0">
                                          <p:val>
                                            <p:strVal val="#ppt_w+.3"/>
                                          </p:val>
                                        </p:tav>
                                        <p:tav tm="100000">
                                          <p:val>
                                            <p:strVal val="#ppt_w"/>
                                          </p:val>
                                        </p:tav>
                                      </p:tavLst>
                                    </p:anim>
                                    <p:anim calcmode="lin" valueType="num">
                                      <p:cBhvr>
                                        <p:cTn id="21" dur="1000" fill="hold"/>
                                        <p:tgtEl>
                                          <p:spTgt spid="640007"/>
                                        </p:tgtEl>
                                        <p:attrNameLst>
                                          <p:attrName>ppt_h</p:attrName>
                                        </p:attrNameLst>
                                      </p:cBhvr>
                                      <p:tavLst>
                                        <p:tav tm="0">
                                          <p:val>
                                            <p:strVal val="#ppt_h"/>
                                          </p:val>
                                        </p:tav>
                                        <p:tav tm="100000">
                                          <p:val>
                                            <p:strVal val="#ppt_h"/>
                                          </p:val>
                                        </p:tav>
                                      </p:tavLst>
                                    </p:anim>
                                    <p:animEffect transition="in" filter="fade">
                                      <p:cBhvr>
                                        <p:cTn id="22" dur="1000"/>
                                        <p:tgtEl>
                                          <p:spTgt spid="640007"/>
                                        </p:tgtEl>
                                      </p:cBhvr>
                                    </p:animEffect>
                                  </p:childTnLst>
                                </p:cTn>
                              </p:par>
                            </p:childTnLst>
                          </p:cTn>
                        </p:par>
                        <p:par>
                          <p:cTn id="23" fill="hold" nodeType="afterGroup">
                            <p:stCondLst>
                              <p:cond delay="1000"/>
                            </p:stCondLst>
                            <p:childTnLst>
                              <p:par>
                                <p:cTn id="24" presetID="50" presetClass="entr" presetSubtype="0" decel="100000" fill="hold" grpId="0" nodeType="afterEffect">
                                  <p:stCondLst>
                                    <p:cond delay="0"/>
                                  </p:stCondLst>
                                  <p:childTnLst>
                                    <p:set>
                                      <p:cBhvr>
                                        <p:cTn id="25" dur="1" fill="hold">
                                          <p:stCondLst>
                                            <p:cond delay="0"/>
                                          </p:stCondLst>
                                        </p:cTn>
                                        <p:tgtEl>
                                          <p:spTgt spid="640006"/>
                                        </p:tgtEl>
                                        <p:attrNameLst>
                                          <p:attrName>style.visibility</p:attrName>
                                        </p:attrNameLst>
                                      </p:cBhvr>
                                      <p:to>
                                        <p:strVal val="visible"/>
                                      </p:to>
                                    </p:set>
                                    <p:anim calcmode="lin" valueType="num">
                                      <p:cBhvr>
                                        <p:cTn id="26" dur="1000" fill="hold"/>
                                        <p:tgtEl>
                                          <p:spTgt spid="640006"/>
                                        </p:tgtEl>
                                        <p:attrNameLst>
                                          <p:attrName>ppt_w</p:attrName>
                                        </p:attrNameLst>
                                      </p:cBhvr>
                                      <p:tavLst>
                                        <p:tav tm="0">
                                          <p:val>
                                            <p:strVal val="#ppt_w+.3"/>
                                          </p:val>
                                        </p:tav>
                                        <p:tav tm="100000">
                                          <p:val>
                                            <p:strVal val="#ppt_w"/>
                                          </p:val>
                                        </p:tav>
                                      </p:tavLst>
                                    </p:anim>
                                    <p:anim calcmode="lin" valueType="num">
                                      <p:cBhvr>
                                        <p:cTn id="27" dur="1000" fill="hold"/>
                                        <p:tgtEl>
                                          <p:spTgt spid="640006"/>
                                        </p:tgtEl>
                                        <p:attrNameLst>
                                          <p:attrName>ppt_h</p:attrName>
                                        </p:attrNameLst>
                                      </p:cBhvr>
                                      <p:tavLst>
                                        <p:tav tm="0">
                                          <p:val>
                                            <p:strVal val="#ppt_h"/>
                                          </p:val>
                                        </p:tav>
                                        <p:tav tm="100000">
                                          <p:val>
                                            <p:strVal val="#ppt_h"/>
                                          </p:val>
                                        </p:tav>
                                      </p:tavLst>
                                    </p:anim>
                                    <p:animEffect transition="in" filter="fade">
                                      <p:cBhvr>
                                        <p:cTn id="28" dur="1000"/>
                                        <p:tgtEl>
                                          <p:spTgt spid="640006"/>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0" presetClass="entr" presetSubtype="0" decel="100000" fill="hold" grpId="0" nodeType="clickEffect">
                                  <p:stCondLst>
                                    <p:cond delay="0"/>
                                  </p:stCondLst>
                                  <p:childTnLst>
                                    <p:set>
                                      <p:cBhvr>
                                        <p:cTn id="32" dur="1" fill="hold">
                                          <p:stCondLst>
                                            <p:cond delay="0"/>
                                          </p:stCondLst>
                                        </p:cTn>
                                        <p:tgtEl>
                                          <p:spTgt spid="640010"/>
                                        </p:tgtEl>
                                        <p:attrNameLst>
                                          <p:attrName>style.visibility</p:attrName>
                                        </p:attrNameLst>
                                      </p:cBhvr>
                                      <p:to>
                                        <p:strVal val="visible"/>
                                      </p:to>
                                    </p:set>
                                    <p:anim calcmode="lin" valueType="num">
                                      <p:cBhvr>
                                        <p:cTn id="33" dur="1000" fill="hold"/>
                                        <p:tgtEl>
                                          <p:spTgt spid="640010"/>
                                        </p:tgtEl>
                                        <p:attrNameLst>
                                          <p:attrName>ppt_w</p:attrName>
                                        </p:attrNameLst>
                                      </p:cBhvr>
                                      <p:tavLst>
                                        <p:tav tm="0">
                                          <p:val>
                                            <p:strVal val="#ppt_w+.3"/>
                                          </p:val>
                                        </p:tav>
                                        <p:tav tm="100000">
                                          <p:val>
                                            <p:strVal val="#ppt_w"/>
                                          </p:val>
                                        </p:tav>
                                      </p:tavLst>
                                    </p:anim>
                                    <p:anim calcmode="lin" valueType="num">
                                      <p:cBhvr>
                                        <p:cTn id="34" dur="1000" fill="hold"/>
                                        <p:tgtEl>
                                          <p:spTgt spid="640010"/>
                                        </p:tgtEl>
                                        <p:attrNameLst>
                                          <p:attrName>ppt_h</p:attrName>
                                        </p:attrNameLst>
                                      </p:cBhvr>
                                      <p:tavLst>
                                        <p:tav tm="0">
                                          <p:val>
                                            <p:strVal val="#ppt_h"/>
                                          </p:val>
                                        </p:tav>
                                        <p:tav tm="100000">
                                          <p:val>
                                            <p:strVal val="#ppt_h"/>
                                          </p:val>
                                        </p:tav>
                                      </p:tavLst>
                                    </p:anim>
                                    <p:animEffect transition="in" filter="fade">
                                      <p:cBhvr>
                                        <p:cTn id="35" dur="1000"/>
                                        <p:tgtEl>
                                          <p:spTgt spid="640010"/>
                                        </p:tgtEl>
                                      </p:cBhvr>
                                    </p:animEffect>
                                  </p:childTnLst>
                                </p:cTn>
                              </p:par>
                            </p:childTnLst>
                          </p:cTn>
                        </p:par>
                        <p:par>
                          <p:cTn id="36" fill="hold" nodeType="afterGroup">
                            <p:stCondLst>
                              <p:cond delay="1000"/>
                            </p:stCondLst>
                            <p:childTnLst>
                              <p:par>
                                <p:cTn id="37" presetID="50" presetClass="entr" presetSubtype="0" decel="100000" fill="hold" grpId="0" nodeType="afterEffect">
                                  <p:stCondLst>
                                    <p:cond delay="0"/>
                                  </p:stCondLst>
                                  <p:childTnLst>
                                    <p:set>
                                      <p:cBhvr>
                                        <p:cTn id="38" dur="1" fill="hold">
                                          <p:stCondLst>
                                            <p:cond delay="0"/>
                                          </p:stCondLst>
                                        </p:cTn>
                                        <p:tgtEl>
                                          <p:spTgt spid="640009"/>
                                        </p:tgtEl>
                                        <p:attrNameLst>
                                          <p:attrName>style.visibility</p:attrName>
                                        </p:attrNameLst>
                                      </p:cBhvr>
                                      <p:to>
                                        <p:strVal val="visible"/>
                                      </p:to>
                                    </p:set>
                                    <p:anim calcmode="lin" valueType="num">
                                      <p:cBhvr>
                                        <p:cTn id="39" dur="1000" fill="hold"/>
                                        <p:tgtEl>
                                          <p:spTgt spid="640009"/>
                                        </p:tgtEl>
                                        <p:attrNameLst>
                                          <p:attrName>ppt_w</p:attrName>
                                        </p:attrNameLst>
                                      </p:cBhvr>
                                      <p:tavLst>
                                        <p:tav tm="0">
                                          <p:val>
                                            <p:strVal val="#ppt_w+.3"/>
                                          </p:val>
                                        </p:tav>
                                        <p:tav tm="100000">
                                          <p:val>
                                            <p:strVal val="#ppt_w"/>
                                          </p:val>
                                        </p:tav>
                                      </p:tavLst>
                                    </p:anim>
                                    <p:anim calcmode="lin" valueType="num">
                                      <p:cBhvr>
                                        <p:cTn id="40" dur="1000" fill="hold"/>
                                        <p:tgtEl>
                                          <p:spTgt spid="640009"/>
                                        </p:tgtEl>
                                        <p:attrNameLst>
                                          <p:attrName>ppt_h</p:attrName>
                                        </p:attrNameLst>
                                      </p:cBhvr>
                                      <p:tavLst>
                                        <p:tav tm="0">
                                          <p:val>
                                            <p:strVal val="#ppt_h"/>
                                          </p:val>
                                        </p:tav>
                                        <p:tav tm="100000">
                                          <p:val>
                                            <p:strVal val="#ppt_h"/>
                                          </p:val>
                                        </p:tav>
                                      </p:tavLst>
                                    </p:anim>
                                    <p:animEffect transition="in" filter="fade">
                                      <p:cBhvr>
                                        <p:cTn id="41" dur="1000"/>
                                        <p:tgtEl>
                                          <p:spTgt spid="64000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50" presetClass="entr" presetSubtype="0" decel="100000" fill="hold" grpId="0" nodeType="clickEffect">
                                  <p:stCondLst>
                                    <p:cond delay="0"/>
                                  </p:stCondLst>
                                  <p:childTnLst>
                                    <p:set>
                                      <p:cBhvr>
                                        <p:cTn id="45" dur="1" fill="hold">
                                          <p:stCondLst>
                                            <p:cond delay="0"/>
                                          </p:stCondLst>
                                        </p:cTn>
                                        <p:tgtEl>
                                          <p:spTgt spid="640005"/>
                                        </p:tgtEl>
                                        <p:attrNameLst>
                                          <p:attrName>style.visibility</p:attrName>
                                        </p:attrNameLst>
                                      </p:cBhvr>
                                      <p:to>
                                        <p:strVal val="visible"/>
                                      </p:to>
                                    </p:set>
                                    <p:anim calcmode="lin" valueType="num">
                                      <p:cBhvr>
                                        <p:cTn id="46" dur="1000" fill="hold"/>
                                        <p:tgtEl>
                                          <p:spTgt spid="640005"/>
                                        </p:tgtEl>
                                        <p:attrNameLst>
                                          <p:attrName>ppt_w</p:attrName>
                                        </p:attrNameLst>
                                      </p:cBhvr>
                                      <p:tavLst>
                                        <p:tav tm="0">
                                          <p:val>
                                            <p:strVal val="#ppt_w+.3"/>
                                          </p:val>
                                        </p:tav>
                                        <p:tav tm="100000">
                                          <p:val>
                                            <p:strVal val="#ppt_w"/>
                                          </p:val>
                                        </p:tav>
                                      </p:tavLst>
                                    </p:anim>
                                    <p:anim calcmode="lin" valueType="num">
                                      <p:cBhvr>
                                        <p:cTn id="47" dur="1000" fill="hold"/>
                                        <p:tgtEl>
                                          <p:spTgt spid="640005"/>
                                        </p:tgtEl>
                                        <p:attrNameLst>
                                          <p:attrName>ppt_h</p:attrName>
                                        </p:attrNameLst>
                                      </p:cBhvr>
                                      <p:tavLst>
                                        <p:tav tm="0">
                                          <p:val>
                                            <p:strVal val="#ppt_h"/>
                                          </p:val>
                                        </p:tav>
                                        <p:tav tm="100000">
                                          <p:val>
                                            <p:strVal val="#ppt_h"/>
                                          </p:val>
                                        </p:tav>
                                      </p:tavLst>
                                    </p:anim>
                                    <p:animEffect transition="in" filter="fade">
                                      <p:cBhvr>
                                        <p:cTn id="48" dur="1000"/>
                                        <p:tgtEl>
                                          <p:spTgt spid="640005"/>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50" presetClass="entr" presetSubtype="0" decel="100000" fill="hold" grpId="0" nodeType="clickEffect">
                                  <p:stCondLst>
                                    <p:cond delay="0"/>
                                  </p:stCondLst>
                                  <p:childTnLst>
                                    <p:set>
                                      <p:cBhvr>
                                        <p:cTn id="52" dur="1" fill="hold">
                                          <p:stCondLst>
                                            <p:cond delay="0"/>
                                          </p:stCondLst>
                                        </p:cTn>
                                        <p:tgtEl>
                                          <p:spTgt spid="640008"/>
                                        </p:tgtEl>
                                        <p:attrNameLst>
                                          <p:attrName>style.visibility</p:attrName>
                                        </p:attrNameLst>
                                      </p:cBhvr>
                                      <p:to>
                                        <p:strVal val="visible"/>
                                      </p:to>
                                    </p:set>
                                    <p:anim calcmode="lin" valueType="num">
                                      <p:cBhvr>
                                        <p:cTn id="53" dur="1000" fill="hold"/>
                                        <p:tgtEl>
                                          <p:spTgt spid="640008"/>
                                        </p:tgtEl>
                                        <p:attrNameLst>
                                          <p:attrName>ppt_w</p:attrName>
                                        </p:attrNameLst>
                                      </p:cBhvr>
                                      <p:tavLst>
                                        <p:tav tm="0">
                                          <p:val>
                                            <p:strVal val="#ppt_w+.3"/>
                                          </p:val>
                                        </p:tav>
                                        <p:tav tm="100000">
                                          <p:val>
                                            <p:strVal val="#ppt_w"/>
                                          </p:val>
                                        </p:tav>
                                      </p:tavLst>
                                    </p:anim>
                                    <p:anim calcmode="lin" valueType="num">
                                      <p:cBhvr>
                                        <p:cTn id="54" dur="1000" fill="hold"/>
                                        <p:tgtEl>
                                          <p:spTgt spid="640008"/>
                                        </p:tgtEl>
                                        <p:attrNameLst>
                                          <p:attrName>ppt_h</p:attrName>
                                        </p:attrNameLst>
                                      </p:cBhvr>
                                      <p:tavLst>
                                        <p:tav tm="0">
                                          <p:val>
                                            <p:strVal val="#ppt_h"/>
                                          </p:val>
                                        </p:tav>
                                        <p:tav tm="100000">
                                          <p:val>
                                            <p:strVal val="#ppt_h"/>
                                          </p:val>
                                        </p:tav>
                                      </p:tavLst>
                                    </p:anim>
                                    <p:animEffect transition="in" filter="fade">
                                      <p:cBhvr>
                                        <p:cTn id="55" dur="1000"/>
                                        <p:tgtEl>
                                          <p:spTgt spid="640008"/>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50" presetClass="entr" presetSubtype="0" decel="100000" fill="hold" grpId="0" nodeType="clickEffect">
                                  <p:stCondLst>
                                    <p:cond delay="0"/>
                                  </p:stCondLst>
                                  <p:childTnLst>
                                    <p:set>
                                      <p:cBhvr>
                                        <p:cTn id="59" dur="1" fill="hold">
                                          <p:stCondLst>
                                            <p:cond delay="0"/>
                                          </p:stCondLst>
                                        </p:cTn>
                                        <p:tgtEl>
                                          <p:spTgt spid="640011"/>
                                        </p:tgtEl>
                                        <p:attrNameLst>
                                          <p:attrName>style.visibility</p:attrName>
                                        </p:attrNameLst>
                                      </p:cBhvr>
                                      <p:to>
                                        <p:strVal val="visible"/>
                                      </p:to>
                                    </p:set>
                                    <p:anim calcmode="lin" valueType="num">
                                      <p:cBhvr>
                                        <p:cTn id="60" dur="1000" fill="hold"/>
                                        <p:tgtEl>
                                          <p:spTgt spid="640011"/>
                                        </p:tgtEl>
                                        <p:attrNameLst>
                                          <p:attrName>ppt_w</p:attrName>
                                        </p:attrNameLst>
                                      </p:cBhvr>
                                      <p:tavLst>
                                        <p:tav tm="0">
                                          <p:val>
                                            <p:strVal val="#ppt_w+.3"/>
                                          </p:val>
                                        </p:tav>
                                        <p:tav tm="100000">
                                          <p:val>
                                            <p:strVal val="#ppt_w"/>
                                          </p:val>
                                        </p:tav>
                                      </p:tavLst>
                                    </p:anim>
                                    <p:anim calcmode="lin" valueType="num">
                                      <p:cBhvr>
                                        <p:cTn id="61" dur="1000" fill="hold"/>
                                        <p:tgtEl>
                                          <p:spTgt spid="640011"/>
                                        </p:tgtEl>
                                        <p:attrNameLst>
                                          <p:attrName>ppt_h</p:attrName>
                                        </p:attrNameLst>
                                      </p:cBhvr>
                                      <p:tavLst>
                                        <p:tav tm="0">
                                          <p:val>
                                            <p:strVal val="#ppt_h"/>
                                          </p:val>
                                        </p:tav>
                                        <p:tav tm="100000">
                                          <p:val>
                                            <p:strVal val="#ppt_h"/>
                                          </p:val>
                                        </p:tav>
                                      </p:tavLst>
                                    </p:anim>
                                    <p:animEffect transition="in" filter="fade">
                                      <p:cBhvr>
                                        <p:cTn id="62" dur="1000"/>
                                        <p:tgtEl>
                                          <p:spTgt spid="640011"/>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0" presetClass="entr" presetSubtype="0" decel="100000" fill="hold" grpId="0" nodeType="clickEffect">
                                  <p:stCondLst>
                                    <p:cond delay="0"/>
                                  </p:stCondLst>
                                  <p:childTnLst>
                                    <p:set>
                                      <p:cBhvr>
                                        <p:cTn id="66" dur="1" fill="hold">
                                          <p:stCondLst>
                                            <p:cond delay="0"/>
                                          </p:stCondLst>
                                        </p:cTn>
                                        <p:tgtEl>
                                          <p:spTgt spid="640012"/>
                                        </p:tgtEl>
                                        <p:attrNameLst>
                                          <p:attrName>style.visibility</p:attrName>
                                        </p:attrNameLst>
                                      </p:cBhvr>
                                      <p:to>
                                        <p:strVal val="visible"/>
                                      </p:to>
                                    </p:set>
                                    <p:anim calcmode="lin" valueType="num">
                                      <p:cBhvr>
                                        <p:cTn id="67" dur="1000" fill="hold"/>
                                        <p:tgtEl>
                                          <p:spTgt spid="640012"/>
                                        </p:tgtEl>
                                        <p:attrNameLst>
                                          <p:attrName>ppt_w</p:attrName>
                                        </p:attrNameLst>
                                      </p:cBhvr>
                                      <p:tavLst>
                                        <p:tav tm="0">
                                          <p:val>
                                            <p:strVal val="#ppt_w+.3"/>
                                          </p:val>
                                        </p:tav>
                                        <p:tav tm="100000">
                                          <p:val>
                                            <p:strVal val="#ppt_w"/>
                                          </p:val>
                                        </p:tav>
                                      </p:tavLst>
                                    </p:anim>
                                    <p:anim calcmode="lin" valueType="num">
                                      <p:cBhvr>
                                        <p:cTn id="68" dur="1000" fill="hold"/>
                                        <p:tgtEl>
                                          <p:spTgt spid="640012"/>
                                        </p:tgtEl>
                                        <p:attrNameLst>
                                          <p:attrName>ppt_h</p:attrName>
                                        </p:attrNameLst>
                                      </p:cBhvr>
                                      <p:tavLst>
                                        <p:tav tm="0">
                                          <p:val>
                                            <p:strVal val="#ppt_h"/>
                                          </p:val>
                                        </p:tav>
                                        <p:tav tm="100000">
                                          <p:val>
                                            <p:strVal val="#ppt_h"/>
                                          </p:val>
                                        </p:tav>
                                      </p:tavLst>
                                    </p:anim>
                                    <p:animEffect transition="in" filter="fade">
                                      <p:cBhvr>
                                        <p:cTn id="69" dur="1000"/>
                                        <p:tgtEl>
                                          <p:spTgt spid="640012"/>
                                        </p:tgtEl>
                                      </p:cBhvr>
                                    </p:animEffect>
                                  </p:childTnLst>
                                </p:cTn>
                              </p:par>
                            </p:childTnLst>
                          </p:cTn>
                        </p:par>
                      </p:childTnLst>
                    </p:cTn>
                  </p:par>
                  <p:par>
                    <p:cTn id="70" fill="hold" nodeType="clickPar">
                      <p:stCondLst>
                        <p:cond delay="indefinite"/>
                      </p:stCondLst>
                      <p:childTnLst>
                        <p:par>
                          <p:cTn id="71" fill="hold" nodeType="withGroup">
                            <p:stCondLst>
                              <p:cond delay="0"/>
                            </p:stCondLst>
                            <p:childTnLst>
                              <p:par>
                                <p:cTn id="72" presetID="50" presetClass="entr" presetSubtype="0" decel="10000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 calcmode="lin" valueType="num">
                                      <p:cBhvr>
                                        <p:cTn id="74" dur="1000" fill="hold"/>
                                        <p:tgtEl>
                                          <p:spTgt spid="14"/>
                                        </p:tgtEl>
                                        <p:attrNameLst>
                                          <p:attrName>ppt_w</p:attrName>
                                        </p:attrNameLst>
                                      </p:cBhvr>
                                      <p:tavLst>
                                        <p:tav tm="0">
                                          <p:val>
                                            <p:strVal val="#ppt_w+.3"/>
                                          </p:val>
                                        </p:tav>
                                        <p:tav tm="100000">
                                          <p:val>
                                            <p:strVal val="#ppt_w"/>
                                          </p:val>
                                        </p:tav>
                                      </p:tavLst>
                                    </p:anim>
                                    <p:anim calcmode="lin" valueType="num">
                                      <p:cBhvr>
                                        <p:cTn id="75" dur="1000" fill="hold"/>
                                        <p:tgtEl>
                                          <p:spTgt spid="14"/>
                                        </p:tgtEl>
                                        <p:attrNameLst>
                                          <p:attrName>ppt_h</p:attrName>
                                        </p:attrNameLst>
                                      </p:cBhvr>
                                      <p:tavLst>
                                        <p:tav tm="0">
                                          <p:val>
                                            <p:strVal val="#ppt_h"/>
                                          </p:val>
                                        </p:tav>
                                        <p:tav tm="100000">
                                          <p:val>
                                            <p:strVal val="#ppt_h"/>
                                          </p:val>
                                        </p:tav>
                                      </p:tavLst>
                                    </p:anim>
                                    <p:animEffect transition="in" filter="fade">
                                      <p:cBhvr>
                                        <p:cTn id="76"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3" grpId="0" animBg="1"/>
      <p:bldP spid="640004" grpId="0"/>
      <p:bldP spid="640005" grpId="0"/>
      <p:bldP spid="640006" grpId="0" animBg="1"/>
      <p:bldP spid="640007" grpId="0"/>
      <p:bldP spid="640008" grpId="0"/>
      <p:bldP spid="640009" grpId="0" animBg="1"/>
      <p:bldP spid="640010" grpId="0"/>
      <p:bldP spid="640011" grpId="0"/>
      <p:bldP spid="640012" grpId="0"/>
      <p:bldP spid="14"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50" name="Rectangle 2"/>
          <p:cNvSpPr>
            <a:spLocks noGrp="1" noChangeArrowheads="1"/>
          </p:cNvSpPr>
          <p:nvPr>
            <p:ph type="ctrTitle"/>
          </p:nvPr>
        </p:nvSpPr>
        <p:spPr>
          <a:xfrm>
            <a:off x="230188" y="1524000"/>
            <a:ext cx="5899150" cy="1143000"/>
          </a:xfrm>
        </p:spPr>
        <p:txBody>
          <a:bodyPr/>
          <a:lstStyle/>
          <a:p>
            <a:pPr eaLnBrk="1" hangingPunct="1">
              <a:defRPr/>
            </a:pPr>
            <a:r>
              <a:rPr lang="en-US" sz="5400">
                <a:ea typeface="+mj-ea"/>
                <a:cs typeface="+mj-cs"/>
              </a:rPr>
              <a:t>Title</a:t>
            </a:r>
          </a:p>
        </p:txBody>
      </p:sp>
      <p:sp>
        <p:nvSpPr>
          <p:cNvPr id="1175554" name="Rectangle 3"/>
          <p:cNvSpPr>
            <a:spLocks noGrp="1" noChangeArrowheads="1"/>
          </p:cNvSpPr>
          <p:nvPr>
            <p:ph type="subTitle" idx="1"/>
          </p:nvPr>
        </p:nvSpPr>
        <p:spPr>
          <a:xfrm>
            <a:off x="228600" y="3505200"/>
            <a:ext cx="5943600" cy="1752600"/>
          </a:xfrm>
        </p:spPr>
        <p:txBody>
          <a:bodyPr/>
          <a:lstStyle/>
          <a:p>
            <a:pPr marL="334963" indent="-334963" eaLnBrk="1" hangingPunct="1">
              <a:buFont typeface="Wingdings" charset="0"/>
              <a:buChar char="û"/>
            </a:pPr>
            <a:r>
              <a:rPr lang="en-US" sz="4000" b="1">
                <a:latin typeface="Arial" charset="0"/>
                <a:ea typeface="ＭＳ Ｐゴシック" charset="0"/>
                <a:cs typeface="ＭＳ Ｐゴシック" charset="0"/>
              </a:rPr>
              <a:t>Subtitle</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2"/>
          <p:cNvSpPr>
            <a:spLocks noGrp="1" noChangeArrowheads="1"/>
          </p:cNvSpPr>
          <p:nvPr>
            <p:ph type="ctrTitle"/>
          </p:nvPr>
        </p:nvSpPr>
        <p:spPr/>
        <p:txBody>
          <a:bodyPr/>
          <a:lstStyle/>
          <a:p>
            <a:pPr eaLnBrk="1" hangingPunct="1">
              <a:defRPr/>
            </a:pPr>
            <a:endParaRPr lang="en-US"/>
          </a:p>
        </p:txBody>
      </p:sp>
      <p:sp>
        <p:nvSpPr>
          <p:cNvPr id="551939"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ctrTitle"/>
          </p:nvPr>
        </p:nvSpPr>
        <p:spPr/>
        <p:txBody>
          <a:bodyPr/>
          <a:lstStyle/>
          <a:p>
            <a:pPr eaLnBrk="1" hangingPunct="1">
              <a:defRPr/>
            </a:pPr>
            <a:endParaRPr lang="en-US"/>
          </a:p>
        </p:txBody>
      </p:sp>
      <p:sp>
        <p:nvSpPr>
          <p:cNvPr id="50179"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661248"/>
            <a:ext cx="9144000" cy="100726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Title</a:t>
            </a:r>
          </a:p>
        </p:txBody>
      </p:sp>
      <p:sp>
        <p:nvSpPr>
          <p:cNvPr id="3" name="AutoShape 53"/>
          <p:cNvSpPr>
            <a:spLocks noChangeArrowheads="1"/>
          </p:cNvSpPr>
          <p:nvPr/>
        </p:nvSpPr>
        <p:spPr bwMode="auto">
          <a:xfrm rot="-1709114">
            <a:off x="2171700" y="2217738"/>
            <a:ext cx="762000" cy="1600200"/>
          </a:xfrm>
          <a:prstGeom prst="upArrow">
            <a:avLst>
              <a:gd name="adj1" fmla="val 50000"/>
              <a:gd name="adj2" fmla="val 52500"/>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anchor="ctr"/>
          <a:lstStyle/>
          <a:p>
            <a:pPr algn="ctr"/>
            <a:endParaRPr lang="en-US">
              <a:solidFill>
                <a:srgbClr val="FF0000"/>
              </a:solidFill>
              <a:cs typeface="Arial" charset="0"/>
            </a:endParaRPr>
          </a:p>
        </p:txBody>
      </p:sp>
      <p:sp>
        <p:nvSpPr>
          <p:cNvPr id="4"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76200">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anchor="ctr"/>
          <a:lstStyle/>
          <a:p>
            <a:pPr algn="ctr"/>
            <a:endParaRPr lang="en-US">
              <a:solidFill>
                <a:srgbClr val="FF0000"/>
              </a:solidFill>
              <a:cs typeface="Arial" charset="0"/>
            </a:endParaRPr>
          </a:p>
        </p:txBody>
      </p:sp>
      <p:sp>
        <p:nvSpPr>
          <p:cNvPr id="5" name="Rectangle 2"/>
          <p:cNvSpPr txBox="1">
            <a:spLocks noChangeArrowheads="1"/>
          </p:cNvSpPr>
          <p:nvPr/>
        </p:nvSpPr>
        <p:spPr bwMode="auto">
          <a:xfrm>
            <a:off x="0" y="1124744"/>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Title</a:t>
            </a:r>
          </a:p>
        </p:txBody>
      </p:sp>
      <p:sp>
        <p:nvSpPr>
          <p:cNvPr id="6" name="Rectangle 2"/>
          <p:cNvSpPr txBox="1">
            <a:spLocks noChangeArrowheads="1"/>
          </p:cNvSpPr>
          <p:nvPr/>
        </p:nvSpPr>
        <p:spPr bwMode="auto">
          <a:xfrm>
            <a:off x="4644008" y="1124744"/>
            <a:ext cx="4644008"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Title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par>
                          <p:cTn id="16" fill="hold" nodeType="afterGroup">
                            <p:stCondLst>
                              <p:cond delay="500"/>
                            </p:stCondLst>
                            <p:childTnLst>
                              <p:par>
                                <p:cTn id="17" presetID="1"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53250" name="Rectangle 2"/>
          <p:cNvSpPr>
            <a:spLocks noGrp="1" noChangeArrowheads="1"/>
          </p:cNvSpPr>
          <p:nvPr>
            <p:ph type="ctrTitle"/>
          </p:nvPr>
        </p:nvSpPr>
        <p:spPr/>
        <p:txBody>
          <a:bodyPr/>
          <a:lstStyle/>
          <a:p>
            <a:pPr eaLnBrk="1" hangingPunct="1">
              <a:defRPr/>
            </a:pPr>
            <a:endParaRPr lang="en-US"/>
          </a:p>
        </p:txBody>
      </p:sp>
      <p:sp>
        <p:nvSpPr>
          <p:cNvPr id="53251"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2"/>
          <p:cNvSpPr>
            <a:spLocks noGrp="1" noChangeArrowheads="1"/>
          </p:cNvSpPr>
          <p:nvPr>
            <p:ph type="ctrTitle"/>
          </p:nvPr>
        </p:nvSpPr>
        <p:spPr>
          <a:effectLst>
            <a:outerShdw blurRad="50800" dist="25399" dir="16200000" algn="ctr" rotWithShape="0">
              <a:srgbClr val="FFFFFF">
                <a:alpha val="75000"/>
              </a:srgbClr>
            </a:outerShdw>
          </a:effectLst>
        </p:spPr>
        <p:txBody>
          <a:bodyPr/>
          <a:lstStyle/>
          <a:p>
            <a:pPr eaLnBrk="1" hangingPunct="1">
              <a:defRPr/>
            </a:pPr>
            <a:endParaRPr lang="en-US"/>
          </a:p>
        </p:txBody>
      </p:sp>
      <p:sp>
        <p:nvSpPr>
          <p:cNvPr id="891907" name="Rectangle 3"/>
          <p:cNvSpPr>
            <a:spLocks noGrp="1" noChangeArrowheads="1"/>
          </p:cNvSpPr>
          <p:nvPr>
            <p:ph type="subTitle" idx="1"/>
          </p:nvPr>
        </p:nvSpPr>
        <p:spPr>
          <a:effectLst>
            <a:outerShdw blurRad="63500" dist="25399" dir="16200000" algn="ctr" rotWithShape="0">
              <a:srgbClr val="FFFFFF">
                <a:alpha val="75000"/>
              </a:srgbClr>
            </a:outerShdw>
          </a:effectLst>
        </p:spPr>
        <p:txBody>
          <a:bodyPr/>
          <a:lstStyle/>
          <a:p>
            <a:pPr eaLnBrk="1" hangingPunct="1">
              <a:buFont typeface="Wingdings" charset="2"/>
              <a:buNone/>
              <a:defRPr/>
            </a:pPr>
            <a:endParaRPr lang="en-US"/>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endParaRPr kumimoji="0" lang="en-US"/>
          </a:p>
        </p:txBody>
      </p:sp>
      <p:sp>
        <p:nvSpPr>
          <p:cNvPr id="59395" name="Rectangle 3"/>
          <p:cNvSpPr>
            <a:spLocks noGrp="1" noChangeArrowheads="1"/>
          </p:cNvSpPr>
          <p:nvPr>
            <p:ph type="body" idx="1"/>
          </p:nvPr>
        </p:nvSpPr>
        <p:spPr/>
        <p:txBody>
          <a:bodyPr/>
          <a:lstStyle/>
          <a:p>
            <a:pPr eaLnBrk="1" hangingPunct="1">
              <a:buFont typeface="Wingdings" pitchFamily="-105" charset="2"/>
              <a:buChar char="§"/>
              <a:defRPr/>
            </a:pPr>
            <a:endParaRPr kumimoji="0" lang="en-US"/>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685800" y="752475"/>
            <a:ext cx="7772400" cy="857250"/>
          </a:xfrm>
        </p:spPr>
        <p:txBody>
          <a:bodyPr/>
          <a:lstStyle/>
          <a:p>
            <a:pPr>
              <a:defRPr/>
            </a:pPr>
            <a:endParaRPr lang="en-US">
              <a:ea typeface="+mj-ea"/>
              <a:cs typeface="+mj-cs"/>
            </a:endParaRPr>
          </a:p>
        </p:txBody>
      </p:sp>
      <p:sp>
        <p:nvSpPr>
          <p:cNvPr id="62467" name="Rectangle 3"/>
          <p:cNvSpPr>
            <a:spLocks noGrp="1" noChangeArrowheads="1"/>
          </p:cNvSpPr>
          <p:nvPr>
            <p:ph type="body" idx="1"/>
          </p:nvPr>
        </p:nvSpPr>
        <p:spPr/>
        <p:txBody>
          <a:bodyPr/>
          <a:lstStyle/>
          <a:p>
            <a:pPr>
              <a:buFont typeface="Wingdings" pitchFamily="-105" charset="2"/>
              <a:buChar char="l"/>
              <a:defRPr/>
            </a:pPr>
            <a:endParaRPr lang="en-US">
              <a:ea typeface="+mn-ea"/>
              <a:cs typeface="+mn-cs"/>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pPr eaLnBrk="1" hangingPunct="1">
              <a:defRPr/>
            </a:pPr>
            <a:endParaRPr lang="en-US"/>
          </a:p>
        </p:txBody>
      </p:sp>
      <p:sp>
        <p:nvSpPr>
          <p:cNvPr id="65539" name="Rectangle 3"/>
          <p:cNvSpPr>
            <a:spLocks noGrp="1" noChangeArrowheads="1"/>
          </p:cNvSpPr>
          <p:nvPr>
            <p:ph type="body" idx="1"/>
          </p:nvPr>
        </p:nvSpPr>
        <p:spPr/>
        <p:txBody>
          <a:bodyPr/>
          <a:lstStyle/>
          <a:p>
            <a:pPr eaLnBrk="1" hangingPunct="1">
              <a:buFont typeface="Wingdings" pitchFamily="-105" charset="2"/>
              <a:buChar char=""/>
              <a:defRPr/>
            </a:pPr>
            <a:endParaRPr lang="en-US"/>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96880" y="35472"/>
            <a:ext cx="7772400" cy="873248"/>
          </a:xfrm>
        </p:spPr>
        <p:txBody>
          <a:bodyPr/>
          <a:lstStyle/>
          <a:p>
            <a:pPr eaLnBrk="1" hangingPunct="1">
              <a:defRPr/>
            </a:pPr>
            <a:r>
              <a:rPr lang="en-US" dirty="0"/>
              <a:t>James 2</a:t>
            </a:r>
          </a:p>
        </p:txBody>
      </p:sp>
      <p:sp>
        <p:nvSpPr>
          <p:cNvPr id="68611" name="Rectangle 3"/>
          <p:cNvSpPr>
            <a:spLocks noGrp="1" noChangeArrowheads="1"/>
          </p:cNvSpPr>
          <p:nvPr>
            <p:ph type="body" idx="1"/>
          </p:nvPr>
        </p:nvSpPr>
        <p:spPr>
          <a:xfrm>
            <a:off x="395536" y="1124744"/>
            <a:ext cx="8640960" cy="5472608"/>
          </a:xfrm>
        </p:spPr>
        <p:txBody>
          <a:bodyPr/>
          <a:lstStyle/>
          <a:p>
            <a:pPr eaLnBrk="1" hangingPunct="1">
              <a:buFont typeface="Wingdings" pitchFamily="-105" charset="2"/>
              <a:buChar char=""/>
              <a:defRPr/>
            </a:pPr>
            <a:r>
              <a:rPr lang="en-US" dirty="0"/>
              <a:t>Text</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defRPr/>
            </a:pPr>
            <a:endParaRPr lang="en-US">
              <a:ea typeface="+mj-ea"/>
            </a:endParaRPr>
          </a:p>
        </p:txBody>
      </p:sp>
      <p:sp>
        <p:nvSpPr>
          <p:cNvPr id="71683" name="Rectangle 3"/>
          <p:cNvSpPr>
            <a:spLocks noGrp="1" noChangeArrowheads="1"/>
          </p:cNvSpPr>
          <p:nvPr>
            <p:ph type="body" idx="1"/>
          </p:nvPr>
        </p:nvSpPr>
        <p:spPr/>
        <p:txBody>
          <a:bodyPr/>
          <a:lstStyle/>
          <a:p>
            <a:pPr eaLnBrk="1" hangingPunct="1">
              <a:buFont typeface="Wingdings" pitchFamily="-105" charset="2"/>
              <a:buChar char="§"/>
              <a:defRPr/>
            </a:pPr>
            <a:endParaRPr lang="en-US">
              <a:ea typeface="+mn-ea"/>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6033" name="Rectangle 2"/>
          <p:cNvSpPr>
            <a:spLocks noGrp="1" noChangeArrowheads="1"/>
          </p:cNvSpPr>
          <p:nvPr>
            <p:ph type="title"/>
          </p:nvPr>
        </p:nvSpPr>
        <p:spPr/>
        <p:txBody>
          <a:bodyPr/>
          <a:lstStyle/>
          <a:p>
            <a:endParaRPr lang="en-US">
              <a:latin typeface="Arial" charset="0"/>
              <a:ea typeface="ＭＳ Ｐゴシック" charset="0"/>
              <a:cs typeface="ＭＳ Ｐゴシック" charset="0"/>
            </a:endParaRPr>
          </a:p>
        </p:txBody>
      </p:sp>
      <p:sp>
        <p:nvSpPr>
          <p:cNvPr id="1196034" name="Rectangle 3"/>
          <p:cNvSpPr>
            <a:spLocks noGrp="1" noChangeArrowheads="1"/>
          </p:cNvSpPr>
          <p:nvPr>
            <p:ph type="body" idx="1"/>
          </p:nvPr>
        </p:nvSpPr>
        <p:spPr/>
        <p:txBody>
          <a:bodyPr/>
          <a:lstStyle/>
          <a:p>
            <a:endParaRPr lang="en-US">
              <a:latin typeface="Arial" charset="0"/>
              <a:ea typeface="ＭＳ Ｐゴシック" charset="0"/>
              <a:cs typeface="ＭＳ Ｐゴシック"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2" name="Rectangle 2"/>
          <p:cNvSpPr>
            <a:spLocks noGrp="1" noChangeArrowheads="1"/>
          </p:cNvSpPr>
          <p:nvPr>
            <p:ph type="ctrTitle"/>
          </p:nvPr>
        </p:nvSpPr>
        <p:spPr>
          <a:effectLst>
            <a:outerShdw blurRad="88900" dist="38099" dir="2700000" algn="ctr" rotWithShape="0">
              <a:srgbClr val="FFFFFF">
                <a:alpha val="99962"/>
              </a:srgbClr>
            </a:outerShdw>
          </a:effectLst>
        </p:spPr>
        <p:txBody>
          <a:bodyPr/>
          <a:lstStyle/>
          <a:p>
            <a:pPr eaLnBrk="1" hangingPunct="1">
              <a:defRPr/>
            </a:pPr>
            <a:endParaRPr lang="en-US">
              <a:latin typeface="Times New Roman" charset="0"/>
              <a:ea typeface="+mj-ea"/>
            </a:endParaRPr>
          </a:p>
        </p:txBody>
      </p:sp>
      <p:sp>
        <p:nvSpPr>
          <p:cNvPr id="1198082" name="Rectangle 3"/>
          <p:cNvSpPr>
            <a:spLocks noGrp="1" noChangeArrowheads="1"/>
          </p:cNvSpPr>
          <p:nvPr>
            <p:ph type="subTitle" idx="1"/>
          </p:nvPr>
        </p:nvSpPr>
        <p:spPr/>
        <p:txBody>
          <a:bodyPr/>
          <a:lstStyle/>
          <a:p>
            <a:pPr eaLnBrk="1" hangingPunct="1">
              <a:buFont typeface="Wingdings" charset="0"/>
              <a:buNone/>
            </a:pPr>
            <a:endParaRPr lang="en-US">
              <a:latin typeface="Times New Roman" charset="0"/>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ctrTitle"/>
          </p:nvPr>
        </p:nvSpPr>
        <p:spPr/>
        <p:txBody>
          <a:bodyPr/>
          <a:lstStyle/>
          <a:p>
            <a:pPr>
              <a:defRPr/>
            </a:pPr>
            <a:endParaRPr lang="en-US">
              <a:ea typeface="+mj-ea"/>
              <a:cs typeface="+mj-cs"/>
            </a:endParaRPr>
          </a:p>
        </p:txBody>
      </p:sp>
      <p:sp>
        <p:nvSpPr>
          <p:cNvPr id="80899" name="Rectangle 3"/>
          <p:cNvSpPr>
            <a:spLocks noGrp="1" noChangeArrowheads="1"/>
          </p:cNvSpPr>
          <p:nvPr>
            <p:ph type="subTitle" idx="1"/>
          </p:nvPr>
        </p:nvSpPr>
        <p:spPr/>
        <p:txBody>
          <a:bodyPr/>
          <a:lstStyle/>
          <a:p>
            <a:pPr>
              <a:defRPr/>
            </a:pPr>
            <a:endParaRPr lang="en-US">
              <a:ea typeface="+mn-ea"/>
              <a:cs typeface="+mn-c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od holds earth.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Reject Babylon’s idols.</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635895" y="3068960"/>
            <a:ext cx="4752731" cy="3789040"/>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139952" y="3212976"/>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90000"/>
              </a:lnSpc>
              <a:spcBef>
                <a:spcPct val="20000"/>
              </a:spcBef>
            </a:pPr>
            <a:r>
              <a:rPr lang="en-US" altLang="zh-CN" sz="4000" b="1" dirty="0">
                <a:solidFill>
                  <a:srgbClr val="000000"/>
                </a:solidFill>
              </a:rPr>
              <a:t>God, how should we respond to you delivering us from Babylon?</a:t>
            </a:r>
          </a:p>
        </p:txBody>
      </p:sp>
      <p:sp>
        <p:nvSpPr>
          <p:cNvPr id="8" name="Rectangle 2">
            <a:extLst>
              <a:ext uri="{FF2B5EF4-FFF2-40B4-BE49-F238E27FC236}">
                <a16:creationId xmlns:a16="http://schemas.microsoft.com/office/drawing/2014/main" id="{AC52ADBF-3E5B-E44F-A2B1-D1E06FB60833}"/>
              </a:ext>
            </a:extLst>
          </p:cNvPr>
          <p:cNvSpPr txBox="1">
            <a:spLocks noChangeArrowheads="1"/>
          </p:cNvSpPr>
          <p:nvPr/>
        </p:nvSpPr>
        <p:spPr bwMode="auto">
          <a:xfrm>
            <a:off x="5019471" y="40262"/>
            <a:ext cx="35814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en-US" altLang="zh-CN" sz="6000" b="1" kern="0" dirty="0">
                <a:solidFill>
                  <a:schemeClr val="bg1"/>
                </a:solidFill>
                <a:effectLst>
                  <a:glow rad="165100">
                    <a:schemeClr val="tx1"/>
                  </a:glow>
                </a:effectLst>
                <a:latin typeface="Arial" charset="0"/>
                <a:ea typeface="ＭＳ Ｐゴシック" charset="0"/>
              </a:rPr>
              <a:t>Isaiah </a:t>
            </a:r>
            <a:br>
              <a:rPr lang="en-US" altLang="zh-CN" sz="6000" b="1" kern="0" dirty="0">
                <a:solidFill>
                  <a:schemeClr val="bg1"/>
                </a:solidFill>
                <a:effectLst>
                  <a:glow rad="165100">
                    <a:schemeClr val="tx1"/>
                  </a:glow>
                </a:effectLst>
                <a:latin typeface="Arial" charset="0"/>
                <a:ea typeface="ＭＳ Ｐゴシック" charset="0"/>
              </a:rPr>
            </a:br>
            <a:r>
              <a:rPr lang="en-US" altLang="zh-CN" sz="6000" b="1" kern="0" dirty="0">
                <a:solidFill>
                  <a:schemeClr val="bg1"/>
                </a:solidFill>
                <a:effectLst>
                  <a:glow rad="165100">
                    <a:schemeClr val="tx1"/>
                  </a:glow>
                </a:effectLst>
                <a:latin typeface="Arial" charset="0"/>
                <a:ea typeface="ＭＳ Ｐゴシック" charset="0"/>
              </a:rPr>
              <a:t>40–48</a:t>
            </a:r>
            <a:endParaRPr lang="en-US" altLang="zh-CN" sz="6600" b="1" kern="0" dirty="0">
              <a:solidFill>
                <a:schemeClr val="bg1"/>
              </a:solidFill>
              <a:effectLst>
                <a:glow rad="165100">
                  <a:schemeClr val="tx1"/>
                </a:glow>
              </a:effectLst>
              <a:latin typeface="Arial" charset="0"/>
              <a:ea typeface="ＭＳ Ｐゴシック" charset="0"/>
            </a:endParaRPr>
          </a:p>
        </p:txBody>
      </p:sp>
    </p:spTree>
    <p:extLst>
      <p:ext uri="{BB962C8B-B14F-4D97-AF65-F5344CB8AC3E}">
        <p14:creationId xmlns:p14="http://schemas.microsoft.com/office/powerpoint/2010/main" val="7843516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2177" name="Rectangle 2"/>
          <p:cNvSpPr>
            <a:spLocks noGrp="1" noChangeArrowheads="1"/>
          </p:cNvSpPr>
          <p:nvPr>
            <p:ph type="title"/>
          </p:nvPr>
        </p:nvSpPr>
        <p:spPr/>
        <p:txBody>
          <a:bodyPr/>
          <a:lstStyle/>
          <a:p>
            <a:pPr eaLnBrk="1" hangingPunct="1"/>
            <a:endParaRPr lang="en-US">
              <a:latin typeface="Times New Roman" charset="0"/>
              <a:ea typeface="ＭＳ Ｐゴシック" charset="0"/>
              <a:cs typeface="ＭＳ Ｐゴシック" charset="0"/>
            </a:endParaRPr>
          </a:p>
        </p:txBody>
      </p:sp>
      <p:sp>
        <p:nvSpPr>
          <p:cNvPr id="1202178" name="Rectangle 3"/>
          <p:cNvSpPr>
            <a:spLocks noGrp="1" noChangeArrowheads="1"/>
          </p:cNvSpPr>
          <p:nvPr>
            <p:ph type="body" idx="1"/>
          </p:nvPr>
        </p:nvSpPr>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p:txBody>
          <a:bodyPr/>
          <a:lstStyle/>
          <a:p>
            <a:pPr eaLnBrk="1" hangingPunct="1">
              <a:defRPr/>
            </a:pPr>
            <a:endParaRPr lang="en-US"/>
          </a:p>
        </p:txBody>
      </p:sp>
      <p:sp>
        <p:nvSpPr>
          <p:cNvPr id="90115" name="Rectangle 3"/>
          <p:cNvSpPr>
            <a:spLocks noGrp="1" noChangeArrowheads="1"/>
          </p:cNvSpPr>
          <p:nvPr>
            <p:ph type="body" idx="1"/>
          </p:nvPr>
        </p:nvSpPr>
        <p:spPr/>
        <p:txBody>
          <a:bodyPr/>
          <a:lstStyle/>
          <a:p>
            <a:pPr eaLnBrk="1" hangingPunct="1">
              <a:buFont typeface="Wingdings" pitchFamily="-105" charset="2"/>
              <a:buChar char=""/>
              <a:defRPr/>
            </a:pPr>
            <a:endParaRPr lang="en-US"/>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6273" name="Rectangle 2"/>
          <p:cNvSpPr>
            <a:spLocks noGrp="1" noChangeArrowheads="1"/>
          </p:cNvSpPr>
          <p:nvPr>
            <p:ph type="title"/>
          </p:nvPr>
        </p:nvSpPr>
        <p:spPr/>
        <p:txBody>
          <a:bodyPr/>
          <a:lstStyle/>
          <a:p>
            <a:pPr eaLnBrk="1" hangingPunct="1"/>
            <a:endParaRPr kumimoji="0" lang="en-US">
              <a:latin typeface="Helvetica" charset="0"/>
              <a:ea typeface="ＭＳ Ｐゴシック" charset="0"/>
              <a:cs typeface="ＭＳ Ｐゴシック" charset="0"/>
            </a:endParaRPr>
          </a:p>
        </p:txBody>
      </p:sp>
      <p:sp>
        <p:nvSpPr>
          <p:cNvPr id="1206274" name="Rectangle 3"/>
          <p:cNvSpPr>
            <a:spLocks noGrp="1" noChangeArrowheads="1"/>
          </p:cNvSpPr>
          <p:nvPr>
            <p:ph type="body" idx="1"/>
          </p:nvPr>
        </p:nvSpPr>
        <p:spPr/>
        <p:txBody>
          <a:bodyPr/>
          <a:lstStyle/>
          <a:p>
            <a:pPr eaLnBrk="1" hangingPunct="1"/>
            <a:endParaRPr kumimoji="0" lang="en-US">
              <a:latin typeface="Helvetica" charset="0"/>
              <a:ea typeface="ＭＳ Ｐゴシック" charset="0"/>
              <a:cs typeface="ＭＳ Ｐゴシック" charset="0"/>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96258" name="Rectangle 2"/>
          <p:cNvSpPr>
            <a:spLocks noGrp="1" noChangeArrowheads="1"/>
          </p:cNvSpPr>
          <p:nvPr>
            <p:ph type="title"/>
          </p:nvPr>
        </p:nvSpPr>
        <p:spPr/>
        <p:txBody>
          <a:bodyPr/>
          <a:lstStyle/>
          <a:p>
            <a:pPr eaLnBrk="1" hangingPunct="1">
              <a:defRPr/>
            </a:pPr>
            <a:endParaRPr lang="en-US"/>
          </a:p>
        </p:txBody>
      </p:sp>
      <p:sp>
        <p:nvSpPr>
          <p:cNvPr id="96259" name="Rectangle 3"/>
          <p:cNvSpPr>
            <a:spLocks noGrp="1" noChangeArrowheads="1"/>
          </p:cNvSpPr>
          <p:nvPr>
            <p:ph type="body" idx="1"/>
          </p:nvPr>
        </p:nvSpPr>
        <p:spPr/>
        <p:txBody>
          <a:bodyPr/>
          <a:lstStyle/>
          <a:p>
            <a:pPr eaLnBrk="1" hangingPunct="1">
              <a:buFont typeface="Wingdings" pitchFamily="-105" charset="2"/>
              <a:buChar char="w"/>
              <a:defRPr/>
            </a:pPr>
            <a:endParaRPr lang="en-US"/>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ctrTitle"/>
          </p:nvPr>
        </p:nvSpPr>
        <p:spPr/>
        <p:txBody>
          <a:bodyPr/>
          <a:lstStyle/>
          <a:p>
            <a:pPr eaLnBrk="1" hangingPunct="1">
              <a:defRPr/>
            </a:pPr>
            <a:endParaRPr lang="en-US"/>
          </a:p>
        </p:txBody>
      </p:sp>
      <p:sp>
        <p:nvSpPr>
          <p:cNvPr id="99331"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defRPr/>
            </a:pPr>
            <a:endParaRPr lang="en-US">
              <a:ea typeface="+mj-ea"/>
            </a:endParaRPr>
          </a:p>
        </p:txBody>
      </p:sp>
      <p:sp>
        <p:nvSpPr>
          <p:cNvPr id="1212418" name="Rectangle 3"/>
          <p:cNvSpPr>
            <a:spLocks noGrp="1" noChangeArrowheads="1"/>
          </p:cNvSpPr>
          <p:nvPr>
            <p:ph type="body" idx="1"/>
          </p:nvPr>
        </p:nvSpPr>
        <p:spPr/>
        <p:txBody>
          <a:bodyPr/>
          <a:lstStyle/>
          <a:p>
            <a:pPr eaLnBrk="1" hangingPunct="1"/>
            <a:endParaRPr lang="en-US">
              <a:latin typeface="Verdana"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465" name="Rectangle 2"/>
          <p:cNvSpPr>
            <a:spLocks noGrp="1" noChangeArrowheads="1"/>
          </p:cNvSpPr>
          <p:nvPr>
            <p:ph type="title"/>
          </p:nvPr>
        </p:nvSpPr>
        <p:spPr/>
        <p:txBody>
          <a:bodyPr/>
          <a:lstStyle/>
          <a:p>
            <a:pPr eaLnBrk="1" hangingPunct="1"/>
            <a:endParaRPr lang="en-US">
              <a:latin typeface="Tahoma" charset="0"/>
              <a:ea typeface="ＭＳ Ｐゴシック" charset="0"/>
              <a:cs typeface="ＭＳ Ｐゴシック" charset="0"/>
            </a:endParaRPr>
          </a:p>
        </p:txBody>
      </p:sp>
      <p:sp>
        <p:nvSpPr>
          <p:cNvPr id="1214466" name="Rectangle 3"/>
          <p:cNvSpPr>
            <a:spLocks noGrp="1" noChangeArrowheads="1"/>
          </p:cNvSpPr>
          <p:nvPr>
            <p:ph type="body" idx="1"/>
          </p:nvPr>
        </p:nvSpPr>
        <p:spPr/>
        <p:txBody>
          <a:bodyPr/>
          <a:lstStyle/>
          <a:p>
            <a:pPr eaLnBrk="1" hangingPunct="1"/>
            <a:endParaRPr lang="en-US">
              <a:latin typeface="Tahoma" charset="0"/>
              <a:ea typeface="ＭＳ Ｐゴシック" charset="0"/>
              <a:cs typeface="ＭＳ Ｐゴシック"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3" name="Rectangle 2"/>
          <p:cNvSpPr>
            <a:spLocks noGrp="1" noChangeArrowheads="1"/>
          </p:cNvSpPr>
          <p:nvPr>
            <p:ph type="ctrTitle"/>
          </p:nvPr>
        </p:nvSpPr>
        <p:spPr/>
        <p:txBody>
          <a:bodyPr/>
          <a:lstStyle/>
          <a:p>
            <a:pPr eaLnBrk="1" hangingPunct="1"/>
            <a:endParaRPr lang="en-US">
              <a:latin typeface="Tahoma" charset="0"/>
              <a:ea typeface="ＭＳ Ｐゴシック" charset="0"/>
              <a:cs typeface="ＭＳ Ｐゴシック" charset="0"/>
            </a:endParaRPr>
          </a:p>
        </p:txBody>
      </p:sp>
      <p:sp>
        <p:nvSpPr>
          <p:cNvPr id="106499"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09570" name="Rectangle 2"/>
          <p:cNvSpPr>
            <a:spLocks noGrp="1" noChangeArrowheads="1"/>
          </p:cNvSpPr>
          <p:nvPr>
            <p:ph type="title"/>
          </p:nvPr>
        </p:nvSpPr>
        <p:spPr/>
        <p:txBody>
          <a:bodyPr/>
          <a:lstStyle/>
          <a:p>
            <a:pPr eaLnBrk="1" hangingPunct="1">
              <a:defRPr/>
            </a:pPr>
            <a:endParaRPr lang="en-US"/>
          </a:p>
        </p:txBody>
      </p:sp>
      <p:sp>
        <p:nvSpPr>
          <p:cNvPr id="109571" name="Rectangle 3"/>
          <p:cNvSpPr>
            <a:spLocks noGrp="1" noChangeArrowheads="1"/>
          </p:cNvSpPr>
          <p:nvPr>
            <p:ph type="body" idx="1"/>
          </p:nvPr>
        </p:nvSpPr>
        <p:spPr/>
        <p:txBody>
          <a:bodyPr/>
          <a:lstStyle/>
          <a:p>
            <a:pPr eaLnBrk="1" hangingPunct="1">
              <a:buFont typeface="Tahoma" pitchFamily="-105" charset="-52"/>
              <a:buChar char="•"/>
              <a:defRPr/>
            </a:pPr>
            <a:endParaRPr lang="en-US"/>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pPr>
              <a:defRPr/>
            </a:pPr>
            <a:endParaRPr lang="en-US"/>
          </a:p>
        </p:txBody>
      </p:sp>
      <p:sp>
        <p:nvSpPr>
          <p:cNvPr id="1220610" name="Rectangle 2"/>
          <p:cNvSpPr>
            <a:spLocks noGrp="1" noChangeArrowheads="1"/>
          </p:cNvSpPr>
          <p:nvPr>
            <p:ph type="title"/>
          </p:nvPr>
        </p:nvSpPr>
        <p:spPr/>
        <p:txBody>
          <a:bodyPr/>
          <a:lstStyle/>
          <a:p>
            <a:pPr eaLnBrk="1" hangingPunct="1"/>
            <a:endParaRPr lang="en-US">
              <a:latin typeface="Century Gothic" charset="0"/>
            </a:endParaRPr>
          </a:p>
        </p:txBody>
      </p:sp>
      <p:sp>
        <p:nvSpPr>
          <p:cNvPr id="1220611" name="Rectangle 3"/>
          <p:cNvSpPr>
            <a:spLocks noGrp="1" noChangeArrowheads="1"/>
          </p:cNvSpPr>
          <p:nvPr>
            <p:ph type="body" idx="1"/>
          </p:nvPr>
        </p:nvSpPr>
        <p:spPr/>
        <p:txBody>
          <a:bodyPr/>
          <a:lstStyle/>
          <a:p>
            <a:pPr eaLnBrk="1" hangingPunct="1"/>
            <a:endParaRPr lang="en-US">
              <a:latin typeface="Century Gothic"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15" y="1213007"/>
            <a:ext cx="9049395" cy="2522151"/>
          </a:xfrm>
        </p:spPr>
        <p:txBody>
          <a:bodyPr/>
          <a:lstStyle/>
          <a:p>
            <a:pPr algn="r">
              <a:defRPr/>
            </a:pPr>
            <a:r>
              <a:rPr lang="en-US" sz="6600" b="1" dirty="0">
                <a:effectLst>
                  <a:glow rad="177800">
                    <a:schemeClr val="bg2"/>
                  </a:glow>
                </a:effectLst>
              </a:rPr>
              <a:t>SBC Title</a:t>
            </a:r>
          </a:p>
        </p:txBody>
      </p:sp>
      <p:sp>
        <p:nvSpPr>
          <p:cNvPr id="5" name="Rectangle 4">
            <a:extLst>
              <a:ext uri="{FF2B5EF4-FFF2-40B4-BE49-F238E27FC236}">
                <a16:creationId xmlns:a16="http://schemas.microsoft.com/office/drawing/2014/main" id="{86CF7DB9-1220-0340-BC82-F6BB5F68CB59}"/>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defTabSz="457200" fontAlgn="auto">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ea typeface="+mn-ea"/>
                <a:cs typeface="Arial"/>
              </a:rPr>
              <a:t>Dr. Rick Griffith • Singapore Bible College</a:t>
            </a:r>
            <a:br>
              <a:rPr lang="en-US" sz="2000" b="1" kern="0" dirty="0">
                <a:solidFill>
                  <a:srgbClr val="FFFFFF"/>
                </a:solidFill>
                <a:effectLst>
                  <a:outerShdw blurRad="38100" dist="38100" dir="2700000" algn="tl">
                    <a:srgbClr val="000000"/>
                  </a:outerShdw>
                </a:effectLst>
                <a:latin typeface="Arial"/>
                <a:ea typeface="+mn-ea"/>
                <a:cs typeface="Arial"/>
              </a:rPr>
            </a:br>
            <a:r>
              <a:rPr lang="en-US" sz="2000" b="1" kern="0" dirty="0">
                <a:solidFill>
                  <a:srgbClr val="FFFFFF"/>
                </a:solidFill>
                <a:effectLst>
                  <a:outerShdw blurRad="38100" dist="38100" dir="2700000" algn="tl">
                    <a:srgbClr val="000000"/>
                  </a:outerShdw>
                </a:effectLst>
                <a:latin typeface="Arial"/>
                <a:ea typeface="+mn-ea"/>
                <a:cs typeface="Arial"/>
              </a:rPr>
              <a:t>BibleStudyDownloads.org</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4504"/>
          <a:stretch/>
        </p:blipFill>
        <p:spPr>
          <a:xfrm>
            <a:off x="0" y="0"/>
            <a:ext cx="9143109" cy="6858000"/>
          </a:xfrm>
          <a:prstGeom prst="rect">
            <a:avLst/>
          </a:prstGeom>
        </p:spPr>
      </p:pic>
      <p:sp>
        <p:nvSpPr>
          <p:cNvPr id="2" name="Title 1"/>
          <p:cNvSpPr>
            <a:spLocks noGrp="1"/>
          </p:cNvSpPr>
          <p:nvPr>
            <p:ph type="title" idx="4294967295"/>
          </p:nvPr>
        </p:nvSpPr>
        <p:spPr>
          <a:xfrm>
            <a:off x="113915" y="5846557"/>
            <a:ext cx="4554738" cy="951649"/>
          </a:xfrm>
          <a:effectLst/>
        </p:spPr>
        <p:txBody>
          <a:bodyPr/>
          <a:lstStyle/>
          <a:p>
            <a:r>
              <a:rPr lang="en-US" sz="4800" b="1" dirty="0">
                <a:solidFill>
                  <a:srgbClr val="FFFFFF"/>
                </a:solidFill>
                <a:effectLst>
                  <a:outerShdw blurRad="50800" dist="88900" dir="2700000" algn="tl" rotWithShape="0">
                    <a:srgbClr val="000000"/>
                  </a:outerShdw>
                </a:effectLst>
                <a:latin typeface="Arial"/>
                <a:cs typeface="Arial"/>
              </a:rPr>
              <a:t>Ezekiel 36:22</a:t>
            </a:r>
          </a:p>
        </p:txBody>
      </p:sp>
      <p:sp>
        <p:nvSpPr>
          <p:cNvPr id="13" name="Oval 58"/>
          <p:cNvSpPr>
            <a:spLocks noChangeArrowheads="1"/>
          </p:cNvSpPr>
          <p:nvPr/>
        </p:nvSpPr>
        <p:spPr bwMode="auto">
          <a:xfrm>
            <a:off x="6104001" y="2982302"/>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4" name="Text Box 76"/>
          <p:cNvSpPr txBox="1">
            <a:spLocks noChangeArrowheads="1"/>
          </p:cNvSpPr>
          <p:nvPr/>
        </p:nvSpPr>
        <p:spPr bwMode="auto">
          <a:xfrm>
            <a:off x="5751439" y="2516835"/>
            <a:ext cx="1138978" cy="5847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l" defTabSz="457200" rtl="0" eaLnBrk="0" fontAlgn="auto" latinLnBrk="0" hangingPunct="0">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Israel</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19" name="Text Box 76"/>
          <p:cNvSpPr txBox="1">
            <a:spLocks noChangeArrowheads="1"/>
          </p:cNvSpPr>
          <p:nvPr/>
        </p:nvSpPr>
        <p:spPr bwMode="auto">
          <a:xfrm>
            <a:off x="8010383" y="-547576"/>
            <a:ext cx="1108980" cy="461665"/>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4400" b="1">
                <a:solidFill>
                  <a:schemeClr val="bg2"/>
                </a:solidFill>
                <a:latin typeface="Engravers MT" charset="0"/>
                <a:ea typeface="ＭＳ Ｐゴシック" charset="0"/>
                <a:cs typeface="ＭＳ Ｐゴシック" charset="0"/>
              </a:defRPr>
            </a:lvl1pPr>
            <a:lvl2pPr marL="37931725" indent="-37474525" eaLnBrk="0" hangingPunct="0">
              <a:defRPr sz="4400" b="1">
                <a:solidFill>
                  <a:schemeClr val="bg2"/>
                </a:solidFill>
                <a:latin typeface="Engravers MT" charset="0"/>
                <a:ea typeface="ＭＳ Ｐゴシック" charset="0"/>
              </a:defRPr>
            </a:lvl2pPr>
            <a:lvl3pPr eaLnBrk="0" hangingPunct="0">
              <a:defRPr sz="4400" b="1">
                <a:solidFill>
                  <a:schemeClr val="bg2"/>
                </a:solidFill>
                <a:latin typeface="Engravers MT" charset="0"/>
                <a:ea typeface="ＭＳ Ｐゴシック" charset="0"/>
              </a:defRPr>
            </a:lvl3pPr>
            <a:lvl4pPr eaLnBrk="0" hangingPunct="0">
              <a:defRPr sz="4400" b="1">
                <a:solidFill>
                  <a:schemeClr val="bg2"/>
                </a:solidFill>
                <a:latin typeface="Engravers MT" charset="0"/>
                <a:ea typeface="ＭＳ Ｐゴシック" charset="0"/>
              </a:defRPr>
            </a:lvl4pPr>
            <a:lvl5pPr eaLnBrk="0" hangingPunct="0">
              <a:defRPr sz="4400" b="1">
                <a:solidFill>
                  <a:schemeClr val="bg2"/>
                </a:solidFill>
                <a:latin typeface="Engravers MT" charset="0"/>
                <a:ea typeface="ＭＳ Ｐゴシック" charset="0"/>
              </a:defRPr>
            </a:lvl5pPr>
            <a:lvl6pPr marL="457200" eaLnBrk="0" fontAlgn="base" hangingPunct="0">
              <a:spcBef>
                <a:spcPct val="0"/>
              </a:spcBef>
              <a:spcAft>
                <a:spcPct val="0"/>
              </a:spcAft>
              <a:defRPr sz="4400" b="1">
                <a:solidFill>
                  <a:schemeClr val="bg2"/>
                </a:solidFill>
                <a:latin typeface="Engravers MT" charset="0"/>
                <a:ea typeface="ＭＳ Ｐゴシック" charset="0"/>
              </a:defRPr>
            </a:lvl6pPr>
            <a:lvl7pPr marL="914400" eaLnBrk="0" fontAlgn="base" hangingPunct="0">
              <a:spcBef>
                <a:spcPct val="0"/>
              </a:spcBef>
              <a:spcAft>
                <a:spcPct val="0"/>
              </a:spcAft>
              <a:defRPr sz="4400" b="1">
                <a:solidFill>
                  <a:schemeClr val="bg2"/>
                </a:solidFill>
                <a:latin typeface="Engravers MT" charset="0"/>
                <a:ea typeface="ＭＳ Ｐゴシック" charset="0"/>
              </a:defRPr>
            </a:lvl7pPr>
            <a:lvl8pPr marL="1371600" eaLnBrk="0" fontAlgn="base" hangingPunct="0">
              <a:spcBef>
                <a:spcPct val="0"/>
              </a:spcBef>
              <a:spcAft>
                <a:spcPct val="0"/>
              </a:spcAft>
              <a:defRPr sz="4400" b="1">
                <a:solidFill>
                  <a:schemeClr val="bg2"/>
                </a:solidFill>
                <a:latin typeface="Engravers MT" charset="0"/>
                <a:ea typeface="ＭＳ Ｐゴシック" charset="0"/>
              </a:defRPr>
            </a:lvl8pPr>
            <a:lvl9pPr marL="1828800" eaLnBrk="0" fontAlgn="base" hangingPunct="0">
              <a:spcBef>
                <a:spcPct val="0"/>
              </a:spcBef>
              <a:spcAft>
                <a:spcPct val="0"/>
              </a:spcAft>
              <a:defRPr sz="4400" b="1">
                <a:solidFill>
                  <a:schemeClr val="bg2"/>
                </a:solidFill>
                <a:latin typeface="Engravers MT" charset="0"/>
                <a:ea typeface="ＭＳ Ｐゴシック"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rPr>
              <a:t>219</a:t>
            </a:r>
            <a:endParaRPr kumimoji="0" lang="en-US" sz="24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26" charset="0"/>
              <a:ea typeface="ＭＳ Ｐゴシック" charset="0"/>
            </a:endParaRPr>
          </a:p>
        </p:txBody>
      </p:sp>
      <p:sp>
        <p:nvSpPr>
          <p:cNvPr id="3" name="Right Arrow 2"/>
          <p:cNvSpPr/>
          <p:nvPr/>
        </p:nvSpPr>
        <p:spPr bwMode="auto">
          <a:xfrm rot="1217440">
            <a:off x="372200" y="1854223"/>
            <a:ext cx="564229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0" name="Right Arrow 9"/>
          <p:cNvSpPr/>
          <p:nvPr/>
        </p:nvSpPr>
        <p:spPr bwMode="auto">
          <a:xfrm rot="18802879">
            <a:off x="5426348" y="3386401"/>
            <a:ext cx="75183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2" name="Right Arrow 11"/>
          <p:cNvSpPr/>
          <p:nvPr/>
        </p:nvSpPr>
        <p:spPr bwMode="auto">
          <a:xfrm rot="7503033">
            <a:off x="6521355" y="1734821"/>
            <a:ext cx="1629559"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6" name="Right Arrow 15"/>
          <p:cNvSpPr/>
          <p:nvPr/>
        </p:nvSpPr>
        <p:spPr bwMode="auto">
          <a:xfrm rot="14087322">
            <a:off x="6048389" y="3436389"/>
            <a:ext cx="801527"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7" name="Right Arrow 16">
            <a:extLst>
              <a:ext uri="{FF2B5EF4-FFF2-40B4-BE49-F238E27FC236}">
                <a16:creationId xmlns:a16="http://schemas.microsoft.com/office/drawing/2014/main" id="{ECDE1AE7-E0CB-3F28-40C8-1CD94CBF46E8}"/>
              </a:ext>
            </a:extLst>
          </p:cNvPr>
          <p:cNvSpPr/>
          <p:nvPr/>
        </p:nvSpPr>
        <p:spPr bwMode="auto">
          <a:xfrm rot="9552335">
            <a:off x="6673123" y="2511526"/>
            <a:ext cx="215897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18" name="Right Arrow 17">
            <a:extLst>
              <a:ext uri="{FF2B5EF4-FFF2-40B4-BE49-F238E27FC236}">
                <a16:creationId xmlns:a16="http://schemas.microsoft.com/office/drawing/2014/main" id="{D0953B13-3269-8F4D-9A50-93CCF60784B1}"/>
              </a:ext>
            </a:extLst>
          </p:cNvPr>
          <p:cNvSpPr/>
          <p:nvPr/>
        </p:nvSpPr>
        <p:spPr bwMode="auto">
          <a:xfrm rot="3054285">
            <a:off x="5242987" y="1948241"/>
            <a:ext cx="751833"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0" name="Right Arrow 19">
            <a:extLst>
              <a:ext uri="{FF2B5EF4-FFF2-40B4-BE49-F238E27FC236}">
                <a16:creationId xmlns:a16="http://schemas.microsoft.com/office/drawing/2014/main" id="{920CD0B0-045F-2800-CE9A-76CB71EAD0EF}"/>
              </a:ext>
            </a:extLst>
          </p:cNvPr>
          <p:cNvSpPr/>
          <p:nvPr/>
        </p:nvSpPr>
        <p:spPr bwMode="auto">
          <a:xfrm rot="7015142">
            <a:off x="5622476" y="1327598"/>
            <a:ext cx="247828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1" name="Right Arrow 20">
            <a:extLst>
              <a:ext uri="{FF2B5EF4-FFF2-40B4-BE49-F238E27FC236}">
                <a16:creationId xmlns:a16="http://schemas.microsoft.com/office/drawing/2014/main" id="{7B2551CA-85D5-287E-09B8-EA4F06ADB357}"/>
              </a:ext>
            </a:extLst>
          </p:cNvPr>
          <p:cNvSpPr/>
          <p:nvPr/>
        </p:nvSpPr>
        <p:spPr bwMode="auto">
          <a:xfrm rot="13607568">
            <a:off x="6332407" y="3863547"/>
            <a:ext cx="215897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2" name="Right Arrow 21">
            <a:extLst>
              <a:ext uri="{FF2B5EF4-FFF2-40B4-BE49-F238E27FC236}">
                <a16:creationId xmlns:a16="http://schemas.microsoft.com/office/drawing/2014/main" id="{63E1705E-3BB3-BAB5-28F3-0C4B3DF16B80}"/>
              </a:ext>
            </a:extLst>
          </p:cNvPr>
          <p:cNvSpPr/>
          <p:nvPr/>
        </p:nvSpPr>
        <p:spPr bwMode="auto">
          <a:xfrm rot="17382365">
            <a:off x="4356409" y="4882373"/>
            <a:ext cx="2478280"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23" name="Right Arrow 22">
            <a:extLst>
              <a:ext uri="{FF2B5EF4-FFF2-40B4-BE49-F238E27FC236}">
                <a16:creationId xmlns:a16="http://schemas.microsoft.com/office/drawing/2014/main" id="{52BD9637-5817-2A34-30F3-622DE810425D}"/>
              </a:ext>
            </a:extLst>
          </p:cNvPr>
          <p:cNvSpPr/>
          <p:nvPr/>
        </p:nvSpPr>
        <p:spPr bwMode="auto">
          <a:xfrm rot="20646238">
            <a:off x="182528" y="3867293"/>
            <a:ext cx="5642291" cy="504056"/>
          </a:xfrm>
          <a:prstGeom prst="rightArrow">
            <a:avLst/>
          </a:prstGeom>
          <a:solidFill>
            <a:srgbClr val="FFFFFF"/>
          </a:solidFill>
          <a:ln w="38100"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auto"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BONES" pitchFamily="-105" charset="0"/>
              <a:ea typeface="+mn-ea"/>
              <a:cs typeface="+mn-cs"/>
            </a:endParaRPr>
          </a:p>
        </p:txBody>
      </p:sp>
      <p:sp>
        <p:nvSpPr>
          <p:cNvPr id="30" name="Oval Callout 29">
            <a:extLst>
              <a:ext uri="{FF2B5EF4-FFF2-40B4-BE49-F238E27FC236}">
                <a16:creationId xmlns:a16="http://schemas.microsoft.com/office/drawing/2014/main" id="{8203583B-DE57-18A0-D4AA-0201D2A214BD}"/>
              </a:ext>
            </a:extLst>
          </p:cNvPr>
          <p:cNvSpPr/>
          <p:nvPr/>
        </p:nvSpPr>
        <p:spPr bwMode="auto">
          <a:xfrm rot="10800000">
            <a:off x="4139749" y="4023360"/>
            <a:ext cx="4752731" cy="2834640"/>
          </a:xfrm>
          <a:prstGeom prst="wedgeEllipseCallout">
            <a:avLst>
              <a:gd name="adj1" fmla="val -56003"/>
              <a:gd name="adj2" fmla="val -41427"/>
            </a:avLst>
          </a:prstGeom>
          <a:solidFill>
            <a:srgbClr val="00CC99">
              <a:lumMod val="40000"/>
              <a:lumOff val="60000"/>
            </a:srgbClr>
          </a:solidFill>
          <a:ln w="57150"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omic Sans MS" pitchFamily="-112" charset="0"/>
              <a:cs typeface="+mn-cs"/>
            </a:endParaRPr>
          </a:p>
        </p:txBody>
      </p:sp>
      <p:sp>
        <p:nvSpPr>
          <p:cNvPr id="28" name="Oval Callout 27">
            <a:extLst>
              <a:ext uri="{FF2B5EF4-FFF2-40B4-BE49-F238E27FC236}">
                <a16:creationId xmlns:a16="http://schemas.microsoft.com/office/drawing/2014/main" id="{9835E39B-E445-F1A1-3DF4-B5931454EB49}"/>
              </a:ext>
            </a:extLst>
          </p:cNvPr>
          <p:cNvSpPr/>
          <p:nvPr/>
        </p:nvSpPr>
        <p:spPr bwMode="auto">
          <a:xfrm>
            <a:off x="-195046" y="360649"/>
            <a:ext cx="5907894" cy="5605814"/>
          </a:xfrm>
          <a:prstGeom prst="wedgeEllipseCallout">
            <a:avLst>
              <a:gd name="adj1" fmla="val -47408"/>
              <a:gd name="adj2" fmla="val -59009"/>
            </a:avLst>
          </a:prstGeom>
          <a:solidFill>
            <a:srgbClr val="0000FF"/>
          </a:solidFill>
          <a:ln w="57150" cap="flat" cmpd="sng" algn="ctr">
            <a:solidFill>
              <a:srgbClr val="00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Comic Sans MS" pitchFamily="-112" charset="0"/>
              <a:cs typeface="+mn-cs"/>
            </a:endParaRPr>
          </a:p>
        </p:txBody>
      </p:sp>
      <p:sp>
        <p:nvSpPr>
          <p:cNvPr id="29" name="Rectangle 2">
            <a:extLst>
              <a:ext uri="{FF2B5EF4-FFF2-40B4-BE49-F238E27FC236}">
                <a16:creationId xmlns:a16="http://schemas.microsoft.com/office/drawing/2014/main" id="{6E62B509-A8EF-3ED1-040E-E2954C3D085A}"/>
              </a:ext>
            </a:extLst>
          </p:cNvPr>
          <p:cNvSpPr txBox="1">
            <a:spLocks noChangeArrowheads="1"/>
          </p:cNvSpPr>
          <p:nvPr/>
        </p:nvSpPr>
        <p:spPr bwMode="auto">
          <a:xfrm>
            <a:off x="323209" y="620687"/>
            <a:ext cx="5112887" cy="516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r>
              <a:rPr lang="en-US" altLang="zh-CN" sz="3600" b="1" kern="0" dirty="0">
                <a:effectLst>
                  <a:glow rad="165100">
                    <a:srgbClr val="000000"/>
                  </a:glow>
                </a:effectLst>
                <a:latin typeface="Arial" charset="0"/>
                <a:ea typeface="ＭＳ Ｐゴシック" charset="0"/>
              </a:rPr>
              <a:t>I am bringing you back, but not because you deserve it. I am doing it to protect my holy name, on which you brought shame while you were scattered among </a:t>
            </a:r>
            <a:br>
              <a:rPr lang="en-US" altLang="zh-CN" sz="3600" b="1" kern="0" dirty="0">
                <a:effectLst>
                  <a:glow rad="165100">
                    <a:srgbClr val="000000"/>
                  </a:glow>
                </a:effectLst>
                <a:latin typeface="Arial" charset="0"/>
                <a:ea typeface="ＭＳ Ｐゴシック" charset="0"/>
              </a:rPr>
            </a:br>
            <a:r>
              <a:rPr lang="en-US" altLang="zh-CN" sz="3600" b="1" kern="0" dirty="0">
                <a:effectLst>
                  <a:glow rad="165100">
                    <a:srgbClr val="000000"/>
                  </a:glow>
                </a:effectLst>
                <a:latin typeface="Arial" charset="0"/>
                <a:ea typeface="ＭＳ Ｐゴシック" charset="0"/>
              </a:rPr>
              <a:t>the nations</a:t>
            </a:r>
          </a:p>
        </p:txBody>
      </p:sp>
      <p:sp>
        <p:nvSpPr>
          <p:cNvPr id="31" name="Rectangle 6">
            <a:extLst>
              <a:ext uri="{FF2B5EF4-FFF2-40B4-BE49-F238E27FC236}">
                <a16:creationId xmlns:a16="http://schemas.microsoft.com/office/drawing/2014/main" id="{C9B6020E-6EFE-A274-6241-88E5FD06F321}"/>
              </a:ext>
            </a:extLst>
          </p:cNvPr>
          <p:cNvSpPr>
            <a:spLocks noChangeArrowheads="1"/>
          </p:cNvSpPr>
          <p:nvPr/>
        </p:nvSpPr>
        <p:spPr bwMode="auto">
          <a:xfrm>
            <a:off x="4265734" y="4149080"/>
            <a:ext cx="4554738" cy="2393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eaLnBrk="1" fontAlgn="auto" latinLnBrk="0" hangingPunct="1">
              <a:lnSpc>
                <a:spcPct val="90000"/>
              </a:lnSpc>
              <a:spcBef>
                <a:spcPct val="20000"/>
              </a:spcBef>
              <a:spcAft>
                <a:spcPts val="0"/>
              </a:spcAft>
              <a:buClrTx/>
              <a:buSzTx/>
              <a:buFontTx/>
              <a:buNone/>
              <a:tabLst/>
              <a:defRPr/>
            </a:pPr>
            <a:r>
              <a:rPr kumimoji="0" lang="en-US" altLang="zh-CN" sz="4400" b="1" i="0" u="none" strike="noStrike" kern="0" cap="none" spc="0" normalizeH="0" baseline="0" noProof="0" dirty="0">
                <a:ln>
                  <a:noFill/>
                </a:ln>
                <a:solidFill>
                  <a:srgbClr val="000000"/>
                </a:solidFill>
                <a:effectLst/>
                <a:uLnTx/>
                <a:uFillTx/>
              </a:rPr>
              <a:t>But WHY </a:t>
            </a:r>
            <a:br>
              <a:rPr kumimoji="0" lang="en-US" altLang="zh-CN" sz="4400" b="1" i="0" u="none" strike="noStrike" kern="0" cap="none" spc="0" normalizeH="0" baseline="0" noProof="0" dirty="0">
                <a:ln>
                  <a:noFill/>
                </a:ln>
                <a:solidFill>
                  <a:srgbClr val="000000"/>
                </a:solidFill>
                <a:effectLst/>
                <a:uLnTx/>
                <a:uFillTx/>
              </a:rPr>
            </a:br>
            <a:r>
              <a:rPr kumimoji="0" lang="en-US" altLang="zh-CN" sz="4400" b="1" i="0" u="none" strike="noStrike" kern="0" cap="none" spc="0" normalizeH="0" baseline="0" noProof="0" dirty="0">
                <a:ln>
                  <a:noFill/>
                </a:ln>
                <a:solidFill>
                  <a:srgbClr val="000000"/>
                </a:solidFill>
                <a:effectLst/>
                <a:uLnTx/>
                <a:uFillTx/>
              </a:rPr>
              <a:t>would you restore Israel?</a:t>
            </a:r>
          </a:p>
        </p:txBody>
      </p:sp>
    </p:spTree>
    <p:extLst>
      <p:ext uri="{BB962C8B-B14F-4D97-AF65-F5344CB8AC3E}">
        <p14:creationId xmlns:p14="http://schemas.microsoft.com/office/powerpoint/2010/main" val="388301007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strVal val="(6*min(max(#ppt_w*#ppt_h,.3),1)-7.4)/-.7*#ppt_w"/>
                                          </p:val>
                                        </p:tav>
                                        <p:tav tm="100000">
                                          <p:val>
                                            <p:strVal val="#ppt_w"/>
                                          </p:val>
                                        </p:tav>
                                      </p:tavLst>
                                    </p:anim>
                                    <p:anim calcmode="lin" valueType="num">
                                      <p:cBhvr>
                                        <p:cTn id="8" dur="500" fill="hold"/>
                                        <p:tgtEl>
                                          <p:spTgt spid="13"/>
                                        </p:tgtEl>
                                        <p:attrNameLst>
                                          <p:attrName>ppt_h</p:attrName>
                                        </p:attrNameLst>
                                      </p:cBhvr>
                                      <p:tavLst>
                                        <p:tav tm="0">
                                          <p:val>
                                            <p:strVal val="(6*min(max(#ppt_w*#ppt_h,.3),1)-7.4)/-.7*#ppt_h"/>
                                          </p:val>
                                        </p:tav>
                                        <p:tav tm="100000">
                                          <p:val>
                                            <p:strVal val="#ppt_h"/>
                                          </p:val>
                                        </p:tav>
                                      </p:tavLst>
                                    </p:anim>
                                    <p:anim calcmode="lin" valueType="num">
                                      <p:cBhvr>
                                        <p:cTn id="9" dur="500" fill="hold"/>
                                        <p:tgtEl>
                                          <p:spTgt spid="13"/>
                                        </p:tgtEl>
                                        <p:attrNameLst>
                                          <p:attrName>ppt_x</p:attrName>
                                        </p:attrNameLst>
                                      </p:cBhvr>
                                      <p:tavLst>
                                        <p:tav tm="0">
                                          <p:val>
                                            <p:fltVal val="0.5"/>
                                          </p:val>
                                        </p:tav>
                                        <p:tav tm="100000">
                                          <p:val>
                                            <p:strVal val="#ppt_x"/>
                                          </p:val>
                                        </p:tav>
                                      </p:tavLst>
                                    </p:anim>
                                    <p:anim calcmode="lin" valueType="num">
                                      <p:cBhvr>
                                        <p:cTn id="10" dur="500" fill="hold"/>
                                        <p:tgtEl>
                                          <p:spTgt spid="13"/>
                                        </p:tgtEl>
                                        <p:attrNameLst>
                                          <p:attrName>ppt_y</p:attrName>
                                        </p:attrNameLst>
                                      </p:cBhvr>
                                      <p:tavLst>
                                        <p:tav tm="0">
                                          <p:val>
                                            <p:strVal val="1+(6*min(max(#ppt_w*#ppt_h,.3),1)-7.4)/-.7*#ppt_h/2"/>
                                          </p:val>
                                        </p:tav>
                                        <p:tav tm="100000">
                                          <p:val>
                                            <p:strVal val="#ppt_y"/>
                                          </p:val>
                                        </p:tav>
                                      </p:tavLst>
                                    </p:anim>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2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par>
                                <p:cTn id="16" presetID="22" presetClass="entr" presetSubtype="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500"/>
                                        <p:tgtEl>
                                          <p:spTgt spid="12"/>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wipe(down)">
                                      <p:cBhvr>
                                        <p:cTn id="21" dur="500"/>
                                        <p:tgtEl>
                                          <p:spTgt spid="16"/>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up)">
                                      <p:cBhvr>
                                        <p:cTn id="24" dur="500"/>
                                        <p:tgtEl>
                                          <p:spTgt spid="3"/>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up)">
                                      <p:cBhvr>
                                        <p:cTn id="27" dur="500"/>
                                        <p:tgtEl>
                                          <p:spTgt spid="17"/>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wipe(up)">
                                      <p:cBhvr>
                                        <p:cTn id="36" dur="500"/>
                                        <p:tgtEl>
                                          <p:spTgt spid="21"/>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down)">
                                      <p:cBhvr>
                                        <p:cTn id="39" dur="500"/>
                                        <p:tgtEl>
                                          <p:spTgt spid="22"/>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wipe(up)">
                                      <p:cBhvr>
                                        <p:cTn id="47" dur="500"/>
                                        <p:tgtEl>
                                          <p:spTgt spid="30"/>
                                        </p:tgtEl>
                                      </p:cBhvr>
                                    </p:animEffect>
                                  </p:childTnLst>
                                </p:cTn>
                              </p:par>
                            </p:childTnLst>
                          </p:cTn>
                        </p:par>
                        <p:par>
                          <p:cTn id="48" fill="hold">
                            <p:stCondLst>
                              <p:cond delay="500"/>
                            </p:stCondLst>
                            <p:childTnLst>
                              <p:par>
                                <p:cTn id="49" presetID="22" presetClass="entr" presetSubtype="1" fill="hold" grpId="0" nodeType="after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animEffect transition="in" filter="wipe(up)">
                                      <p:cBhvr>
                                        <p:cTn id="51" dur="500"/>
                                        <p:tgtEl>
                                          <p:spTgt spid="31">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wipe(up)">
                                      <p:cBhvr>
                                        <p:cTn id="56" dur="500"/>
                                        <p:tgtEl>
                                          <p:spTgt spid="28"/>
                                        </p:tgtEl>
                                      </p:cBhvr>
                                    </p:animEffect>
                                  </p:childTnLst>
                                </p:cTn>
                              </p:par>
                            </p:childTnLst>
                          </p:cTn>
                        </p:par>
                        <p:par>
                          <p:cTn id="57" fill="hold">
                            <p:stCondLst>
                              <p:cond delay="500"/>
                            </p:stCondLst>
                            <p:childTnLst>
                              <p:par>
                                <p:cTn id="58" presetID="55" presetClass="entr" presetSubtype="0"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p:cTn id="60" dur="1000" fill="hold"/>
                                        <p:tgtEl>
                                          <p:spTgt spid="29"/>
                                        </p:tgtEl>
                                        <p:attrNameLst>
                                          <p:attrName>ppt_w</p:attrName>
                                        </p:attrNameLst>
                                      </p:cBhvr>
                                      <p:tavLst>
                                        <p:tav tm="0">
                                          <p:val>
                                            <p:strVal val="#ppt_w*0.70"/>
                                          </p:val>
                                        </p:tav>
                                        <p:tav tm="100000">
                                          <p:val>
                                            <p:strVal val="#ppt_w"/>
                                          </p:val>
                                        </p:tav>
                                      </p:tavLst>
                                    </p:anim>
                                    <p:anim calcmode="lin" valueType="num">
                                      <p:cBhvr>
                                        <p:cTn id="61" dur="1000" fill="hold"/>
                                        <p:tgtEl>
                                          <p:spTgt spid="29"/>
                                        </p:tgtEl>
                                        <p:attrNameLst>
                                          <p:attrName>ppt_h</p:attrName>
                                        </p:attrNameLst>
                                      </p:cBhvr>
                                      <p:tavLst>
                                        <p:tav tm="0">
                                          <p:val>
                                            <p:strVal val="#ppt_h"/>
                                          </p:val>
                                        </p:tav>
                                        <p:tav tm="100000">
                                          <p:val>
                                            <p:strVal val="#ppt_h"/>
                                          </p:val>
                                        </p:tav>
                                      </p:tavLst>
                                    </p:anim>
                                    <p:animEffect transition="in" filter="fade">
                                      <p:cBhvr>
                                        <p:cTn id="62"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3" grpId="0" animBg="1"/>
      <p:bldP spid="10" grpId="0" animBg="1"/>
      <p:bldP spid="12" grpId="0" animBg="1"/>
      <p:bldP spid="16" grpId="0" animBg="1"/>
      <p:bldP spid="17" grpId="0" animBg="1"/>
      <p:bldP spid="18" grpId="0" animBg="1"/>
      <p:bldP spid="20" grpId="0" animBg="1"/>
      <p:bldP spid="21" grpId="0" animBg="1"/>
      <p:bldP spid="22" grpId="0" animBg="1"/>
      <p:bldP spid="23" grpId="0" animBg="1"/>
      <p:bldP spid="30" grpId="0" animBg="1"/>
      <p:bldP spid="28" grpId="0" animBg="1"/>
      <p:bldP spid="29" grpId="0"/>
      <p:bldP spid="31"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13666" name="Rectangle 2"/>
          <p:cNvSpPr>
            <a:spLocks noGrp="1" noChangeArrowheads="1"/>
          </p:cNvSpPr>
          <p:nvPr>
            <p:ph type="ctrTitle"/>
          </p:nvPr>
        </p:nvSpPr>
        <p:spPr/>
        <p:txBody>
          <a:bodyPr/>
          <a:lstStyle/>
          <a:p>
            <a:pPr eaLnBrk="1" hangingPunct="1">
              <a:defRPr/>
            </a:pPr>
            <a:endParaRPr lang="en-US">
              <a:ea typeface="+mj-ea"/>
            </a:endParaRPr>
          </a:p>
        </p:txBody>
      </p:sp>
      <p:sp>
        <p:nvSpPr>
          <p:cNvPr id="113667" name="Rectangle 3"/>
          <p:cNvSpPr>
            <a:spLocks noGrp="1" noChangeArrowheads="1"/>
          </p:cNvSpPr>
          <p:nvPr>
            <p:ph type="subTitle" idx="1"/>
          </p:nvPr>
        </p:nvSpPr>
        <p:spPr/>
        <p:txBody>
          <a:bodyPr/>
          <a:lstStyle/>
          <a:p>
            <a:pPr eaLnBrk="1" hangingPunct="1">
              <a:defRPr/>
            </a:pPr>
            <a:endParaRPr lang="en-US">
              <a:ea typeface="+mn-ea"/>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16738" name="Rectangle 2"/>
          <p:cNvSpPr>
            <a:spLocks noGrp="1" noChangeArrowheads="1"/>
          </p:cNvSpPr>
          <p:nvPr>
            <p:ph type="title"/>
          </p:nvPr>
        </p:nvSpPr>
        <p:spPr/>
        <p:txBody>
          <a:bodyPr/>
          <a:lstStyle/>
          <a:p>
            <a:pPr eaLnBrk="1" hangingPunct="1">
              <a:defRPr/>
            </a:pPr>
            <a:endParaRPr lang="en-US"/>
          </a:p>
        </p:txBody>
      </p:sp>
      <p:sp>
        <p:nvSpPr>
          <p:cNvPr id="116739" name="Rectangle 3"/>
          <p:cNvSpPr>
            <a:spLocks noGrp="1" noChangeArrowheads="1"/>
          </p:cNvSpPr>
          <p:nvPr>
            <p:ph type="body" idx="1"/>
          </p:nvPr>
        </p:nvSpPr>
        <p:spPr/>
        <p:txBody>
          <a:bodyPr/>
          <a:lstStyle/>
          <a:p>
            <a:pPr eaLnBrk="1" hangingPunct="1">
              <a:defRPr/>
            </a:pPr>
            <a:endParaRPr lang="en-US"/>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defRPr/>
            </a:pPr>
            <a:endParaRPr lang="en-US">
              <a:ea typeface="+mj-ea"/>
              <a:cs typeface="+mj-cs"/>
            </a:endParaRPr>
          </a:p>
        </p:txBody>
      </p:sp>
      <p:sp>
        <p:nvSpPr>
          <p:cNvPr id="119811" name="Rectangle 3"/>
          <p:cNvSpPr>
            <a:spLocks noGrp="1" noChangeArrowheads="1"/>
          </p:cNvSpPr>
          <p:nvPr>
            <p:ph type="body" idx="1"/>
          </p:nvPr>
        </p:nvSpPr>
        <p:spPr/>
        <p:txBody>
          <a:bodyPr/>
          <a:lstStyle/>
          <a:p>
            <a:pPr eaLnBrk="1" hangingPunct="1">
              <a:buFont typeface="Wingdings" pitchFamily="-105" charset="2"/>
              <a:buChar char="n"/>
              <a:defRPr/>
            </a:pPr>
            <a:endParaRPr lang="en-US">
              <a:ea typeface="+mn-ea"/>
              <a:cs typeface="+mn-cs"/>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22882" name="Rectangle 2"/>
          <p:cNvSpPr>
            <a:spLocks noGrp="1" noChangeArrowheads="1"/>
          </p:cNvSpPr>
          <p:nvPr>
            <p:ph type="ctrTitle"/>
          </p:nvPr>
        </p:nvSpPr>
        <p:spPr/>
        <p:txBody>
          <a:bodyPr/>
          <a:lstStyle/>
          <a:p>
            <a:pPr eaLnBrk="1" hangingPunct="1">
              <a:defRPr/>
            </a:pPr>
            <a:endParaRPr lang="en-US">
              <a:ea typeface="+mj-ea"/>
            </a:endParaRPr>
          </a:p>
        </p:txBody>
      </p:sp>
      <p:sp>
        <p:nvSpPr>
          <p:cNvPr id="122883" name="Rectangle 3"/>
          <p:cNvSpPr>
            <a:spLocks noGrp="1" noChangeArrowheads="1"/>
          </p:cNvSpPr>
          <p:nvPr>
            <p:ph type="subTitle" idx="1"/>
          </p:nvPr>
        </p:nvSpPr>
        <p:spPr/>
        <p:txBody>
          <a:bodyPr/>
          <a:lstStyle/>
          <a:p>
            <a:pPr eaLnBrk="1" hangingPunct="1">
              <a:defRPr/>
            </a:pPr>
            <a:endParaRPr lang="en-US">
              <a:ea typeface="+mn-ea"/>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dt" sz="quarter" idx="10"/>
          </p:nvPr>
        </p:nvSpPr>
        <p:spPr/>
        <p:txBody>
          <a:bodyPr/>
          <a:lstStyle/>
          <a:p>
            <a:pPr>
              <a:defRPr/>
            </a:pPr>
            <a:endParaRPr lang="en-US"/>
          </a:p>
        </p:txBody>
      </p:sp>
      <p:sp>
        <p:nvSpPr>
          <p:cNvPr id="5" name="Rectangle 5"/>
          <p:cNvSpPr>
            <a:spLocks noGrp="1" noChangeArrowheads="1"/>
          </p:cNvSpPr>
          <p:nvPr>
            <p:ph type="ftr" sz="quarter" idx="11"/>
          </p:nvPr>
        </p:nvSpPr>
        <p:spPr/>
        <p:txBody>
          <a:bodyPr/>
          <a:lstStyle/>
          <a:p>
            <a:pPr>
              <a:defRPr/>
            </a:pPr>
            <a:endParaRPr lang="en-US"/>
          </a:p>
        </p:txBody>
      </p:sp>
      <p:sp>
        <p:nvSpPr>
          <p:cNvPr id="125954" name="Rectangle 2"/>
          <p:cNvSpPr>
            <a:spLocks noGrp="1" noChangeArrowheads="1"/>
          </p:cNvSpPr>
          <p:nvPr>
            <p:ph type="ctrTitle"/>
          </p:nvPr>
        </p:nvSpPr>
        <p:spPr/>
        <p:txBody>
          <a:bodyPr/>
          <a:lstStyle/>
          <a:p>
            <a:pPr eaLnBrk="1" hangingPunct="1">
              <a:defRPr/>
            </a:pPr>
            <a:endParaRPr lang="en-US"/>
          </a:p>
        </p:txBody>
      </p:sp>
      <p:sp>
        <p:nvSpPr>
          <p:cNvPr id="125955" name="Rectangle 3"/>
          <p:cNvSpPr>
            <a:spLocks noGrp="1" noChangeArrowheads="1"/>
          </p:cNvSpPr>
          <p:nvPr>
            <p:ph type="subTitle" idx="1"/>
          </p:nvPr>
        </p:nvSpPr>
        <p:spPr/>
        <p:txBody>
          <a:bodyPr/>
          <a:lstStyle/>
          <a:p>
            <a:pPr eaLnBrk="1" hangingPunct="1">
              <a:defRPr/>
            </a:pPr>
            <a:endParaRPr lang="en-US"/>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897" name="Rectangle 2"/>
          <p:cNvSpPr>
            <a:spLocks noGrp="1" noChangeArrowheads="1"/>
          </p:cNvSpPr>
          <p:nvPr>
            <p:ph type="title"/>
          </p:nvPr>
        </p:nvSpPr>
        <p:spPr/>
        <p:txBody>
          <a:bodyPr/>
          <a:lstStyle/>
          <a:p>
            <a:endParaRPr kumimoji="0" lang="en-US">
              <a:latin typeface="Arial" charset="0"/>
              <a:ea typeface="ＭＳ Ｐゴシック" charset="0"/>
              <a:cs typeface="ＭＳ Ｐゴシック" charset="0"/>
            </a:endParaRPr>
          </a:p>
        </p:txBody>
      </p:sp>
      <p:sp>
        <p:nvSpPr>
          <p:cNvPr id="1232898" name="Rectangle 3"/>
          <p:cNvSpPr>
            <a:spLocks noGrp="1" noChangeArrowheads="1"/>
          </p:cNvSpPr>
          <p:nvPr>
            <p:ph type="body" idx="1"/>
          </p:nvPr>
        </p:nvSpPr>
        <p:spPr/>
        <p:txBody>
          <a:bodyPr/>
          <a:lstStyle/>
          <a:p>
            <a:endParaRPr kumimoji="0" lang="en-US">
              <a:latin typeface="Arial" charset="0"/>
              <a:ea typeface="ＭＳ Ｐゴシック" charset="0"/>
              <a:cs typeface="ＭＳ Ｐゴシック" charset="0"/>
            </a:endParaRP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133122" name="Rectangle 2"/>
          <p:cNvSpPr>
            <a:spLocks noGrp="1" noChangeArrowheads="1"/>
          </p:cNvSpPr>
          <p:nvPr>
            <p:ph type="title"/>
          </p:nvPr>
        </p:nvSpPr>
        <p:spPr/>
        <p:txBody>
          <a:bodyPr/>
          <a:lstStyle/>
          <a:p>
            <a:pPr eaLnBrk="1" hangingPunct="1">
              <a:defRPr/>
            </a:pPr>
            <a:endParaRPr lang="en-US">
              <a:ea typeface="+mj-ea"/>
            </a:endParaRPr>
          </a:p>
        </p:txBody>
      </p:sp>
      <p:sp>
        <p:nvSpPr>
          <p:cNvPr id="133123" name="Rectangle 3"/>
          <p:cNvSpPr>
            <a:spLocks noGrp="1" noChangeArrowheads="1"/>
          </p:cNvSpPr>
          <p:nvPr>
            <p:ph type="body" idx="1"/>
          </p:nvPr>
        </p:nvSpPr>
        <p:spPr/>
        <p:txBody>
          <a:bodyPr/>
          <a:lstStyle/>
          <a:p>
            <a:pPr eaLnBrk="1" hangingPunct="1">
              <a:buFont typeface="Wingdings" pitchFamily="-105" charset="2"/>
              <a:buChar char=""/>
              <a:defRPr/>
            </a:pPr>
            <a:endParaRPr lang="en-US">
              <a:ea typeface="+mn-ea"/>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p:cNvSpPr>
            <a:spLocks noGrp="1" noChangeArrowheads="1"/>
          </p:cNvSpPr>
          <p:nvPr>
            <p:ph type="dt" sz="quarter" idx="10"/>
          </p:nvPr>
        </p:nvSpPr>
        <p:spPr/>
        <p:txBody>
          <a:bodyPr/>
          <a:lstStyle/>
          <a:p>
            <a:pPr>
              <a:defRPr/>
            </a:pPr>
            <a:endParaRPr lang="en-US"/>
          </a:p>
        </p:txBody>
      </p:sp>
      <p:sp>
        <p:nvSpPr>
          <p:cNvPr id="6" name="Footer Placeholder 5"/>
          <p:cNvSpPr>
            <a:spLocks noGrp="1" noChangeArrowheads="1"/>
          </p:cNvSpPr>
          <p:nvPr>
            <p:ph type="ftr" sz="quarter" idx="11"/>
          </p:nvPr>
        </p:nvSpPr>
        <p:spPr/>
        <p:txBody>
          <a:bodyPr/>
          <a:lstStyle/>
          <a:p>
            <a:pPr>
              <a:defRPr/>
            </a:pPr>
            <a:endParaRPr lang="en-US"/>
          </a:p>
        </p:txBody>
      </p:sp>
      <p:pic>
        <p:nvPicPr>
          <p:cNvPr id="1236995" name="Picture 4" descr="Money Templa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 y="-31750"/>
            <a:ext cx="9156700" cy="6921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72898" name="Rectangle 2"/>
          <p:cNvSpPr>
            <a:spLocks noGrp="1" noChangeArrowheads="1"/>
          </p:cNvSpPr>
          <p:nvPr>
            <p:ph type="ctrTitle"/>
          </p:nvPr>
        </p:nvSpPr>
        <p:spPr>
          <a:xfrm>
            <a:off x="152400" y="2362200"/>
            <a:ext cx="7467600" cy="1143000"/>
          </a:xfrm>
          <a:effectLst>
            <a:outerShdw blurRad="50800" dist="35921" dir="2700000" algn="ctr" rotWithShape="0">
              <a:schemeClr val="tx1">
                <a:alpha val="74998"/>
              </a:schemeClr>
            </a:outerShdw>
          </a:effectLst>
        </p:spPr>
        <p:txBody>
          <a:bodyPr/>
          <a:lstStyle/>
          <a:p>
            <a:pPr eaLnBrk="1" hangingPunct="1">
              <a:defRPr/>
            </a:pPr>
            <a:r>
              <a:rPr lang="en-US" sz="8000">
                <a:solidFill>
                  <a:srgbClr val="FFFFFF"/>
                </a:solidFill>
              </a:rPr>
              <a:t>Title</a:t>
            </a:r>
          </a:p>
        </p:txBody>
      </p:sp>
      <p:sp>
        <p:nvSpPr>
          <p:cNvPr id="1872899" name="Rectangle 3"/>
          <p:cNvSpPr>
            <a:spLocks noGrp="1" noChangeArrowheads="1"/>
          </p:cNvSpPr>
          <p:nvPr>
            <p:ph type="subTitle" idx="1"/>
          </p:nvPr>
        </p:nvSpPr>
        <p:spPr>
          <a:xfrm>
            <a:off x="1219200" y="3962400"/>
            <a:ext cx="6400800" cy="1752600"/>
          </a:xfrm>
          <a:effectLst>
            <a:outerShdw blurRad="50800" dist="35921" dir="2700000" algn="ctr" rotWithShape="0">
              <a:schemeClr val="tx1">
                <a:alpha val="74998"/>
              </a:schemeClr>
            </a:outerShdw>
          </a:effectLst>
        </p:spPr>
        <p:txBody>
          <a:bodyPr/>
          <a:lstStyle/>
          <a:p>
            <a:pPr eaLnBrk="1" hangingPunct="1">
              <a:defRPr/>
            </a:pPr>
            <a:endParaRPr lang="en-US" sz="4400">
              <a:solidFill>
                <a:srgbClr val="FFFFFF"/>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12050" y="0"/>
            <a:ext cx="163195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God holds earth.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 y="1701800"/>
            <a:ext cx="5753100" cy="5156200"/>
          </a:xfrm>
          <a:prstGeom prst="rect">
            <a:avLst/>
          </a:prstGeom>
        </p:spPr>
      </p:pic>
      <p:sp>
        <p:nvSpPr>
          <p:cNvPr id="9" name="Oval Callout 8"/>
          <p:cNvSpPr/>
          <p:nvPr/>
        </p:nvSpPr>
        <p:spPr bwMode="auto">
          <a:xfrm>
            <a:off x="152400" y="343803"/>
            <a:ext cx="4249032" cy="2478287"/>
          </a:xfrm>
          <a:prstGeom prst="wedgeEllipseCallout">
            <a:avLst>
              <a:gd name="adj1" fmla="val -64638"/>
              <a:gd name="adj2" fmla="val -95941"/>
            </a:avLst>
          </a:prstGeom>
          <a:solidFill>
            <a:srgbClr val="0000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139265" name="Rectangle 2"/>
          <p:cNvSpPr>
            <a:spLocks noGrp="1" noChangeArrowheads="1"/>
          </p:cNvSpPr>
          <p:nvPr>
            <p:ph type="title"/>
          </p:nvPr>
        </p:nvSpPr>
        <p:spPr>
          <a:xfrm>
            <a:off x="447471" y="-48638"/>
            <a:ext cx="3581400" cy="3276600"/>
          </a:xfrm>
        </p:spPr>
        <p:txBody>
          <a:bodyPr/>
          <a:lstStyle/>
          <a:p>
            <a:pPr eaLnBrk="1" hangingPunct="1"/>
            <a:r>
              <a:rPr lang="en-US" altLang="zh-CN" sz="4800" b="1" dirty="0">
                <a:solidFill>
                  <a:schemeClr val="bg1"/>
                </a:solidFill>
                <a:effectLst>
                  <a:glow rad="165100">
                    <a:schemeClr val="tx1"/>
                  </a:glow>
                </a:effectLst>
                <a:latin typeface="Arial" charset="0"/>
                <a:ea typeface="ＭＳ Ｐゴシック" charset="0"/>
              </a:rPr>
              <a:t>"Just do the math."</a:t>
            </a:r>
            <a:endParaRPr lang="en-US" altLang="zh-CN" sz="5400" b="1" dirty="0">
              <a:solidFill>
                <a:schemeClr val="bg1"/>
              </a:solidFill>
              <a:effectLst>
                <a:glow rad="165100">
                  <a:schemeClr val="tx1"/>
                </a:glow>
              </a:effectLst>
              <a:latin typeface="Arial" charset="0"/>
              <a:ea typeface="ＭＳ Ｐゴシック" charset="0"/>
            </a:endParaRPr>
          </a:p>
        </p:txBody>
      </p:sp>
      <p:sp>
        <p:nvSpPr>
          <p:cNvPr id="10" name="Oval Callout 9"/>
          <p:cNvSpPr/>
          <p:nvPr/>
        </p:nvSpPr>
        <p:spPr bwMode="auto">
          <a:xfrm rot="10800000">
            <a:off x="3975896" y="3640325"/>
            <a:ext cx="4412731" cy="3217675"/>
          </a:xfrm>
          <a:prstGeom prst="wedgeEllipseCallout">
            <a:avLst>
              <a:gd name="adj1" fmla="val -68708"/>
              <a:gd name="adj2" fmla="val -46905"/>
            </a:avLst>
          </a:prstGeom>
          <a:solidFill>
            <a:schemeClr val="accent1">
              <a:lumMod val="40000"/>
              <a:lumOff val="60000"/>
            </a:schemeClr>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
        <p:nvSpPr>
          <p:cNvPr id="860166" name="Rectangle 6"/>
          <p:cNvSpPr>
            <a:spLocks noChangeArrowheads="1"/>
          </p:cNvSpPr>
          <p:nvPr/>
        </p:nvSpPr>
        <p:spPr bwMode="auto">
          <a:xfrm>
            <a:off x="4246459" y="3640325"/>
            <a:ext cx="3887243" cy="3230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lnSpc>
                <a:spcPct val="90000"/>
              </a:lnSpc>
              <a:spcBef>
                <a:spcPct val="20000"/>
              </a:spcBef>
            </a:pPr>
            <a:r>
              <a:rPr lang="en-US" altLang="zh-CN" sz="4400" b="1" dirty="0">
                <a:solidFill>
                  <a:srgbClr val="000000"/>
                </a:solidFill>
              </a:rPr>
              <a:t>"God, how old is the earth?"</a:t>
            </a:r>
          </a:p>
        </p:txBody>
      </p:sp>
    </p:spTree>
    <p:extLst>
      <p:ext uri="{BB962C8B-B14F-4D97-AF65-F5344CB8AC3E}">
        <p14:creationId xmlns:p14="http://schemas.microsoft.com/office/powerpoint/2010/main" val="225264839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up)">
                                      <p:cBhvr>
                                        <p:cTn id="7" dur="500"/>
                                        <p:tgtEl>
                                          <p:spTgt spid="1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860166">
                                            <p:txEl>
                                              <p:pRg st="0" end="0"/>
                                            </p:txEl>
                                          </p:spTgt>
                                        </p:tgtEl>
                                        <p:attrNameLst>
                                          <p:attrName>style.visibility</p:attrName>
                                        </p:attrNameLst>
                                      </p:cBhvr>
                                      <p:to>
                                        <p:strVal val="visible"/>
                                      </p:to>
                                    </p:set>
                                    <p:animEffect transition="in" filter="wipe(up)">
                                      <p:cBhvr>
                                        <p:cTn id="11" dur="500"/>
                                        <p:tgtEl>
                                          <p:spTgt spid="86016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up)">
                                      <p:cBhvr>
                                        <p:cTn id="16" dur="500"/>
                                        <p:tgtEl>
                                          <p:spTgt spid="9"/>
                                        </p:tgtEl>
                                      </p:cBhvr>
                                    </p:animEffect>
                                  </p:childTnLst>
                                </p:cTn>
                              </p:par>
                            </p:childTnLst>
                          </p:cTn>
                        </p:par>
                        <p:par>
                          <p:cTn id="17" fill="hold">
                            <p:stCondLst>
                              <p:cond delay="500"/>
                            </p:stCondLst>
                            <p:childTnLst>
                              <p:par>
                                <p:cTn id="18" presetID="55" presetClass="entr" presetSubtype="0" fill="hold" grpId="0" nodeType="afterEffect">
                                  <p:stCondLst>
                                    <p:cond delay="0"/>
                                  </p:stCondLst>
                                  <p:childTnLst>
                                    <p:set>
                                      <p:cBhvr>
                                        <p:cTn id="19" dur="1" fill="hold">
                                          <p:stCondLst>
                                            <p:cond delay="0"/>
                                          </p:stCondLst>
                                        </p:cTn>
                                        <p:tgtEl>
                                          <p:spTgt spid="139265"/>
                                        </p:tgtEl>
                                        <p:attrNameLst>
                                          <p:attrName>style.visibility</p:attrName>
                                        </p:attrNameLst>
                                      </p:cBhvr>
                                      <p:to>
                                        <p:strVal val="visible"/>
                                      </p:to>
                                    </p:set>
                                    <p:anim calcmode="lin" valueType="num">
                                      <p:cBhvr>
                                        <p:cTn id="20" dur="1000" fill="hold"/>
                                        <p:tgtEl>
                                          <p:spTgt spid="139265"/>
                                        </p:tgtEl>
                                        <p:attrNameLst>
                                          <p:attrName>ppt_w</p:attrName>
                                        </p:attrNameLst>
                                      </p:cBhvr>
                                      <p:tavLst>
                                        <p:tav tm="0">
                                          <p:val>
                                            <p:strVal val="#ppt_w*0.70"/>
                                          </p:val>
                                        </p:tav>
                                        <p:tav tm="100000">
                                          <p:val>
                                            <p:strVal val="#ppt_w"/>
                                          </p:val>
                                        </p:tav>
                                      </p:tavLst>
                                    </p:anim>
                                    <p:anim calcmode="lin" valueType="num">
                                      <p:cBhvr>
                                        <p:cTn id="21" dur="1000" fill="hold"/>
                                        <p:tgtEl>
                                          <p:spTgt spid="139265"/>
                                        </p:tgtEl>
                                        <p:attrNameLst>
                                          <p:attrName>ppt_h</p:attrName>
                                        </p:attrNameLst>
                                      </p:cBhvr>
                                      <p:tavLst>
                                        <p:tav tm="0">
                                          <p:val>
                                            <p:strVal val="#ppt_h"/>
                                          </p:val>
                                        </p:tav>
                                        <p:tav tm="100000">
                                          <p:val>
                                            <p:strVal val="#ppt_h"/>
                                          </p:val>
                                        </p:tav>
                                      </p:tavLst>
                                    </p:anim>
                                    <p:animEffect transition="in" filter="fade">
                                      <p:cBhvr>
                                        <p:cTn id="22" dur="1000"/>
                                        <p:tgtEl>
                                          <p:spTgt spid="139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39265" grpId="0"/>
      <p:bldP spid="10" grpId="0" animBg="1"/>
      <p:bldP spid="860166"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86" name="AutoShape 14"/>
          <p:cNvSpPr>
            <a:spLocks noChangeArrowheads="1"/>
          </p:cNvSpPr>
          <p:nvPr/>
        </p:nvSpPr>
        <p:spPr bwMode="auto">
          <a:xfrm>
            <a:off x="304800" y="4038600"/>
            <a:ext cx="8229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gradFill rotWithShape="0">
            <a:gsLst>
              <a:gs pos="0">
                <a:srgbClr val="FF00FF"/>
              </a:gs>
              <a:gs pos="100000">
                <a:srgbClr val="FF00FF">
                  <a:gamma/>
                  <a:shade val="46275"/>
                  <a:invGamma/>
                </a:srgbClr>
              </a:gs>
            </a:gsLst>
            <a:path path="rect">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spAutoFit/>
          </a:bodyPr>
          <a:lstStyle/>
          <a:p>
            <a:pPr eaLnBrk="0" hangingPunct="0">
              <a:defRPr/>
            </a:pPr>
            <a:endParaRPr lang="en-US">
              <a:solidFill>
                <a:srgbClr val="000000"/>
              </a:solidFill>
              <a:latin typeface="Arial" pitchFamily="-112" charset="0"/>
              <a:ea typeface="ＭＳ Ｐゴシック" pitchFamily="-112" charset="-128"/>
              <a:cs typeface="ＭＳ Ｐゴシック" pitchFamily="-112" charset="-128"/>
            </a:endParaRPr>
          </a:p>
        </p:txBody>
      </p:sp>
      <p:sp>
        <p:nvSpPr>
          <p:cNvPr id="285698" name="Rectangle 2"/>
          <p:cNvSpPr>
            <a:spLocks noGrp="1" noChangeArrowheads="1"/>
          </p:cNvSpPr>
          <p:nvPr>
            <p:ph type="title"/>
          </p:nvPr>
        </p:nvSpPr>
        <p:spPr>
          <a:xfrm>
            <a:off x="0" y="5181600"/>
            <a:ext cx="4572000" cy="1676400"/>
          </a:xfrm>
        </p:spPr>
        <p:txBody>
          <a:bodyPr/>
          <a:lstStyle/>
          <a:p>
            <a:pPr eaLnBrk="1" hangingPunct="1"/>
            <a:r>
              <a:rPr lang="en-US" altLang="zh-CN" b="1">
                <a:solidFill>
                  <a:schemeClr val="bg1"/>
                </a:solidFill>
                <a:latin typeface="Arial" charset="0"/>
                <a:ea typeface="ＭＳ Ｐゴシック" charset="0"/>
              </a:rPr>
              <a:t>Cycles in Genesis 1-11</a:t>
            </a:r>
            <a:endParaRPr lang="en-US" altLang="zh-CN" sz="4000">
              <a:latin typeface="Arial" charset="0"/>
              <a:ea typeface="ＭＳ Ｐゴシック" charset="0"/>
            </a:endParaRPr>
          </a:p>
        </p:txBody>
      </p:sp>
      <p:sp>
        <p:nvSpPr>
          <p:cNvPr id="643075" name="Text Box 3"/>
          <p:cNvSpPr txBox="1">
            <a:spLocks noChangeArrowheads="1"/>
          </p:cNvSpPr>
          <p:nvPr/>
        </p:nvSpPr>
        <p:spPr bwMode="auto">
          <a:xfrm>
            <a:off x="990600" y="762000"/>
            <a:ext cx="1627188" cy="1311275"/>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0" hangingPunct="0">
              <a:defRPr/>
            </a:pPr>
            <a:r>
              <a:rPr lang="en-US" sz="2800" b="1" dirty="0">
                <a:solidFill>
                  <a:srgbClr val="FFFFFF"/>
                </a:solidFill>
                <a:latin typeface="Arial" pitchFamily="-112" charset="0"/>
                <a:ea typeface="ＭＳ Ｐゴシック" pitchFamily="-112" charset="-128"/>
                <a:cs typeface="ＭＳ Ｐゴシック" pitchFamily="-112" charset="-128"/>
              </a:rPr>
              <a:t>Created</a:t>
            </a:r>
          </a:p>
          <a:p>
            <a:pPr algn="ctr" eaLnBrk="0" hangingPunct="0">
              <a:defRPr/>
            </a:pPr>
            <a:r>
              <a:rPr lang="en-US" sz="2800" b="1" dirty="0">
                <a:solidFill>
                  <a:srgbClr val="FFFFFF"/>
                </a:solidFill>
                <a:latin typeface="Arial" pitchFamily="-112" charset="0"/>
                <a:ea typeface="ＭＳ Ｐゴシック" pitchFamily="-112" charset="-128"/>
                <a:cs typeface="ＭＳ Ｐゴシック" pitchFamily="-112" charset="-128"/>
              </a:rPr>
              <a:t>to Rule</a:t>
            </a:r>
            <a:endParaRPr lang="en-US" b="1" dirty="0">
              <a:solidFill>
                <a:srgbClr val="FFFFFF"/>
              </a:solidFill>
              <a:latin typeface="Arial" pitchFamily="-112" charset="0"/>
              <a:ea typeface="ＭＳ Ｐゴシック" pitchFamily="-112" charset="-128"/>
              <a:cs typeface="ＭＳ Ｐゴシック" pitchFamily="-112" charset="-128"/>
            </a:endParaRPr>
          </a:p>
          <a:p>
            <a:pPr algn="ctr" eaLnBrk="0" hangingPunct="0">
              <a:defRPr/>
            </a:pPr>
            <a:r>
              <a:rPr lang="en-US" b="1" dirty="0">
                <a:solidFill>
                  <a:srgbClr val="FFFFFF"/>
                </a:solidFill>
                <a:latin typeface="Arial" pitchFamily="-112" charset="0"/>
                <a:ea typeface="ＭＳ Ｐゴシック" pitchFamily="-112" charset="-128"/>
                <a:cs typeface="ＭＳ Ｐゴシック" pitchFamily="-112" charset="-128"/>
              </a:rPr>
              <a:t>1:1–2:3</a:t>
            </a:r>
          </a:p>
        </p:txBody>
      </p:sp>
      <p:sp>
        <p:nvSpPr>
          <p:cNvPr id="643076" name="Text Box 4"/>
          <p:cNvSpPr txBox="1">
            <a:spLocks noChangeArrowheads="1"/>
          </p:cNvSpPr>
          <p:nvPr/>
        </p:nvSpPr>
        <p:spPr bwMode="auto">
          <a:xfrm>
            <a:off x="4336035" y="762000"/>
            <a:ext cx="1759965" cy="1323439"/>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dirty="0">
                <a:solidFill>
                  <a:srgbClr val="FFFFFF"/>
                </a:solidFill>
              </a:rPr>
              <a:t>New Start</a:t>
            </a:r>
          </a:p>
          <a:p>
            <a:pPr algn="ctr" eaLnBrk="0" hangingPunct="0">
              <a:defRPr/>
            </a:pPr>
            <a:r>
              <a:rPr lang="en-US" b="1" dirty="0">
                <a:solidFill>
                  <a:srgbClr val="FFFFFF"/>
                </a:solidFill>
              </a:rPr>
              <a:t>8:20–9:17</a:t>
            </a:r>
            <a:endParaRPr lang="en-US" sz="2800" b="1" dirty="0">
              <a:solidFill>
                <a:srgbClr val="FFFFFF"/>
              </a:solidFill>
            </a:endParaRPr>
          </a:p>
        </p:txBody>
      </p:sp>
      <p:sp>
        <p:nvSpPr>
          <p:cNvPr id="643078" name="Text Box 6"/>
          <p:cNvSpPr txBox="1">
            <a:spLocks noChangeArrowheads="1"/>
          </p:cNvSpPr>
          <p:nvPr/>
        </p:nvSpPr>
        <p:spPr bwMode="auto">
          <a:xfrm>
            <a:off x="914400" y="3565525"/>
            <a:ext cx="1676400" cy="1311275"/>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Seed of Adam</a:t>
            </a:r>
          </a:p>
          <a:p>
            <a:pPr algn="ctr" eaLnBrk="0" hangingPunct="0">
              <a:defRPr/>
            </a:pPr>
            <a:r>
              <a:rPr lang="en-US" b="1">
                <a:solidFill>
                  <a:srgbClr val="FFFFFF"/>
                </a:solidFill>
              </a:rPr>
              <a:t>5</a:t>
            </a:r>
            <a:endParaRPr lang="en-US">
              <a:solidFill>
                <a:srgbClr val="000000"/>
              </a:solidFill>
            </a:endParaRPr>
          </a:p>
        </p:txBody>
      </p:sp>
      <p:sp>
        <p:nvSpPr>
          <p:cNvPr id="643079" name="Text Box 7"/>
          <p:cNvSpPr txBox="1">
            <a:spLocks noChangeArrowheads="1"/>
          </p:cNvSpPr>
          <p:nvPr/>
        </p:nvSpPr>
        <p:spPr bwMode="auto">
          <a:xfrm>
            <a:off x="293376" y="2193925"/>
            <a:ext cx="1416674" cy="1323439"/>
          </a:xfrm>
          <a:prstGeom prst="rect">
            <a:avLst/>
          </a:prstGeom>
          <a:gradFill rotWithShape="0">
            <a:gsLst>
              <a:gs pos="0">
                <a:srgbClr val="FF8000"/>
              </a:gs>
              <a:gs pos="100000">
                <a:srgbClr val="763B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dirty="0">
                <a:solidFill>
                  <a:srgbClr val="FFFFFF"/>
                </a:solidFill>
              </a:rPr>
              <a:t>World</a:t>
            </a:r>
          </a:p>
          <a:p>
            <a:pPr algn="ctr" eaLnBrk="0" hangingPunct="0">
              <a:defRPr/>
            </a:pPr>
            <a:r>
              <a:rPr lang="en-US" sz="2800" b="1" dirty="0">
                <a:solidFill>
                  <a:srgbClr val="FFFFFF"/>
                </a:solidFill>
              </a:rPr>
              <a:t>Failure</a:t>
            </a:r>
          </a:p>
          <a:p>
            <a:pPr algn="ctr" eaLnBrk="0" hangingPunct="0">
              <a:defRPr/>
            </a:pPr>
            <a:r>
              <a:rPr lang="en-US" b="1" dirty="0">
                <a:solidFill>
                  <a:srgbClr val="FFFFFF"/>
                </a:solidFill>
              </a:rPr>
              <a:t>6:1–8:19</a:t>
            </a:r>
            <a:endParaRPr lang="en-US" dirty="0">
              <a:solidFill>
                <a:srgbClr val="000000"/>
              </a:solidFill>
            </a:endParaRPr>
          </a:p>
        </p:txBody>
      </p:sp>
      <p:sp>
        <p:nvSpPr>
          <p:cNvPr id="643080" name="Text Box 8"/>
          <p:cNvSpPr txBox="1">
            <a:spLocks noChangeArrowheads="1"/>
          </p:cNvSpPr>
          <p:nvPr/>
        </p:nvSpPr>
        <p:spPr bwMode="auto">
          <a:xfrm>
            <a:off x="7315200" y="762000"/>
            <a:ext cx="1508125" cy="1311275"/>
          </a:xfrm>
          <a:prstGeom prst="rect">
            <a:avLst/>
          </a:prstGeom>
          <a:gradFill rotWithShape="0">
            <a:gsLst>
              <a:gs pos="0">
                <a:schemeClr val="accent2"/>
              </a:gs>
              <a:gs pos="100000">
                <a:srgbClr val="18185E"/>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New Start</a:t>
            </a:r>
          </a:p>
          <a:p>
            <a:pPr algn="ctr" eaLnBrk="0" hangingPunct="0">
              <a:defRPr/>
            </a:pPr>
            <a:r>
              <a:rPr lang="en-US" b="1">
                <a:solidFill>
                  <a:srgbClr val="FFFFFF"/>
                </a:solidFill>
              </a:rPr>
              <a:t>11:10-26</a:t>
            </a:r>
            <a:endParaRPr lang="en-US">
              <a:solidFill>
                <a:srgbClr val="000000"/>
              </a:solidFill>
            </a:endParaRPr>
          </a:p>
        </p:txBody>
      </p:sp>
      <p:sp>
        <p:nvSpPr>
          <p:cNvPr id="643081" name="Text Box 9"/>
          <p:cNvSpPr txBox="1">
            <a:spLocks noChangeArrowheads="1"/>
          </p:cNvSpPr>
          <p:nvPr/>
        </p:nvSpPr>
        <p:spPr bwMode="auto">
          <a:xfrm>
            <a:off x="5464175" y="2193925"/>
            <a:ext cx="1409700" cy="1311275"/>
          </a:xfrm>
          <a:prstGeom prst="rect">
            <a:avLst/>
          </a:prstGeom>
          <a:gradFill rotWithShape="0">
            <a:gsLst>
              <a:gs pos="0">
                <a:srgbClr val="850A1A"/>
              </a:gs>
              <a:gs pos="100000">
                <a:srgbClr val="3E050C"/>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Family </a:t>
            </a:r>
          </a:p>
          <a:p>
            <a:pPr algn="ctr" eaLnBrk="0" hangingPunct="0">
              <a:defRPr/>
            </a:pPr>
            <a:r>
              <a:rPr lang="en-US" sz="2800" b="1">
                <a:solidFill>
                  <a:srgbClr val="FFFFFF"/>
                </a:solidFill>
              </a:rPr>
              <a:t>Failure</a:t>
            </a:r>
          </a:p>
          <a:p>
            <a:pPr algn="ctr" eaLnBrk="0" hangingPunct="0">
              <a:defRPr/>
            </a:pPr>
            <a:r>
              <a:rPr lang="en-US" b="1">
                <a:solidFill>
                  <a:srgbClr val="FFFFFF"/>
                </a:solidFill>
              </a:rPr>
              <a:t>9:18-29</a:t>
            </a:r>
            <a:endParaRPr lang="en-US" sz="2800" b="1">
              <a:solidFill>
                <a:srgbClr val="FFFFFF"/>
              </a:solidFill>
            </a:endParaRPr>
          </a:p>
        </p:txBody>
      </p:sp>
      <p:sp>
        <p:nvSpPr>
          <p:cNvPr id="643082" name="Text Box 10"/>
          <p:cNvSpPr txBox="1">
            <a:spLocks noChangeArrowheads="1"/>
          </p:cNvSpPr>
          <p:nvPr/>
        </p:nvSpPr>
        <p:spPr bwMode="auto">
          <a:xfrm>
            <a:off x="4572000" y="3565525"/>
            <a:ext cx="1676400" cy="1311275"/>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Seed of Noah</a:t>
            </a:r>
          </a:p>
          <a:p>
            <a:pPr algn="ctr" eaLnBrk="0" hangingPunct="0">
              <a:defRPr/>
            </a:pPr>
            <a:r>
              <a:rPr lang="en-US" b="1">
                <a:solidFill>
                  <a:srgbClr val="FFFFFF"/>
                </a:solidFill>
              </a:rPr>
              <a:t>10</a:t>
            </a:r>
            <a:endParaRPr lang="en-US" sz="2800" b="1">
              <a:solidFill>
                <a:srgbClr val="FFFFFF"/>
              </a:solidFill>
            </a:endParaRPr>
          </a:p>
        </p:txBody>
      </p:sp>
      <p:sp>
        <p:nvSpPr>
          <p:cNvPr id="643083" name="Text Box 11"/>
          <p:cNvSpPr txBox="1">
            <a:spLocks noChangeArrowheads="1"/>
          </p:cNvSpPr>
          <p:nvPr/>
        </p:nvSpPr>
        <p:spPr bwMode="auto">
          <a:xfrm>
            <a:off x="3962400" y="2193925"/>
            <a:ext cx="1349375" cy="1311275"/>
          </a:xfrm>
          <a:prstGeom prst="rect">
            <a:avLst/>
          </a:prstGeom>
          <a:gradFill rotWithShape="0">
            <a:gsLst>
              <a:gs pos="0">
                <a:srgbClr val="FF8000"/>
              </a:gs>
              <a:gs pos="100000">
                <a:srgbClr val="763B00"/>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World</a:t>
            </a:r>
          </a:p>
          <a:p>
            <a:pPr algn="ctr" eaLnBrk="0" hangingPunct="0">
              <a:defRPr/>
            </a:pPr>
            <a:r>
              <a:rPr lang="en-US" sz="2800" b="1">
                <a:solidFill>
                  <a:srgbClr val="FFFFFF"/>
                </a:solidFill>
              </a:rPr>
              <a:t>Failure</a:t>
            </a:r>
          </a:p>
          <a:p>
            <a:pPr algn="ctr" eaLnBrk="0" hangingPunct="0">
              <a:defRPr/>
            </a:pPr>
            <a:r>
              <a:rPr lang="en-US" b="1">
                <a:solidFill>
                  <a:srgbClr val="FFFFFF"/>
                </a:solidFill>
              </a:rPr>
              <a:t>11:1-9</a:t>
            </a:r>
            <a:endParaRPr lang="en-US" sz="2800" b="1">
              <a:solidFill>
                <a:srgbClr val="FFFFFF"/>
              </a:solidFill>
            </a:endParaRPr>
          </a:p>
        </p:txBody>
      </p:sp>
      <p:sp>
        <p:nvSpPr>
          <p:cNvPr id="285707" name="Text Box 12"/>
          <p:cNvSpPr txBox="1">
            <a:spLocks noChangeArrowheads="1"/>
          </p:cNvSpPr>
          <p:nvPr/>
        </p:nvSpPr>
        <p:spPr bwMode="auto">
          <a:xfrm>
            <a:off x="5448300" y="6434138"/>
            <a:ext cx="3390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zh-CN" sz="1600" b="1">
                <a:solidFill>
                  <a:srgbClr val="FFFFFF"/>
                </a:solidFill>
              </a:rPr>
              <a:t>Adapted from Mann, </a:t>
            </a:r>
            <a:r>
              <a:rPr lang="en-US" altLang="zh-CN" sz="1600" b="1" i="1">
                <a:solidFill>
                  <a:srgbClr val="FFFFFF"/>
                </a:solidFill>
              </a:rPr>
              <a:t>Genesis</a:t>
            </a:r>
            <a:r>
              <a:rPr lang="en-US" altLang="zh-CN" sz="1600" b="1">
                <a:solidFill>
                  <a:srgbClr val="FFFFFF"/>
                </a:solidFill>
              </a:rPr>
              <a:t>, 13 </a:t>
            </a:r>
          </a:p>
        </p:txBody>
      </p:sp>
      <p:sp>
        <p:nvSpPr>
          <p:cNvPr id="643077" name="Text Box 5"/>
          <p:cNvSpPr txBox="1">
            <a:spLocks noChangeArrowheads="1"/>
          </p:cNvSpPr>
          <p:nvPr/>
        </p:nvSpPr>
        <p:spPr bwMode="auto">
          <a:xfrm>
            <a:off x="1752600" y="2209800"/>
            <a:ext cx="1524000" cy="1311275"/>
          </a:xfrm>
          <a:prstGeom prst="rect">
            <a:avLst/>
          </a:prstGeom>
          <a:gradFill rotWithShape="0">
            <a:gsLst>
              <a:gs pos="0">
                <a:srgbClr val="850A1A"/>
              </a:gs>
              <a:gs pos="100000">
                <a:srgbClr val="3E050C"/>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dirty="0">
                <a:solidFill>
                  <a:srgbClr val="FFFFFF"/>
                </a:solidFill>
              </a:rPr>
              <a:t>Family</a:t>
            </a:r>
          </a:p>
          <a:p>
            <a:pPr algn="ctr" eaLnBrk="0" hangingPunct="0">
              <a:defRPr/>
            </a:pPr>
            <a:r>
              <a:rPr lang="en-US" sz="2800" b="1" dirty="0">
                <a:solidFill>
                  <a:srgbClr val="FFFFFF"/>
                </a:solidFill>
              </a:rPr>
              <a:t>Failure</a:t>
            </a:r>
          </a:p>
          <a:p>
            <a:pPr algn="ctr" eaLnBrk="0" hangingPunct="0">
              <a:defRPr/>
            </a:pPr>
            <a:r>
              <a:rPr lang="en-US" b="1" dirty="0">
                <a:solidFill>
                  <a:srgbClr val="FFFFFF"/>
                </a:solidFill>
              </a:rPr>
              <a:t>2:4–4:26</a:t>
            </a:r>
            <a:endParaRPr lang="en-US" dirty="0">
              <a:solidFill>
                <a:srgbClr val="000000"/>
              </a:solidFill>
            </a:endParaRPr>
          </a:p>
        </p:txBody>
      </p:sp>
      <p:sp>
        <p:nvSpPr>
          <p:cNvPr id="643085" name="Text Box 13"/>
          <p:cNvSpPr txBox="1">
            <a:spLocks noChangeArrowheads="1"/>
          </p:cNvSpPr>
          <p:nvPr/>
        </p:nvSpPr>
        <p:spPr bwMode="auto">
          <a:xfrm>
            <a:off x="2514600" y="4540250"/>
            <a:ext cx="21717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zh-CN" sz="1600" b="1">
                <a:solidFill>
                  <a:srgbClr val="FFFFFF"/>
                </a:solidFill>
              </a:rPr>
              <a:t>The Line of Blessing</a:t>
            </a:r>
          </a:p>
        </p:txBody>
      </p:sp>
      <p:sp>
        <p:nvSpPr>
          <p:cNvPr id="643087" name="Text Box 15"/>
          <p:cNvSpPr txBox="1">
            <a:spLocks noChangeArrowheads="1"/>
          </p:cNvSpPr>
          <p:nvPr/>
        </p:nvSpPr>
        <p:spPr bwMode="auto">
          <a:xfrm>
            <a:off x="7239000" y="3581400"/>
            <a:ext cx="1676400" cy="1311275"/>
          </a:xfrm>
          <a:prstGeom prst="rect">
            <a:avLst/>
          </a:prstGeom>
          <a:gradFill rotWithShape="0">
            <a:gsLst>
              <a:gs pos="0">
                <a:srgbClr val="FF00FF"/>
              </a:gs>
              <a:gs pos="100000">
                <a:srgbClr val="760076"/>
              </a:gs>
            </a:gsLst>
            <a:path path="shape">
              <a:fillToRect l="50000" t="50000" r="50000" b="50000"/>
            </a:path>
          </a:gradFill>
          <a:ln>
            <a:noFill/>
          </a:ln>
          <a:effectLst>
            <a:outerShdw blurRad="63500" dist="38099" dir="2700000" algn="ctr" rotWithShape="0">
              <a:srgbClr val="000000">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sz="2800" b="1">
                <a:solidFill>
                  <a:srgbClr val="FFFFFF"/>
                </a:solidFill>
              </a:rPr>
              <a:t>Seed of Terah</a:t>
            </a:r>
          </a:p>
          <a:p>
            <a:pPr algn="ctr" eaLnBrk="0" hangingPunct="0">
              <a:defRPr/>
            </a:pPr>
            <a:r>
              <a:rPr lang="en-US" b="1">
                <a:solidFill>
                  <a:srgbClr val="FFFFFF"/>
                </a:solidFill>
              </a:rPr>
              <a:t>11:10-26</a:t>
            </a:r>
            <a:endParaRPr lang="en-US" sz="2800" b="1">
              <a:solidFill>
                <a:srgbClr val="FFFFFF"/>
              </a:solidFill>
            </a:endParaRPr>
          </a:p>
        </p:txBody>
      </p:sp>
      <p:sp>
        <p:nvSpPr>
          <p:cNvPr id="643088" name="Rectangle 16"/>
          <p:cNvSpPr>
            <a:spLocks noChangeArrowheads="1"/>
          </p:cNvSpPr>
          <p:nvPr/>
        </p:nvSpPr>
        <p:spPr bwMode="auto">
          <a:xfrm>
            <a:off x="7162800" y="533400"/>
            <a:ext cx="1828800" cy="4648200"/>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zh-CN" altLang="en-US">
              <a:solidFill>
                <a:srgbClr val="000000"/>
              </a:solidFill>
            </a:endParaRPr>
          </a:p>
        </p:txBody>
      </p:sp>
      <p:sp>
        <p:nvSpPr>
          <p:cNvPr id="643089" name="Text Box 17"/>
          <p:cNvSpPr txBox="1">
            <a:spLocks noChangeArrowheads="1"/>
          </p:cNvSpPr>
          <p:nvPr/>
        </p:nvSpPr>
        <p:spPr bwMode="auto">
          <a:xfrm>
            <a:off x="7778750" y="2482850"/>
            <a:ext cx="45085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altLang="zh-CN" sz="3600" b="1">
                <a:solidFill>
                  <a:srgbClr val="FFFFFF"/>
                </a:solidFill>
              </a:rPr>
              <a:t>=</a:t>
            </a:r>
          </a:p>
        </p:txBody>
      </p:sp>
    </p:spTree>
    <p:extLst>
      <p:ext uri="{BB962C8B-B14F-4D97-AF65-F5344CB8AC3E}">
        <p14:creationId xmlns:p14="http://schemas.microsoft.com/office/powerpoint/2010/main" val="264755985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0" presetClass="entr" presetSubtype="0" fill="hold" grpId="0" nodeType="afterEffect">
                                  <p:stCondLst>
                                    <p:cond delay="0"/>
                                  </p:stCondLst>
                                  <p:childTnLst>
                                    <p:set>
                                      <p:cBhvr>
                                        <p:cTn id="6" dur="1" fill="hold">
                                          <p:stCondLst>
                                            <p:cond delay="0"/>
                                          </p:stCondLst>
                                        </p:cTn>
                                        <p:tgtEl>
                                          <p:spTgt spid="643075"/>
                                        </p:tgtEl>
                                        <p:attrNameLst>
                                          <p:attrName>style.visibility</p:attrName>
                                        </p:attrNameLst>
                                      </p:cBhvr>
                                      <p:to>
                                        <p:strVal val="visible"/>
                                      </p:to>
                                    </p:set>
                                    <p:animEffect transition="in" filter="fade">
                                      <p:cBhvr>
                                        <p:cTn id="7" dur="500"/>
                                        <p:tgtEl>
                                          <p:spTgt spid="643075"/>
                                        </p:tgtEl>
                                      </p:cBhvr>
                                    </p:animEffect>
                                    <p:anim calcmode="lin" valueType="num">
                                      <p:cBhvr>
                                        <p:cTn id="8" dur="500" fill="hold"/>
                                        <p:tgtEl>
                                          <p:spTgt spid="643075"/>
                                        </p:tgtEl>
                                        <p:attrNameLst>
                                          <p:attrName>ppt_x</p:attrName>
                                        </p:attrNameLst>
                                      </p:cBhvr>
                                      <p:tavLst>
                                        <p:tav tm="0">
                                          <p:val>
                                            <p:strVal val="#ppt_x-.1"/>
                                          </p:val>
                                        </p:tav>
                                        <p:tav tm="100000">
                                          <p:val>
                                            <p:strVal val="#ppt_x"/>
                                          </p:val>
                                        </p:tav>
                                      </p:tavLst>
                                    </p:anim>
                                    <p:anim calcmode="lin" valueType="num">
                                      <p:cBhvr>
                                        <p:cTn id="9" dur="500" fill="hold"/>
                                        <p:tgtEl>
                                          <p:spTgt spid="643075"/>
                                        </p:tgtEl>
                                        <p:attrNameLst>
                                          <p:attrName>ppt_y</p:attrName>
                                        </p:attrNameLst>
                                      </p:cBhvr>
                                      <p:tavLst>
                                        <p:tav tm="0">
                                          <p:val>
                                            <p:strVal val="#ppt_y"/>
                                          </p:val>
                                        </p:tav>
                                        <p:tav tm="100000">
                                          <p:val>
                                            <p:strVal val="#ppt_y"/>
                                          </p:val>
                                        </p:tav>
                                      </p:tavLst>
                                    </p:anim>
                                  </p:childTnLst>
                                </p:cTn>
                              </p:par>
                            </p:childTnLst>
                          </p:cTn>
                        </p:par>
                        <p:par>
                          <p:cTn id="10" fill="hold" nodeType="afterGroup">
                            <p:stCondLst>
                              <p:cond delay="500"/>
                            </p:stCondLst>
                            <p:childTnLst>
                              <p:par>
                                <p:cTn id="11" presetID="40" presetClass="entr" presetSubtype="0" fill="hold" grpId="0" nodeType="afterEffect">
                                  <p:stCondLst>
                                    <p:cond delay="0"/>
                                  </p:stCondLst>
                                  <p:childTnLst>
                                    <p:set>
                                      <p:cBhvr>
                                        <p:cTn id="12" dur="1" fill="hold">
                                          <p:stCondLst>
                                            <p:cond delay="0"/>
                                          </p:stCondLst>
                                        </p:cTn>
                                        <p:tgtEl>
                                          <p:spTgt spid="643077"/>
                                        </p:tgtEl>
                                        <p:attrNameLst>
                                          <p:attrName>style.visibility</p:attrName>
                                        </p:attrNameLst>
                                      </p:cBhvr>
                                      <p:to>
                                        <p:strVal val="visible"/>
                                      </p:to>
                                    </p:set>
                                    <p:animEffect transition="in" filter="fade">
                                      <p:cBhvr>
                                        <p:cTn id="13" dur="500"/>
                                        <p:tgtEl>
                                          <p:spTgt spid="643077"/>
                                        </p:tgtEl>
                                      </p:cBhvr>
                                    </p:animEffect>
                                    <p:anim calcmode="lin" valueType="num">
                                      <p:cBhvr>
                                        <p:cTn id="14" dur="500" fill="hold"/>
                                        <p:tgtEl>
                                          <p:spTgt spid="643077"/>
                                        </p:tgtEl>
                                        <p:attrNameLst>
                                          <p:attrName>ppt_x</p:attrName>
                                        </p:attrNameLst>
                                      </p:cBhvr>
                                      <p:tavLst>
                                        <p:tav tm="0">
                                          <p:val>
                                            <p:strVal val="#ppt_x-.1"/>
                                          </p:val>
                                        </p:tav>
                                        <p:tav tm="100000">
                                          <p:val>
                                            <p:strVal val="#ppt_x"/>
                                          </p:val>
                                        </p:tav>
                                      </p:tavLst>
                                    </p:anim>
                                    <p:anim calcmode="lin" valueType="num">
                                      <p:cBhvr>
                                        <p:cTn id="15" dur="500" fill="hold"/>
                                        <p:tgtEl>
                                          <p:spTgt spid="643077"/>
                                        </p:tgtEl>
                                        <p:attrNameLst>
                                          <p:attrName>ppt_y</p:attrName>
                                        </p:attrNameLst>
                                      </p:cBhvr>
                                      <p:tavLst>
                                        <p:tav tm="0">
                                          <p:val>
                                            <p:strVal val="#ppt_y"/>
                                          </p:val>
                                        </p:tav>
                                        <p:tav tm="100000">
                                          <p:val>
                                            <p:strVal val="#ppt_y"/>
                                          </p:val>
                                        </p:tav>
                                      </p:tavLst>
                                    </p:anim>
                                  </p:childTnLst>
                                </p:cTn>
                              </p:par>
                            </p:childTnLst>
                          </p:cTn>
                        </p:par>
                        <p:par>
                          <p:cTn id="16" fill="hold" nodeType="afterGroup">
                            <p:stCondLst>
                              <p:cond delay="1000"/>
                            </p:stCondLst>
                            <p:childTnLst>
                              <p:par>
                                <p:cTn id="17" presetID="40" presetClass="entr" presetSubtype="0" fill="hold" grpId="0" nodeType="afterEffect">
                                  <p:stCondLst>
                                    <p:cond delay="0"/>
                                  </p:stCondLst>
                                  <p:childTnLst>
                                    <p:set>
                                      <p:cBhvr>
                                        <p:cTn id="18" dur="1" fill="hold">
                                          <p:stCondLst>
                                            <p:cond delay="0"/>
                                          </p:stCondLst>
                                        </p:cTn>
                                        <p:tgtEl>
                                          <p:spTgt spid="643078"/>
                                        </p:tgtEl>
                                        <p:attrNameLst>
                                          <p:attrName>style.visibility</p:attrName>
                                        </p:attrNameLst>
                                      </p:cBhvr>
                                      <p:to>
                                        <p:strVal val="visible"/>
                                      </p:to>
                                    </p:set>
                                    <p:animEffect transition="in" filter="fade">
                                      <p:cBhvr>
                                        <p:cTn id="19" dur="500"/>
                                        <p:tgtEl>
                                          <p:spTgt spid="643078"/>
                                        </p:tgtEl>
                                      </p:cBhvr>
                                    </p:animEffect>
                                    <p:anim calcmode="lin" valueType="num">
                                      <p:cBhvr>
                                        <p:cTn id="20" dur="500" fill="hold"/>
                                        <p:tgtEl>
                                          <p:spTgt spid="643078"/>
                                        </p:tgtEl>
                                        <p:attrNameLst>
                                          <p:attrName>ppt_x</p:attrName>
                                        </p:attrNameLst>
                                      </p:cBhvr>
                                      <p:tavLst>
                                        <p:tav tm="0">
                                          <p:val>
                                            <p:strVal val="#ppt_x-.1"/>
                                          </p:val>
                                        </p:tav>
                                        <p:tav tm="100000">
                                          <p:val>
                                            <p:strVal val="#ppt_x"/>
                                          </p:val>
                                        </p:tav>
                                      </p:tavLst>
                                    </p:anim>
                                    <p:anim calcmode="lin" valueType="num">
                                      <p:cBhvr>
                                        <p:cTn id="21" dur="500" fill="hold"/>
                                        <p:tgtEl>
                                          <p:spTgt spid="643078"/>
                                        </p:tgtEl>
                                        <p:attrNameLst>
                                          <p:attrName>ppt_y</p:attrName>
                                        </p:attrNameLst>
                                      </p:cBhvr>
                                      <p:tavLst>
                                        <p:tav tm="0">
                                          <p:val>
                                            <p:strVal val="#ppt_y"/>
                                          </p:val>
                                        </p:tav>
                                        <p:tav tm="100000">
                                          <p:val>
                                            <p:strVal val="#ppt_y"/>
                                          </p:val>
                                        </p:tav>
                                      </p:tavLst>
                                    </p:anim>
                                  </p:childTnLst>
                                </p:cTn>
                              </p:par>
                            </p:childTnLst>
                          </p:cTn>
                        </p:par>
                        <p:par>
                          <p:cTn id="22" fill="hold" nodeType="afterGroup">
                            <p:stCondLst>
                              <p:cond delay="1500"/>
                            </p:stCondLst>
                            <p:childTnLst>
                              <p:par>
                                <p:cTn id="23" presetID="40" presetClass="entr" presetSubtype="0" fill="hold" grpId="0" nodeType="afterEffect">
                                  <p:stCondLst>
                                    <p:cond delay="0"/>
                                  </p:stCondLst>
                                  <p:childTnLst>
                                    <p:set>
                                      <p:cBhvr>
                                        <p:cTn id="24" dur="1" fill="hold">
                                          <p:stCondLst>
                                            <p:cond delay="0"/>
                                          </p:stCondLst>
                                        </p:cTn>
                                        <p:tgtEl>
                                          <p:spTgt spid="643079"/>
                                        </p:tgtEl>
                                        <p:attrNameLst>
                                          <p:attrName>style.visibility</p:attrName>
                                        </p:attrNameLst>
                                      </p:cBhvr>
                                      <p:to>
                                        <p:strVal val="visible"/>
                                      </p:to>
                                    </p:set>
                                    <p:animEffect transition="in" filter="fade">
                                      <p:cBhvr>
                                        <p:cTn id="25" dur="500"/>
                                        <p:tgtEl>
                                          <p:spTgt spid="643079"/>
                                        </p:tgtEl>
                                      </p:cBhvr>
                                    </p:animEffect>
                                    <p:anim calcmode="lin" valueType="num">
                                      <p:cBhvr>
                                        <p:cTn id="26" dur="500" fill="hold"/>
                                        <p:tgtEl>
                                          <p:spTgt spid="643079"/>
                                        </p:tgtEl>
                                        <p:attrNameLst>
                                          <p:attrName>ppt_x</p:attrName>
                                        </p:attrNameLst>
                                      </p:cBhvr>
                                      <p:tavLst>
                                        <p:tav tm="0">
                                          <p:val>
                                            <p:strVal val="#ppt_x-.1"/>
                                          </p:val>
                                        </p:tav>
                                        <p:tav tm="100000">
                                          <p:val>
                                            <p:strVal val="#ppt_x"/>
                                          </p:val>
                                        </p:tav>
                                      </p:tavLst>
                                    </p:anim>
                                    <p:anim calcmode="lin" valueType="num">
                                      <p:cBhvr>
                                        <p:cTn id="27" dur="500" fill="hold"/>
                                        <p:tgtEl>
                                          <p:spTgt spid="643079"/>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2000"/>
                            </p:stCondLst>
                            <p:childTnLst>
                              <p:par>
                                <p:cTn id="29" presetID="40" presetClass="entr" presetSubtype="0" fill="hold" grpId="0" nodeType="afterEffect">
                                  <p:stCondLst>
                                    <p:cond delay="0"/>
                                  </p:stCondLst>
                                  <p:childTnLst>
                                    <p:set>
                                      <p:cBhvr>
                                        <p:cTn id="30" dur="1" fill="hold">
                                          <p:stCondLst>
                                            <p:cond delay="0"/>
                                          </p:stCondLst>
                                        </p:cTn>
                                        <p:tgtEl>
                                          <p:spTgt spid="643076"/>
                                        </p:tgtEl>
                                        <p:attrNameLst>
                                          <p:attrName>style.visibility</p:attrName>
                                        </p:attrNameLst>
                                      </p:cBhvr>
                                      <p:to>
                                        <p:strVal val="visible"/>
                                      </p:to>
                                    </p:set>
                                    <p:animEffect transition="in" filter="fade">
                                      <p:cBhvr>
                                        <p:cTn id="31" dur="500"/>
                                        <p:tgtEl>
                                          <p:spTgt spid="643076"/>
                                        </p:tgtEl>
                                      </p:cBhvr>
                                    </p:animEffect>
                                    <p:anim calcmode="lin" valueType="num">
                                      <p:cBhvr>
                                        <p:cTn id="32" dur="500" fill="hold"/>
                                        <p:tgtEl>
                                          <p:spTgt spid="643076"/>
                                        </p:tgtEl>
                                        <p:attrNameLst>
                                          <p:attrName>ppt_x</p:attrName>
                                        </p:attrNameLst>
                                      </p:cBhvr>
                                      <p:tavLst>
                                        <p:tav tm="0">
                                          <p:val>
                                            <p:strVal val="#ppt_x-.1"/>
                                          </p:val>
                                        </p:tav>
                                        <p:tav tm="100000">
                                          <p:val>
                                            <p:strVal val="#ppt_x"/>
                                          </p:val>
                                        </p:tav>
                                      </p:tavLst>
                                    </p:anim>
                                    <p:anim calcmode="lin" valueType="num">
                                      <p:cBhvr>
                                        <p:cTn id="33" dur="500" fill="hold"/>
                                        <p:tgtEl>
                                          <p:spTgt spid="643076"/>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2500"/>
                            </p:stCondLst>
                            <p:childTnLst>
                              <p:par>
                                <p:cTn id="35" presetID="40" presetClass="entr" presetSubtype="0" fill="hold" grpId="0" nodeType="afterEffect">
                                  <p:stCondLst>
                                    <p:cond delay="0"/>
                                  </p:stCondLst>
                                  <p:childTnLst>
                                    <p:set>
                                      <p:cBhvr>
                                        <p:cTn id="36" dur="1" fill="hold">
                                          <p:stCondLst>
                                            <p:cond delay="0"/>
                                          </p:stCondLst>
                                        </p:cTn>
                                        <p:tgtEl>
                                          <p:spTgt spid="643081"/>
                                        </p:tgtEl>
                                        <p:attrNameLst>
                                          <p:attrName>style.visibility</p:attrName>
                                        </p:attrNameLst>
                                      </p:cBhvr>
                                      <p:to>
                                        <p:strVal val="visible"/>
                                      </p:to>
                                    </p:set>
                                    <p:animEffect transition="in" filter="fade">
                                      <p:cBhvr>
                                        <p:cTn id="37" dur="500"/>
                                        <p:tgtEl>
                                          <p:spTgt spid="643081"/>
                                        </p:tgtEl>
                                      </p:cBhvr>
                                    </p:animEffect>
                                    <p:anim calcmode="lin" valueType="num">
                                      <p:cBhvr>
                                        <p:cTn id="38" dur="500" fill="hold"/>
                                        <p:tgtEl>
                                          <p:spTgt spid="643081"/>
                                        </p:tgtEl>
                                        <p:attrNameLst>
                                          <p:attrName>ppt_x</p:attrName>
                                        </p:attrNameLst>
                                      </p:cBhvr>
                                      <p:tavLst>
                                        <p:tav tm="0">
                                          <p:val>
                                            <p:strVal val="#ppt_x-.1"/>
                                          </p:val>
                                        </p:tav>
                                        <p:tav tm="100000">
                                          <p:val>
                                            <p:strVal val="#ppt_x"/>
                                          </p:val>
                                        </p:tav>
                                      </p:tavLst>
                                    </p:anim>
                                    <p:anim calcmode="lin" valueType="num">
                                      <p:cBhvr>
                                        <p:cTn id="39" dur="500" fill="hold"/>
                                        <p:tgtEl>
                                          <p:spTgt spid="643081"/>
                                        </p:tgtEl>
                                        <p:attrNameLst>
                                          <p:attrName>ppt_y</p:attrName>
                                        </p:attrNameLst>
                                      </p:cBhvr>
                                      <p:tavLst>
                                        <p:tav tm="0">
                                          <p:val>
                                            <p:strVal val="#ppt_y"/>
                                          </p:val>
                                        </p:tav>
                                        <p:tav tm="100000">
                                          <p:val>
                                            <p:strVal val="#ppt_y"/>
                                          </p:val>
                                        </p:tav>
                                      </p:tavLst>
                                    </p:anim>
                                  </p:childTnLst>
                                </p:cTn>
                              </p:par>
                            </p:childTnLst>
                          </p:cTn>
                        </p:par>
                        <p:par>
                          <p:cTn id="40" fill="hold" nodeType="afterGroup">
                            <p:stCondLst>
                              <p:cond delay="3000"/>
                            </p:stCondLst>
                            <p:childTnLst>
                              <p:par>
                                <p:cTn id="41" presetID="40" presetClass="entr" presetSubtype="0" fill="hold" grpId="0" nodeType="afterEffect">
                                  <p:stCondLst>
                                    <p:cond delay="0"/>
                                  </p:stCondLst>
                                  <p:childTnLst>
                                    <p:set>
                                      <p:cBhvr>
                                        <p:cTn id="42" dur="1" fill="hold">
                                          <p:stCondLst>
                                            <p:cond delay="0"/>
                                          </p:stCondLst>
                                        </p:cTn>
                                        <p:tgtEl>
                                          <p:spTgt spid="643082"/>
                                        </p:tgtEl>
                                        <p:attrNameLst>
                                          <p:attrName>style.visibility</p:attrName>
                                        </p:attrNameLst>
                                      </p:cBhvr>
                                      <p:to>
                                        <p:strVal val="visible"/>
                                      </p:to>
                                    </p:set>
                                    <p:animEffect transition="in" filter="fade">
                                      <p:cBhvr>
                                        <p:cTn id="43" dur="500"/>
                                        <p:tgtEl>
                                          <p:spTgt spid="643082"/>
                                        </p:tgtEl>
                                      </p:cBhvr>
                                    </p:animEffect>
                                    <p:anim calcmode="lin" valueType="num">
                                      <p:cBhvr>
                                        <p:cTn id="44" dur="500" fill="hold"/>
                                        <p:tgtEl>
                                          <p:spTgt spid="643082"/>
                                        </p:tgtEl>
                                        <p:attrNameLst>
                                          <p:attrName>ppt_x</p:attrName>
                                        </p:attrNameLst>
                                      </p:cBhvr>
                                      <p:tavLst>
                                        <p:tav tm="0">
                                          <p:val>
                                            <p:strVal val="#ppt_x-.1"/>
                                          </p:val>
                                        </p:tav>
                                        <p:tav tm="100000">
                                          <p:val>
                                            <p:strVal val="#ppt_x"/>
                                          </p:val>
                                        </p:tav>
                                      </p:tavLst>
                                    </p:anim>
                                    <p:anim calcmode="lin" valueType="num">
                                      <p:cBhvr>
                                        <p:cTn id="45" dur="500" fill="hold"/>
                                        <p:tgtEl>
                                          <p:spTgt spid="643082"/>
                                        </p:tgtEl>
                                        <p:attrNameLst>
                                          <p:attrName>ppt_y</p:attrName>
                                        </p:attrNameLst>
                                      </p:cBhvr>
                                      <p:tavLst>
                                        <p:tav tm="0">
                                          <p:val>
                                            <p:strVal val="#ppt_y"/>
                                          </p:val>
                                        </p:tav>
                                        <p:tav tm="100000">
                                          <p:val>
                                            <p:strVal val="#ppt_y"/>
                                          </p:val>
                                        </p:tav>
                                      </p:tavLst>
                                    </p:anim>
                                  </p:childTnLst>
                                </p:cTn>
                              </p:par>
                            </p:childTnLst>
                          </p:cTn>
                        </p:par>
                        <p:par>
                          <p:cTn id="46" fill="hold" nodeType="afterGroup">
                            <p:stCondLst>
                              <p:cond delay="3500"/>
                            </p:stCondLst>
                            <p:childTnLst>
                              <p:par>
                                <p:cTn id="47" presetID="40" presetClass="entr" presetSubtype="0" fill="hold" grpId="0" nodeType="afterEffect">
                                  <p:stCondLst>
                                    <p:cond delay="0"/>
                                  </p:stCondLst>
                                  <p:childTnLst>
                                    <p:set>
                                      <p:cBhvr>
                                        <p:cTn id="48" dur="1" fill="hold">
                                          <p:stCondLst>
                                            <p:cond delay="0"/>
                                          </p:stCondLst>
                                        </p:cTn>
                                        <p:tgtEl>
                                          <p:spTgt spid="643083"/>
                                        </p:tgtEl>
                                        <p:attrNameLst>
                                          <p:attrName>style.visibility</p:attrName>
                                        </p:attrNameLst>
                                      </p:cBhvr>
                                      <p:to>
                                        <p:strVal val="visible"/>
                                      </p:to>
                                    </p:set>
                                    <p:animEffect transition="in" filter="fade">
                                      <p:cBhvr>
                                        <p:cTn id="49" dur="500"/>
                                        <p:tgtEl>
                                          <p:spTgt spid="643083"/>
                                        </p:tgtEl>
                                      </p:cBhvr>
                                    </p:animEffect>
                                    <p:anim calcmode="lin" valueType="num">
                                      <p:cBhvr>
                                        <p:cTn id="50" dur="500" fill="hold"/>
                                        <p:tgtEl>
                                          <p:spTgt spid="643083"/>
                                        </p:tgtEl>
                                        <p:attrNameLst>
                                          <p:attrName>ppt_x</p:attrName>
                                        </p:attrNameLst>
                                      </p:cBhvr>
                                      <p:tavLst>
                                        <p:tav tm="0">
                                          <p:val>
                                            <p:strVal val="#ppt_x-.1"/>
                                          </p:val>
                                        </p:tav>
                                        <p:tav tm="100000">
                                          <p:val>
                                            <p:strVal val="#ppt_x"/>
                                          </p:val>
                                        </p:tav>
                                      </p:tavLst>
                                    </p:anim>
                                    <p:anim calcmode="lin" valueType="num">
                                      <p:cBhvr>
                                        <p:cTn id="51" dur="500" fill="hold"/>
                                        <p:tgtEl>
                                          <p:spTgt spid="643083"/>
                                        </p:tgtEl>
                                        <p:attrNameLst>
                                          <p:attrName>ppt_y</p:attrName>
                                        </p:attrNameLst>
                                      </p:cBhvr>
                                      <p:tavLst>
                                        <p:tav tm="0">
                                          <p:val>
                                            <p:strVal val="#ppt_y"/>
                                          </p:val>
                                        </p:tav>
                                        <p:tav tm="100000">
                                          <p:val>
                                            <p:strVal val="#ppt_y"/>
                                          </p:val>
                                        </p:tav>
                                      </p:tavLst>
                                    </p:anim>
                                  </p:childTnLst>
                                </p:cTn>
                              </p:par>
                            </p:childTnLst>
                          </p:cTn>
                        </p:par>
                        <p:par>
                          <p:cTn id="52" fill="hold" nodeType="afterGroup">
                            <p:stCondLst>
                              <p:cond delay="4000"/>
                            </p:stCondLst>
                            <p:childTnLst>
                              <p:par>
                                <p:cTn id="53" presetID="40" presetClass="entr" presetSubtype="0" fill="hold" grpId="0" nodeType="afterEffect">
                                  <p:stCondLst>
                                    <p:cond delay="0"/>
                                  </p:stCondLst>
                                  <p:childTnLst>
                                    <p:set>
                                      <p:cBhvr>
                                        <p:cTn id="54" dur="1" fill="hold">
                                          <p:stCondLst>
                                            <p:cond delay="0"/>
                                          </p:stCondLst>
                                        </p:cTn>
                                        <p:tgtEl>
                                          <p:spTgt spid="643080"/>
                                        </p:tgtEl>
                                        <p:attrNameLst>
                                          <p:attrName>style.visibility</p:attrName>
                                        </p:attrNameLst>
                                      </p:cBhvr>
                                      <p:to>
                                        <p:strVal val="visible"/>
                                      </p:to>
                                    </p:set>
                                    <p:animEffect transition="in" filter="fade">
                                      <p:cBhvr>
                                        <p:cTn id="55" dur="500"/>
                                        <p:tgtEl>
                                          <p:spTgt spid="643080"/>
                                        </p:tgtEl>
                                      </p:cBhvr>
                                    </p:animEffect>
                                    <p:anim calcmode="lin" valueType="num">
                                      <p:cBhvr>
                                        <p:cTn id="56" dur="500" fill="hold"/>
                                        <p:tgtEl>
                                          <p:spTgt spid="643080"/>
                                        </p:tgtEl>
                                        <p:attrNameLst>
                                          <p:attrName>ppt_x</p:attrName>
                                        </p:attrNameLst>
                                      </p:cBhvr>
                                      <p:tavLst>
                                        <p:tav tm="0">
                                          <p:val>
                                            <p:strVal val="#ppt_x-.1"/>
                                          </p:val>
                                        </p:tav>
                                        <p:tav tm="100000">
                                          <p:val>
                                            <p:strVal val="#ppt_x"/>
                                          </p:val>
                                        </p:tav>
                                      </p:tavLst>
                                    </p:anim>
                                    <p:anim calcmode="lin" valueType="num">
                                      <p:cBhvr>
                                        <p:cTn id="57" dur="500" fill="hold"/>
                                        <p:tgtEl>
                                          <p:spTgt spid="643080"/>
                                        </p:tgtEl>
                                        <p:attrNameLst>
                                          <p:attrName>ppt_y</p:attrName>
                                        </p:attrNameLst>
                                      </p:cBhvr>
                                      <p:tavLst>
                                        <p:tav tm="0">
                                          <p:val>
                                            <p:strVal val="#ppt_y"/>
                                          </p:val>
                                        </p:tav>
                                        <p:tav tm="100000">
                                          <p:val>
                                            <p:strVal val="#ppt_y"/>
                                          </p:val>
                                        </p:tav>
                                      </p:tavLst>
                                    </p:anim>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643086"/>
                                        </p:tgtEl>
                                        <p:attrNameLst>
                                          <p:attrName>style.visibility</p:attrName>
                                        </p:attrNameLst>
                                      </p:cBhvr>
                                      <p:to>
                                        <p:strVal val="visible"/>
                                      </p:to>
                                    </p:set>
                                    <p:animEffect transition="in" filter="wipe(left)">
                                      <p:cBhvr>
                                        <p:cTn id="62" dur="500"/>
                                        <p:tgtEl>
                                          <p:spTgt spid="643086"/>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0" presetClass="entr" presetSubtype="0" fill="hold" grpId="0" nodeType="clickEffect">
                                  <p:stCondLst>
                                    <p:cond delay="0"/>
                                  </p:stCondLst>
                                  <p:childTnLst>
                                    <p:set>
                                      <p:cBhvr>
                                        <p:cTn id="66" dur="1" fill="hold">
                                          <p:stCondLst>
                                            <p:cond delay="0"/>
                                          </p:stCondLst>
                                        </p:cTn>
                                        <p:tgtEl>
                                          <p:spTgt spid="643085"/>
                                        </p:tgtEl>
                                        <p:attrNameLst>
                                          <p:attrName>style.visibility</p:attrName>
                                        </p:attrNameLst>
                                      </p:cBhvr>
                                      <p:to>
                                        <p:strVal val="visible"/>
                                      </p:to>
                                    </p:set>
                                    <p:animEffect transition="in" filter="wedge">
                                      <p:cBhvr>
                                        <p:cTn id="67" dur="2000"/>
                                        <p:tgtEl>
                                          <p:spTgt spid="643085"/>
                                        </p:tgtEl>
                                      </p:cBhvr>
                                    </p:animEffect>
                                  </p:childTnLst>
                                </p:cTn>
                              </p:par>
                            </p:childTnLst>
                          </p:cTn>
                        </p:par>
                        <p:par>
                          <p:cTn id="68" fill="hold" nodeType="afterGroup">
                            <p:stCondLst>
                              <p:cond delay="2000"/>
                            </p:stCondLst>
                            <p:childTnLst>
                              <p:par>
                                <p:cTn id="69" presetID="40" presetClass="entr" presetSubtype="0" fill="hold" grpId="0" nodeType="afterEffect">
                                  <p:stCondLst>
                                    <p:cond delay="0"/>
                                  </p:stCondLst>
                                  <p:childTnLst>
                                    <p:set>
                                      <p:cBhvr>
                                        <p:cTn id="70" dur="1" fill="hold">
                                          <p:stCondLst>
                                            <p:cond delay="0"/>
                                          </p:stCondLst>
                                        </p:cTn>
                                        <p:tgtEl>
                                          <p:spTgt spid="643087"/>
                                        </p:tgtEl>
                                        <p:attrNameLst>
                                          <p:attrName>style.visibility</p:attrName>
                                        </p:attrNameLst>
                                      </p:cBhvr>
                                      <p:to>
                                        <p:strVal val="visible"/>
                                      </p:to>
                                    </p:set>
                                    <p:animEffect transition="in" filter="fade">
                                      <p:cBhvr>
                                        <p:cTn id="71" dur="500"/>
                                        <p:tgtEl>
                                          <p:spTgt spid="643087"/>
                                        </p:tgtEl>
                                      </p:cBhvr>
                                    </p:animEffect>
                                    <p:anim calcmode="lin" valueType="num">
                                      <p:cBhvr>
                                        <p:cTn id="72" dur="500" fill="hold"/>
                                        <p:tgtEl>
                                          <p:spTgt spid="643087"/>
                                        </p:tgtEl>
                                        <p:attrNameLst>
                                          <p:attrName>ppt_x</p:attrName>
                                        </p:attrNameLst>
                                      </p:cBhvr>
                                      <p:tavLst>
                                        <p:tav tm="0">
                                          <p:val>
                                            <p:strVal val="#ppt_x-.1"/>
                                          </p:val>
                                        </p:tav>
                                        <p:tav tm="100000">
                                          <p:val>
                                            <p:strVal val="#ppt_x"/>
                                          </p:val>
                                        </p:tav>
                                      </p:tavLst>
                                    </p:anim>
                                    <p:anim calcmode="lin" valueType="num">
                                      <p:cBhvr>
                                        <p:cTn id="73" dur="500" fill="hold"/>
                                        <p:tgtEl>
                                          <p:spTgt spid="643087"/>
                                        </p:tgtEl>
                                        <p:attrNameLst>
                                          <p:attrName>ppt_y</p:attrName>
                                        </p:attrNameLst>
                                      </p:cBhvr>
                                      <p:tavLst>
                                        <p:tav tm="0">
                                          <p:val>
                                            <p:strVal val="#ppt_y"/>
                                          </p:val>
                                        </p:tav>
                                        <p:tav tm="100000">
                                          <p:val>
                                            <p:strVal val="#ppt_y"/>
                                          </p:val>
                                        </p:tav>
                                      </p:tavLst>
                                    </p:anim>
                                  </p:childTnLst>
                                </p:cTn>
                              </p:par>
                            </p:childTnLst>
                          </p:cTn>
                        </p:par>
                      </p:childTnLst>
                    </p:cTn>
                  </p:par>
                  <p:par>
                    <p:cTn id="74" fill="hold" nodeType="clickPar">
                      <p:stCondLst>
                        <p:cond delay="indefinite"/>
                      </p:stCondLst>
                      <p:childTnLst>
                        <p:par>
                          <p:cTn id="75" fill="hold" nodeType="withGroup">
                            <p:stCondLst>
                              <p:cond delay="0"/>
                            </p:stCondLst>
                            <p:childTnLst>
                              <p:par>
                                <p:cTn id="76" presetID="21" presetClass="entr" presetSubtype="4" fill="hold" grpId="0" nodeType="clickEffect">
                                  <p:stCondLst>
                                    <p:cond delay="0"/>
                                  </p:stCondLst>
                                  <p:childTnLst>
                                    <p:set>
                                      <p:cBhvr>
                                        <p:cTn id="77" dur="1" fill="hold">
                                          <p:stCondLst>
                                            <p:cond delay="0"/>
                                          </p:stCondLst>
                                        </p:cTn>
                                        <p:tgtEl>
                                          <p:spTgt spid="643089"/>
                                        </p:tgtEl>
                                        <p:attrNameLst>
                                          <p:attrName>style.visibility</p:attrName>
                                        </p:attrNameLst>
                                      </p:cBhvr>
                                      <p:to>
                                        <p:strVal val="visible"/>
                                      </p:to>
                                    </p:set>
                                    <p:animEffect transition="in" filter="wheel(4)">
                                      <p:cBhvr>
                                        <p:cTn id="78" dur="2000"/>
                                        <p:tgtEl>
                                          <p:spTgt spid="643089"/>
                                        </p:tgtEl>
                                      </p:cBhvr>
                                    </p:animEffect>
                                  </p:childTnLst>
                                </p:cTn>
                              </p:par>
                              <p:par>
                                <p:cTn id="79" presetID="13" presetClass="entr" presetSubtype="16" fill="hold" grpId="0" nodeType="withEffect">
                                  <p:stCondLst>
                                    <p:cond delay="0"/>
                                  </p:stCondLst>
                                  <p:childTnLst>
                                    <p:set>
                                      <p:cBhvr>
                                        <p:cTn id="80" dur="1" fill="hold">
                                          <p:stCondLst>
                                            <p:cond delay="0"/>
                                          </p:stCondLst>
                                        </p:cTn>
                                        <p:tgtEl>
                                          <p:spTgt spid="643088"/>
                                        </p:tgtEl>
                                        <p:attrNameLst>
                                          <p:attrName>style.visibility</p:attrName>
                                        </p:attrNameLst>
                                      </p:cBhvr>
                                      <p:to>
                                        <p:strVal val="visible"/>
                                      </p:to>
                                    </p:set>
                                    <p:animEffect transition="in" filter="plus(in)">
                                      <p:cBhvr>
                                        <p:cTn id="81" dur="2000"/>
                                        <p:tgtEl>
                                          <p:spTgt spid="6430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3075" grpId="0" animBg="1"/>
      <p:bldP spid="643076" grpId="0" animBg="1"/>
      <p:bldP spid="643078" grpId="0" animBg="1"/>
      <p:bldP spid="643079" grpId="0" animBg="1"/>
      <p:bldP spid="643080" grpId="0" animBg="1"/>
      <p:bldP spid="643081" grpId="0" animBg="1"/>
      <p:bldP spid="643082" grpId="0" animBg="1"/>
      <p:bldP spid="643083" grpId="0" animBg="1"/>
      <p:bldP spid="643077" grpId="0" animBg="1"/>
      <p:bldP spid="643085" grpId="0"/>
      <p:bldP spid="643087" grpId="0" animBg="1"/>
      <p:bldP spid="643088" grpId="0" animBg="1"/>
      <p:bldP spid="64308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2385" name="Picture 13" descr="41"/>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0" y="0"/>
            <a:ext cx="9144000" cy="6858000"/>
          </a:xfrm>
          <a:noFill/>
        </p:spPr>
      </p:pic>
      <p:sp>
        <p:nvSpPr>
          <p:cNvPr id="2" name="Title 1"/>
          <p:cNvSpPr>
            <a:spLocks noGrp="1"/>
          </p:cNvSpPr>
          <p:nvPr>
            <p:ph type="title" idx="4294967295"/>
          </p:nvPr>
        </p:nvSpPr>
        <p:spPr>
          <a:xfrm>
            <a:off x="72008" y="2852936"/>
            <a:ext cx="1979712" cy="3917486"/>
          </a:xfrm>
        </p:spPr>
        <p:txBody>
          <a:bodyPr/>
          <a:lstStyle/>
          <a:p>
            <a:pPr algn="l">
              <a:defRPr/>
            </a:pPr>
            <a:r>
              <a:rPr lang="en-US" sz="3600" b="1" dirty="0">
                <a:solidFill>
                  <a:srgbClr val="FFFFFF"/>
                </a:solidFill>
                <a:effectLst>
                  <a:glow rad="177800">
                    <a:schemeClr val="tx1"/>
                  </a:glow>
                </a:effectLst>
              </a:rPr>
              <a:t>Walk Thru the Poetical Books</a:t>
            </a:r>
          </a:p>
        </p:txBody>
      </p:sp>
      <p:sp>
        <p:nvSpPr>
          <p:cNvPr id="6" name="Text Box 2"/>
          <p:cNvSpPr txBox="1">
            <a:spLocks noChangeArrowheads="1"/>
          </p:cNvSpPr>
          <p:nvPr/>
        </p:nvSpPr>
        <p:spPr bwMode="auto">
          <a:xfrm>
            <a:off x="8382000" y="0"/>
            <a:ext cx="762000" cy="404813"/>
          </a:xfrm>
          <a:prstGeom prst="rect">
            <a:avLst/>
          </a:prstGeom>
          <a:solidFill>
            <a:schemeClr val="tx1"/>
          </a:solidFill>
          <a:ln w="12700" cap="sq">
            <a:noFill/>
            <a:miter lim="800000"/>
            <a:headEnd type="none" w="sm" len="sm"/>
            <a:tailEnd type="none" w="sm" len="sm"/>
          </a:ln>
          <a:effectLst/>
        </p:spPr>
        <p:txBody>
          <a:bodyPr anchor="ctr"/>
          <a:lstStyle>
            <a:lvl1pPr eaLnBrk="0" hangingPunct="0">
              <a:defRPr sz="2000">
                <a:solidFill>
                  <a:srgbClr val="000000"/>
                </a:solidFill>
                <a:latin typeface="Arial Narrow" charset="0"/>
                <a:ea typeface="ＭＳ Ｐゴシック" charset="0"/>
                <a:cs typeface="Times New Roman" charset="0"/>
              </a:defRPr>
            </a:lvl1pPr>
            <a:lvl2pPr marL="37931725" indent="-37474525" eaLnBrk="0" hangingPunct="0">
              <a:defRPr sz="2000">
                <a:solidFill>
                  <a:srgbClr val="000000"/>
                </a:solidFill>
                <a:latin typeface="Arial Narrow" charset="0"/>
                <a:ea typeface="Times New Roman" charset="0"/>
                <a:cs typeface="Times New Roman" charset="0"/>
              </a:defRPr>
            </a:lvl2pPr>
            <a:lvl3pPr eaLnBrk="0" hangingPunct="0">
              <a:defRPr sz="2000">
                <a:solidFill>
                  <a:srgbClr val="000000"/>
                </a:solidFill>
                <a:latin typeface="Arial Narrow" charset="0"/>
                <a:ea typeface="Times New Roman" charset="0"/>
                <a:cs typeface="Times New Roman" charset="0"/>
              </a:defRPr>
            </a:lvl3pPr>
            <a:lvl4pPr eaLnBrk="0" hangingPunct="0">
              <a:defRPr sz="2000">
                <a:solidFill>
                  <a:srgbClr val="000000"/>
                </a:solidFill>
                <a:latin typeface="Arial Narrow" charset="0"/>
                <a:ea typeface="Times New Roman" charset="0"/>
                <a:cs typeface="Times New Roman" charset="0"/>
              </a:defRPr>
            </a:lvl4pPr>
            <a:lvl5pPr eaLnBrk="0" hangingPunct="0">
              <a:defRPr sz="2000">
                <a:solidFill>
                  <a:srgbClr val="000000"/>
                </a:solidFill>
                <a:latin typeface="Arial Narrow" charset="0"/>
                <a:ea typeface="Times New Roman" charset="0"/>
                <a:cs typeface="Times New Roman" charset="0"/>
              </a:defRPr>
            </a:lvl5pPr>
            <a:lvl6pPr marL="4572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6pPr>
            <a:lvl7pPr marL="9144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7pPr>
            <a:lvl8pPr marL="13716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8pPr>
            <a:lvl9pPr marL="1828800" eaLnBrk="0" fontAlgn="base" hangingPunct="0">
              <a:lnSpc>
                <a:spcPct val="80000"/>
              </a:lnSpc>
              <a:spcBef>
                <a:spcPct val="0"/>
              </a:spcBef>
              <a:spcAft>
                <a:spcPct val="0"/>
              </a:spcAft>
              <a:defRPr sz="2000">
                <a:solidFill>
                  <a:srgbClr val="000000"/>
                </a:solidFill>
                <a:latin typeface="Arial Narrow" charset="0"/>
                <a:ea typeface="Times New Roman" charset="0"/>
                <a:cs typeface="Times New Roman" charset="0"/>
              </a:defRPr>
            </a:lvl9pPr>
          </a:lstStyle>
          <a:p>
            <a:pPr algn="ctr" eaLnBrk="1" hangingPunct="1">
              <a:spcBef>
                <a:spcPct val="50000"/>
              </a:spcBef>
              <a:defRPr/>
            </a:pPr>
            <a:r>
              <a:rPr lang="en-US" sz="2400" b="1" dirty="0">
                <a:solidFill>
                  <a:srgbClr val="FFFFFF"/>
                </a:solidFill>
                <a:effectLst>
                  <a:outerShdw blurRad="38100" dist="38100" dir="2700000" algn="tl">
                    <a:srgbClr val="000000"/>
                  </a:outerShdw>
                </a:effectLst>
                <a:latin typeface="Arial"/>
                <a:cs typeface="Arial"/>
              </a:rPr>
              <a:t>355</a:t>
            </a:r>
          </a:p>
        </p:txBody>
      </p:sp>
      <p:grpSp>
        <p:nvGrpSpPr>
          <p:cNvPr id="5" name="Group 4"/>
          <p:cNvGrpSpPr>
            <a:grpSpLocks/>
          </p:cNvGrpSpPr>
          <p:nvPr/>
        </p:nvGrpSpPr>
        <p:grpSpPr bwMode="auto">
          <a:xfrm>
            <a:off x="2339975" y="5127625"/>
            <a:ext cx="4535488" cy="1685925"/>
            <a:chOff x="1979712" y="5128138"/>
            <a:chExt cx="4536504" cy="1685238"/>
          </a:xfrm>
        </p:grpSpPr>
        <p:sp>
          <p:nvSpPr>
            <p:cNvPr id="912413" name="Up Arrow 12"/>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14" name="Up Arrow 3"/>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15" name="Rectangle 8"/>
            <p:cNvSpPr>
              <a:spLocks noChangeArrowheads="1"/>
            </p:cNvSpPr>
            <p:nvPr/>
          </p:nvSpPr>
          <p:spPr bwMode="auto">
            <a:xfrm>
              <a:off x="1979712" y="5661248"/>
              <a:ext cx="4499992" cy="1152128"/>
            </a:xfrm>
            <a:prstGeom prst="rect">
              <a:avLst/>
            </a:prstGeom>
            <a:solidFill>
              <a:srgbClr val="000099"/>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Job…...........Sovereignty</a:t>
              </a:r>
            </a:p>
          </p:txBody>
        </p:sp>
        <p:sp>
          <p:nvSpPr>
            <p:cNvPr id="1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“Seeing God’s Sovereignty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causes us to worship”</a:t>
              </a:r>
            </a:p>
          </p:txBody>
        </p:sp>
        <p:sp>
          <p:nvSpPr>
            <p:cNvPr id="14" name="Title 1"/>
            <p:cNvSpPr txBox="1">
              <a:spLocks/>
            </p:cNvSpPr>
            <p:nvPr/>
          </p:nvSpPr>
          <p:spPr bwMode="auto">
            <a:xfrm>
              <a:off x="2339752" y="5128138"/>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a:solidFill>
                    <a:srgbClr val="FFFFFF"/>
                  </a:solidFill>
                  <a:effectLst>
                    <a:glow rad="177800">
                      <a:srgbClr val="000000"/>
                    </a:glow>
                  </a:effectLst>
                  <a:latin typeface="Arial"/>
                  <a:cs typeface="Arial"/>
                </a:rPr>
                <a:t>Job 42:2 “I know that You can do all things, and that no purpose of yours can be thwarted.”</a:t>
              </a:r>
            </a:p>
          </p:txBody>
        </p:sp>
      </p:grpSp>
      <p:grpSp>
        <p:nvGrpSpPr>
          <p:cNvPr id="16" name="Group 15"/>
          <p:cNvGrpSpPr>
            <a:grpSpLocks/>
          </p:cNvGrpSpPr>
          <p:nvPr/>
        </p:nvGrpSpPr>
        <p:grpSpPr bwMode="auto">
          <a:xfrm>
            <a:off x="2339975" y="3429000"/>
            <a:ext cx="4535488" cy="1757363"/>
            <a:chOff x="1979712" y="5056130"/>
            <a:chExt cx="4536504" cy="1757246"/>
          </a:xfrm>
        </p:grpSpPr>
        <p:sp>
          <p:nvSpPr>
            <p:cNvPr id="912407" name="Up Arrow 16"/>
            <p:cNvSpPr>
              <a:spLocks noChangeArrowheads="1"/>
            </p:cNvSpPr>
            <p:nvPr/>
          </p:nvSpPr>
          <p:spPr bwMode="auto">
            <a:xfrm>
              <a:off x="6084168"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8" name="Up Arrow 17"/>
            <p:cNvSpPr>
              <a:spLocks noChangeArrowheads="1"/>
            </p:cNvSpPr>
            <p:nvPr/>
          </p:nvSpPr>
          <p:spPr bwMode="auto">
            <a:xfrm>
              <a:off x="1979712" y="5229200"/>
              <a:ext cx="432048" cy="432048"/>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9" name="Rectangle 18"/>
            <p:cNvSpPr>
              <a:spLocks noChangeArrowheads="1"/>
            </p:cNvSpPr>
            <p:nvPr/>
          </p:nvSpPr>
          <p:spPr bwMode="auto">
            <a:xfrm>
              <a:off x="1979712" y="5661248"/>
              <a:ext cx="4499992" cy="1152128"/>
            </a:xfrm>
            <a:prstGeom prst="rect">
              <a:avLst/>
            </a:prstGeom>
            <a:solidFill>
              <a:srgbClr val="660066"/>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20"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Psalms..............Worship</a:t>
              </a:r>
            </a:p>
          </p:txBody>
        </p:sp>
        <p:sp>
          <p:nvSpPr>
            <p:cNvPr id="21"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“Worship develops the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Fear of the Lord”</a:t>
              </a:r>
            </a:p>
          </p:txBody>
        </p:sp>
        <p:sp>
          <p:nvSpPr>
            <p:cNvPr id="22" name="Title 1"/>
            <p:cNvSpPr txBox="1">
              <a:spLocks/>
            </p:cNvSpPr>
            <p:nvPr/>
          </p:nvSpPr>
          <p:spPr bwMode="auto">
            <a:xfrm>
              <a:off x="2339752" y="5056130"/>
              <a:ext cx="3816424"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a:solidFill>
                    <a:srgbClr val="FFFFFF"/>
                  </a:solidFill>
                  <a:effectLst>
                    <a:glow rad="177800">
                      <a:srgbClr val="000000"/>
                    </a:glow>
                  </a:effectLst>
                  <a:latin typeface="Arial"/>
                  <a:cs typeface="Arial"/>
                </a:rPr>
                <a:t>Psalm 111:10 “The fear of the Lord is the beginning of wisdom; A good understanding have all those who do His commandments…”</a:t>
              </a:r>
            </a:p>
          </p:txBody>
        </p:sp>
      </p:grpSp>
      <p:grpSp>
        <p:nvGrpSpPr>
          <p:cNvPr id="23" name="Group 22"/>
          <p:cNvGrpSpPr>
            <a:grpSpLocks/>
          </p:cNvGrpSpPr>
          <p:nvPr/>
        </p:nvGrpSpPr>
        <p:grpSpPr bwMode="auto">
          <a:xfrm>
            <a:off x="2338388" y="1663700"/>
            <a:ext cx="4502150" cy="1793875"/>
            <a:chOff x="1978467" y="5019568"/>
            <a:chExt cx="4501237" cy="1793808"/>
          </a:xfrm>
        </p:grpSpPr>
        <p:sp>
          <p:nvSpPr>
            <p:cNvPr id="912402" name="Up Arrow 23"/>
            <p:cNvSpPr>
              <a:spLocks noChangeArrowheads="1"/>
            </p:cNvSpPr>
            <p:nvPr/>
          </p:nvSpPr>
          <p:spPr bwMode="auto">
            <a:xfrm rot="1836303">
              <a:off x="6022066" y="5033586"/>
              <a:ext cx="432048" cy="722875"/>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3" name="Up Arrow 24"/>
            <p:cNvSpPr>
              <a:spLocks noChangeArrowheads="1"/>
            </p:cNvSpPr>
            <p:nvPr/>
          </p:nvSpPr>
          <p:spPr bwMode="auto">
            <a:xfrm rot="-2177790">
              <a:off x="1978467" y="5019568"/>
              <a:ext cx="432048" cy="847922"/>
            </a:xfrm>
            <a:prstGeom prst="upArrow">
              <a:avLst>
                <a:gd name="adj1" fmla="val 50000"/>
                <a:gd name="adj2" fmla="val 50000"/>
              </a:avLst>
            </a:prstGeom>
            <a:solidFill>
              <a:schemeClr val="bg1"/>
            </a:solidFill>
            <a:ln w="38100">
              <a:solidFill>
                <a:srgbClr val="000090"/>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912404" name="Rectangle 25"/>
            <p:cNvSpPr>
              <a:spLocks noChangeArrowheads="1"/>
            </p:cNvSpPr>
            <p:nvPr/>
          </p:nvSpPr>
          <p:spPr bwMode="auto">
            <a:xfrm>
              <a:off x="1979712" y="5661248"/>
              <a:ext cx="4499992" cy="1152128"/>
            </a:xfrm>
            <a:prstGeom prst="rect">
              <a:avLst/>
            </a:prstGeom>
            <a:solidFill>
              <a:srgbClr val="006600"/>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27"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Proverbs............Wisdom</a:t>
              </a:r>
            </a:p>
          </p:txBody>
        </p:sp>
        <p:sp>
          <p:nvSpPr>
            <p:cNvPr id="28"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“The Fear of the Lord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is the beginning of wisdom.”</a:t>
              </a:r>
            </a:p>
          </p:txBody>
        </p:sp>
      </p:grpSp>
      <p:grpSp>
        <p:nvGrpSpPr>
          <p:cNvPr id="30" name="Group 29"/>
          <p:cNvGrpSpPr>
            <a:grpSpLocks/>
          </p:cNvGrpSpPr>
          <p:nvPr/>
        </p:nvGrpSpPr>
        <p:grpSpPr bwMode="auto">
          <a:xfrm>
            <a:off x="34925" y="506413"/>
            <a:ext cx="4500563" cy="2201862"/>
            <a:chOff x="1979712" y="5661248"/>
            <a:chExt cx="4499992" cy="2203194"/>
          </a:xfrm>
        </p:grpSpPr>
        <p:sp>
          <p:nvSpPr>
            <p:cNvPr id="33" name="Rectangle 32"/>
            <p:cNvSpPr/>
            <p:nvPr/>
          </p:nvSpPr>
          <p:spPr bwMode="auto">
            <a:xfrm>
              <a:off x="1979712" y="5661248"/>
              <a:ext cx="4499992" cy="1151633"/>
            </a:xfrm>
            <a:prstGeom prst="rect">
              <a:avLst/>
            </a:prstGeom>
            <a:solidFill>
              <a:schemeClr val="accent5">
                <a:lumMod val="25000"/>
              </a:schemeClr>
            </a:solidFill>
            <a:ln w="28575" cap="flat" cmpd="sng" algn="ctr">
              <a:solidFill>
                <a:schemeClr val="bg1"/>
              </a:solidFill>
              <a:prstDash val="solid"/>
              <a:round/>
              <a:headEnd type="none" w="med" len="med"/>
              <a:tailEnd type="none" w="med" len="med"/>
            </a:ln>
            <a:effectLst/>
          </p:spPr>
          <p:txBody>
            <a:bodyPr/>
            <a:lstStyle/>
            <a:p>
              <a:pPr marL="342900" indent="-342900">
                <a:spcBef>
                  <a:spcPct val="20000"/>
                </a:spcBef>
                <a:defRPr/>
              </a:pPr>
              <a:endParaRPr lang="en-US" sz="2800" b="1">
                <a:solidFill>
                  <a:srgbClr val="99CCFF"/>
                </a:solidFill>
                <a:ea typeface="Arial" charset="0"/>
                <a:cs typeface="Arial" charset="0"/>
              </a:endParaRPr>
            </a:p>
          </p:txBody>
        </p:sp>
        <p:sp>
          <p:nvSpPr>
            <p:cNvPr id="34"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Ecclesiastes……..Vanity</a:t>
              </a:r>
            </a:p>
          </p:txBody>
        </p:sp>
        <p:sp>
          <p:nvSpPr>
            <p:cNvPr id="35"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“Wisdom can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overcome Life’s Vanities”</a:t>
              </a:r>
            </a:p>
          </p:txBody>
        </p:sp>
        <p:sp>
          <p:nvSpPr>
            <p:cNvPr id="36" name="Title 1"/>
            <p:cNvSpPr txBox="1">
              <a:spLocks/>
            </p:cNvSpPr>
            <p:nvPr/>
          </p:nvSpPr>
          <p:spPr bwMode="auto">
            <a:xfrm>
              <a:off x="2123728" y="6928338"/>
              <a:ext cx="2088232" cy="936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a:solidFill>
                    <a:srgbClr val="FFFFFF"/>
                  </a:solidFill>
                  <a:effectLst>
                    <a:glow rad="177800">
                      <a:srgbClr val="000000"/>
                    </a:glow>
                  </a:effectLst>
                  <a:latin typeface="Arial"/>
                  <a:cs typeface="Arial"/>
                </a:rPr>
                <a:t>Proverbs 30:31 “Charm is deceitful and beauty is vain, but a woman who fears the Lord will be praised.”</a:t>
              </a:r>
            </a:p>
          </p:txBody>
        </p:sp>
      </p:grpSp>
      <p:grpSp>
        <p:nvGrpSpPr>
          <p:cNvPr id="37" name="Group 36"/>
          <p:cNvGrpSpPr>
            <a:grpSpLocks/>
          </p:cNvGrpSpPr>
          <p:nvPr/>
        </p:nvGrpSpPr>
        <p:grpSpPr bwMode="auto">
          <a:xfrm>
            <a:off x="4643438" y="506413"/>
            <a:ext cx="4500562" cy="2346325"/>
            <a:chOff x="1979712" y="5661248"/>
            <a:chExt cx="4499992" cy="2347210"/>
          </a:xfrm>
        </p:grpSpPr>
        <p:sp>
          <p:nvSpPr>
            <p:cNvPr id="912394" name="Rectangle 37"/>
            <p:cNvSpPr>
              <a:spLocks noChangeArrowheads="1"/>
            </p:cNvSpPr>
            <p:nvPr/>
          </p:nvSpPr>
          <p:spPr bwMode="auto">
            <a:xfrm>
              <a:off x="1979712" y="5661248"/>
              <a:ext cx="4499992" cy="1152128"/>
            </a:xfrm>
            <a:prstGeom prst="rect">
              <a:avLst/>
            </a:prstGeom>
            <a:solidFill>
              <a:srgbClr val="FF0000"/>
            </a:solidFill>
            <a:ln w="28575">
              <a:solidFill>
                <a:schemeClr val="bg1"/>
              </a:solidFill>
              <a:round/>
              <a:headEnd/>
              <a:tailEnd/>
            </a:ln>
          </p:spPr>
          <p:txBody>
            <a:bodyPr/>
            <a:lstStyle/>
            <a:p>
              <a:pPr marL="342900" indent="-342900">
                <a:spcBef>
                  <a:spcPct val="20000"/>
                </a:spcBef>
              </a:pPr>
              <a:endParaRPr lang="en-US" sz="2800" b="1">
                <a:solidFill>
                  <a:srgbClr val="99CCFF"/>
                </a:solidFill>
                <a:cs typeface="Arial" charset="0"/>
              </a:endParaRPr>
            </a:p>
          </p:txBody>
        </p:sp>
        <p:sp>
          <p:nvSpPr>
            <p:cNvPr id="39" name="Title 1"/>
            <p:cNvSpPr txBox="1">
              <a:spLocks/>
            </p:cNvSpPr>
            <p:nvPr/>
          </p:nvSpPr>
          <p:spPr bwMode="auto">
            <a:xfrm>
              <a:off x="1979712" y="5661248"/>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2800" b="1" dirty="0">
                  <a:solidFill>
                    <a:srgbClr val="FFFFFF"/>
                  </a:solidFill>
                  <a:effectLst>
                    <a:glow rad="177800">
                      <a:srgbClr val="000000"/>
                    </a:glow>
                  </a:effectLst>
                  <a:latin typeface="Arial"/>
                  <a:cs typeface="Arial"/>
                </a:rPr>
                <a:t>Song…..Love in Marriage</a:t>
              </a:r>
            </a:p>
          </p:txBody>
        </p:sp>
        <p:sp>
          <p:nvSpPr>
            <p:cNvPr id="40" name="Title 1"/>
            <p:cNvSpPr txBox="1">
              <a:spLocks/>
            </p:cNvSpPr>
            <p:nvPr/>
          </p:nvSpPr>
          <p:spPr bwMode="auto">
            <a:xfrm>
              <a:off x="1979712" y="6165304"/>
              <a:ext cx="4464496" cy="6051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800" b="1" dirty="0">
                  <a:solidFill>
                    <a:srgbClr val="FFFFFF"/>
                  </a:solidFill>
                  <a:effectLst>
                    <a:glow rad="177800">
                      <a:srgbClr val="000000"/>
                    </a:glow>
                  </a:effectLst>
                  <a:latin typeface="Arial"/>
                  <a:cs typeface="Arial"/>
                </a:rPr>
                <a:t>“Wisdom can </a:t>
              </a:r>
              <a:br>
                <a:rPr lang="en-US" sz="1800" b="1" dirty="0">
                  <a:solidFill>
                    <a:srgbClr val="FFFFFF"/>
                  </a:solidFill>
                  <a:effectLst>
                    <a:glow rad="177800">
                      <a:srgbClr val="000000"/>
                    </a:glow>
                  </a:effectLst>
                  <a:latin typeface="Arial"/>
                  <a:cs typeface="Arial"/>
                </a:rPr>
              </a:br>
              <a:r>
                <a:rPr lang="en-US" sz="1800" b="1" dirty="0">
                  <a:solidFill>
                    <a:srgbClr val="FFFFFF"/>
                  </a:solidFill>
                  <a:effectLst>
                    <a:glow rad="177800">
                      <a:srgbClr val="000000"/>
                    </a:glow>
                  </a:effectLst>
                  <a:latin typeface="Arial"/>
                  <a:cs typeface="Arial"/>
                </a:rPr>
                <a:t>maintain a godly marriage”</a:t>
              </a:r>
            </a:p>
          </p:txBody>
        </p:sp>
        <p:sp>
          <p:nvSpPr>
            <p:cNvPr id="41" name="Title 1"/>
            <p:cNvSpPr txBox="1">
              <a:spLocks/>
            </p:cNvSpPr>
            <p:nvPr/>
          </p:nvSpPr>
          <p:spPr bwMode="auto">
            <a:xfrm>
              <a:off x="4427984" y="6899284"/>
              <a:ext cx="1872208" cy="1109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defRPr/>
              </a:pPr>
              <a:r>
                <a:rPr lang="en-US" sz="1200" b="1" dirty="0">
                  <a:solidFill>
                    <a:srgbClr val="FFFFFF"/>
                  </a:solidFill>
                  <a:effectLst>
                    <a:glow rad="177800">
                      <a:srgbClr val="000000"/>
                    </a:glow>
                  </a:effectLst>
                  <a:latin typeface="Arial"/>
                  <a:cs typeface="Arial"/>
                </a:rPr>
                <a:t>Proverbs 5:18 “Let your fountain be blessed, and rejoice in the wife of your youth.”</a:t>
              </a:r>
            </a:p>
          </p:txBody>
        </p:sp>
      </p:grpSp>
      <p:sp>
        <p:nvSpPr>
          <p:cNvPr id="42" name="Title 1"/>
          <p:cNvSpPr txBox="1">
            <a:spLocks/>
          </p:cNvSpPr>
          <p:nvPr/>
        </p:nvSpPr>
        <p:spPr bwMode="auto">
          <a:xfrm>
            <a:off x="7092280" y="5517232"/>
            <a:ext cx="1979712" cy="1340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Arial" charset="0"/>
                <a:cs typeface="Arial" charset="0"/>
              </a:defRPr>
            </a:lvl6pPr>
            <a:lvl7pPr marL="914400" algn="ctr" rtl="0" fontAlgn="base">
              <a:spcBef>
                <a:spcPct val="0"/>
              </a:spcBef>
              <a:spcAft>
                <a:spcPct val="0"/>
              </a:spcAft>
              <a:defRPr sz="4400">
                <a:solidFill>
                  <a:schemeClr val="tx2"/>
                </a:solidFill>
                <a:latin typeface="Arial" charset="0"/>
                <a:ea typeface="Arial" charset="0"/>
                <a:cs typeface="Arial" charset="0"/>
              </a:defRPr>
            </a:lvl7pPr>
            <a:lvl8pPr marL="1371600" algn="ctr" rtl="0" fontAlgn="base">
              <a:spcBef>
                <a:spcPct val="0"/>
              </a:spcBef>
              <a:spcAft>
                <a:spcPct val="0"/>
              </a:spcAft>
              <a:defRPr sz="4400">
                <a:solidFill>
                  <a:schemeClr val="tx2"/>
                </a:solidFill>
                <a:latin typeface="Arial" charset="0"/>
                <a:ea typeface="Arial" charset="0"/>
                <a:cs typeface="Arial" charset="0"/>
              </a:defRPr>
            </a:lvl8pPr>
            <a:lvl9pPr marL="1828800" algn="ctr" rtl="0" fontAlgn="base">
              <a:spcBef>
                <a:spcPct val="0"/>
              </a:spcBef>
              <a:spcAft>
                <a:spcPct val="0"/>
              </a:spcAft>
              <a:defRPr sz="4400">
                <a:solidFill>
                  <a:schemeClr val="tx2"/>
                </a:solidFill>
                <a:latin typeface="Arial" charset="0"/>
                <a:ea typeface="Arial" charset="0"/>
                <a:cs typeface="Arial" charset="0"/>
              </a:defRPr>
            </a:lvl9pPr>
          </a:lstStyle>
          <a:p>
            <a:pPr algn="l">
              <a:defRPr/>
            </a:pPr>
            <a:r>
              <a:rPr lang="en-US" sz="1600" b="1" dirty="0">
                <a:solidFill>
                  <a:srgbClr val="FFFFFF"/>
                </a:solidFill>
                <a:effectLst>
                  <a:glow rad="177800">
                    <a:srgbClr val="000000"/>
                  </a:glow>
                </a:effectLst>
                <a:latin typeface="Arial"/>
                <a:cs typeface="Arial"/>
              </a:rPr>
              <a:t>Source:</a:t>
            </a:r>
            <a:br>
              <a:rPr lang="en-US" sz="1600" b="1" dirty="0">
                <a:solidFill>
                  <a:srgbClr val="FFFFFF"/>
                </a:solidFill>
                <a:effectLst>
                  <a:glow rad="177800">
                    <a:srgbClr val="000000"/>
                  </a:glow>
                </a:effectLst>
                <a:latin typeface="Arial"/>
                <a:cs typeface="Arial"/>
              </a:rPr>
            </a:br>
            <a:r>
              <a:rPr lang="en-US" sz="1600" b="1" dirty="0">
                <a:solidFill>
                  <a:srgbClr val="FFFFFF"/>
                </a:solidFill>
                <a:effectLst>
                  <a:glow rad="177800">
                    <a:srgbClr val="000000"/>
                  </a:glow>
                </a:effectLst>
                <a:latin typeface="Arial"/>
                <a:cs typeface="Arial"/>
              </a:rPr>
              <a:t> Walk Thru the Bible Ministries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linds(horizontal)">
                                      <p:cBhvr>
                                        <p:cTn id="12" dur="500"/>
                                        <p:tgtEl>
                                          <p:spTgt spid="1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3" presetClass="entr" presetSubtype="1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linds(horizontal)">
                                      <p:cBhvr>
                                        <p:cTn id="17" dur="500"/>
                                        <p:tgtEl>
                                          <p:spTgt spid="2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3" presetClass="entr" presetSubtype="10" fill="hold" nodeType="clickEffect">
                                  <p:stCondLst>
                                    <p:cond delay="0"/>
                                  </p:stCondLst>
                                  <p:childTnLst>
                                    <p:set>
                                      <p:cBhvr>
                                        <p:cTn id="21" dur="1" fill="hold">
                                          <p:stCondLst>
                                            <p:cond delay="0"/>
                                          </p:stCondLst>
                                        </p:cTn>
                                        <p:tgtEl>
                                          <p:spTgt spid="30"/>
                                        </p:tgtEl>
                                        <p:attrNameLst>
                                          <p:attrName>style.visibility</p:attrName>
                                        </p:attrNameLst>
                                      </p:cBhvr>
                                      <p:to>
                                        <p:strVal val="visible"/>
                                      </p:to>
                                    </p:set>
                                    <p:animEffect transition="in" filter="blinds(horizontal)">
                                      <p:cBhvr>
                                        <p:cTn id="22" dur="500"/>
                                        <p:tgtEl>
                                          <p:spTgt spid="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nodeType="click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linds(horizont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3" name="Text Box 2"/>
          <p:cNvSpPr txBox="1">
            <a:spLocks noChangeArrowheads="1"/>
          </p:cNvSpPr>
          <p:nvPr/>
        </p:nvSpPr>
        <p:spPr bwMode="auto">
          <a:xfrm>
            <a:off x="8458200" y="38100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191A10"/>
                </a:solidFill>
                <a:cs typeface="Arial" charset="0"/>
              </a:rPr>
              <a:t>82</a:t>
            </a:r>
          </a:p>
        </p:txBody>
      </p:sp>
      <p:graphicFrame>
        <p:nvGraphicFramePr>
          <p:cNvPr id="55" name="Table 54"/>
          <p:cNvGraphicFramePr>
            <a:graphicFrameLocks noGrp="1"/>
          </p:cNvGraphicFramePr>
          <p:nvPr/>
        </p:nvGraphicFramePr>
        <p:xfrm>
          <a:off x="-71438" y="1123950"/>
          <a:ext cx="9251951" cy="5387976"/>
        </p:xfrm>
        <a:graphic>
          <a:graphicData uri="http://schemas.openxmlformats.org/drawingml/2006/table">
            <a:tbl>
              <a:tblPr firstRow="1" bandRow="1"/>
              <a:tblGrid>
                <a:gridCol w="1916847">
                  <a:extLst>
                    <a:ext uri="{9D8B030D-6E8A-4147-A177-3AD203B41FA5}">
                      <a16:colId xmlns:a16="http://schemas.microsoft.com/office/drawing/2014/main" val="20000"/>
                    </a:ext>
                  </a:extLst>
                </a:gridCol>
                <a:gridCol w="2285471">
                  <a:extLst>
                    <a:ext uri="{9D8B030D-6E8A-4147-A177-3AD203B41FA5}">
                      <a16:colId xmlns:a16="http://schemas.microsoft.com/office/drawing/2014/main" val="20001"/>
                    </a:ext>
                  </a:extLst>
                </a:gridCol>
                <a:gridCol w="2506645">
                  <a:extLst>
                    <a:ext uri="{9D8B030D-6E8A-4147-A177-3AD203B41FA5}">
                      <a16:colId xmlns:a16="http://schemas.microsoft.com/office/drawing/2014/main" val="20002"/>
                    </a:ext>
                  </a:extLst>
                </a:gridCol>
                <a:gridCol w="2542988">
                  <a:extLst>
                    <a:ext uri="{9D8B030D-6E8A-4147-A177-3AD203B41FA5}">
                      <a16:colId xmlns:a16="http://schemas.microsoft.com/office/drawing/2014/main" val="20003"/>
                    </a:ext>
                  </a:extLst>
                </a:gridCol>
              </a:tblGrid>
              <a:tr h="64662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latin typeface="Arial" charset="0"/>
                          <a:ea typeface="ＭＳ Ｐゴシック" charset="0"/>
                          <a:cs typeface="Arial" charset="0"/>
                        </a:rPr>
                        <a:t>Deity Who Models Suffering As Servant</a:t>
                      </a:r>
                      <a:endParaRPr kumimoji="0" lang="en-US" sz="2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6567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Service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Suffering</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1"/>
                  </a:ext>
                </a:extLst>
              </a:tr>
              <a:tr h="86718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800" b="1" dirty="0">
                          <a:solidFill>
                            <a:srgbClr val="FFFFFF"/>
                          </a:solidFill>
                          <a:effectLst>
                            <a:outerShdw blurRad="38100" dist="38100" dir="2700000" algn="tl">
                              <a:srgbClr val="000000">
                                <a:alpha val="43137"/>
                              </a:srgbClr>
                            </a:outerShdw>
                          </a:effectLst>
                          <a:latin typeface="Arial" charset="0"/>
                          <a:ea typeface="Arial" charset="0"/>
                          <a:cs typeface="Arial" charset="0"/>
                        </a:rPr>
                        <a:t>Sayings and Signs</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hMerge="1">
                  <a:txBody>
                    <a:bodyPr/>
                    <a:lstStyle/>
                    <a:p>
                      <a:endParaRPr lang="en-US"/>
                    </a:p>
                  </a:txBody>
                  <a:tcPr/>
                </a:tc>
                <a:extLst>
                  <a:ext uri="{0D108BD9-81ED-4DB2-BD59-A6C34878D82A}">
                    <a16:rowId xmlns:a16="http://schemas.microsoft.com/office/drawing/2014/main" val="10002"/>
                  </a:ext>
                </a:extLst>
              </a:tr>
              <a:tr h="1005187">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Galilee &amp; </a:t>
                      </a:r>
                      <a:r>
                        <a:rPr kumimoji="1" lang="en-US" sz="2800" b="1" i="0" u="none" strike="noStrike" cap="none" normalizeH="0" baseline="0" dirty="0" err="1">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Perea</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Judea &amp; Jerusalem</a:t>
                      </a:r>
                      <a:endPar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3"/>
                  </a:ext>
                </a:extLst>
              </a:tr>
              <a:tr h="143275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Coming</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Ministry Opposition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Self-</a:t>
                      </a:r>
                      <a:b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Sacrifice</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Resurrection</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4"/>
                  </a:ext>
                </a:extLst>
              </a:tr>
              <a:tr h="57054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1:1-13</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1:14–10:52</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11–15</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rgbClr val="FFFFFF"/>
                          </a:solidFill>
                          <a:effectLst>
                            <a:outerShdw blurRad="38100" dist="38100" dir="2700000" algn="tl">
                              <a:srgbClr val="000000">
                                <a:alpha val="43137"/>
                              </a:srgbClr>
                            </a:outerShdw>
                          </a:effectLst>
                          <a:latin typeface="Arial" charset="0"/>
                          <a:ea typeface="ＭＳ Ｐゴシック" charset="0"/>
                          <a:cs typeface="Arial" charset="0"/>
                        </a:rPr>
                        <a:t>16</a:t>
                      </a:r>
                    </a:p>
                  </a:txBody>
                  <a:tcPr marL="91434" marR="91434" marT="45724" marB="4572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extLst>
                  <a:ext uri="{0D108BD9-81ED-4DB2-BD59-A6C34878D82A}">
                    <a16:rowId xmlns:a16="http://schemas.microsoft.com/office/drawing/2014/main" val="10005"/>
                  </a:ext>
                </a:extLst>
              </a:tr>
            </a:tbl>
          </a:graphicData>
        </a:graphic>
      </p:graphicFrame>
      <p:sp>
        <p:nvSpPr>
          <p:cNvPr id="93234" name="Text Box 50"/>
          <p:cNvSpPr txBox="1">
            <a:spLocks noChangeArrowheads="1"/>
          </p:cNvSpPr>
          <p:nvPr/>
        </p:nvSpPr>
        <p:spPr bwMode="auto">
          <a:xfrm>
            <a:off x="114300" y="2446338"/>
            <a:ext cx="8305800" cy="26543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800" b="1" u="sng">
                <a:solidFill>
                  <a:srgbClr val="000000"/>
                </a:solidFill>
                <a:cs typeface="Times New Roman" charset="0"/>
              </a:rPr>
              <a:t>Key Verse</a:t>
            </a:r>
            <a:r>
              <a:rPr lang="en-US" sz="2800" b="1">
                <a:solidFill>
                  <a:srgbClr val="000000"/>
                </a:solidFill>
                <a:cs typeface="Times New Roman" charset="0"/>
              </a:rPr>
              <a:t> </a:t>
            </a:r>
          </a:p>
          <a:p>
            <a:pPr algn="ctr" eaLnBrk="1" hangingPunct="1"/>
            <a:r>
              <a:rPr lang="ja-JP" altLang="en-US" sz="2800" b="1">
                <a:solidFill>
                  <a:srgbClr val="000000"/>
                </a:solidFill>
                <a:cs typeface="Times New Roman" charset="0"/>
              </a:rPr>
              <a:t>“</a:t>
            </a:r>
            <a:r>
              <a:rPr lang="en-US" altLang="ja-JP" sz="2800" b="1">
                <a:solidFill>
                  <a:srgbClr val="000000"/>
                </a:solidFill>
                <a:cs typeface="Arial" charset="0"/>
              </a:rPr>
              <a:t>For even the Son of Man </a:t>
            </a:r>
          </a:p>
          <a:p>
            <a:pPr algn="ctr" eaLnBrk="1" hangingPunct="1"/>
            <a:r>
              <a:rPr lang="en-US" sz="2800" b="1">
                <a:solidFill>
                  <a:srgbClr val="000000"/>
                </a:solidFill>
                <a:cs typeface="Arial" charset="0"/>
              </a:rPr>
              <a:t>did not come to be served, </a:t>
            </a:r>
          </a:p>
          <a:p>
            <a:pPr algn="ctr" eaLnBrk="1" hangingPunct="1"/>
            <a:r>
              <a:rPr lang="en-US" sz="2800" b="1">
                <a:solidFill>
                  <a:srgbClr val="000000"/>
                </a:solidFill>
                <a:cs typeface="Arial" charset="0"/>
              </a:rPr>
              <a:t>but to serve, and to give his life</a:t>
            </a:r>
          </a:p>
          <a:p>
            <a:pPr algn="ctr" eaLnBrk="1" hangingPunct="1"/>
            <a:r>
              <a:rPr lang="en-US" sz="2800" b="1">
                <a:solidFill>
                  <a:srgbClr val="000000"/>
                </a:solidFill>
                <a:cs typeface="Arial" charset="0"/>
              </a:rPr>
              <a:t>as a ransom for many</a:t>
            </a:r>
            <a:r>
              <a:rPr lang="ja-JP" altLang="en-US" sz="2800" b="1">
                <a:solidFill>
                  <a:srgbClr val="000000"/>
                </a:solidFill>
                <a:cs typeface="Times New Roman" charset="0"/>
              </a:rPr>
              <a:t>”</a:t>
            </a:r>
            <a:r>
              <a:rPr lang="en-US" altLang="ja-JP" sz="2800" b="1">
                <a:solidFill>
                  <a:srgbClr val="000000"/>
                </a:solidFill>
                <a:cs typeface="Arial" charset="0"/>
              </a:rPr>
              <a:t> </a:t>
            </a:r>
          </a:p>
          <a:p>
            <a:pPr algn="ctr" eaLnBrk="1" hangingPunct="1"/>
            <a:r>
              <a:rPr lang="en-US" sz="2800" b="1">
                <a:solidFill>
                  <a:srgbClr val="000000"/>
                </a:solidFill>
                <a:cs typeface="Arial" charset="0"/>
              </a:rPr>
              <a:t>(Mark 10:45).</a:t>
            </a:r>
            <a:endParaRPr lang="en-US" sz="2800">
              <a:solidFill>
                <a:srgbClr val="000000"/>
              </a:solidFill>
              <a:cs typeface="Arial" charset="0"/>
            </a:endParaRPr>
          </a:p>
        </p:txBody>
      </p:sp>
      <p:sp>
        <p:nvSpPr>
          <p:cNvPr id="93235" name="Text Box 51"/>
          <p:cNvSpPr txBox="1">
            <a:spLocks noChangeArrowheads="1"/>
          </p:cNvSpPr>
          <p:nvPr/>
        </p:nvSpPr>
        <p:spPr bwMode="auto">
          <a:xfrm>
            <a:off x="2628900" y="3741738"/>
            <a:ext cx="1123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cs typeface="Arial" charset="0"/>
              </a:rPr>
              <a:t>serve</a:t>
            </a:r>
          </a:p>
        </p:txBody>
      </p:sp>
      <p:sp>
        <p:nvSpPr>
          <p:cNvPr id="93236" name="Text Box 52"/>
          <p:cNvSpPr txBox="1">
            <a:spLocks noChangeArrowheads="1"/>
          </p:cNvSpPr>
          <p:nvPr/>
        </p:nvSpPr>
        <p:spPr bwMode="auto">
          <a:xfrm>
            <a:off x="4908550" y="3741738"/>
            <a:ext cx="213995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800" b="1">
                <a:solidFill>
                  <a:srgbClr val="FF0000"/>
                </a:solidFill>
                <a:cs typeface="Arial" charset="0"/>
              </a:rPr>
              <a:t>give his life</a:t>
            </a:r>
          </a:p>
        </p:txBody>
      </p:sp>
      <p:sp>
        <p:nvSpPr>
          <p:cNvPr id="93237" name="AutoShape 53"/>
          <p:cNvSpPr>
            <a:spLocks noChangeArrowheads="1"/>
          </p:cNvSpPr>
          <p:nvPr/>
        </p:nvSpPr>
        <p:spPr bwMode="auto">
          <a:xfrm rot="-1709114">
            <a:off x="2171700" y="2217738"/>
            <a:ext cx="762000" cy="1600200"/>
          </a:xfrm>
          <a:prstGeom prst="upArrow">
            <a:avLst>
              <a:gd name="adj1" fmla="val 50000"/>
              <a:gd name="adj2" fmla="val 52500"/>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anchor="ctr"/>
          <a:lstStyle/>
          <a:p>
            <a:pPr algn="ctr"/>
            <a:endParaRPr lang="en-US">
              <a:solidFill>
                <a:srgbClr val="FF0000"/>
              </a:solidFill>
              <a:cs typeface="Arial" charset="0"/>
            </a:endParaRPr>
          </a:p>
        </p:txBody>
      </p:sp>
      <p:sp>
        <p:nvSpPr>
          <p:cNvPr id="93238" name="AutoShape 54"/>
          <p:cNvSpPr>
            <a:spLocks noChangeArrowheads="1"/>
          </p:cNvSpPr>
          <p:nvPr/>
        </p:nvSpPr>
        <p:spPr bwMode="auto">
          <a:xfrm rot="1709114" flipH="1">
            <a:off x="5676900" y="2217738"/>
            <a:ext cx="762000" cy="1600200"/>
          </a:xfrm>
          <a:prstGeom prst="upArrow">
            <a:avLst>
              <a:gd name="adj1" fmla="val 50000"/>
              <a:gd name="adj2" fmla="val 52500"/>
            </a:avLst>
          </a:prstGeom>
          <a:noFill/>
          <a:ln w="381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vert="eaVert" wrap="none" anchor="ctr"/>
          <a:lstStyle/>
          <a:p>
            <a:pPr algn="ctr"/>
            <a:endParaRPr lang="en-US">
              <a:solidFill>
                <a:srgbClr val="FF0000"/>
              </a:solidFill>
              <a:cs typeface="Arial" charset="0"/>
            </a:endParaRPr>
          </a:p>
        </p:txBody>
      </p:sp>
      <p:sp>
        <p:nvSpPr>
          <p:cNvPr id="914467" name="Title 1"/>
          <p:cNvSpPr>
            <a:spLocks noGrp="1"/>
          </p:cNvSpPr>
          <p:nvPr>
            <p:ph type="title" idx="4294967295"/>
          </p:nvPr>
        </p:nvSpPr>
        <p:spPr>
          <a:xfrm>
            <a:off x="611188" y="404813"/>
            <a:ext cx="7772400" cy="658812"/>
          </a:xfrm>
        </p:spPr>
        <p:txBody>
          <a:bodyPr/>
          <a:lstStyle/>
          <a:p>
            <a:r>
              <a:rPr lang="en-US">
                <a:latin typeface="Arial" charset="0"/>
                <a:ea typeface="ＭＳ Ｐゴシック" charset="0"/>
                <a:cs typeface="ＭＳ Ｐゴシック" charset="0"/>
              </a:rPr>
              <a:t>Mark Book Chart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3234">
                                            <p:bg/>
                                          </p:spTgt>
                                        </p:tgtEl>
                                        <p:attrNameLst>
                                          <p:attrName>style.visibility</p:attrName>
                                        </p:attrNameLst>
                                      </p:cBhvr>
                                      <p:to>
                                        <p:strVal val="visible"/>
                                      </p:to>
                                    </p:set>
                                    <p:anim calcmode="lin" valueType="num">
                                      <p:cBhvr additive="base">
                                        <p:cTn id="7" dur="500" fill="hold"/>
                                        <p:tgtEl>
                                          <p:spTgt spid="93234">
                                            <p:bg/>
                                          </p:spTgt>
                                        </p:tgtEl>
                                        <p:attrNameLst>
                                          <p:attrName>ppt_x</p:attrName>
                                        </p:attrNameLst>
                                      </p:cBhvr>
                                      <p:tavLst>
                                        <p:tav tm="0">
                                          <p:val>
                                            <p:strVal val="#ppt_x"/>
                                          </p:val>
                                        </p:tav>
                                        <p:tav tm="100000">
                                          <p:val>
                                            <p:strVal val="#ppt_x"/>
                                          </p:val>
                                        </p:tav>
                                      </p:tavLst>
                                    </p:anim>
                                    <p:anim calcmode="lin" valueType="num">
                                      <p:cBhvr additive="base">
                                        <p:cTn id="8" dur="500" fill="hold"/>
                                        <p:tgtEl>
                                          <p:spTgt spid="93234">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3234">
                                            <p:txEl>
                                              <p:pRg st="0" end="0"/>
                                            </p:txEl>
                                          </p:spTgt>
                                        </p:tgtEl>
                                        <p:attrNameLst>
                                          <p:attrName>style.visibility</p:attrName>
                                        </p:attrNameLst>
                                      </p:cBhvr>
                                      <p:to>
                                        <p:strVal val="visible"/>
                                      </p:to>
                                    </p:set>
                                    <p:anim calcmode="lin" valueType="num">
                                      <p:cBhvr additive="base">
                                        <p:cTn id="11" dur="500" fill="hold"/>
                                        <p:tgtEl>
                                          <p:spTgt spid="9323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323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3234">
                                            <p:txEl>
                                              <p:pRg st="1" end="1"/>
                                            </p:txEl>
                                          </p:spTgt>
                                        </p:tgtEl>
                                        <p:attrNameLst>
                                          <p:attrName>style.visibility</p:attrName>
                                        </p:attrNameLst>
                                      </p:cBhvr>
                                      <p:to>
                                        <p:strVal val="visible"/>
                                      </p:to>
                                    </p:set>
                                    <p:anim calcmode="lin" valueType="num">
                                      <p:cBhvr additive="base">
                                        <p:cTn id="15" dur="500" fill="hold"/>
                                        <p:tgtEl>
                                          <p:spTgt spid="93234">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3234">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3234">
                                            <p:txEl>
                                              <p:pRg st="2" end="2"/>
                                            </p:txEl>
                                          </p:spTgt>
                                        </p:tgtEl>
                                        <p:attrNameLst>
                                          <p:attrName>style.visibility</p:attrName>
                                        </p:attrNameLst>
                                      </p:cBhvr>
                                      <p:to>
                                        <p:strVal val="visible"/>
                                      </p:to>
                                    </p:set>
                                    <p:anim calcmode="lin" valueType="num">
                                      <p:cBhvr additive="base">
                                        <p:cTn id="19" dur="500" fill="hold"/>
                                        <p:tgtEl>
                                          <p:spTgt spid="9323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3234">
                                            <p:txEl>
                                              <p:pRg st="2" end="2"/>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93234">
                                            <p:txEl>
                                              <p:pRg st="3" end="3"/>
                                            </p:txEl>
                                          </p:spTgt>
                                        </p:tgtEl>
                                        <p:attrNameLst>
                                          <p:attrName>style.visibility</p:attrName>
                                        </p:attrNameLst>
                                      </p:cBhvr>
                                      <p:to>
                                        <p:strVal val="visible"/>
                                      </p:to>
                                    </p:set>
                                    <p:anim calcmode="lin" valueType="num">
                                      <p:cBhvr additive="base">
                                        <p:cTn id="23" dur="500" fill="hold"/>
                                        <p:tgtEl>
                                          <p:spTgt spid="93234">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93234">
                                            <p:txEl>
                                              <p:pRg st="3" end="3"/>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93234">
                                            <p:txEl>
                                              <p:pRg st="4" end="4"/>
                                            </p:txEl>
                                          </p:spTgt>
                                        </p:tgtEl>
                                        <p:attrNameLst>
                                          <p:attrName>style.visibility</p:attrName>
                                        </p:attrNameLst>
                                      </p:cBhvr>
                                      <p:to>
                                        <p:strVal val="visible"/>
                                      </p:to>
                                    </p:set>
                                    <p:anim calcmode="lin" valueType="num">
                                      <p:cBhvr additive="base">
                                        <p:cTn id="27" dur="500" fill="hold"/>
                                        <p:tgtEl>
                                          <p:spTgt spid="93234">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93234">
                                            <p:txEl>
                                              <p:pRg st="4" end="4"/>
                                            </p:txEl>
                                          </p:spTgt>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93234">
                                            <p:txEl>
                                              <p:pRg st="5" end="5"/>
                                            </p:txEl>
                                          </p:spTgt>
                                        </p:tgtEl>
                                        <p:attrNameLst>
                                          <p:attrName>style.visibility</p:attrName>
                                        </p:attrNameLst>
                                      </p:cBhvr>
                                      <p:to>
                                        <p:strVal val="visible"/>
                                      </p:to>
                                    </p:set>
                                    <p:anim calcmode="lin" valueType="num">
                                      <p:cBhvr additive="base">
                                        <p:cTn id="31" dur="500" fill="hold"/>
                                        <p:tgtEl>
                                          <p:spTgt spid="93234">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93234">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93235"/>
                                        </p:tgtEl>
                                        <p:attrNameLst>
                                          <p:attrName>style.visibility</p:attrName>
                                        </p:attrNameLst>
                                      </p:cBhvr>
                                      <p:to>
                                        <p:strVal val="visible"/>
                                      </p:to>
                                    </p:set>
                                    <p:animEffect transition="in" filter="dissolve">
                                      <p:cBhvr>
                                        <p:cTn id="37" dur="500"/>
                                        <p:tgtEl>
                                          <p:spTgt spid="93235"/>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93236"/>
                                        </p:tgtEl>
                                        <p:attrNameLst>
                                          <p:attrName>style.visibility</p:attrName>
                                        </p:attrNameLst>
                                      </p:cBhvr>
                                      <p:to>
                                        <p:strVal val="visible"/>
                                      </p:to>
                                    </p:set>
                                    <p:animEffect transition="in" filter="dissolve">
                                      <p:cBhvr>
                                        <p:cTn id="42" dur="500"/>
                                        <p:tgtEl>
                                          <p:spTgt spid="93236"/>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93237"/>
                                        </p:tgtEl>
                                        <p:attrNameLst>
                                          <p:attrName>style.visibility</p:attrName>
                                        </p:attrNameLst>
                                      </p:cBhvr>
                                      <p:to>
                                        <p:strVal val="visible"/>
                                      </p:to>
                                    </p:set>
                                    <p:animEffect transition="in" filter="wipe(down)">
                                      <p:cBhvr>
                                        <p:cTn id="47" dur="500"/>
                                        <p:tgtEl>
                                          <p:spTgt spid="93237"/>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93238"/>
                                        </p:tgtEl>
                                        <p:attrNameLst>
                                          <p:attrName>style.visibility</p:attrName>
                                        </p:attrNameLst>
                                      </p:cBhvr>
                                      <p:to>
                                        <p:strVal val="visible"/>
                                      </p:to>
                                    </p:set>
                                    <p:animEffect transition="in" filter="wipe(down)">
                                      <p:cBhvr>
                                        <p:cTn id="52" dur="500"/>
                                        <p:tgtEl>
                                          <p:spTgt spid="932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234" grpId="0" build="allAtOnce" animBg="1" autoUpdateAnimBg="0"/>
      <p:bldP spid="93235" grpId="0"/>
      <p:bldP spid="93236" grpId="0"/>
      <p:bldP spid="93237" grpId="0" animBg="1"/>
      <p:bldP spid="9323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2771800" y="46365"/>
            <a:ext cx="3240360" cy="646331"/>
          </a:xfrm>
          <a:prstGeom prst="rect">
            <a:avLst/>
          </a:prstGeom>
          <a:no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3600" b="1" dirty="0">
                <a:solidFill>
                  <a:srgbClr val="FFFFFF"/>
                </a:solidFill>
                <a:cs typeface="Arial" charset="0"/>
              </a:rPr>
              <a:t>JUDE </a:t>
            </a:r>
            <a:endParaRPr lang="en-US" sz="3600" b="1" dirty="0">
              <a:solidFill>
                <a:srgbClr val="FFFFFF"/>
              </a:solidFill>
              <a:cs typeface="Arial"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3575487031"/>
              </p:ext>
            </p:extLst>
          </p:nvPr>
        </p:nvGraphicFramePr>
        <p:xfrm>
          <a:off x="1" y="696912"/>
          <a:ext cx="9144001" cy="6161088"/>
        </p:xfrm>
        <a:graphic>
          <a:graphicData uri="http://schemas.openxmlformats.org/drawingml/2006/table">
            <a:tbl>
              <a:tblPr>
                <a:effectLst/>
              </a:tblPr>
              <a:tblGrid>
                <a:gridCol w="755575">
                  <a:extLst>
                    <a:ext uri="{9D8B030D-6E8A-4147-A177-3AD203B41FA5}">
                      <a16:colId xmlns:a16="http://schemas.microsoft.com/office/drawing/2014/main" val="20000"/>
                    </a:ext>
                  </a:extLst>
                </a:gridCol>
                <a:gridCol w="576064">
                  <a:extLst>
                    <a:ext uri="{9D8B030D-6E8A-4147-A177-3AD203B41FA5}">
                      <a16:colId xmlns:a16="http://schemas.microsoft.com/office/drawing/2014/main" val="1451028584"/>
                    </a:ext>
                  </a:extLst>
                </a:gridCol>
                <a:gridCol w="792088">
                  <a:extLst>
                    <a:ext uri="{9D8B030D-6E8A-4147-A177-3AD203B41FA5}">
                      <a16:colId xmlns:a16="http://schemas.microsoft.com/office/drawing/2014/main" val="20002"/>
                    </a:ext>
                  </a:extLst>
                </a:gridCol>
                <a:gridCol w="936104">
                  <a:extLst>
                    <a:ext uri="{9D8B030D-6E8A-4147-A177-3AD203B41FA5}">
                      <a16:colId xmlns:a16="http://schemas.microsoft.com/office/drawing/2014/main" val="20003"/>
                    </a:ext>
                  </a:extLst>
                </a:gridCol>
                <a:gridCol w="792088">
                  <a:extLst>
                    <a:ext uri="{9D8B030D-6E8A-4147-A177-3AD203B41FA5}">
                      <a16:colId xmlns:a16="http://schemas.microsoft.com/office/drawing/2014/main" val="20004"/>
                    </a:ext>
                  </a:extLst>
                </a:gridCol>
                <a:gridCol w="936104">
                  <a:extLst>
                    <a:ext uri="{9D8B030D-6E8A-4147-A177-3AD203B41FA5}">
                      <a16:colId xmlns:a16="http://schemas.microsoft.com/office/drawing/2014/main" val="3095776360"/>
                    </a:ext>
                  </a:extLst>
                </a:gridCol>
                <a:gridCol w="1008112">
                  <a:extLst>
                    <a:ext uri="{9D8B030D-6E8A-4147-A177-3AD203B41FA5}">
                      <a16:colId xmlns:a16="http://schemas.microsoft.com/office/drawing/2014/main" val="20007"/>
                    </a:ext>
                  </a:extLst>
                </a:gridCol>
                <a:gridCol w="792088">
                  <a:extLst>
                    <a:ext uri="{9D8B030D-6E8A-4147-A177-3AD203B41FA5}">
                      <a16:colId xmlns:a16="http://schemas.microsoft.com/office/drawing/2014/main" val="20008"/>
                    </a:ext>
                  </a:extLst>
                </a:gridCol>
                <a:gridCol w="1008112">
                  <a:extLst>
                    <a:ext uri="{9D8B030D-6E8A-4147-A177-3AD203B41FA5}">
                      <a16:colId xmlns:a16="http://schemas.microsoft.com/office/drawing/2014/main" val="2424562698"/>
                    </a:ext>
                  </a:extLst>
                </a:gridCol>
                <a:gridCol w="792088">
                  <a:extLst>
                    <a:ext uri="{9D8B030D-6E8A-4147-A177-3AD203B41FA5}">
                      <a16:colId xmlns:a16="http://schemas.microsoft.com/office/drawing/2014/main" val="3662461239"/>
                    </a:ext>
                  </a:extLst>
                </a:gridCol>
                <a:gridCol w="755578">
                  <a:extLst>
                    <a:ext uri="{9D8B030D-6E8A-4147-A177-3AD203B41FA5}">
                      <a16:colId xmlns:a16="http://schemas.microsoft.com/office/drawing/2014/main" val="697093574"/>
                    </a:ext>
                  </a:extLst>
                </a:gridCol>
              </a:tblGrid>
              <a:tr h="855956">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Contend Against Pretenders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chemeClr val="tx1">
                            <a:lumMod val="65000"/>
                            <a:lumOff val="35000"/>
                            <a:shade val="30000"/>
                            <a:satMod val="115000"/>
                          </a:schemeClr>
                        </a:gs>
                        <a:gs pos="100000">
                          <a:schemeClr val="tx1">
                            <a:lumMod val="65000"/>
                            <a:lumOff val="35000"/>
                            <a:shade val="100000"/>
                            <a:satMod val="115000"/>
                          </a:schemeClr>
                        </a:gs>
                      </a:gsLst>
                      <a:path path="circle">
                        <a:fillToRect l="50000" t="50000" r="50000" b="50000"/>
                      </a:path>
                      <a:tileRect/>
                    </a:gra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TlToBr>
                      <a:noFill/>
                    </a:lnTlToBr>
                    <a:lnBlToTr>
                      <a:noFill/>
                    </a:lnBlToTr>
                    <a:solidFill>
                      <a:srgbClr val="000000"/>
                    </a:solidFill>
                  </a:tcPr>
                </a:tc>
                <a:extLst>
                  <a:ext uri="{0D108BD9-81ED-4DB2-BD59-A6C34878D82A}">
                    <a16:rowId xmlns:a16="http://schemas.microsoft.com/office/drawing/2014/main" val="10000"/>
                  </a:ext>
                </a:extLst>
              </a:tr>
              <a:tr h="632046">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Why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Contend</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chemeClr val="accent5">
                        <a:lumMod val="25000"/>
                      </a:schemeClr>
                    </a:solidFill>
                  </a:tcPr>
                </a:tc>
                <a:extLst>
                  <a:ext uri="{0D108BD9-81ED-4DB2-BD59-A6C34878D82A}">
                    <a16:rowId xmlns:a16="http://schemas.microsoft.com/office/drawing/2014/main" val="201724748"/>
                  </a:ext>
                </a:extLst>
              </a:tr>
              <a:tr h="72233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Intro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Practices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How to Avoid </a:t>
                      </a:r>
                      <a:b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Pretenders' Snares</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Praise for Preservation</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7800">
                            <a:shade val="30000"/>
                            <a:satMod val="115000"/>
                          </a:srgbClr>
                        </a:gs>
                        <a:gs pos="50000">
                          <a:srgbClr val="007800">
                            <a:shade val="67500"/>
                            <a:satMod val="115000"/>
                          </a:srgbClr>
                        </a:gs>
                        <a:gs pos="100000">
                          <a:srgbClr val="007800">
                            <a:shade val="100000"/>
                            <a:satMod val="115000"/>
                          </a:srgbClr>
                        </a:gs>
                      </a:gsLst>
                      <a:path path="circle">
                        <a:fillToRect l="50000" t="50000" r="50000" b="50000"/>
                      </a:path>
                      <a:tileRect/>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1"/>
                  </a:ext>
                </a:extLst>
              </a:tr>
              <a:tr h="8790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1-2</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3-16</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17-23</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dirty="0"/>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Verses 24-25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2"/>
                  </a:ext>
                </a:extLst>
              </a:tr>
              <a:tr h="155884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Greet-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Bless-</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ing</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Purpose: Defend the Faith</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3-4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OT Pretenders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5-7</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(Past)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err="1">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Charac-teristics</a:t>
                      </a:r>
                      <a:endPar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8-13</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(Present)</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Judgment</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 Them</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14-16</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(Future)</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Remember Apostles' Predictions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17-19</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Nurture Self in God's Love</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20-21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Show Mercy to Pretenders' Followers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22-23</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 Source of </a:t>
                      </a:r>
                      <a:b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b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Victory</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24</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Only Savior</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2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25</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8F00"/>
                    </a:solidFill>
                  </a:tcPr>
                </a:tc>
                <a:extLst>
                  <a:ext uri="{0D108BD9-81ED-4DB2-BD59-A6C34878D82A}">
                    <a16:rowId xmlns:a16="http://schemas.microsoft.com/office/drawing/2014/main" val="10003"/>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Unknown Origin to Probably Israel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5">
                        <a:lumMod val="25000"/>
                      </a:schemeClr>
                    </a:solidFill>
                  </a:tcPr>
                </a:tc>
                <a:extLst>
                  <a:ext uri="{0D108BD9-81ED-4DB2-BD59-A6C34878D82A}">
                    <a16:rowId xmlns:a16="http://schemas.microsoft.com/office/drawing/2014/main" val="10006"/>
                  </a:ext>
                </a:extLst>
              </a:tr>
              <a:tr h="756428">
                <a:tc gridSpan="1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kern="1200"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ca.  AD 75</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377944681"/>
                  </a:ext>
                </a:extLst>
              </a:tr>
            </a:tbl>
          </a:graphicData>
        </a:graphic>
      </p:graphicFrame>
      <p:sp>
        <p:nvSpPr>
          <p:cNvPr id="916528" name="Text Box 2"/>
          <p:cNvSpPr txBox="1">
            <a:spLocks noChangeArrowheads="1"/>
          </p:cNvSpPr>
          <p:nvPr/>
        </p:nvSpPr>
        <p:spPr bwMode="auto">
          <a:xfrm>
            <a:off x="8244408" y="44624"/>
            <a:ext cx="814884"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dirty="0">
                <a:solidFill>
                  <a:srgbClr val="FFFFFF"/>
                </a:solidFill>
                <a:cs typeface="Arial" charset="0"/>
              </a:rPr>
              <a:t>310</a:t>
            </a:r>
          </a:p>
        </p:txBody>
      </p:sp>
      <p:pic>
        <p:nvPicPr>
          <p:cNvPr id="1162244" name="Picture 4" descr="Boxing Glove Animation Humour, PNG, 1000x1000px, Boxing Glove, Adidas,  Animation, Arm, Boxing Download Free">
            <a:extLst>
              <a:ext uri="{FF2B5EF4-FFF2-40B4-BE49-F238E27FC236}">
                <a16:creationId xmlns:a16="http://schemas.microsoft.com/office/drawing/2014/main" id="{499B139E-0906-6343-9C77-1C81482C98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547664" cy="1547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67524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16481"/>
                                        </p:tgtEl>
                                        <p:attrNameLst>
                                          <p:attrName>style.visibility</p:attrName>
                                        </p:attrNameLst>
                                      </p:cBhvr>
                                      <p:to>
                                        <p:strVal val="visible"/>
                                      </p:to>
                                    </p:set>
                                    <p:animEffect transition="in" filter="checkerboard(across)">
                                      <p:cBhvr>
                                        <p:cTn id="7" dur="500"/>
                                        <p:tgtEl>
                                          <p:spTgt spid="9164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648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3707904" y="199581"/>
            <a:ext cx="12795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dirty="0">
                <a:solidFill>
                  <a:srgbClr val="FFFFFF"/>
                </a:solidFill>
                <a:cs typeface="Arial" charset="0"/>
              </a:rPr>
              <a:t>Job </a:t>
            </a:r>
            <a:endParaRPr lang="en-US" sz="2800" b="1" dirty="0">
              <a:solidFill>
                <a:srgbClr val="FFFFFF"/>
              </a:solidFill>
              <a:cs typeface="Arial" charset="0"/>
            </a:endParaRPr>
          </a:p>
        </p:txBody>
      </p:sp>
      <p:graphicFrame>
        <p:nvGraphicFramePr>
          <p:cNvPr id="55" name="Table 54"/>
          <p:cNvGraphicFramePr>
            <a:graphicFrameLocks noGrp="1"/>
          </p:cNvGraphicFramePr>
          <p:nvPr>
            <p:extLst>
              <p:ext uri="{D42A27DB-BD31-4B8C-83A1-F6EECF244321}">
                <p14:modId xmlns:p14="http://schemas.microsoft.com/office/powerpoint/2010/main" val="1977291031"/>
              </p:ext>
            </p:extLst>
          </p:nvPr>
        </p:nvGraphicFramePr>
        <p:xfrm>
          <a:off x="0" y="81883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rgbClr val="007800"/>
                    </a:soli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A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A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rgbClr val="000AFF"/>
                    </a:soli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rgbClr val="007800"/>
                    </a:soli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A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A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solidFill>
                      <a:srgbClr val="000AFF"/>
                    </a:soli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916528" name="Text Box 2"/>
          <p:cNvSpPr txBox="1">
            <a:spLocks noChangeArrowheads="1"/>
          </p:cNvSpPr>
          <p:nvPr/>
        </p:nvSpPr>
        <p:spPr bwMode="auto">
          <a:xfrm>
            <a:off x="8604250" y="-26988"/>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82</a:t>
            </a:r>
          </a:p>
        </p:txBody>
      </p:sp>
    </p:spTree>
    <p:extLst>
      <p:ext uri="{BB962C8B-B14F-4D97-AF65-F5344CB8AC3E}">
        <p14:creationId xmlns:p14="http://schemas.microsoft.com/office/powerpoint/2010/main" val="18225361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BE5CCE92-0F76-0342-B896-297DAA3B3673}"/>
              </a:ext>
            </a:extLst>
          </p:cNvPr>
          <p:cNvGraphicFramePr>
            <a:graphicFrameLocks noGrp="1"/>
          </p:cNvGraphicFramePr>
          <p:nvPr/>
        </p:nvGraphicFramePr>
        <p:xfrm>
          <a:off x="0" y="888282"/>
          <a:ext cx="9131299" cy="5949722"/>
        </p:xfrm>
        <a:graphic>
          <a:graphicData uri="http://schemas.openxmlformats.org/drawingml/2006/table">
            <a:tbl>
              <a:tblPr>
                <a:effectLst/>
              </a:tblPr>
              <a:tblGrid>
                <a:gridCol w="1187624">
                  <a:extLst>
                    <a:ext uri="{9D8B030D-6E8A-4147-A177-3AD203B41FA5}">
                      <a16:colId xmlns:a16="http://schemas.microsoft.com/office/drawing/2014/main" val="20000"/>
                    </a:ext>
                  </a:extLst>
                </a:gridCol>
                <a:gridCol w="1080120">
                  <a:extLst>
                    <a:ext uri="{9D8B030D-6E8A-4147-A177-3AD203B41FA5}">
                      <a16:colId xmlns:a16="http://schemas.microsoft.com/office/drawing/2014/main" val="1451028584"/>
                    </a:ext>
                  </a:extLst>
                </a:gridCol>
                <a:gridCol w="936104">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792088">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792088">
                  <a:extLst>
                    <a:ext uri="{9D8B030D-6E8A-4147-A177-3AD203B41FA5}">
                      <a16:colId xmlns:a16="http://schemas.microsoft.com/office/drawing/2014/main" val="3095776360"/>
                    </a:ext>
                  </a:extLst>
                </a:gridCol>
                <a:gridCol w="1152128">
                  <a:extLst>
                    <a:ext uri="{9D8B030D-6E8A-4147-A177-3AD203B41FA5}">
                      <a16:colId xmlns:a16="http://schemas.microsoft.com/office/drawing/2014/main" val="20007"/>
                    </a:ext>
                  </a:extLst>
                </a:gridCol>
                <a:gridCol w="1174923">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God’s Incomprehensibility Explains Righteous Suffering</a:t>
                      </a:r>
                      <a:endPar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tc hMerge="1">
                  <a:txBody>
                    <a:bodyPr/>
                    <a:lstStyle/>
                    <a:p>
                      <a:endParaRPr lang="en-US"/>
                    </a:p>
                  </a:txBody>
                  <a:tcPr/>
                </a:tc>
                <a:extLst>
                  <a:ext uri="{0D108BD9-81ED-4DB2-BD59-A6C34878D82A}">
                    <a16:rowId xmlns:a16="http://schemas.microsoft.com/office/drawing/2014/main" val="10000"/>
                  </a:ext>
                </a:extLst>
              </a:tr>
              <a:tr h="48738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Unsuccessful Dialogue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Restoration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3755517349"/>
                  </a:ext>
                </a:extLst>
              </a:tr>
              <a:tr h="504056">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Chapter 42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201724748"/>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Dilemma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Deliverance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2535488789"/>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3020870310"/>
                  </a:ext>
                </a:extLst>
              </a:tr>
              <a:tr h="576064">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extLst>
                  <a:ext uri="{0D108BD9-81ED-4DB2-BD59-A6C34878D82A}">
                    <a16:rowId xmlns:a16="http://schemas.microsoft.com/office/drawing/2014/main" val="10001"/>
                  </a:ext>
                </a:extLst>
              </a:tr>
              <a:tr h="60325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Land of Uz (North Arabia)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dirty="0"/>
                    </a:p>
                  </a:txBody>
                  <a:tcPr/>
                </a:tc>
                <a:extLst>
                  <a:ext uri="{0D108BD9-81ED-4DB2-BD59-A6C34878D82A}">
                    <a16:rowId xmlns:a16="http://schemas.microsoft.com/office/drawing/2014/main" val="10002"/>
                  </a:ext>
                </a:extLst>
              </a:tr>
              <a:tr h="1243176">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Character</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1:1-5</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Satan’s Assaults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1:6–2:10</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Job’s Friends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2:11-13</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Cycles</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3–26</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Job</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27–31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Elihu</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32–37</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God</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38–41</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Obedience</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42:1-9</a:t>
                      </a:r>
                      <a:endParaRPr lang="en-US" sz="160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a:txBody>
                    <a:bodyPr/>
                    <a:lstStyle/>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Blessings</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1600" b="1"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rPr>
                        <a:t>42:10-17 </a:t>
                      </a:r>
                      <a:endParaRPr lang="en-US" sz="1600" dirty="0">
                        <a:solidFill>
                          <a:srgbClr val="FFFFFF"/>
                        </a:solidFill>
                        <a:effectLst>
                          <a:glow rad="139700">
                            <a:srgbClr val="000000">
                              <a:alpha val="80812"/>
                            </a:srgbClr>
                          </a:glow>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extLst>
                  <a:ext uri="{0D108BD9-81ED-4DB2-BD59-A6C34878D82A}">
                    <a16:rowId xmlns:a16="http://schemas.microsoft.com/office/drawing/2014/main" val="10003"/>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glow rad="139700">
                              <a:srgbClr val="000000">
                                <a:alpha val="80812"/>
                              </a:srgbClr>
                            </a:glow>
                          </a:effectLst>
                          <a:latin typeface="Arial" panose="020B0604020202020204" pitchFamily="34" charset="0"/>
                          <a:ea typeface="ＭＳ Ｐゴシック" charset="0"/>
                          <a:cs typeface="Arial" panose="020B0604020202020204" pitchFamily="34" charset="0"/>
                        </a:rPr>
                        <a:t>Patriarchal Times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1">
                      <a:gsLst>
                        <a:gs pos="84000">
                          <a:schemeClr val="tx1"/>
                        </a:gs>
                        <a:gs pos="25000">
                          <a:schemeClr val="bg2"/>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204802" name="Rectangle 2"/>
          <p:cNvSpPr>
            <a:spLocks noGrp="1" noChangeArrowheads="1"/>
          </p:cNvSpPr>
          <p:nvPr>
            <p:ph type="title"/>
          </p:nvPr>
        </p:nvSpPr>
        <p:spPr>
          <a:xfrm>
            <a:off x="3103984" y="0"/>
            <a:ext cx="3124200" cy="609600"/>
          </a:xfrm>
          <a:solidFill>
            <a:srgbClr val="800000"/>
          </a:solidFill>
        </p:spPr>
        <p:txBody>
          <a:bodyPr lIns="0" tIns="0" rIns="0" bIns="0" anchorCtr="1"/>
          <a:lstStyle/>
          <a:p>
            <a:pPr eaLnBrk="1" hangingPunct="1">
              <a:defRPr/>
            </a:pPr>
            <a:r>
              <a:rPr lang="en-US" b="1" dirty="0">
                <a:solidFill>
                  <a:srgbClr val="FFFFFF"/>
                </a:solidFill>
                <a:latin typeface="Arial Black" pitchFamily="-105" charset="0"/>
                <a:ea typeface="+mj-ea"/>
                <a:cs typeface="+mj-cs"/>
              </a:rPr>
              <a:t>JOB</a:t>
            </a:r>
          </a:p>
        </p:txBody>
      </p:sp>
      <p:sp>
        <p:nvSpPr>
          <p:cNvPr id="130051" name="Text Box 3"/>
          <p:cNvSpPr txBox="1">
            <a:spLocks noChangeArrowheads="1"/>
          </p:cNvSpPr>
          <p:nvPr/>
        </p:nvSpPr>
        <p:spPr bwMode="auto">
          <a:xfrm>
            <a:off x="8243888" y="19050"/>
            <a:ext cx="91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000">
                <a:solidFill>
                  <a:srgbClr val="000000"/>
                </a:solidFill>
                <a:latin typeface="Arial Narrow" charset="0"/>
                <a:ea typeface="ＭＳ Ｐゴシック" charset="0"/>
                <a:cs typeface="ＭＳ Ｐゴシック" charset="0"/>
              </a:defRPr>
            </a:lvl1pPr>
            <a:lvl2pPr marL="742950" indent="-285750" eaLnBrk="0" hangingPunct="0">
              <a:defRPr sz="2000">
                <a:solidFill>
                  <a:srgbClr val="000000"/>
                </a:solidFill>
                <a:latin typeface="Arial Narrow" charset="0"/>
                <a:ea typeface="ＭＳ Ｐゴシック" charset="0"/>
              </a:defRPr>
            </a:lvl2pPr>
            <a:lvl3pPr marL="1143000" indent="-228600" eaLnBrk="0" hangingPunct="0">
              <a:defRPr sz="2000">
                <a:solidFill>
                  <a:srgbClr val="000000"/>
                </a:solidFill>
                <a:latin typeface="Arial Narrow" charset="0"/>
                <a:ea typeface="ＭＳ Ｐゴシック" charset="0"/>
              </a:defRPr>
            </a:lvl3pPr>
            <a:lvl4pPr marL="1600200" indent="-228600" eaLnBrk="0" hangingPunct="0">
              <a:defRPr sz="2000">
                <a:solidFill>
                  <a:srgbClr val="000000"/>
                </a:solidFill>
                <a:latin typeface="Arial Narrow" charset="0"/>
                <a:ea typeface="ＭＳ Ｐゴシック" charset="0"/>
              </a:defRPr>
            </a:lvl4pPr>
            <a:lvl5pPr marL="2057400" indent="-228600" eaLnBrk="0" hangingPunct="0">
              <a:defRPr sz="2000">
                <a:solidFill>
                  <a:srgbClr val="000000"/>
                </a:solidFill>
                <a:latin typeface="Arial Narrow" charset="0"/>
                <a:ea typeface="ＭＳ Ｐゴシック" charset="0"/>
              </a:defRPr>
            </a:lvl5pPr>
            <a:lvl6pPr marL="25146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6pPr>
            <a:lvl7pPr marL="29718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7pPr>
            <a:lvl8pPr marL="34290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8pPr>
            <a:lvl9pPr marL="3886200" indent="-228600" eaLnBrk="0" fontAlgn="base" hangingPunct="0">
              <a:lnSpc>
                <a:spcPct val="80000"/>
              </a:lnSpc>
              <a:spcBef>
                <a:spcPct val="0"/>
              </a:spcBef>
              <a:spcAft>
                <a:spcPct val="0"/>
              </a:spcAft>
              <a:defRPr sz="2000">
                <a:solidFill>
                  <a:srgbClr val="000000"/>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356</a:t>
            </a:r>
          </a:p>
        </p:txBody>
      </p:sp>
      <p:pic>
        <p:nvPicPr>
          <p:cNvPr id="130053" name="Picture 93" descr="questio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1600200" cy="1068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7740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04802"/>
                                        </p:tgtEl>
                                        <p:attrNameLst>
                                          <p:attrName>style.visibility</p:attrName>
                                        </p:attrNameLst>
                                      </p:cBhvr>
                                      <p:to>
                                        <p:strVal val="visible"/>
                                      </p:to>
                                    </p:set>
                                    <p:animEffect transition="in" filter="dissolve">
                                      <p:cBhvr>
                                        <p:cTn id="7" dur="500"/>
                                        <p:tgtEl>
                                          <p:spTgt spid="2048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1" name="Text Box 3"/>
          <p:cNvSpPr txBox="1">
            <a:spLocks noChangeArrowheads="1"/>
          </p:cNvSpPr>
          <p:nvPr/>
        </p:nvSpPr>
        <p:spPr bwMode="auto">
          <a:xfrm>
            <a:off x="3708400" y="476250"/>
            <a:ext cx="1279525" cy="5238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800" b="1">
                <a:solidFill>
                  <a:srgbClr val="FFFFFF"/>
                </a:solidFill>
                <a:cs typeface="Arial" charset="0"/>
              </a:rPr>
              <a:t>Mark </a:t>
            </a:r>
            <a:endParaRPr lang="en-US" sz="2800" b="1">
              <a:solidFill>
                <a:srgbClr val="FFFFFF"/>
              </a:solidFill>
              <a:cs typeface="Arial" charset="0"/>
            </a:endParaRPr>
          </a:p>
        </p:txBody>
      </p:sp>
      <p:graphicFrame>
        <p:nvGraphicFramePr>
          <p:cNvPr id="55" name="Table 54"/>
          <p:cNvGraphicFramePr>
            <a:graphicFrameLocks noGrp="1"/>
          </p:cNvGraphicFramePr>
          <p:nvPr/>
        </p:nvGraphicFramePr>
        <p:xfrm>
          <a:off x="-36513" y="-26988"/>
          <a:ext cx="9251951" cy="6888163"/>
        </p:xfrm>
        <a:graphic>
          <a:graphicData uri="http://schemas.openxmlformats.org/drawingml/2006/table">
            <a:tbl>
              <a:tblPr/>
              <a:tblGrid>
                <a:gridCol w="958851">
                  <a:extLst>
                    <a:ext uri="{9D8B030D-6E8A-4147-A177-3AD203B41FA5}">
                      <a16:colId xmlns:a16="http://schemas.microsoft.com/office/drawing/2014/main" val="20000"/>
                    </a:ext>
                  </a:extLst>
                </a:gridCol>
                <a:gridCol w="1092200">
                  <a:extLst>
                    <a:ext uri="{9D8B030D-6E8A-4147-A177-3AD203B41FA5}">
                      <a16:colId xmlns:a16="http://schemas.microsoft.com/office/drawing/2014/main" val="20001"/>
                    </a:ext>
                  </a:extLst>
                </a:gridCol>
                <a:gridCol w="936625">
                  <a:extLst>
                    <a:ext uri="{9D8B030D-6E8A-4147-A177-3AD203B41FA5}">
                      <a16:colId xmlns:a16="http://schemas.microsoft.com/office/drawing/2014/main" val="20002"/>
                    </a:ext>
                  </a:extLst>
                </a:gridCol>
                <a:gridCol w="863600">
                  <a:extLst>
                    <a:ext uri="{9D8B030D-6E8A-4147-A177-3AD203B41FA5}">
                      <a16:colId xmlns:a16="http://schemas.microsoft.com/office/drawing/2014/main" val="20003"/>
                    </a:ext>
                  </a:extLst>
                </a:gridCol>
                <a:gridCol w="1368425">
                  <a:extLst>
                    <a:ext uri="{9D8B030D-6E8A-4147-A177-3AD203B41FA5}">
                      <a16:colId xmlns:a16="http://schemas.microsoft.com/office/drawing/2014/main" val="20004"/>
                    </a:ext>
                  </a:extLst>
                </a:gridCol>
                <a:gridCol w="936625">
                  <a:extLst>
                    <a:ext uri="{9D8B030D-6E8A-4147-A177-3AD203B41FA5}">
                      <a16:colId xmlns:a16="http://schemas.microsoft.com/office/drawing/2014/main" val="20005"/>
                    </a:ext>
                  </a:extLst>
                </a:gridCol>
                <a:gridCol w="1079500">
                  <a:extLst>
                    <a:ext uri="{9D8B030D-6E8A-4147-A177-3AD203B41FA5}">
                      <a16:colId xmlns:a16="http://schemas.microsoft.com/office/drawing/2014/main" val="20006"/>
                    </a:ext>
                  </a:extLst>
                </a:gridCol>
                <a:gridCol w="936625">
                  <a:extLst>
                    <a:ext uri="{9D8B030D-6E8A-4147-A177-3AD203B41FA5}">
                      <a16:colId xmlns:a16="http://schemas.microsoft.com/office/drawing/2014/main" val="20007"/>
                    </a:ext>
                  </a:extLst>
                </a:gridCol>
                <a:gridCol w="1079500">
                  <a:extLst>
                    <a:ext uri="{9D8B030D-6E8A-4147-A177-3AD203B41FA5}">
                      <a16:colId xmlns:a16="http://schemas.microsoft.com/office/drawing/2014/main" val="20008"/>
                    </a:ext>
                  </a:extLst>
                </a:gridCol>
              </a:tblGrid>
              <a:tr h="682625">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800" b="1" i="0" u="none" strike="noStrike" cap="none" normalizeH="0" baseline="0" dirty="0">
                        <a:ln>
                          <a:noFill/>
                        </a:ln>
                        <a:solidFill>
                          <a:srgbClr val="FFFFFF"/>
                        </a:solidFill>
                        <a:effectLst>
                          <a:outerShdw blurRad="38100" dist="38100" dir="2700000" algn="tl">
                            <a:srgbClr val="969696"/>
                          </a:outerShdw>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9906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Coming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Ministry Opposition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Self-</a:t>
                      </a:r>
                      <a:b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Sacrifice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Resurrection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extLst>
                  <a:ext uri="{0D108BD9-81ED-4DB2-BD59-A6C34878D82A}">
                    <a16:rowId xmlns:a16="http://schemas.microsoft.com/office/drawing/2014/main" val="10001"/>
                  </a:ext>
                </a:extLst>
              </a:tr>
              <a:tr h="60325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1:14–10:52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extLst>
                  <a:ext uri="{0D108BD9-81ED-4DB2-BD59-A6C34878D82A}">
                    <a16:rowId xmlns:a16="http://schemas.microsoft.com/office/drawing/2014/main" val="10002"/>
                  </a:ext>
                </a:extLst>
              </a:tr>
              <a:tr h="154622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Deity &amp; John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Baptism &amp; </a:t>
                      </a: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Temp-tation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1:9-13</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6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Mission</a:t>
                      </a:r>
                      <a:endPar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1:14–2:12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Op-posed</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2:13–</a:t>
                      </a:r>
                      <a:b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8:26</a:t>
                      </a:r>
                      <a:endParaRPr kumimoji="0" lang="en-US"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Instruction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8:27–</a:t>
                      </a:r>
                      <a:b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b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10:52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Rejec-tion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11–13</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Passion</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14–15</a:t>
                      </a:r>
                      <a:endParaRPr kumimoji="0" lang="en-US"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Proof</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Ending</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16:9-20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extLst>
                  <a:ext uri="{0D108BD9-81ED-4DB2-BD59-A6C34878D82A}">
                    <a16:rowId xmlns:a16="http://schemas.microsoft.com/office/drawing/2014/main" val="10003"/>
                  </a:ext>
                </a:extLst>
              </a:tr>
              <a:tr h="1255713">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Authority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of Christ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Emphasized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Authority-</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Servant</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1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Tension</a:t>
                      </a:r>
                      <a:endPar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Servanthood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of Christ </a:t>
                      </a: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Emphasized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603250">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 Years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6 Months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gridSpan="4">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8 Days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603250">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603250">
                <a:tc gridSpan="9">
                  <a:txBody>
                    <a:bodyPr/>
                    <a:lstStyle/>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Written </a:t>
                      </a:r>
                      <a:r>
                        <a:rPr kumimoji="0" lang="en-US" altLang="zh-CN"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AD</a:t>
                      </a: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 64-68 but Covers </a:t>
                      </a:r>
                      <a:r>
                        <a:rPr kumimoji="0" lang="en-US" altLang="zh-CN"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AD</a:t>
                      </a:r>
                      <a:r>
                        <a:rPr kumimoji="0" lang="en-US" altLang="zh-CN"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Arial" charset="0"/>
                        </a:rPr>
                        <a:t> 29-33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78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16528" name="Text Box 2"/>
          <p:cNvSpPr txBox="1">
            <a:spLocks noChangeArrowheads="1"/>
          </p:cNvSpPr>
          <p:nvPr/>
        </p:nvSpPr>
        <p:spPr bwMode="auto">
          <a:xfrm>
            <a:off x="8604250" y="-26988"/>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rgbClr val="FFFFFF"/>
                </a:solidFill>
                <a:cs typeface="Arial" charset="0"/>
              </a:rPr>
              <a:t>82</a:t>
            </a:r>
          </a:p>
        </p:txBody>
      </p:sp>
      <p:sp>
        <p:nvSpPr>
          <p:cNvPr id="2" name="Title 1"/>
          <p:cNvSpPr>
            <a:spLocks noGrp="1"/>
          </p:cNvSpPr>
          <p:nvPr>
            <p:ph type="title" idx="4294967295"/>
          </p:nvPr>
        </p:nvSpPr>
        <p:spPr>
          <a:xfrm>
            <a:off x="-107950" y="-22225"/>
            <a:ext cx="9359900" cy="714375"/>
          </a:xfrm>
        </p:spPr>
        <p:txBody>
          <a:bodyPr/>
          <a:lstStyle/>
          <a:p>
            <a:pPr eaLnBrk="1" hangingPunct="1">
              <a:defRPr/>
            </a:pPr>
            <a:r>
              <a:rPr kumimoji="1" lang="en-US" kern="1200" dirty="0">
                <a:latin typeface="Arial"/>
                <a:ea typeface="ＭＳ Ｐゴシック"/>
                <a:cs typeface="Arial"/>
              </a:rPr>
              <a:t>Mark: Deity Who Models Suffering As Servant</a:t>
            </a: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389479147"/>
              </p:ext>
            </p:extLst>
          </p:nvPr>
        </p:nvGraphicFramePr>
        <p:xfrm>
          <a:off x="0" y="0"/>
          <a:ext cx="9144000" cy="6858000"/>
        </p:xfrm>
        <a:graphic>
          <a:graphicData uri="http://schemas.openxmlformats.org/drawingml/2006/table">
            <a:tbl>
              <a:tblPr/>
              <a:tblGrid>
                <a:gridCol w="111561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1152128">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864096">
                  <a:extLst>
                    <a:ext uri="{9D8B030D-6E8A-4147-A177-3AD203B41FA5}">
                      <a16:colId xmlns:a16="http://schemas.microsoft.com/office/drawing/2014/main" val="20004"/>
                    </a:ext>
                  </a:extLst>
                </a:gridCol>
                <a:gridCol w="1152128">
                  <a:extLst>
                    <a:ext uri="{9D8B030D-6E8A-4147-A177-3AD203B41FA5}">
                      <a16:colId xmlns:a16="http://schemas.microsoft.com/office/drawing/2014/main" val="1130641549"/>
                    </a:ext>
                  </a:extLst>
                </a:gridCol>
                <a:gridCol w="1195204">
                  <a:extLst>
                    <a:ext uri="{9D8B030D-6E8A-4147-A177-3AD203B41FA5}">
                      <a16:colId xmlns:a16="http://schemas.microsoft.com/office/drawing/2014/main" val="3286881385"/>
                    </a:ext>
                  </a:extLst>
                </a:gridCol>
                <a:gridCol w="965036">
                  <a:extLst>
                    <a:ext uri="{9D8B030D-6E8A-4147-A177-3AD203B41FA5}">
                      <a16:colId xmlns:a16="http://schemas.microsoft.com/office/drawing/2014/main" val="20005"/>
                    </a:ext>
                  </a:extLst>
                </a:gridCol>
                <a:gridCol w="827584">
                  <a:extLst>
                    <a:ext uri="{9D8B030D-6E8A-4147-A177-3AD203B41FA5}">
                      <a16:colId xmlns:a16="http://schemas.microsoft.com/office/drawing/2014/main" val="20006"/>
                    </a:ext>
                  </a:extLst>
                </a:gridCol>
              </a:tblGrid>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solidFill>
                              <a:schemeClr val="tx1"/>
                            </a:solidFill>
                          </a:ln>
                          <a:solidFill>
                            <a:schemeClr val="tx1"/>
                          </a:solidFill>
                          <a:effectLst/>
                          <a:latin typeface="Arial" charset="0"/>
                          <a:ea typeface="ＭＳ Ｐゴシック" charset="0"/>
                          <a:cs typeface="Arial" charset="0"/>
                        </a:rPr>
                        <a:t>Jew-Gentile Unity Shown in Love</a:t>
                      </a:r>
                      <a:endParaRPr kumimoji="0" lang="en-US" sz="24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0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0"/>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Equals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Love as Testimony</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1"/>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1–3</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Chapters 4–6</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2"/>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Doctrine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Application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3"/>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Practice</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4"/>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Belief</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Behaviour</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5"/>
                  </a:ext>
                </a:extLst>
              </a:tr>
              <a:tr h="615988">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Privileges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Responsibilities</a:t>
                      </a:r>
                      <a:endParaRPr kumimoji="0" lang="en-US" sz="1800" b="1" i="0" u="none" strike="noStrike" cap="none" normalizeH="0" baseline="0" dirty="0">
                        <a:ln>
                          <a:solidFill>
                            <a:schemeClr val="tx1"/>
                          </a:solidFill>
                        </a:ln>
                        <a:solidFill>
                          <a:schemeClr val="tx1"/>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06"/>
                  </a:ext>
                </a:extLst>
              </a:tr>
              <a:tr h="698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Salutation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Position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Reconcili-ation</a:t>
                      </a:r>
                      <a:endPar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Unique-ness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Unity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Holiness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Submission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Reliance</a:t>
                      </a:r>
                    </a:p>
                  </a:txBody>
                  <a:tcPr anchor="ctr" horzOverflow="overflow">
                    <a:lnL w="12700" cap="flat" cmpd="sng" algn="ctr">
                      <a:solidFill>
                        <a:srgbClr val="720000"/>
                      </a:solidFill>
                      <a:prstDash val="solid"/>
                      <a:round/>
                      <a:headEnd type="none" w="med" len="med"/>
                      <a:tailEnd type="none" w="med" len="med"/>
                    </a:lnL>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Love</a:t>
                      </a:r>
                    </a:p>
                  </a:txBody>
                  <a:tcPr anchor="ctr" horzOverflow="overflow">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7"/>
                  </a:ext>
                </a:extLst>
              </a:tr>
              <a:tr h="6159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1:1-2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1:3-23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2</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4:17–5:20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5:21–6:9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6:10-20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a:ln>
                            <a:solidFill>
                              <a:schemeClr val="tx1"/>
                            </a:solidFill>
                          </a:ln>
                          <a:solidFill>
                            <a:schemeClr val="tx1"/>
                          </a:solidFill>
                          <a:effectLst/>
                          <a:latin typeface="Arial" charset="0"/>
                          <a:ea typeface="ＭＳ Ｐゴシック" charset="0"/>
                          <a:cs typeface="Arial" charset="0"/>
                        </a:rPr>
                        <a:t>6:21-24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extLst>
                  <a:ext uri="{0D108BD9-81ED-4DB2-BD59-A6C34878D82A}">
                    <a16:rowId xmlns:a16="http://schemas.microsoft.com/office/drawing/2014/main" val="10009"/>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Rome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tcPr>
                </a:tc>
                <a:extLst>
                  <a:ext uri="{0D108BD9-81ED-4DB2-BD59-A6C34878D82A}">
                    <a16:rowId xmlns:a16="http://schemas.microsoft.com/office/drawing/2014/main" val="10010"/>
                  </a:ext>
                </a:extLst>
              </a:tr>
              <a:tr h="6159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solidFill>
                              <a:schemeClr val="tx1"/>
                            </a:solidFill>
                          </a:ln>
                          <a:solidFill>
                            <a:schemeClr val="tx1"/>
                          </a:solidFill>
                          <a:effectLst/>
                          <a:latin typeface="Arial" charset="0"/>
                          <a:ea typeface="ＭＳ Ｐゴシック" charset="0"/>
                          <a:cs typeface="Arial" charset="0"/>
                        </a:rPr>
                        <a:t>Fall AD 60 (first Roman imprisonment)</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gradFill flip="none" rotWithShape="0">
                      <a:gsLst>
                        <a:gs pos="80000">
                          <a:srgbClr val="000AFF"/>
                        </a:gs>
                        <a:gs pos="25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lnL w="12700" cap="flat" cmpd="sng" algn="ctr">
                      <a:solidFill>
                        <a:srgbClr val="720000"/>
                      </a:solidFill>
                      <a:prstDash val="solid"/>
                      <a:round/>
                      <a:headEnd type="none" w="med" len="med"/>
                      <a:tailEnd type="none" w="med" len="med"/>
                    </a:lnL>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cs typeface="Arial" charset="0"/>
              </a:rPr>
              <a:t>175</a:t>
            </a:r>
          </a:p>
        </p:txBody>
      </p:sp>
      <p:sp>
        <p:nvSpPr>
          <p:cNvPr id="5" name="Rectangle 25">
            <a:extLst>
              <a:ext uri="{FF2B5EF4-FFF2-40B4-BE49-F238E27FC236}">
                <a16:creationId xmlns:a16="http://schemas.microsoft.com/office/drawing/2014/main" id="{774F1000-8B4D-B246-AFAD-13F53523B265}"/>
              </a:ext>
            </a:extLst>
          </p:cNvPr>
          <p:cNvSpPr txBox="1">
            <a:spLocks noChangeArrowheads="1"/>
          </p:cNvSpPr>
          <p:nvPr/>
        </p:nvSpPr>
        <p:spPr bwMode="auto">
          <a:xfrm rot="20000242">
            <a:off x="-678182" y="234737"/>
            <a:ext cx="3242210" cy="475892"/>
          </a:xfrm>
          <a:prstGeom prst="rect">
            <a:avLst/>
          </a:prstGeom>
          <a:solidFill>
            <a:schemeClr val="accent5">
              <a:lumMod val="25000"/>
            </a:schemeClr>
          </a:solidFill>
          <a:ln w="9525">
            <a:solidFill>
              <a:schemeClr val="tx1"/>
            </a:solid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a:ea typeface="ＭＳ Ｐゴシック" pitchFamily="-112" charset="-128"/>
                <a:cs typeface="Arial"/>
              </a:defRPr>
            </a:lvl1pPr>
            <a:lvl2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000" b="1">
                <a:solidFill>
                  <a:schemeClr val="tx1"/>
                </a:solidFill>
                <a:effectLst>
                  <a:outerShdw blurRad="38100" dist="38100" dir="2700000" algn="tl">
                    <a:srgbClr val="000000"/>
                  </a:outerShdw>
                </a:effectLst>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4" charset="-52"/>
              </a:defRPr>
            </a:lvl9pPr>
          </a:lstStyle>
          <a:p>
            <a:pPr eaLnBrk="1" hangingPunct="1"/>
            <a:r>
              <a:rPr lang="en-US" sz="2800" kern="0" dirty="0">
                <a:effectLst/>
                <a:latin typeface="Arial" charset="0"/>
                <a:ea typeface="ＭＳ Ｐゴシック" charset="0"/>
              </a:rPr>
              <a:t>Ephesians</a:t>
            </a:r>
          </a:p>
        </p:txBody>
      </p:sp>
    </p:spTree>
    <p:extLst>
      <p:ext uri="{BB962C8B-B14F-4D97-AF65-F5344CB8AC3E}">
        <p14:creationId xmlns:p14="http://schemas.microsoft.com/office/powerpoint/2010/main" val="423457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1"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65550" name="Rectangle 14"/>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65539" name="Text Box 3"/>
          <p:cNvSpPr txBox="1">
            <a:spLocks noChangeArrowheads="1"/>
          </p:cNvSpPr>
          <p:nvPr/>
        </p:nvSpPr>
        <p:spPr bwMode="auto">
          <a:xfrm>
            <a:off x="0" y="1203325"/>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True</a:t>
            </a:r>
          </a:p>
        </p:txBody>
      </p:sp>
      <p:sp>
        <p:nvSpPr>
          <p:cNvPr id="65551" name="Rectangle 1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65552" name="Rectangle 1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65553" name="Rectangle 1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65541" name="Text Box 5"/>
          <p:cNvSpPr txBox="1">
            <a:spLocks noChangeArrowheads="1"/>
          </p:cNvSpPr>
          <p:nvPr/>
        </p:nvSpPr>
        <p:spPr bwMode="auto">
          <a:xfrm>
            <a:off x="0"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Clear</a:t>
            </a:r>
          </a:p>
        </p:txBody>
      </p:sp>
      <p:sp>
        <p:nvSpPr>
          <p:cNvPr id="65543" name="Text Box 7"/>
          <p:cNvSpPr txBox="1">
            <a:spLocks noChangeArrowheads="1"/>
          </p:cNvSpPr>
          <p:nvPr/>
        </p:nvSpPr>
        <p:spPr bwMode="auto">
          <a:xfrm>
            <a:off x="4572000" y="1203325"/>
            <a:ext cx="4572000" cy="708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Interesting</a:t>
            </a:r>
          </a:p>
        </p:txBody>
      </p:sp>
      <p:sp>
        <p:nvSpPr>
          <p:cNvPr id="65545" name="Text Box 9"/>
          <p:cNvSpPr txBox="1">
            <a:spLocks noChangeArrowheads="1"/>
          </p:cNvSpPr>
          <p:nvPr/>
        </p:nvSpPr>
        <p:spPr bwMode="auto">
          <a:xfrm>
            <a:off x="4572000" y="4876800"/>
            <a:ext cx="4572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rPr>
              <a:t>Relevant</a:t>
            </a:r>
          </a:p>
        </p:txBody>
      </p:sp>
      <p:sp>
        <p:nvSpPr>
          <p:cNvPr id="65549" name="Rectangle 13"/>
          <p:cNvSpPr>
            <a:spLocks noGrp="1" noChangeArrowheads="1"/>
          </p:cNvSpPr>
          <p:nvPr>
            <p:ph type="title" idx="4294967295"/>
          </p:nvPr>
        </p:nvSpPr>
        <p:spPr>
          <a:xfrm>
            <a:off x="1476375" y="2636838"/>
            <a:ext cx="6191250" cy="155575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latin typeface="Arial" charset="0"/>
                <a:ea typeface="ＭＳ Ｐゴシック" charset="0"/>
                <a:cs typeface="Arial" charset="0"/>
              </a:rPr>
              <a:t>Four Objectives:</a:t>
            </a:r>
            <a:br>
              <a:rPr lang="en-US" sz="4800" b="1">
                <a:solidFill>
                  <a:schemeClr val="bg1"/>
                </a:solidFill>
                <a:latin typeface="Arial" charset="0"/>
                <a:ea typeface="ＭＳ Ｐゴシック" charset="0"/>
                <a:cs typeface="Arial" charset="0"/>
              </a:rPr>
            </a:br>
            <a:r>
              <a:rPr lang="en-US" sz="4800" b="1">
                <a:solidFill>
                  <a:schemeClr val="bg1"/>
                </a:solidFill>
                <a:latin typeface="Arial" charset="0"/>
                <a:ea typeface="ＭＳ Ｐゴシック" charset="0"/>
                <a:cs typeface="Arial" charset="0"/>
              </a:rPr>
              <a:t>A Sermon That is…</a:t>
            </a:r>
          </a:p>
        </p:txBody>
      </p:sp>
      <p:sp>
        <p:nvSpPr>
          <p:cNvPr id="65556" name="Text Box 20"/>
          <p:cNvSpPr txBox="1">
            <a:spLocks noChangeArrowheads="1"/>
          </p:cNvSpPr>
          <p:nvPr/>
        </p:nvSpPr>
        <p:spPr bwMode="auto">
          <a:xfrm>
            <a:off x="8534400" y="76200"/>
            <a:ext cx="523875" cy="4572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a:defRPr sz="1000">
                <a:solidFill>
                  <a:schemeClr val="tx1"/>
                </a:solidFill>
                <a:latin typeface="Arial" charset="0"/>
                <a:ea typeface="ＭＳ Ｐゴシック" charset="0"/>
                <a:cs typeface="ＭＳ Ｐゴシック" charset="0"/>
              </a:defRPr>
            </a:lvl1pPr>
            <a:lvl2pPr marL="37931725" indent="-37474525">
              <a:defRPr sz="1000">
                <a:solidFill>
                  <a:schemeClr val="tx1"/>
                </a:solidFill>
                <a:latin typeface="Arial" charset="0"/>
                <a:ea typeface="ＭＳ Ｐゴシック" charset="0"/>
              </a:defRPr>
            </a:lvl2pPr>
            <a:lvl3pPr>
              <a:defRPr sz="1000">
                <a:solidFill>
                  <a:schemeClr val="tx1"/>
                </a:solidFill>
                <a:latin typeface="Arial" charset="0"/>
                <a:ea typeface="ＭＳ Ｐゴシック" charset="0"/>
              </a:defRPr>
            </a:lvl3pPr>
            <a:lvl4pPr>
              <a:defRPr sz="1000">
                <a:solidFill>
                  <a:schemeClr val="tx1"/>
                </a:solidFill>
                <a:latin typeface="Arial" charset="0"/>
                <a:ea typeface="ＭＳ Ｐゴシック" charset="0"/>
              </a:defRPr>
            </a:lvl4pPr>
            <a:lvl5pPr>
              <a:defRPr sz="1000">
                <a:solidFill>
                  <a:schemeClr val="tx1"/>
                </a:solidFill>
                <a:latin typeface="Arial" charset="0"/>
                <a:ea typeface="ＭＳ Ｐゴシック" charset="0"/>
              </a:defRPr>
            </a:lvl5pPr>
            <a:lvl6pPr marL="457200" eaLnBrk="0" fontAlgn="base" hangingPunct="0">
              <a:spcBef>
                <a:spcPct val="0"/>
              </a:spcBef>
              <a:spcAft>
                <a:spcPct val="0"/>
              </a:spcAft>
              <a:defRPr sz="1000">
                <a:solidFill>
                  <a:schemeClr val="tx1"/>
                </a:solidFill>
                <a:latin typeface="Arial" charset="0"/>
                <a:ea typeface="ＭＳ Ｐゴシック" charset="0"/>
              </a:defRPr>
            </a:lvl6pPr>
            <a:lvl7pPr marL="914400" eaLnBrk="0" fontAlgn="base" hangingPunct="0">
              <a:spcBef>
                <a:spcPct val="0"/>
              </a:spcBef>
              <a:spcAft>
                <a:spcPct val="0"/>
              </a:spcAft>
              <a:defRPr sz="1000">
                <a:solidFill>
                  <a:schemeClr val="tx1"/>
                </a:solidFill>
                <a:latin typeface="Arial" charset="0"/>
                <a:ea typeface="ＭＳ Ｐゴシック" charset="0"/>
              </a:defRPr>
            </a:lvl7pPr>
            <a:lvl8pPr marL="1371600" eaLnBrk="0" fontAlgn="base" hangingPunct="0">
              <a:spcBef>
                <a:spcPct val="0"/>
              </a:spcBef>
              <a:spcAft>
                <a:spcPct val="0"/>
              </a:spcAft>
              <a:defRPr sz="1000">
                <a:solidFill>
                  <a:schemeClr val="tx1"/>
                </a:solidFill>
                <a:latin typeface="Arial" charset="0"/>
                <a:ea typeface="ＭＳ Ｐゴシック" charset="0"/>
              </a:defRPr>
            </a:lvl8pPr>
            <a:lvl9pPr marL="18288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25</a:t>
            </a:r>
            <a:endParaRPr kumimoji="0" lang="en-US" sz="10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225367253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5550"/>
                                        </p:tgtEl>
                                        <p:attrNameLst>
                                          <p:attrName>style.visibility</p:attrName>
                                        </p:attrNameLst>
                                      </p:cBhvr>
                                      <p:to>
                                        <p:strVal val="visible"/>
                                      </p:to>
                                    </p:set>
                                    <p:animEffect transition="in" filter="dissolve">
                                      <p:cBhvr>
                                        <p:cTn id="7" dur="500"/>
                                        <p:tgtEl>
                                          <p:spTgt spid="65550"/>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65539"/>
                                        </p:tgtEl>
                                        <p:attrNameLst>
                                          <p:attrName>style.visibility</p:attrName>
                                        </p:attrNameLst>
                                      </p:cBhvr>
                                      <p:to>
                                        <p:strVal val="visible"/>
                                      </p:to>
                                    </p:set>
                                    <p:animEffect transition="in" filter="fade">
                                      <p:cBhvr>
                                        <p:cTn id="11" dur="2000"/>
                                        <p:tgtEl>
                                          <p:spTgt spid="65539"/>
                                        </p:tgtEl>
                                      </p:cBhvr>
                                    </p:animEffect>
                                    <p:anim calcmode="lin" valueType="num">
                                      <p:cBhvr>
                                        <p:cTn id="12" dur="2000" fill="hold"/>
                                        <p:tgtEl>
                                          <p:spTgt spid="65539"/>
                                        </p:tgtEl>
                                        <p:attrNameLst>
                                          <p:attrName>style.rotation</p:attrName>
                                        </p:attrNameLst>
                                      </p:cBhvr>
                                      <p:tavLst>
                                        <p:tav tm="0">
                                          <p:val>
                                            <p:fltVal val="720"/>
                                          </p:val>
                                        </p:tav>
                                        <p:tav tm="100000">
                                          <p:val>
                                            <p:fltVal val="0"/>
                                          </p:val>
                                        </p:tav>
                                      </p:tavLst>
                                    </p:anim>
                                    <p:anim calcmode="lin" valueType="num">
                                      <p:cBhvr>
                                        <p:cTn id="13" dur="2000" fill="hold"/>
                                        <p:tgtEl>
                                          <p:spTgt spid="65539"/>
                                        </p:tgtEl>
                                        <p:attrNameLst>
                                          <p:attrName>ppt_h</p:attrName>
                                        </p:attrNameLst>
                                      </p:cBhvr>
                                      <p:tavLst>
                                        <p:tav tm="0">
                                          <p:val>
                                            <p:fltVal val="0"/>
                                          </p:val>
                                        </p:tav>
                                        <p:tav tm="100000">
                                          <p:val>
                                            <p:strVal val="#ppt_h"/>
                                          </p:val>
                                        </p:tav>
                                      </p:tavLst>
                                    </p:anim>
                                    <p:anim calcmode="lin" valueType="num">
                                      <p:cBhvr>
                                        <p:cTn id="14" dur="2000" fill="hold"/>
                                        <p:tgtEl>
                                          <p:spTgt spid="65539"/>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65551"/>
                                        </p:tgtEl>
                                        <p:attrNameLst>
                                          <p:attrName>style.visibility</p:attrName>
                                        </p:attrNameLst>
                                      </p:cBhvr>
                                      <p:to>
                                        <p:strVal val="visible"/>
                                      </p:to>
                                    </p:set>
                                    <p:animEffect transition="in" filter="dissolve">
                                      <p:cBhvr>
                                        <p:cTn id="19" dur="500"/>
                                        <p:tgtEl>
                                          <p:spTgt spid="65551"/>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65543"/>
                                        </p:tgtEl>
                                        <p:attrNameLst>
                                          <p:attrName>style.visibility</p:attrName>
                                        </p:attrNameLst>
                                      </p:cBhvr>
                                      <p:to>
                                        <p:strVal val="visible"/>
                                      </p:to>
                                    </p:set>
                                    <p:animEffect transition="in" filter="fade">
                                      <p:cBhvr>
                                        <p:cTn id="23" dur="2000"/>
                                        <p:tgtEl>
                                          <p:spTgt spid="65543"/>
                                        </p:tgtEl>
                                      </p:cBhvr>
                                    </p:animEffect>
                                    <p:anim calcmode="lin" valueType="num">
                                      <p:cBhvr>
                                        <p:cTn id="24" dur="2000" fill="hold"/>
                                        <p:tgtEl>
                                          <p:spTgt spid="65543"/>
                                        </p:tgtEl>
                                        <p:attrNameLst>
                                          <p:attrName>style.rotation</p:attrName>
                                        </p:attrNameLst>
                                      </p:cBhvr>
                                      <p:tavLst>
                                        <p:tav tm="0">
                                          <p:val>
                                            <p:fltVal val="720"/>
                                          </p:val>
                                        </p:tav>
                                        <p:tav tm="100000">
                                          <p:val>
                                            <p:fltVal val="0"/>
                                          </p:val>
                                        </p:tav>
                                      </p:tavLst>
                                    </p:anim>
                                    <p:anim calcmode="lin" valueType="num">
                                      <p:cBhvr>
                                        <p:cTn id="25" dur="2000" fill="hold"/>
                                        <p:tgtEl>
                                          <p:spTgt spid="65543"/>
                                        </p:tgtEl>
                                        <p:attrNameLst>
                                          <p:attrName>ppt_h</p:attrName>
                                        </p:attrNameLst>
                                      </p:cBhvr>
                                      <p:tavLst>
                                        <p:tav tm="0">
                                          <p:val>
                                            <p:fltVal val="0"/>
                                          </p:val>
                                        </p:tav>
                                        <p:tav tm="100000">
                                          <p:val>
                                            <p:strVal val="#ppt_h"/>
                                          </p:val>
                                        </p:tav>
                                      </p:tavLst>
                                    </p:anim>
                                    <p:anim calcmode="lin" valueType="num">
                                      <p:cBhvr>
                                        <p:cTn id="26" dur="2000" fill="hold"/>
                                        <p:tgtEl>
                                          <p:spTgt spid="65543"/>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65553"/>
                                        </p:tgtEl>
                                        <p:attrNameLst>
                                          <p:attrName>style.visibility</p:attrName>
                                        </p:attrNameLst>
                                      </p:cBhvr>
                                      <p:to>
                                        <p:strVal val="visible"/>
                                      </p:to>
                                    </p:set>
                                    <p:animEffect transition="in" filter="dissolve">
                                      <p:cBhvr>
                                        <p:cTn id="31" dur="500"/>
                                        <p:tgtEl>
                                          <p:spTgt spid="65553"/>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65541"/>
                                        </p:tgtEl>
                                        <p:attrNameLst>
                                          <p:attrName>style.visibility</p:attrName>
                                        </p:attrNameLst>
                                      </p:cBhvr>
                                      <p:to>
                                        <p:strVal val="visible"/>
                                      </p:to>
                                    </p:set>
                                    <p:animEffect transition="in" filter="fade">
                                      <p:cBhvr>
                                        <p:cTn id="35" dur="2000"/>
                                        <p:tgtEl>
                                          <p:spTgt spid="65541"/>
                                        </p:tgtEl>
                                      </p:cBhvr>
                                    </p:animEffect>
                                    <p:anim calcmode="lin" valueType="num">
                                      <p:cBhvr>
                                        <p:cTn id="36" dur="2000" fill="hold"/>
                                        <p:tgtEl>
                                          <p:spTgt spid="65541"/>
                                        </p:tgtEl>
                                        <p:attrNameLst>
                                          <p:attrName>style.rotation</p:attrName>
                                        </p:attrNameLst>
                                      </p:cBhvr>
                                      <p:tavLst>
                                        <p:tav tm="0">
                                          <p:val>
                                            <p:fltVal val="720"/>
                                          </p:val>
                                        </p:tav>
                                        <p:tav tm="100000">
                                          <p:val>
                                            <p:fltVal val="0"/>
                                          </p:val>
                                        </p:tav>
                                      </p:tavLst>
                                    </p:anim>
                                    <p:anim calcmode="lin" valueType="num">
                                      <p:cBhvr>
                                        <p:cTn id="37" dur="2000" fill="hold"/>
                                        <p:tgtEl>
                                          <p:spTgt spid="65541"/>
                                        </p:tgtEl>
                                        <p:attrNameLst>
                                          <p:attrName>ppt_h</p:attrName>
                                        </p:attrNameLst>
                                      </p:cBhvr>
                                      <p:tavLst>
                                        <p:tav tm="0">
                                          <p:val>
                                            <p:fltVal val="0"/>
                                          </p:val>
                                        </p:tav>
                                        <p:tav tm="100000">
                                          <p:val>
                                            <p:strVal val="#ppt_h"/>
                                          </p:val>
                                        </p:tav>
                                      </p:tavLst>
                                    </p:anim>
                                    <p:anim calcmode="lin" valueType="num">
                                      <p:cBhvr>
                                        <p:cTn id="38" dur="2000" fill="hold"/>
                                        <p:tgtEl>
                                          <p:spTgt spid="65541"/>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65552"/>
                                        </p:tgtEl>
                                        <p:attrNameLst>
                                          <p:attrName>style.visibility</p:attrName>
                                        </p:attrNameLst>
                                      </p:cBhvr>
                                      <p:to>
                                        <p:strVal val="visible"/>
                                      </p:to>
                                    </p:set>
                                    <p:animEffect transition="in" filter="dissolve">
                                      <p:cBhvr>
                                        <p:cTn id="43" dur="500"/>
                                        <p:tgtEl>
                                          <p:spTgt spid="65552"/>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65545"/>
                                        </p:tgtEl>
                                        <p:attrNameLst>
                                          <p:attrName>style.visibility</p:attrName>
                                        </p:attrNameLst>
                                      </p:cBhvr>
                                      <p:to>
                                        <p:strVal val="visible"/>
                                      </p:to>
                                    </p:set>
                                    <p:animEffect transition="in" filter="fade">
                                      <p:cBhvr>
                                        <p:cTn id="47" dur="2000"/>
                                        <p:tgtEl>
                                          <p:spTgt spid="65545"/>
                                        </p:tgtEl>
                                      </p:cBhvr>
                                    </p:animEffect>
                                    <p:anim calcmode="lin" valueType="num">
                                      <p:cBhvr>
                                        <p:cTn id="48" dur="2000" fill="hold"/>
                                        <p:tgtEl>
                                          <p:spTgt spid="65545"/>
                                        </p:tgtEl>
                                        <p:attrNameLst>
                                          <p:attrName>style.rotation</p:attrName>
                                        </p:attrNameLst>
                                      </p:cBhvr>
                                      <p:tavLst>
                                        <p:tav tm="0">
                                          <p:val>
                                            <p:fltVal val="720"/>
                                          </p:val>
                                        </p:tav>
                                        <p:tav tm="100000">
                                          <p:val>
                                            <p:fltVal val="0"/>
                                          </p:val>
                                        </p:tav>
                                      </p:tavLst>
                                    </p:anim>
                                    <p:anim calcmode="lin" valueType="num">
                                      <p:cBhvr>
                                        <p:cTn id="49" dur="2000" fill="hold"/>
                                        <p:tgtEl>
                                          <p:spTgt spid="65545"/>
                                        </p:tgtEl>
                                        <p:attrNameLst>
                                          <p:attrName>ppt_h</p:attrName>
                                        </p:attrNameLst>
                                      </p:cBhvr>
                                      <p:tavLst>
                                        <p:tav tm="0">
                                          <p:val>
                                            <p:fltVal val="0"/>
                                          </p:val>
                                        </p:tav>
                                        <p:tav tm="100000">
                                          <p:val>
                                            <p:strVal val="#ppt_h"/>
                                          </p:val>
                                        </p:tav>
                                      </p:tavLst>
                                    </p:anim>
                                    <p:anim calcmode="lin" valueType="num">
                                      <p:cBhvr>
                                        <p:cTn id="50" dur="2000" fill="hold"/>
                                        <p:tgtEl>
                                          <p:spTgt spid="65545"/>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50" grpId="0" animBg="1"/>
      <p:bldP spid="65539" grpId="0"/>
      <p:bldP spid="65551" grpId="0" animBg="1"/>
      <p:bldP spid="65552" grpId="0" animBg="1"/>
      <p:bldP spid="65553" grpId="0" animBg="1"/>
      <p:bldP spid="65541" grpId="0"/>
      <p:bldP spid="65543" grpId="0"/>
      <p:bldP spid="6554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0" y="0"/>
          <a:ext cx="9144000" cy="6858000"/>
        </p:xfrm>
        <a:graphic>
          <a:graphicData uri="http://schemas.openxmlformats.org/drawingml/2006/table">
            <a:tbl>
              <a:tblPr/>
              <a:tblGrid>
                <a:gridCol w="1371600">
                  <a:extLst>
                    <a:ext uri="{9D8B030D-6E8A-4147-A177-3AD203B41FA5}">
                      <a16:colId xmlns:a16="http://schemas.microsoft.com/office/drawing/2014/main" val="20000"/>
                    </a:ext>
                  </a:extLst>
                </a:gridCol>
                <a:gridCol w="15240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1430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08088">
                  <a:extLst>
                    <a:ext uri="{9D8B030D-6E8A-4147-A177-3AD203B41FA5}">
                      <a16:colId xmlns:a16="http://schemas.microsoft.com/office/drawing/2014/main" val="20005"/>
                    </a:ext>
                  </a:extLst>
                </a:gridCol>
                <a:gridCol w="1306512">
                  <a:extLst>
                    <a:ext uri="{9D8B030D-6E8A-4147-A177-3AD203B41FA5}">
                      <a16:colId xmlns:a16="http://schemas.microsoft.com/office/drawing/2014/main" val="20006"/>
                    </a:ext>
                  </a:extLst>
                </a:gridCol>
              </a:tblGrid>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Habakkuk: Babylon</a:t>
                      </a:r>
                      <a:r>
                        <a:rPr kumimoji="1" lang="fr-FR" altLang="ja-JP" sz="2400" b="1" i="0" u="none" strike="noStrike" cap="none" normalizeH="0" baseline="0" dirty="0">
                          <a:ln>
                            <a:noFill/>
                          </a:ln>
                          <a:solidFill>
                            <a:srgbClr val="FFFFFF"/>
                          </a:solidFill>
                          <a:effectLst/>
                          <a:latin typeface="Arial" charset="0"/>
                          <a:ea typeface="ＭＳ Ｐゴシック" charset="0"/>
                          <a:cs typeface="Arial" charset="0"/>
                        </a:rPr>
                        <a:t>'</a:t>
                      </a: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s Destruction</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Chapters 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Punishment of Babylon</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Praise Song</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fr-FR"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Perplexity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Habakkuk</a:t>
                      </a:r>
                      <a:r>
                        <a:rPr kumimoji="1" lang="fr-FR"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Praise</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fr-FR"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Challenged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God</a:t>
                      </a:r>
                      <a:r>
                        <a:rPr kumimoji="1" lang="fr-FR" sz="1800" b="1" i="0" u="none" strike="noStrike" cap="none" normalizeH="0" baseline="0" dirty="0">
                          <a:ln>
                            <a:noFill/>
                          </a:ln>
                          <a:solidFill>
                            <a:srgbClr val="8C0000"/>
                          </a:solidFill>
                          <a:effectLst/>
                          <a:latin typeface="Arial" charset="0"/>
                          <a:ea typeface="ＭＳ Ｐゴシック" charset="0"/>
                          <a:cs typeface="Arial" charset="0"/>
                        </a:rPr>
                        <a:t>'</a:t>
                      </a:r>
                      <a:r>
                        <a:rPr kumimoji="1" lang="en-GB" sz="1800" b="1" i="0" u="none" strike="noStrike" cap="none" normalizeH="0" baseline="0" dirty="0">
                          <a:ln>
                            <a:noFill/>
                          </a:ln>
                          <a:solidFill>
                            <a:srgbClr val="8C0000"/>
                          </a:solidFill>
                          <a:effectLst/>
                          <a:latin typeface="Arial" charset="0"/>
                          <a:ea typeface="ＭＳ Ｐゴシック" charset="0"/>
                          <a:cs typeface="Arial" charset="0"/>
                        </a:rPr>
                        <a:t>s Actions Commended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Troubled</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Faith Triumphant</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57200">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Problem</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8C0000"/>
                          </a:solidFill>
                          <a:effectLst/>
                          <a:latin typeface="Arial" charset="0"/>
                          <a:ea typeface="ＭＳ Ｐゴシック" charset="0"/>
                          <a:cs typeface="Arial" charset="0"/>
                        </a:rPr>
                        <a:t>Resolution</a:t>
                      </a:r>
                      <a:endParaRPr kumimoji="0" lang="en-US" sz="1800" b="1" i="0" u="none" strike="noStrike" cap="none" normalizeH="0" baseline="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a:ln>
                            <a:noFill/>
                          </a:ln>
                          <a:solidFill>
                            <a:srgbClr val="8C0000"/>
                          </a:solidFill>
                          <a:effectLst/>
                          <a:latin typeface="Arial" charset="0"/>
                          <a:ea typeface="ＭＳ Ｐゴシック" charset="0"/>
                          <a:cs typeface="Arial" charset="0"/>
                        </a:rPr>
                        <a:t>Habakkuk</a:t>
                      </a:r>
                      <a:endParaRPr kumimoji="0" lang="en-US" sz="1800" b="1" i="0" u="none" strike="noStrike" cap="none" normalizeH="0" baseline="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8288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Why </a:t>
                      </a:r>
                      <a:r>
                        <a:rPr kumimoji="0" lang="en-US" sz="1600" b="1" i="0" u="none" strike="noStrike" cap="none" normalizeH="0" baseline="0" dirty="0" err="1">
                          <a:ln>
                            <a:noFill/>
                          </a:ln>
                          <a:solidFill>
                            <a:srgbClr val="8C0000"/>
                          </a:solidFill>
                          <a:effectLst/>
                          <a:latin typeface="Arial" charset="0"/>
                          <a:ea typeface="ＭＳ Ｐゴシック" charset="0"/>
                          <a:cs typeface="Arial" charset="0"/>
                        </a:rPr>
                        <a:t>aren</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t you judging Judah</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s sin, God?</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will. I</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 judge Judah with the Babylonians!</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But can you use a nation more wicked than 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Sure, but I</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 judge them too.</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In wrath remember mercy.</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Our God is an awesome God!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err="1">
                          <a:ln>
                            <a:noFill/>
                          </a:ln>
                          <a:solidFill>
                            <a:srgbClr val="8C0000"/>
                          </a:solidFill>
                          <a:effectLst/>
                          <a:latin typeface="Arial" charset="0"/>
                          <a:ea typeface="ＭＳ Ｐゴシック" charset="0"/>
                          <a:cs typeface="Arial" charset="0"/>
                        </a:rPr>
                        <a:t>ll</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 wait patiently for Babylon</a:t>
                      </a:r>
                      <a:r>
                        <a:rPr kumimoji="0" lang="fr-FR" altLang="ja-JP" sz="1600" b="1" i="0" u="none" strike="noStrike" cap="none" normalizeH="0" baseline="0" dirty="0">
                          <a:ln>
                            <a:noFill/>
                          </a:ln>
                          <a:solidFill>
                            <a:srgbClr val="8C0000"/>
                          </a:solidFill>
                          <a:effectLst/>
                          <a:latin typeface="Arial" charset="0"/>
                          <a:ea typeface="ＭＳ Ｐゴシック" charset="0"/>
                          <a:cs typeface="Arial" charset="0"/>
                        </a:rPr>
                        <a:t>'</a:t>
                      </a:r>
                      <a:r>
                        <a:rPr kumimoji="0" lang="en-US" altLang="ja-JP" sz="1600" b="1" i="0" u="none" strike="noStrike" cap="none" normalizeH="0" baseline="0" dirty="0">
                          <a:ln>
                            <a:noFill/>
                          </a:ln>
                          <a:solidFill>
                            <a:srgbClr val="8C0000"/>
                          </a:solidFill>
                          <a:effectLst/>
                          <a:latin typeface="Arial" charset="0"/>
                          <a:ea typeface="ＭＳ Ｐゴシック" charset="0"/>
                          <a:cs typeface="Arial" charset="0"/>
                        </a:rPr>
                        <a:t>s judgment and rejoice in God.</a:t>
                      </a:r>
                      <a:endParaRPr kumimoji="0" lang="en-US" sz="1600" b="1" i="0" u="none" strike="noStrike" cap="none" normalizeH="0" baseline="0" dirty="0">
                        <a:ln>
                          <a:noFill/>
                        </a:ln>
                        <a:solidFill>
                          <a:srgbClr val="8C0000"/>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extLst>
                  <a:ext uri="{0D108BD9-81ED-4DB2-BD59-A6C34878D82A}">
                    <a16:rowId xmlns:a16="http://schemas.microsoft.com/office/drawing/2014/main" val="10008"/>
                  </a:ext>
                </a:extLst>
              </a:tr>
              <a:tr h="4572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1:1-4</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1:5-11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1:12–2:1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2:2-20</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8C0000"/>
                          </a:solidFill>
                          <a:effectLst/>
                          <a:latin typeface="Arial" charset="0"/>
                          <a:ea typeface="ＭＳ Ｐゴシック" charset="0"/>
                          <a:cs typeface="Arial" charset="0"/>
                        </a:rPr>
                        <a:t>3:16-19</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extLst>
                  <a:ext uri="{0D108BD9-81ED-4DB2-BD59-A6C34878D82A}">
                    <a16:rowId xmlns:a16="http://schemas.microsoft.com/office/drawing/2014/main" val="10009"/>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8C0000"/>
                          </a:solidFill>
                          <a:effectLst/>
                          <a:latin typeface="Arial" charset="0"/>
                          <a:ea typeface="ＭＳ Ｐゴシック" charset="0"/>
                          <a:cs typeface="Arial" charset="0"/>
                        </a:rPr>
                        <a:t>Judah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57200">
                <a:tc gridSpan="7">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607-605 BC</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18586"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627</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0" descr="esther-Jan_Victors_-_Esther_en_Haman_voor_Ahasverus.jpg">
            <a:extLst>
              <a:ext uri="{FF2B5EF4-FFF2-40B4-BE49-F238E27FC236}">
                <a16:creationId xmlns:a16="http://schemas.microsoft.com/office/drawing/2014/main" id="{0B422506-8553-D043-A965-E0F161496E64}"/>
              </a:ext>
            </a:extLst>
          </p:cNvPr>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0" y="-1"/>
            <a:ext cx="9144000" cy="68580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25" name="Table 24"/>
          <p:cNvGraphicFramePr>
            <a:graphicFrameLocks noGrp="1"/>
          </p:cNvGraphicFramePr>
          <p:nvPr>
            <p:extLst>
              <p:ext uri="{D42A27DB-BD31-4B8C-83A1-F6EECF244321}">
                <p14:modId xmlns:p14="http://schemas.microsoft.com/office/powerpoint/2010/main" val="3224821815"/>
              </p:ext>
            </p:extLst>
          </p:nvPr>
        </p:nvGraphicFramePr>
        <p:xfrm>
          <a:off x="-2104" y="44624"/>
          <a:ext cx="9146102" cy="6785989"/>
        </p:xfrm>
        <a:graphic>
          <a:graphicData uri="http://schemas.openxmlformats.org/drawingml/2006/table">
            <a:tbl>
              <a:tblPr/>
              <a:tblGrid>
                <a:gridCol w="2701854">
                  <a:extLst>
                    <a:ext uri="{9D8B030D-6E8A-4147-A177-3AD203B41FA5}">
                      <a16:colId xmlns:a16="http://schemas.microsoft.com/office/drawing/2014/main" val="20000"/>
                    </a:ext>
                  </a:extLst>
                </a:gridCol>
                <a:gridCol w="2016266">
                  <a:extLst>
                    <a:ext uri="{9D8B030D-6E8A-4147-A177-3AD203B41FA5}">
                      <a16:colId xmlns:a16="http://schemas.microsoft.com/office/drawing/2014/main" val="20001"/>
                    </a:ext>
                  </a:extLst>
                </a:gridCol>
                <a:gridCol w="2192624">
                  <a:extLst>
                    <a:ext uri="{9D8B030D-6E8A-4147-A177-3AD203B41FA5}">
                      <a16:colId xmlns:a16="http://schemas.microsoft.com/office/drawing/2014/main" val="20003"/>
                    </a:ext>
                  </a:extLst>
                </a:gridCol>
                <a:gridCol w="2235358">
                  <a:extLst>
                    <a:ext uri="{9D8B030D-6E8A-4147-A177-3AD203B41FA5}">
                      <a16:colId xmlns:a16="http://schemas.microsoft.com/office/drawing/2014/main" val="20004"/>
                    </a:ext>
                  </a:extLst>
                </a:gridCol>
              </a:tblGrid>
              <a:tr h="65175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Extermination Plot Foiled</a:t>
                      </a:r>
                      <a:endParaRPr kumimoji="0" lang="en-US" sz="32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tx1"/>
                          </a:solidFill>
                          <a:effectLst>
                            <a:glow rad="228600">
                              <a:srgbClr val="000000"/>
                            </a:glow>
                          </a:effectLst>
                          <a:latin typeface="Arial" charset="0"/>
                          <a:ea typeface="ＭＳ Ｐゴシック" charset="0"/>
                          <a:cs typeface="Arial" charset="0"/>
                        </a:rPr>
                        <a:t>Principles for Growth</a:t>
                      </a:r>
                      <a:endParaRPr kumimoji="0" lang="en-US" sz="1800" b="1" i="0" u="none" strike="noStrike" cap="none" normalizeH="0" baseline="0" dirty="0">
                        <a:ln>
                          <a:noFill/>
                        </a:ln>
                        <a:solidFill>
                          <a:schemeClr val="tx1"/>
                        </a:solidFill>
                        <a:effectLst>
                          <a:glow rad="228600">
                            <a:srgbClr val="000000"/>
                          </a:glow>
                        </a:effectLst>
                        <a:latin typeface="Tahoma" charset="0"/>
                        <a:ea typeface="ＭＳ Ｐゴシック" charset="0"/>
                        <a:cs typeface="ＭＳ Ｐゴシック" charset="0"/>
                      </a:endParaRP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B w="12700" cap="flat" cmpd="sng" algn="ctr">
                      <a:no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1"/>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Plot Planned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Plot Foiled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Chapters 1–4</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Chapters 5–10</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Threat</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Triumph</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4"/>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Providence Prepared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Providence Enacted</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5"/>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Persecution</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Preservation</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6"/>
                  </a:ext>
                </a:extLst>
              </a:tr>
              <a:tr h="530821">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a:ln>
                            <a:noFill/>
                          </a:ln>
                          <a:solidFill>
                            <a:schemeClr val="tx1"/>
                          </a:solidFill>
                          <a:effectLst>
                            <a:glow rad="101600">
                              <a:srgbClr val="000000">
                                <a:alpha val="40000"/>
                              </a:srgbClr>
                            </a:glow>
                          </a:effectLst>
                          <a:latin typeface="Arial" charset="0"/>
                          <a:ea typeface="ＭＳ Ｐゴシック" charset="0"/>
                          <a:cs typeface="Arial" charset="0"/>
                        </a:rPr>
                        <a:t>Grave </a:t>
                      </a: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Danger</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Great Deliverance</a:t>
                      </a:r>
                      <a:endParaRPr kumimoji="0" lang="en-US" sz="2400" b="1" i="0" u="none" strike="noStrike" cap="none" normalizeH="0" baseline="0" dirty="0">
                        <a:ln>
                          <a:noFill/>
                        </a:ln>
                        <a:solidFill>
                          <a:schemeClr val="tx1"/>
                        </a:solidFill>
                        <a:effectLst>
                          <a:glow rad="101600">
                            <a:srgbClr val="000000">
                              <a:alpha val="40000"/>
                            </a:srgbClr>
                          </a:glow>
                        </a:effectLst>
                        <a:latin typeface="Tahoma" charset="0"/>
                        <a:ea typeface="ＭＳ Ｐゴシック" charset="0"/>
                        <a:cs typeface="ＭＳ Ｐゴシック"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7"/>
                  </a:ext>
                </a:extLst>
              </a:tr>
              <a:tr h="53942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Feasts of Ahasuerus</a:t>
                      </a:r>
                      <a:endPar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Conduct</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2:1-16</a:t>
                      </a:r>
                    </a:p>
                  </a:txBody>
                  <a:tcPr marL="91434" marR="9143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Feasts of Esther &amp; Purim</a:t>
                      </a:r>
                      <a:endPar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endParaRP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Eschatology</a:t>
                      </a:r>
                      <a:b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br>
                      <a:r>
                        <a:rPr kumimoji="0" lang="en-US" sz="18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4:13–5:11</a:t>
                      </a:r>
                    </a:p>
                  </a:txBody>
                  <a:tcPr marL="91434" marR="91434" horzOverflow="overflow">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134824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Esther Exalted</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1:1–2:18</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Haman Plots</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2:19–4:17</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Mordecai over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Haman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5:1–8:2</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Mordecai over Persia</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10</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53082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Persia</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lnT w="12700" cmpd="sng">
                      <a:noFill/>
                      <a:prstDash val="solid"/>
                    </a:lnT>
                  </a:tcPr>
                </a:tc>
                <a:tc hMerge="1">
                  <a:txBody>
                    <a:bodyPr/>
                    <a:lstStyle/>
                    <a:p>
                      <a:endParaRPr lang="en-US"/>
                    </a:p>
                  </a:txBody>
                  <a:tcPr/>
                </a:tc>
                <a:extLst>
                  <a:ext uri="{0D108BD9-81ED-4DB2-BD59-A6C34878D82A}">
                    <a16:rowId xmlns:a16="http://schemas.microsoft.com/office/drawing/2014/main" val="10010"/>
                  </a:ext>
                </a:extLst>
              </a:tr>
              <a:tr h="53082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cap="none" normalizeH="0" baseline="0" dirty="0">
                          <a:ln>
                            <a:noFill/>
                          </a:ln>
                          <a:solidFill>
                            <a:schemeClr val="tx1"/>
                          </a:solidFill>
                          <a:effectLst>
                            <a:glow rad="101600">
                              <a:srgbClr val="000000">
                                <a:alpha val="40000"/>
                              </a:srgbClr>
                            </a:glow>
                          </a:effectLst>
                          <a:latin typeface="Arial" charset="0"/>
                          <a:ea typeface="ＭＳ Ｐゴシック" charset="0"/>
                          <a:cs typeface="Arial" charset="0"/>
                        </a:rPr>
                        <a:t>  10 Years (483-473 BC)</a:t>
                      </a:r>
                    </a:p>
                  </a:txBody>
                  <a:tcPr marL="91434" marR="9143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lnL w="12700" cmpd="sng">
                      <a:noFill/>
                      <a:prstDash val="solid"/>
                    </a:lnL>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20577" name="Rectangle 25"/>
          <p:cNvSpPr>
            <a:spLocks noGrp="1" noChangeArrowheads="1"/>
          </p:cNvSpPr>
          <p:nvPr>
            <p:ph type="title" idx="4294967295"/>
          </p:nvPr>
        </p:nvSpPr>
        <p:spPr>
          <a:xfrm rot="20000242">
            <a:off x="-537920" y="220327"/>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3200" dirty="0">
                <a:effectLst/>
                <a:latin typeface="Arial" charset="0"/>
                <a:ea typeface="ＭＳ Ｐゴシック" charset="0"/>
              </a:rPr>
              <a:t>Esther</a:t>
            </a:r>
          </a:p>
        </p:txBody>
      </p:sp>
      <p:sp>
        <p:nvSpPr>
          <p:cNvPr id="920634" name="Text Box 24"/>
          <p:cNvSpPr txBox="1">
            <a:spLocks noChangeArrowheads="1"/>
          </p:cNvSpPr>
          <p:nvPr/>
        </p:nvSpPr>
        <p:spPr bwMode="auto">
          <a:xfrm>
            <a:off x="8455078" y="76562"/>
            <a:ext cx="6126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dirty="0">
                <a:solidFill>
                  <a:srgbClr val="FFFFFF"/>
                </a:solidFill>
                <a:cs typeface="Arial" charset="0"/>
              </a:rPr>
              <a:t>308</a:t>
            </a:r>
          </a:p>
        </p:txBody>
      </p:sp>
    </p:spTree>
    <p:extLst>
      <p:ext uri="{BB962C8B-B14F-4D97-AF65-F5344CB8AC3E}">
        <p14:creationId xmlns:p14="http://schemas.microsoft.com/office/powerpoint/2010/main" val="4025093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20577"/>
                                        </p:tgtEl>
                                        <p:attrNameLst>
                                          <p:attrName>style.visibility</p:attrName>
                                        </p:attrNameLst>
                                      </p:cBhvr>
                                      <p:to>
                                        <p:strVal val="visible"/>
                                      </p:to>
                                    </p:set>
                                    <p:anim calcmode="lin" valueType="num">
                                      <p:cBhvr additive="base">
                                        <p:cTn id="7" dur="500" fill="hold"/>
                                        <p:tgtEl>
                                          <p:spTgt spid="920577"/>
                                        </p:tgtEl>
                                        <p:attrNameLst>
                                          <p:attrName>ppt_x</p:attrName>
                                        </p:attrNameLst>
                                      </p:cBhvr>
                                      <p:tavLst>
                                        <p:tav tm="0">
                                          <p:val>
                                            <p:strVal val="#ppt_x"/>
                                          </p:val>
                                        </p:tav>
                                        <p:tav tm="100000">
                                          <p:val>
                                            <p:strVal val="#ppt_x"/>
                                          </p:val>
                                        </p:tav>
                                      </p:tavLst>
                                    </p:anim>
                                    <p:anim calcmode="lin" valueType="num">
                                      <p:cBhvr additive="base">
                                        <p:cTn id="8" dur="500" fill="hold"/>
                                        <p:tgtEl>
                                          <p:spTgt spid="92057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057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nvGraphicFramePr>
        <p:xfrm>
          <a:off x="-107950" y="0"/>
          <a:ext cx="9251951" cy="6858002"/>
        </p:xfrm>
        <a:graphic>
          <a:graphicData uri="http://schemas.openxmlformats.org/drawingml/2006/table">
            <a:tbl>
              <a:tblPr/>
              <a:tblGrid>
                <a:gridCol w="1872092">
                  <a:extLst>
                    <a:ext uri="{9D8B030D-6E8A-4147-A177-3AD203B41FA5}">
                      <a16:colId xmlns:a16="http://schemas.microsoft.com/office/drawing/2014/main" val="20000"/>
                    </a:ext>
                  </a:extLst>
                </a:gridCol>
                <a:gridCol w="1476233">
                  <a:extLst>
                    <a:ext uri="{9D8B030D-6E8A-4147-A177-3AD203B41FA5}">
                      <a16:colId xmlns:a16="http://schemas.microsoft.com/office/drawing/2014/main" val="20001"/>
                    </a:ext>
                  </a:extLst>
                </a:gridCol>
                <a:gridCol w="1403910">
                  <a:extLst>
                    <a:ext uri="{9D8B030D-6E8A-4147-A177-3AD203B41FA5}">
                      <a16:colId xmlns:a16="http://schemas.microsoft.com/office/drawing/2014/main" val="20002"/>
                    </a:ext>
                  </a:extLst>
                </a:gridCol>
                <a:gridCol w="1440071">
                  <a:extLst>
                    <a:ext uri="{9D8B030D-6E8A-4147-A177-3AD203B41FA5}">
                      <a16:colId xmlns:a16="http://schemas.microsoft.com/office/drawing/2014/main" val="20003"/>
                    </a:ext>
                  </a:extLst>
                </a:gridCol>
                <a:gridCol w="1548861">
                  <a:extLst>
                    <a:ext uri="{9D8B030D-6E8A-4147-A177-3AD203B41FA5}">
                      <a16:colId xmlns:a16="http://schemas.microsoft.com/office/drawing/2014/main" val="20004"/>
                    </a:ext>
                  </a:extLst>
                </a:gridCol>
                <a:gridCol w="1510784">
                  <a:extLst>
                    <a:ext uri="{9D8B030D-6E8A-4147-A177-3AD203B41FA5}">
                      <a16:colId xmlns:a16="http://schemas.microsoft.com/office/drawing/2014/main" val="20005"/>
                    </a:ext>
                  </a:extLst>
                </a:gridCol>
              </a:tblGrid>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1 Thessalonians: Preparation for the Rapture</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Innocence of Greed</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Principles for Growth</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1–3</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4–5</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Personal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Practical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Silence Slanders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Strengthen Stand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Historical</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Hortatory</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Reflections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Exhortations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7166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Looking Back</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Looking Forward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94333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Commendation</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1:1-10</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Conduct</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2:1-16</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Concern</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2:17–3:13</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Love</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4:1-12</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Eschatology</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4:13–5:11</a:t>
                      </a: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Church Life</a:t>
                      </a:r>
                      <a:b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b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5:12-28</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extLst>
                  <a:ext uri="{0D108BD9-81ED-4DB2-BD59-A6C34878D82A}">
                    <a16:rowId xmlns:a16="http://schemas.microsoft.com/office/drawing/2014/main" val="10008"/>
                  </a:ext>
                </a:extLst>
              </a:tr>
              <a:tr h="11979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“You’re </a:t>
                      </a:r>
                      <a:br>
                        <a:rPr kumimoji="0" lang="en-US" sz="1600" b="1" i="0" u="none" strike="noStrike" cap="none" normalizeH="0" baseline="0" dirty="0">
                          <a:ln>
                            <a:noFill/>
                          </a:ln>
                          <a:solidFill>
                            <a:srgbClr val="8C0000"/>
                          </a:solidFill>
                          <a:effectLst/>
                          <a:latin typeface="Arial" charset="0"/>
                          <a:ea typeface="ＭＳ Ｐゴシック" charset="0"/>
                          <a:cs typeface="Arial" charset="0"/>
                        </a:rPr>
                      </a:br>
                      <a:r>
                        <a:rPr kumimoji="0" lang="en-US" sz="1600" b="1" i="0" u="none" strike="noStrike" cap="none" normalizeH="0" baseline="0" dirty="0">
                          <a:ln>
                            <a:noFill/>
                          </a:ln>
                          <a:solidFill>
                            <a:srgbClr val="8C0000"/>
                          </a:solidFill>
                          <a:effectLst/>
                          <a:latin typeface="Arial" charset="0"/>
                          <a:ea typeface="ＭＳ Ｐゴシック" charset="0"/>
                          <a:cs typeface="Arial" charset="0"/>
                        </a:rPr>
                        <a:t>great!”</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“I’m innocent!”</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“I care </a:t>
                      </a:r>
                      <a:br>
                        <a:rPr kumimoji="0" lang="en-US" sz="1600" b="1" i="0" u="none" strike="noStrike" cap="none" normalizeH="0" baseline="0" dirty="0">
                          <a:ln>
                            <a:noFill/>
                          </a:ln>
                          <a:solidFill>
                            <a:srgbClr val="8C0000"/>
                          </a:solidFill>
                          <a:effectLst/>
                          <a:latin typeface="Arial" charset="0"/>
                          <a:ea typeface="ＭＳ Ｐゴシック" charset="0"/>
                          <a:cs typeface="Arial" charset="0"/>
                        </a:rPr>
                      </a:br>
                      <a:r>
                        <a:rPr kumimoji="0" lang="en-US" sz="1600" b="1" i="0" u="none" strike="noStrike" cap="none" normalizeH="0" baseline="0" dirty="0">
                          <a:ln>
                            <a:noFill/>
                          </a:ln>
                          <a:solidFill>
                            <a:srgbClr val="8C0000"/>
                          </a:solidFill>
                          <a:effectLst/>
                          <a:latin typeface="Arial" charset="0"/>
                          <a:ea typeface="ＭＳ Ｐゴシック" charset="0"/>
                          <a:cs typeface="Arial" charset="0"/>
                        </a:rPr>
                        <a:t>for you”</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“Please God”</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“Be comforted but watchful”</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8C0000"/>
                          </a:solidFill>
                          <a:effectLst/>
                          <a:latin typeface="Arial" charset="0"/>
                          <a:ea typeface="ＭＳ Ｐゴシック" charset="0"/>
                          <a:cs typeface="Arial" charset="0"/>
                        </a:rPr>
                        <a:t>“Live holy”</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9"/>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Corinth</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71667">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Early Summer AD 51 (on second missionary journey)</a:t>
                      </a:r>
                    </a:p>
                  </a:txBody>
                  <a:tcPr marL="91434" marR="91434"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1"/>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203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25"/>
          <p:cNvSpPr>
            <a:spLocks noGrp="1" noChangeArrowheads="1"/>
          </p:cNvSpPr>
          <p:nvPr>
            <p:ph type="title" idx="4294967295"/>
          </p:nvPr>
        </p:nvSpPr>
        <p:spPr>
          <a:xfrm>
            <a:off x="0" y="0"/>
            <a:ext cx="2590800" cy="30480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sz="2000">
                <a:effectLst/>
                <a:latin typeface="Arial" charset="0"/>
                <a:ea typeface="ＭＳ Ｐゴシック"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506372492"/>
              </p:ext>
            </p:extLst>
          </p:nvPr>
        </p:nvGraphicFramePr>
        <p:xfrm>
          <a:off x="-107950" y="0"/>
          <a:ext cx="9251949" cy="6869351"/>
        </p:xfrm>
        <a:graphic>
          <a:graphicData uri="http://schemas.openxmlformats.org/drawingml/2006/table">
            <a:tbl>
              <a:tblPr/>
              <a:tblGrid>
                <a:gridCol w="1850717">
                  <a:extLst>
                    <a:ext uri="{9D8B030D-6E8A-4147-A177-3AD203B41FA5}">
                      <a16:colId xmlns:a16="http://schemas.microsoft.com/office/drawing/2014/main" val="20000"/>
                    </a:ext>
                  </a:extLst>
                </a:gridCol>
                <a:gridCol w="1893129">
                  <a:extLst>
                    <a:ext uri="{9D8B030D-6E8A-4147-A177-3AD203B41FA5}">
                      <a16:colId xmlns:a16="http://schemas.microsoft.com/office/drawing/2014/main" val="20001"/>
                    </a:ext>
                  </a:extLst>
                </a:gridCol>
                <a:gridCol w="2160240">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2051719">
                  <a:extLst>
                    <a:ext uri="{9D8B030D-6E8A-4147-A177-3AD203B41FA5}">
                      <a16:colId xmlns:a16="http://schemas.microsoft.com/office/drawing/2014/main" val="20004"/>
                    </a:ext>
                  </a:extLst>
                </a:gridCol>
              </a:tblGrid>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FFFFF"/>
                          </a:solidFill>
                          <a:effectLst/>
                          <a:latin typeface="Arial" charset="0"/>
                          <a:ea typeface="ＭＳ Ｐゴシック" charset="0"/>
                          <a:cs typeface="Arial" charset="0"/>
                        </a:rPr>
                        <a:t>    Degenerate Theocracy to Davidic Monarchy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000090"/>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Theocracy Ended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Monarchy Established</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Decline of Judges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dirty="0">
                          <a:ln>
                            <a:noFill/>
                          </a:ln>
                          <a:solidFill>
                            <a:srgbClr val="8C0000"/>
                          </a:solidFill>
                          <a:effectLst/>
                          <a:latin typeface="Arial" charset="0"/>
                          <a:ea typeface="ＭＳ Ｐゴシック" charset="0"/>
                          <a:cs typeface="Arial" charset="0"/>
                        </a:rPr>
                        <a:t>Rise of Kings</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76449">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1–7</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Chapters 8–31</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19148">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Samuel: "Heavenly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rgbClr val="8C0000"/>
                          </a:solidFill>
                          <a:effectLst/>
                          <a:latin typeface="Arial" charset="0"/>
                          <a:ea typeface="ＭＳ Ｐゴシック" charset="0"/>
                          <a:cs typeface="Arial" charset="0"/>
                        </a:rPr>
                        <a:t>Saul: "Earthly King"</a:t>
                      </a: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57606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Eli</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Samuel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Saul</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horzOverflow="overflow">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1800" b="1" i="0" u="none" strike="noStrike" cap="none" normalizeH="0" baseline="0" dirty="0">
                          <a:ln>
                            <a:noFill/>
                          </a:ln>
                          <a:solidFill>
                            <a:srgbClr val="8C0000"/>
                          </a:solidFill>
                          <a:effectLst/>
                          <a:latin typeface="Arial" charset="0"/>
                          <a:ea typeface="ＭＳ Ｐゴシック" charset="0"/>
                          <a:cs typeface="Arial" charset="0"/>
                        </a:rPr>
                        <a:t>David</a:t>
                      </a:r>
                      <a:endParaRPr kumimoji="0" lang="en-US" sz="1800" b="1" i="0" u="none" strike="noStrike" cap="none" normalizeH="0" baseline="0" dirty="0">
                        <a:ln>
                          <a:noFill/>
                        </a:ln>
                        <a:solidFill>
                          <a:srgbClr val="8C0000"/>
                        </a:solidFill>
                        <a:effectLst/>
                        <a:latin typeface="Arial" charset="0"/>
                        <a:ea typeface="ＭＳ Ｐゴシック" charset="0"/>
                        <a:cs typeface="Arial" charset="0"/>
                      </a:endParaRPr>
                    </a:p>
                  </a:txBody>
                  <a:tcPr marL="91434" marR="91434" anchor="ctr" horzOverflow="overflow">
                    <a:solidFill>
                      <a:srgbClr val="E2FFF9"/>
                    </a:solidFill>
                  </a:tcPr>
                </a:tc>
                <a:extLst>
                  <a:ext uri="{0D108BD9-81ED-4DB2-BD59-A6C34878D82A}">
                    <a16:rowId xmlns:a16="http://schemas.microsoft.com/office/drawing/2014/main" val="10005"/>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Man's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God's Heart</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0" lang="en-US" sz="1800" b="1" i="0" u="none" strike="noStrike" cap="none" normalizeH="0" baseline="0" dirty="0">
                          <a:ln>
                            <a:noFill/>
                          </a:ln>
                          <a:solidFill>
                            <a:srgbClr val="8C0000"/>
                          </a:solidFill>
                          <a:effectLst/>
                          <a:latin typeface="Arial" charset="0"/>
                          <a:ea typeface="ＭＳ Ｐゴシック" charset="0"/>
                          <a:cs typeface="Arial" charset="0"/>
                        </a:rPr>
                        <a:t>Man's Heart</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Man After </a:t>
                      </a:r>
                      <a:br>
                        <a:rPr kumimoji="0" lang="en-US" sz="1800" b="1" i="0" u="none" strike="noStrike" cap="none" normalizeH="0" baseline="0" dirty="0">
                          <a:ln>
                            <a:noFill/>
                          </a:ln>
                          <a:solidFill>
                            <a:srgbClr val="8C0000"/>
                          </a:solidFill>
                          <a:effectLst/>
                          <a:latin typeface="Arial" charset="0"/>
                          <a:ea typeface="ＭＳ Ｐゴシック" charset="0"/>
                          <a:cs typeface="Arial" charset="0"/>
                        </a:rPr>
                      </a:br>
                      <a:r>
                        <a:rPr kumimoji="1" lang="en-US" sz="1800" b="1" i="0" u="none" strike="noStrike" kern="1200" cap="none" normalizeH="0" baseline="0" dirty="0">
                          <a:ln>
                            <a:noFill/>
                          </a:ln>
                          <a:solidFill>
                            <a:srgbClr val="8C0000"/>
                          </a:solidFill>
                          <a:effectLst/>
                          <a:latin typeface="Arial" charset="0"/>
                          <a:ea typeface="ＭＳ Ｐゴシック" charset="0"/>
                          <a:cs typeface="Arial" charset="0"/>
                        </a:rPr>
                        <a:t>God's</a:t>
                      </a:r>
                      <a:r>
                        <a:rPr kumimoji="0" lang="en-US" sz="1800" b="1" i="0" u="none" strike="noStrike" cap="none" normalizeH="0" baseline="0" dirty="0">
                          <a:ln>
                            <a:noFill/>
                          </a:ln>
                          <a:solidFill>
                            <a:srgbClr val="8C0000"/>
                          </a:solidFill>
                          <a:effectLst/>
                          <a:latin typeface="Arial" charset="0"/>
                          <a:ea typeface="ＭＳ Ｐゴシック" charset="0"/>
                          <a:cs typeface="Arial" charset="0"/>
                        </a:rPr>
                        <a:t> Heart</a:t>
                      </a:r>
                    </a:p>
                  </a:txBody>
                  <a:tcPr marL="91434" marR="91434" anchor="ctr" horzOverflow="overflow">
                    <a:solidFill>
                      <a:srgbClr val="7AFFF3"/>
                    </a:solidFill>
                  </a:tcPr>
                </a:tc>
                <a:extLst>
                  <a:ext uri="{0D108BD9-81ED-4DB2-BD59-A6C34878D82A}">
                    <a16:rowId xmlns:a16="http://schemas.microsoft.com/office/drawing/2014/main" val="10006"/>
                  </a:ext>
                </a:extLst>
              </a:tr>
              <a:tr h="62896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Paralysis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Prayer</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Panic</a:t>
                      </a:r>
                    </a:p>
                  </a:txBody>
                  <a:tcPr marL="91434" marR="91434" anchor="ctr" horzOverflow="overflow">
                    <a:lnL w="12700" cap="flat" cmpd="sng" algn="ctr">
                      <a:solidFill>
                        <a:srgbClr val="720000"/>
                      </a:solidFill>
                      <a:prstDash val="solid"/>
                      <a:round/>
                      <a:headEnd type="none" w="med" len="med"/>
                      <a:tailEnd type="none" w="med" len="med"/>
                    </a:lnL>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Patience</a:t>
                      </a:r>
                    </a:p>
                  </a:txBody>
                  <a:tcPr marL="91434" marR="91434" anchor="ctr" horzOverflow="overflow">
                    <a:solidFill>
                      <a:srgbClr val="E2FFF9"/>
                    </a:solidFill>
                  </a:tcPr>
                </a:tc>
                <a:extLst>
                  <a:ext uri="{0D108BD9-81ED-4DB2-BD59-A6C34878D82A}">
                    <a16:rowId xmlns:a16="http://schemas.microsoft.com/office/drawing/2014/main" val="10007"/>
                  </a:ext>
                </a:extLst>
              </a:tr>
              <a:tr h="936104">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#1</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Eli to Samuel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Samuel &amp; Ark’s Wanderings</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(4–7)</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i="1">
                          <a:solidFill>
                            <a:srgbClr val="800000"/>
                          </a:solidFill>
                          <a:effectLst/>
                          <a:latin typeface="Arial"/>
                          <a:ea typeface="Times New Roman"/>
                          <a:cs typeface="Arial"/>
                        </a:rPr>
                        <a:t>Transition #2</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Samuel to Saul</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(8–12)</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Saul </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Rejected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(13–15)</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a:txBody>
                    <a:bodyPr/>
                    <a:lstStyle/>
                    <a:p>
                      <a:pPr algn="ctr">
                        <a:lnSpc>
                          <a:spcPct val="115000"/>
                        </a:lnSpc>
                        <a:spcAft>
                          <a:spcPts val="0"/>
                        </a:spcAft>
                      </a:pPr>
                      <a:r>
                        <a:rPr lang="en-US" sz="1800" b="1">
                          <a:solidFill>
                            <a:srgbClr val="800000"/>
                          </a:solidFill>
                          <a:effectLst/>
                          <a:latin typeface="Arial"/>
                          <a:ea typeface="Times New Roman"/>
                          <a:cs typeface="Arial"/>
                        </a:rPr>
                        <a:t> </a:t>
                      </a:r>
                      <a:r>
                        <a:rPr lang="en-US" sz="1800" b="1" i="1">
                          <a:solidFill>
                            <a:srgbClr val="800000"/>
                          </a:solidFill>
                          <a:effectLst/>
                          <a:latin typeface="Arial"/>
                          <a:ea typeface="Times New Roman"/>
                          <a:cs typeface="Arial"/>
                        </a:rPr>
                        <a:t>Transition #3</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Saul to David</a:t>
                      </a:r>
                      <a:endParaRPr lang="en-SG" sz="1800" b="1">
                        <a:solidFill>
                          <a:srgbClr val="800000"/>
                        </a:solidFill>
                        <a:effectLst/>
                        <a:latin typeface="Arial"/>
                        <a:ea typeface="宋体"/>
                        <a:cs typeface="Arial"/>
                      </a:endParaRPr>
                    </a:p>
                    <a:p>
                      <a:pPr algn="ctr">
                        <a:lnSpc>
                          <a:spcPct val="115000"/>
                        </a:lnSpc>
                        <a:spcAft>
                          <a:spcPts val="0"/>
                        </a:spcAft>
                      </a:pPr>
                      <a:r>
                        <a:rPr lang="en-US" sz="1800" b="1">
                          <a:solidFill>
                            <a:srgbClr val="800000"/>
                          </a:solidFill>
                          <a:effectLst/>
                          <a:latin typeface="Arial"/>
                          <a:ea typeface="Times New Roman"/>
                          <a:cs typeface="Arial"/>
                        </a:rPr>
                        <a:t>(16–31) </a:t>
                      </a:r>
                      <a:endParaRPr lang="en-SG" sz="1800" b="1">
                        <a:solidFill>
                          <a:srgbClr val="800000"/>
                        </a:solidFill>
                        <a:effectLst/>
                        <a:latin typeface="Arial"/>
                        <a:ea typeface="宋体"/>
                        <a:cs typeface="Arial"/>
                      </a:endParaRPr>
                    </a:p>
                  </a:txBody>
                  <a:tcPr marL="50800" marR="50800" marT="0" marB="0" anchor="ctr">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B w="12700" cap="flat" cmpd="sng" algn="ctr">
                      <a:solidFill>
                        <a:srgbClr val="720000"/>
                      </a:solidFill>
                      <a:prstDash val="solid"/>
                      <a:round/>
                      <a:headEnd type="none" w="med" len="med"/>
                      <a:tailEnd type="none" w="med" len="med"/>
                    </a:lnB>
                    <a:lnTlToBr>
                      <a:noFill/>
                    </a:lnTlToBr>
                    <a:lnBlToTr>
                      <a:noFill/>
                    </a:lnBlToTr>
                    <a:solidFill>
                      <a:srgbClr val="7AFFF3"/>
                    </a:solidFill>
                  </a:tcPr>
                </a:tc>
                <a:extLst>
                  <a:ext uri="{0D108BD9-81ED-4DB2-BD59-A6C34878D82A}">
                    <a16:rowId xmlns:a16="http://schemas.microsoft.com/office/drawing/2014/main" val="10008"/>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c. 94 Years</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E2FFF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576449">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8C0000"/>
                          </a:solidFill>
                          <a:effectLst/>
                          <a:latin typeface="Arial" charset="0"/>
                          <a:ea typeface="ＭＳ Ｐゴシック" charset="0"/>
                          <a:cs typeface="Arial" charset="0"/>
                        </a:rPr>
                        <a:t>Birth of Samul (1105 BC) to Death of Saul (1011 BC)</a:t>
                      </a:r>
                    </a:p>
                  </a:txBody>
                  <a:tcPr marL="91434" marR="91434"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7AFFF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20634"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2000" b="1">
                <a:solidFill>
                  <a:srgbClr val="FFFFFF"/>
                </a:solidFill>
                <a:cs typeface="Arial" charset="0"/>
              </a:rPr>
              <a:t>203</a:t>
            </a:r>
          </a:p>
        </p:txBody>
      </p:sp>
      <p:sp>
        <p:nvSpPr>
          <p:cNvPr id="7" name="Text Box 6"/>
          <p:cNvSpPr txBox="1">
            <a:spLocks noChangeArrowheads="1"/>
          </p:cNvSpPr>
          <p:nvPr/>
        </p:nvSpPr>
        <p:spPr bwMode="auto">
          <a:xfrm>
            <a:off x="8523109" y="944"/>
            <a:ext cx="623594" cy="309504"/>
          </a:xfrm>
          <a:prstGeom prst="rect">
            <a:avLst/>
          </a:prstGeom>
          <a:solidFill>
            <a:srgbClr val="000000"/>
          </a:solidFill>
          <a:ln w="9525">
            <a:noFill/>
            <a:miter lim="800000"/>
            <a:headEnd type="none" w="sm" len="sm"/>
            <a:tailEnd type="none" w="sm" len="sm"/>
          </a:ln>
          <a:effectLst/>
        </p:spPr>
        <p:txBody>
          <a:bodyPr anchor="ctr"/>
          <a:lstStyle/>
          <a:p>
            <a:pPr marL="0" marR="0" lvl="0" indent="0" algn="r" defTabSz="914400" eaLnBrk="1" fontAlgn="base" latinLnBrk="0" hangingPunct="1">
              <a:lnSpc>
                <a:spcPct val="100000"/>
              </a:lnSpc>
              <a:spcBef>
                <a:spcPct val="50000"/>
              </a:spcBef>
              <a:spcAft>
                <a:spcPct val="0"/>
              </a:spcAft>
              <a:buClrTx/>
              <a:buSzTx/>
              <a:buFontTx/>
              <a:buNone/>
              <a:tabLst/>
              <a:defRPr/>
            </a:pPr>
            <a:r>
              <a:rPr kumimoji="0" lang="en-US" sz="2000" b="1" i="0" u="none" strike="noStrike" kern="0" cap="none" spc="0" normalizeH="0" baseline="0" noProof="0" dirty="0">
                <a:ln>
                  <a:noFill/>
                </a:ln>
                <a:solidFill>
                  <a:srgbClr val="FFFFFF"/>
                </a:solidFill>
                <a:effectLst/>
                <a:uLnTx/>
                <a:uFillTx/>
                <a:latin typeface="Arial"/>
                <a:ea typeface="ＭＳ Ｐゴシック" charset="0"/>
                <a:cs typeface="Arial"/>
              </a:rPr>
              <a:t>194</a:t>
            </a:r>
          </a:p>
        </p:txBody>
      </p:sp>
      <p:sp>
        <p:nvSpPr>
          <p:cNvPr id="8" name="Rectangle 2"/>
          <p:cNvSpPr txBox="1">
            <a:spLocks noChangeArrowheads="1"/>
          </p:cNvSpPr>
          <p:nvPr/>
        </p:nvSpPr>
        <p:spPr bwMode="auto">
          <a:xfrm>
            <a:off x="-108520" y="4588"/>
            <a:ext cx="2010803" cy="5440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eaLnBrk="0" hangingPunct="0">
              <a:defRPr sz="2400">
                <a:solidFill>
                  <a:schemeClr val="tx2"/>
                </a:solidFill>
                <a:latin typeface="Arial" charset="0"/>
                <a:cs typeface="Arial"/>
              </a:defRPr>
            </a:lvl1pPr>
            <a:lvl2pPr eaLnBrk="0" hangingPunct="0">
              <a:defRPr sz="4400">
                <a:solidFill>
                  <a:schemeClr val="tx2"/>
                </a:solidFill>
                <a:latin typeface="Arial" charset="0"/>
                <a:ea typeface="ＭＳ Ｐゴシック" charset="-128"/>
                <a:cs typeface="ＭＳ Ｐゴシック" charset="-128"/>
              </a:defRPr>
            </a:lvl2pPr>
            <a:lvl3pPr eaLnBrk="0" hangingPunct="0">
              <a:defRPr sz="4400">
                <a:solidFill>
                  <a:schemeClr val="tx2"/>
                </a:solidFill>
                <a:latin typeface="Arial" charset="0"/>
                <a:ea typeface="ＭＳ Ｐゴシック" charset="-128"/>
                <a:cs typeface="ＭＳ Ｐゴシック" charset="-128"/>
              </a:defRPr>
            </a:lvl3pPr>
            <a:lvl4pPr eaLnBrk="0" hangingPunct="0">
              <a:defRPr sz="4400">
                <a:solidFill>
                  <a:schemeClr val="tx2"/>
                </a:solidFill>
                <a:latin typeface="Arial" charset="0"/>
                <a:ea typeface="ＭＳ Ｐゴシック" charset="-128"/>
                <a:cs typeface="ＭＳ Ｐゴシック" charset="-128"/>
              </a:defRPr>
            </a:lvl4pPr>
            <a:lvl5pPr eaLnBrk="0" hangingPunct="0">
              <a:defRPr sz="4400">
                <a:solidFill>
                  <a:schemeClr val="tx2"/>
                </a:solidFill>
                <a:latin typeface="Arial" charset="0"/>
                <a:ea typeface="ＭＳ Ｐゴシック" charset="-128"/>
                <a:cs typeface="ＭＳ Ｐゴシック" charset="-128"/>
              </a:defRPr>
            </a:lvl5pPr>
            <a:lvl6pPr marL="457200" algn="ctr" fontAlgn="base">
              <a:spcBef>
                <a:spcPct val="0"/>
              </a:spcBef>
              <a:spcAft>
                <a:spcPct val="0"/>
              </a:spcAft>
              <a:defRPr sz="4400">
                <a:solidFill>
                  <a:schemeClr val="tx2"/>
                </a:solidFill>
                <a:latin typeface="Times New Roman" pitchFamily="-105" charset="0"/>
              </a:defRPr>
            </a:lvl6pPr>
            <a:lvl7pPr marL="914400" algn="ctr" fontAlgn="base">
              <a:spcBef>
                <a:spcPct val="0"/>
              </a:spcBef>
              <a:spcAft>
                <a:spcPct val="0"/>
              </a:spcAft>
              <a:defRPr sz="4400">
                <a:solidFill>
                  <a:schemeClr val="tx2"/>
                </a:solidFill>
                <a:latin typeface="Times New Roman" pitchFamily="-105" charset="0"/>
              </a:defRPr>
            </a:lvl7pPr>
            <a:lvl8pPr marL="1371600" algn="ctr" fontAlgn="base">
              <a:spcBef>
                <a:spcPct val="0"/>
              </a:spcBef>
              <a:spcAft>
                <a:spcPct val="0"/>
              </a:spcAft>
              <a:defRPr sz="4400">
                <a:solidFill>
                  <a:schemeClr val="tx2"/>
                </a:solidFill>
                <a:latin typeface="Times New Roman" pitchFamily="-105" charset="0"/>
              </a:defRPr>
            </a:lvl8pPr>
            <a:lvl9pPr marL="1828800" algn="ctr" fontAlgn="base">
              <a:spcBef>
                <a:spcPct val="0"/>
              </a:spcBef>
              <a:spcAft>
                <a:spcPct val="0"/>
              </a:spcAft>
              <a:defRPr sz="4400">
                <a:solidFill>
                  <a:schemeClr val="tx2"/>
                </a:solidFill>
                <a:latin typeface="Times New Roman" pitchFamily="-105" charset="0"/>
              </a:defRPr>
            </a:lvl9pPr>
          </a:lstStyle>
          <a:p>
            <a:pPr defTabSz="914400" fontAlgn="base">
              <a:spcBef>
                <a:spcPct val="0"/>
              </a:spcBef>
              <a:spcAft>
                <a:spcPct val="0"/>
              </a:spcAft>
            </a:pPr>
            <a:r>
              <a:rPr lang="en-US" b="1" dirty="0">
                <a:solidFill>
                  <a:schemeClr val="tx1"/>
                </a:solidFill>
                <a:ea typeface="ＭＳ Ｐゴシック" charset="0"/>
              </a:rPr>
              <a:t>1 Samuel:</a:t>
            </a:r>
          </a:p>
        </p:txBody>
      </p:sp>
    </p:spTree>
    <p:extLst>
      <p:ext uri="{BB962C8B-B14F-4D97-AF65-F5344CB8AC3E}">
        <p14:creationId xmlns:p14="http://schemas.microsoft.com/office/powerpoint/2010/main" val="256717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strVal val="#ppt_w*0.70"/>
                                          </p:val>
                                        </p:tav>
                                        <p:tav tm="100000">
                                          <p:val>
                                            <p:strVal val="#ppt_w"/>
                                          </p:val>
                                        </p:tav>
                                      </p:tavLst>
                                    </p:anim>
                                    <p:anim calcmode="lin" valueType="num">
                                      <p:cBhvr>
                                        <p:cTn id="8" dur="1000" fill="hold"/>
                                        <p:tgtEl>
                                          <p:spTgt spid="8"/>
                                        </p:tgtEl>
                                        <p:attrNameLst>
                                          <p:attrName>ppt_h</p:attrName>
                                        </p:attrNameLst>
                                      </p:cBhvr>
                                      <p:tavLst>
                                        <p:tav tm="0">
                                          <p:val>
                                            <p:strVal val="#ppt_h"/>
                                          </p:val>
                                        </p:tav>
                                        <p:tav tm="100000">
                                          <p:val>
                                            <p:strVal val="#ppt_h"/>
                                          </p:val>
                                        </p:tav>
                                      </p:tavLst>
                                    </p:anim>
                                    <p:animEffect transition="in" filter="fade">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7E0000"/>
        </a:solidFill>
        <a:effectLst/>
      </p:bgPr>
    </p:bg>
    <p:spTree>
      <p:nvGrpSpPr>
        <p:cNvPr id="1" name=""/>
        <p:cNvGrpSpPr/>
        <p:nvPr/>
      </p:nvGrpSpPr>
      <p:grpSpPr>
        <a:xfrm>
          <a:off x="0" y="0"/>
          <a:ext cx="0" cy="0"/>
          <a:chOff x="0" y="0"/>
          <a:chExt cx="0" cy="0"/>
        </a:xfrm>
      </p:grpSpPr>
      <p:sp>
        <p:nvSpPr>
          <p:cNvPr id="10243" name="Rectangle 3"/>
          <p:cNvSpPr>
            <a:spLocks noChangeArrowheads="1"/>
          </p:cNvSpPr>
          <p:nvPr/>
        </p:nvSpPr>
        <p:spPr bwMode="auto">
          <a:xfrm>
            <a:off x="3886200" y="-3175"/>
            <a:ext cx="1377950" cy="6477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nchor="ctr">
            <a:spAutoFit/>
          </a:bodyPr>
          <a:lstStyle/>
          <a:p>
            <a:pPr>
              <a:defRPr/>
            </a:pPr>
            <a:r>
              <a:rPr lang="en-GB" altLang="zh-CN" sz="3600" b="1">
                <a:solidFill>
                  <a:srgbClr val="FFFFFF"/>
                </a:solidFill>
                <a:cs typeface="Arial" charset="0"/>
              </a:rPr>
              <a:t>Amos</a:t>
            </a:r>
            <a:endParaRPr lang="en-GB" altLang="zh-CN" sz="3600">
              <a:solidFill>
                <a:srgbClr val="FFFFFF"/>
              </a:solidFill>
              <a:cs typeface="Arial" charset="0"/>
            </a:endParaRPr>
          </a:p>
        </p:txBody>
      </p:sp>
      <p:graphicFrame>
        <p:nvGraphicFramePr>
          <p:cNvPr id="10476" name="Group 236"/>
          <p:cNvGraphicFramePr>
            <a:graphicFrameLocks noGrp="1"/>
          </p:cNvGraphicFramePr>
          <p:nvPr/>
        </p:nvGraphicFramePr>
        <p:xfrm>
          <a:off x="228600" y="609600"/>
          <a:ext cx="8686800" cy="6221415"/>
        </p:xfrm>
        <a:graphic>
          <a:graphicData uri="http://schemas.openxmlformats.org/drawingml/2006/table">
            <a:tbl>
              <a:tblPr/>
              <a:tblGrid>
                <a:gridCol w="2209800">
                  <a:extLst>
                    <a:ext uri="{9D8B030D-6E8A-4147-A177-3AD203B41FA5}">
                      <a16:colId xmlns:a16="http://schemas.microsoft.com/office/drawing/2014/main" val="20000"/>
                    </a:ext>
                  </a:extLst>
                </a:gridCol>
                <a:gridCol w="228600">
                  <a:extLst>
                    <a:ext uri="{9D8B030D-6E8A-4147-A177-3AD203B41FA5}">
                      <a16:colId xmlns:a16="http://schemas.microsoft.com/office/drawing/2014/main" val="20001"/>
                    </a:ext>
                  </a:extLst>
                </a:gridCol>
                <a:gridCol w="1828800">
                  <a:extLst>
                    <a:ext uri="{9D8B030D-6E8A-4147-A177-3AD203B41FA5}">
                      <a16:colId xmlns:a16="http://schemas.microsoft.com/office/drawing/2014/main" val="20002"/>
                    </a:ext>
                  </a:extLst>
                </a:gridCol>
                <a:gridCol w="2438400">
                  <a:extLst>
                    <a:ext uri="{9D8B030D-6E8A-4147-A177-3AD203B41FA5}">
                      <a16:colId xmlns:a16="http://schemas.microsoft.com/office/drawing/2014/main" val="20003"/>
                    </a:ext>
                  </a:extLst>
                </a:gridCol>
                <a:gridCol w="1981200">
                  <a:extLst>
                    <a:ext uri="{9D8B030D-6E8A-4147-A177-3AD203B41FA5}">
                      <a16:colId xmlns:a16="http://schemas.microsoft.com/office/drawing/2014/main" val="20004"/>
                    </a:ext>
                  </a:extLst>
                </a:gridCol>
              </a:tblGrid>
              <a:tr h="579371">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32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rPr>
                        <a:t>Judgment for Social Injustice</a:t>
                      </a:r>
                      <a:endParaRPr kumimoji="0" lang="en-GB" altLang="zh-CN" sz="2000" b="1" i="0" u="none" strike="noStrike" cap="none" normalizeH="0" baseline="0" dirty="0">
                        <a:ln>
                          <a:noFill/>
                        </a:ln>
                        <a:solidFill>
                          <a:schemeClr val="bg1"/>
                        </a:solidFill>
                        <a:effectLst>
                          <a:outerShdw blurRad="38100" dist="38100" dir="2700000" algn="tl">
                            <a:srgbClr val="80808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294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Eight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Judgments </a:t>
                      </a:r>
                      <a:endParaRPr kumimoji="0" lang="en-GB" altLang="zh-CN" sz="4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Three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Sermons </a:t>
                      </a:r>
                      <a:endParaRPr kumimoji="0" lang="en-GB" altLang="zh-CN" sz="4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Five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Visions </a:t>
                      </a:r>
                      <a:endParaRPr kumimoji="0" lang="en-GB" altLang="zh-CN" sz="4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Promise of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24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Restoration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Chapters 1–2</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Chapters 3–6</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7:1–9:7</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9:8-15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95252">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“This is what the L</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ORD</a:t>
                      </a: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says…”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(1:3, 6, 9, 11, 13; 2:1, 4)</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“Hear this word…”</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(3:1; 4:1; 5:1)</a:t>
                      </a: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“This is what the Sovereign L</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ORD</a:t>
                      </a: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showed me…”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(7:1, 4, 7; 8:1)</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“In that day…”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days are coming…”</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(9:11, 13)</a:t>
                      </a:r>
                      <a:endPar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3339">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fr-FR"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Impartiality</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fr-FR"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Justice</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fr-FR"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Judgments</a:t>
                      </a:r>
                      <a:endParaRPr kumimoji="0" lang="en-GB" altLang="zh-CN" sz="40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God</a:t>
                      </a:r>
                      <a:r>
                        <a:rPr kumimoji="0" lang="fr-FR"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t>
                      </a:r>
                      <a:r>
                        <a:rPr kumimoji="0" lang="en-GB" altLang="zh-CN" sz="18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s Grace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0010">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Pronouncements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of 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Provocations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of 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Future</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of 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Promises</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after Judgment</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98417">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Judgment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Renewal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Horror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Hope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1270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Neighbor Nations </a:t>
                      </a:r>
                      <a:endParaRPr kumimoji="0" lang="en-GB" altLang="zh-CN" sz="40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Northern Nation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98417">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767-753 </a:t>
                      </a: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BC</a:t>
                      </a: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 (before the fall of Samaria)</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b="1">
                <a:solidFill>
                  <a:srgbClr val="FFFFFF"/>
                </a:solidFill>
                <a:latin typeface="Arial"/>
                <a:ea typeface="+mn-ea"/>
                <a:cs typeface="Arial"/>
              </a:rPr>
              <a:t>583</a:t>
            </a:r>
          </a:p>
        </p:txBody>
      </p:sp>
      <p:sp>
        <p:nvSpPr>
          <p:cNvPr id="922675" name="Rectangle 237"/>
          <p:cNvSpPr>
            <a:spLocks noGrp="1" noChangeArrowheads="1"/>
          </p:cNvSpPr>
          <p:nvPr>
            <p:ph type="title" idx="4294967295"/>
          </p:nvPr>
        </p:nvSpPr>
        <p:spPr>
          <a:xfrm>
            <a:off x="0" y="0"/>
            <a:ext cx="3657600" cy="457200"/>
          </a:xfrm>
        </p:spPr>
        <p:txBody>
          <a:bodyPr/>
          <a:lstStyle/>
          <a:p>
            <a:pPr algn="l" eaLnBrk="1" hangingPunct="1"/>
            <a:r>
              <a:rPr lang="en-US" sz="2800">
                <a:latin typeface="Arial" charset="0"/>
                <a:ea typeface="ＭＳ Ｐゴシック" charset="0"/>
                <a:cs typeface="Arial" charset="0"/>
              </a:rPr>
              <a:t>Book Chart</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5"/>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extLst>
              <p:ext uri="{D42A27DB-BD31-4B8C-83A1-F6EECF244321}">
                <p14:modId xmlns:p14="http://schemas.microsoft.com/office/powerpoint/2010/main" val="2081584822"/>
              </p:ext>
            </p:extLst>
          </p:nvPr>
        </p:nvGraphicFramePr>
        <p:xfrm>
          <a:off x="-72009" y="-27384"/>
          <a:ext cx="9252521" cy="6842581"/>
        </p:xfrm>
        <a:graphic>
          <a:graphicData uri="http://schemas.openxmlformats.org/drawingml/2006/table">
            <a:tbl>
              <a:tblPr/>
              <a:tblGrid>
                <a:gridCol w="1128856">
                  <a:extLst>
                    <a:ext uri="{9D8B030D-6E8A-4147-A177-3AD203B41FA5}">
                      <a16:colId xmlns:a16="http://schemas.microsoft.com/office/drawing/2014/main" val="20000"/>
                    </a:ext>
                  </a:extLst>
                </a:gridCol>
                <a:gridCol w="964893">
                  <a:extLst>
                    <a:ext uri="{9D8B030D-6E8A-4147-A177-3AD203B41FA5}">
                      <a16:colId xmlns:a16="http://schemas.microsoft.com/office/drawing/2014/main" val="20001"/>
                    </a:ext>
                  </a:extLst>
                </a:gridCol>
                <a:gridCol w="929534">
                  <a:extLst>
                    <a:ext uri="{9D8B030D-6E8A-4147-A177-3AD203B41FA5}">
                      <a16:colId xmlns:a16="http://schemas.microsoft.com/office/drawing/2014/main" val="20002"/>
                    </a:ext>
                  </a:extLst>
                </a:gridCol>
                <a:gridCol w="874351">
                  <a:extLst>
                    <a:ext uri="{9D8B030D-6E8A-4147-A177-3AD203B41FA5}">
                      <a16:colId xmlns:a16="http://schemas.microsoft.com/office/drawing/2014/main" val="20003"/>
                    </a:ext>
                  </a:extLst>
                </a:gridCol>
                <a:gridCol w="874351">
                  <a:extLst>
                    <a:ext uri="{9D8B030D-6E8A-4147-A177-3AD203B41FA5}">
                      <a16:colId xmlns:a16="http://schemas.microsoft.com/office/drawing/2014/main" val="20004"/>
                    </a:ext>
                  </a:extLst>
                </a:gridCol>
                <a:gridCol w="1092939">
                  <a:extLst>
                    <a:ext uri="{9D8B030D-6E8A-4147-A177-3AD203B41FA5}">
                      <a16:colId xmlns:a16="http://schemas.microsoft.com/office/drawing/2014/main" val="20005"/>
                    </a:ext>
                  </a:extLst>
                </a:gridCol>
                <a:gridCol w="874351">
                  <a:extLst>
                    <a:ext uri="{9D8B030D-6E8A-4147-A177-3AD203B41FA5}">
                      <a16:colId xmlns:a16="http://schemas.microsoft.com/office/drawing/2014/main" val="20006"/>
                    </a:ext>
                  </a:extLst>
                </a:gridCol>
                <a:gridCol w="1311526">
                  <a:extLst>
                    <a:ext uri="{9D8B030D-6E8A-4147-A177-3AD203B41FA5}">
                      <a16:colId xmlns:a16="http://schemas.microsoft.com/office/drawing/2014/main" val="20007"/>
                    </a:ext>
                  </a:extLst>
                </a:gridCol>
                <a:gridCol w="1201720">
                  <a:extLst>
                    <a:ext uri="{9D8B030D-6E8A-4147-A177-3AD203B41FA5}">
                      <a16:colId xmlns:a16="http://schemas.microsoft.com/office/drawing/2014/main" val="20008"/>
                    </a:ext>
                  </a:extLst>
                </a:gridCol>
              </a:tblGrid>
              <a:tr h="620688">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000" b="1" i="0" u="none" strike="noStrike" cap="none" normalizeH="0" baseline="0">
                          <a:ln>
                            <a:noFill/>
                          </a:ln>
                          <a:solidFill>
                            <a:srgbClr val="FFFFFF"/>
                          </a:solidFill>
                          <a:effectLst/>
                          <a:latin typeface="Arial" charset="0"/>
                          <a:ea typeface="ＭＳ Ｐゴシック" charset="0"/>
                          <a:cs typeface="Arial" charset="0"/>
                        </a:rPr>
                        <a:t>JOB: Incomprehensibility Explains Righteous Suffering</a:t>
                      </a:r>
                      <a:endParaRPr kumimoji="0" lang="en-US" sz="2000" b="1" i="0" u="none" strike="noStrike" cap="none" normalizeH="0" baseline="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412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Arial" charset="0"/>
                        </a:rPr>
                        <a:t> Righteous Suffering</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Unsuccessful Dialogue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Restoration</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extLst>
                  <a:ext uri="{0D108BD9-81ED-4DB2-BD59-A6C34878D82A}">
                    <a16:rowId xmlns:a16="http://schemas.microsoft.com/office/drawing/2014/main" val="10001"/>
                  </a:ext>
                </a:extLst>
              </a:tr>
              <a:tr h="69653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Chapters 1–2</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Chapters 3–41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Chapter 42</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extLst>
                  <a:ext uri="{0D108BD9-81ED-4DB2-BD59-A6C34878D82A}">
                    <a16:rowId xmlns:a16="http://schemas.microsoft.com/office/drawing/2014/main" val="10002"/>
                  </a:ext>
                </a:extLst>
              </a:tr>
              <a:tr h="69224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Dilemma</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Debate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Deliverance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3"/>
                  </a:ext>
                </a:extLst>
              </a:tr>
              <a:tr h="64807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Ruin</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Reasons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Repentance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4"/>
                  </a:ext>
                </a:extLst>
              </a:tr>
              <a:tr h="610115">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Prose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Poetry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Prose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extLst>
                  <a:ext uri="{0D108BD9-81ED-4DB2-BD59-A6C34878D82A}">
                    <a16:rowId xmlns:a16="http://schemas.microsoft.com/office/drawing/2014/main" val="10005"/>
                  </a:ext>
                </a:extLst>
              </a:tr>
              <a:tr h="754127">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Land of Uz </a:t>
                      </a:r>
                      <a:br>
                        <a:rPr kumimoji="1" lang="en-GB" sz="1800" b="1" i="0" u="none" strike="noStrike" cap="none" normalizeH="0" baseline="0">
                          <a:ln>
                            <a:noFill/>
                          </a:ln>
                          <a:solidFill>
                            <a:srgbClr val="000090"/>
                          </a:solidFill>
                          <a:effectLst/>
                          <a:latin typeface="Arial" charset="0"/>
                          <a:ea typeface="ＭＳ Ｐゴシック" charset="0"/>
                          <a:cs typeface="Arial" charset="0"/>
                        </a:rPr>
                      </a:br>
                      <a:r>
                        <a:rPr kumimoji="1" lang="en-GB" sz="1800" b="1" i="0" u="none" strike="noStrike" cap="none" normalizeH="0" baseline="0">
                          <a:ln>
                            <a:noFill/>
                          </a:ln>
                          <a:solidFill>
                            <a:srgbClr val="000090"/>
                          </a:solidFill>
                          <a:effectLst/>
                          <a:latin typeface="Arial" charset="0"/>
                          <a:ea typeface="ＭＳ Ｐゴシック" charset="0"/>
                          <a:cs typeface="Arial" charset="0"/>
                        </a:rPr>
                        <a:t>(North Arabia)</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Heaven and Earth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extLst>
                  <a:ext uri="{0D108BD9-81ED-4DB2-BD59-A6C34878D82A}">
                    <a16:rowId xmlns:a16="http://schemas.microsoft.com/office/drawing/2014/main" val="10006"/>
                  </a:ext>
                </a:extLst>
              </a:tr>
              <a:tr h="11117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Jobs Character</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Satan's Assaults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Job's Friends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Cycles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Job</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Elihu</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God</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Obedience</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Blessings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52468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1:1-5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1:6–2:10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2:11-13</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3–26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27–31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32–37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38–41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42:1-9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90"/>
                          </a:solidFill>
                          <a:effectLst/>
                          <a:latin typeface="Arial" charset="0"/>
                          <a:ea typeface="ＭＳ Ｐゴシック" charset="0"/>
                          <a:cs typeface="Arial" charset="0"/>
                        </a:rPr>
                        <a:t>42:10-17</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30207">
                <a:tc gridSpan="9">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Arial" charset="0"/>
                        </a:rPr>
                        <a:t>Patriarchal Times (c. 2000 BC)</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bl>
          </a:graphicData>
        </a:graphic>
      </p:graphicFrame>
      <p:sp>
        <p:nvSpPr>
          <p:cNvPr id="946237" name="Text Box 24"/>
          <p:cNvSpPr txBox="1">
            <a:spLocks noChangeArrowheads="1"/>
          </p:cNvSpPr>
          <p:nvPr/>
        </p:nvSpPr>
        <p:spPr bwMode="auto">
          <a:xfrm>
            <a:off x="8244408" y="15007"/>
            <a:ext cx="866095" cy="461665"/>
          </a:xfrm>
          <a:prstGeom prst="rect">
            <a:avLst/>
          </a:prstGeom>
          <a:solidFill>
            <a:srgbClr val="000000"/>
          </a:solidFill>
          <a:ln>
            <a:noFill/>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b="1">
                <a:solidFill>
                  <a:srgbClr val="FFFFFF"/>
                </a:solidFill>
                <a:cs typeface="Arial" charset="0"/>
              </a:rPr>
              <a:t>356</a:t>
            </a:r>
          </a:p>
        </p:txBody>
      </p:sp>
      <p:pic>
        <p:nvPicPr>
          <p:cNvPr id="5" name="Picture 93" descr="ques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3728" y="1988840"/>
            <a:ext cx="2097608" cy="1400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9883344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42000">
              <a:srgbClr val="7E0000"/>
            </a:gs>
            <a:gs pos="100000">
              <a:schemeClr val="tx1"/>
            </a:gs>
          </a:gsLst>
          <a:path path="shape">
            <a:fillToRect l="50000" t="50000" r="50000" b="50000"/>
          </a:path>
          <a:tileRect/>
        </a:gradFill>
        <a:effectLst/>
      </p:bgPr>
    </p:bg>
    <p:spTree>
      <p:nvGrpSpPr>
        <p:cNvPr id="1" name=""/>
        <p:cNvGrpSpPr/>
        <p:nvPr/>
      </p:nvGrpSpPr>
      <p:grpSpPr>
        <a:xfrm>
          <a:off x="0" y="0"/>
          <a:ext cx="0" cy="0"/>
          <a:chOff x="0" y="0"/>
          <a:chExt cx="0" cy="0"/>
        </a:xfrm>
      </p:grpSpPr>
      <p:graphicFrame>
        <p:nvGraphicFramePr>
          <p:cNvPr id="10476" name="Group 236"/>
          <p:cNvGraphicFramePr>
            <a:graphicFrameLocks noGrp="1"/>
          </p:cNvGraphicFramePr>
          <p:nvPr>
            <p:extLst>
              <p:ext uri="{D42A27DB-BD31-4B8C-83A1-F6EECF244321}">
                <p14:modId xmlns:p14="http://schemas.microsoft.com/office/powerpoint/2010/main" val="2035857754"/>
              </p:ext>
            </p:extLst>
          </p:nvPr>
        </p:nvGraphicFramePr>
        <p:xfrm>
          <a:off x="337185" y="609600"/>
          <a:ext cx="8469630" cy="6124427"/>
        </p:xfrm>
        <a:graphic>
          <a:graphicData uri="http://schemas.openxmlformats.org/drawingml/2006/table">
            <a:tbl>
              <a:tblPr/>
              <a:tblGrid>
                <a:gridCol w="1714535">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1872208">
                  <a:extLst>
                    <a:ext uri="{9D8B030D-6E8A-4147-A177-3AD203B41FA5}">
                      <a16:colId xmlns:a16="http://schemas.microsoft.com/office/drawing/2014/main" val="20002"/>
                    </a:ext>
                  </a:extLst>
                </a:gridCol>
                <a:gridCol w="1584176">
                  <a:extLst>
                    <a:ext uri="{9D8B030D-6E8A-4147-A177-3AD203B41FA5}">
                      <a16:colId xmlns:a16="http://schemas.microsoft.com/office/drawing/2014/main" val="20003"/>
                    </a:ext>
                  </a:extLst>
                </a:gridCol>
                <a:gridCol w="1786543">
                  <a:extLst>
                    <a:ext uri="{9D8B030D-6E8A-4147-A177-3AD203B41FA5}">
                      <a16:colId xmlns:a16="http://schemas.microsoft.com/office/drawing/2014/main" val="20004"/>
                    </a:ext>
                  </a:extLst>
                </a:gridCol>
              </a:tblGrid>
              <a:tr h="579371">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2800" b="1" i="0" u="none" strike="noStrike" cap="none" normalizeH="0" baseline="0" dirty="0">
                          <a:ln>
                            <a:noFill/>
                          </a:ln>
                          <a:solidFill>
                            <a:schemeClr val="bg1"/>
                          </a:solidFill>
                          <a:effectLst/>
                          <a:latin typeface="Arial" charset="0"/>
                          <a:ea typeface="ＭＳ Ｐゴシック" charset="0"/>
                          <a:cs typeface="Arial" charset="0"/>
                        </a:rPr>
                        <a:t>Emotions of and Reasons for the Fall</a:t>
                      </a:r>
                      <a:endParaRPr kumimoji="0" lang="en-GB" altLang="zh-CN" sz="1800" b="1" i="0" u="none" strike="noStrike" cap="none" normalizeH="0" baseline="0" dirty="0">
                        <a:ln>
                          <a:noFill/>
                        </a:ln>
                        <a:solidFill>
                          <a:schemeClr val="bg1"/>
                        </a:solidFill>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tx2"/>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822944">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Fall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Described </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8254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 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 2</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 3</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 4</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 5</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9525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The </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Suffering</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3333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Acrostic</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Acrostic</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Acrostic</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Acrostic</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3 Line </a:t>
                      </a:r>
                      <a:b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US"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rPr>
                        <a:t>Acrostic</a:t>
                      </a:r>
                      <a:endParaRPr kumimoji="0" lang="en-GB" altLang="zh-CN" sz="1600" b="1" i="0" u="none" strike="noStrike" cap="none" normalizeH="0" baseline="0" dirty="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People</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100001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Third Person Singular</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(“she”)</a:t>
                      </a:r>
                      <a:b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br>
                      <a:r>
                        <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1:1-11</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GB" altLang="zh-CN" sz="16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398417">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altLang="zh-CN" sz="1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Jerusalem (586 BC)</a:t>
                      </a:r>
                    </a:p>
                  </a:txBody>
                  <a:tcPr marT="45712" marB="4571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bl>
          </a:graphicData>
        </a:graphic>
      </p:graphicFrame>
      <p:sp>
        <p:nvSpPr>
          <p:cNvPr id="922673" name="Rectangle 210"/>
          <p:cNvSpPr>
            <a:spLocks noChangeArrowheads="1"/>
          </p:cNvSpPr>
          <p:nvPr/>
        </p:nvSpPr>
        <p:spPr bwMode="auto">
          <a:xfrm>
            <a:off x="0" y="5324475"/>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solidFill>
                <a:srgbClr val="000000"/>
              </a:solidFill>
              <a:cs typeface="Arial" charset="0"/>
            </a:endParaRPr>
          </a:p>
        </p:txBody>
      </p:sp>
      <p:sp>
        <p:nvSpPr>
          <p:cNvPr id="10471" name="Text Box 231"/>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p>
            <a:pPr algn="ctr">
              <a:defRPr/>
            </a:pPr>
            <a:r>
              <a:rPr lang="en-US" b="1">
                <a:solidFill>
                  <a:srgbClr val="FFFFFF"/>
                </a:solidFill>
                <a:latin typeface="Arial"/>
                <a:cs typeface="Arial"/>
              </a:rPr>
              <a:t>493</a:t>
            </a:r>
          </a:p>
        </p:txBody>
      </p:sp>
      <p:sp>
        <p:nvSpPr>
          <p:cNvPr id="922675" name="Rectangle 237"/>
          <p:cNvSpPr>
            <a:spLocks noGrp="1" noChangeArrowheads="1"/>
          </p:cNvSpPr>
          <p:nvPr>
            <p:ph type="title" idx="4294967295"/>
          </p:nvPr>
        </p:nvSpPr>
        <p:spPr>
          <a:xfrm>
            <a:off x="0" y="44450"/>
            <a:ext cx="9144000" cy="457200"/>
          </a:xfrm>
        </p:spPr>
        <p:txBody>
          <a:bodyPr/>
          <a:lstStyle/>
          <a:p>
            <a:pPr eaLnBrk="1" hangingPunct="1"/>
            <a:r>
              <a:rPr lang="en-US" sz="3600" b="1">
                <a:solidFill>
                  <a:schemeClr val="bg1"/>
                </a:solidFill>
                <a:latin typeface="Arial" charset="0"/>
                <a:ea typeface="ＭＳ Ｐゴシック" charset="0"/>
                <a:cs typeface="Arial" charset="0"/>
              </a:rPr>
              <a:t>Lamentations</a:t>
            </a:r>
          </a:p>
        </p:txBody>
      </p:sp>
    </p:spTree>
    <p:extLst>
      <p:ext uri="{BB962C8B-B14F-4D97-AF65-F5344CB8AC3E}">
        <p14:creationId xmlns:p14="http://schemas.microsoft.com/office/powerpoint/2010/main" val="813778800"/>
      </p:ext>
    </p:extLst>
  </p:cSld>
  <p:clrMapOvr>
    <a:overrideClrMapping bg1="lt1" tx1="dk1" bg2="lt2" tx2="dk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en-US" sz="3600">
                <a:solidFill>
                  <a:schemeClr val="bg1"/>
                </a:solidFill>
                <a:effectLst>
                  <a:outerShdw blurRad="38100" dist="38100" dir="2700000" algn="tl">
                    <a:srgbClr val="000000"/>
                  </a:outerShdw>
                </a:effectLst>
                <a:latin typeface="Arial" charset="0"/>
                <a:ea typeface="ＭＳ Ｐゴシック" charset="0"/>
              </a:rPr>
              <a:t>Contrasting Hosea and Amos</a:t>
            </a:r>
            <a:endParaRPr lang="en-US" sz="360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b="1">
                <a:solidFill>
                  <a:srgbClr val="FFFFFF"/>
                </a:solidFill>
                <a:effectLst>
                  <a:outerShdw blurRad="38100" dist="38100" dir="2700000" algn="tl">
                    <a:srgbClr val="000000"/>
                  </a:outerShdw>
                </a:effectLst>
                <a:cs typeface="Arial" charset="0"/>
              </a:rPr>
              <a:t>590</a:t>
            </a:r>
          </a:p>
        </p:txBody>
      </p:sp>
      <p:graphicFrame>
        <p:nvGraphicFramePr>
          <p:cNvPr id="5" name="Table 4"/>
          <p:cNvGraphicFramePr>
            <a:graphicFrameLocks noGrp="1"/>
          </p:cNvGraphicFramePr>
          <p:nvPr/>
        </p:nvGraphicFramePr>
        <p:xfrm>
          <a:off x="0" y="762000"/>
          <a:ext cx="9144000" cy="6061080"/>
        </p:xfrm>
        <a:graphic>
          <a:graphicData uri="http://schemas.openxmlformats.org/drawingml/2006/table">
            <a:tbl>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437">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HOSEA</a:t>
                      </a:r>
                    </a:p>
                  </a:txBody>
                  <a:tcPr marT="45722" marB="45722"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AMOS</a:t>
                      </a:r>
                    </a:p>
                  </a:txBody>
                  <a:tcPr marT="45722" marB="45722" horzOverflow="overflow">
                    <a:lnL>
                      <a:noFill/>
                    </a:lnL>
                    <a:lnR>
                      <a:noFill/>
                    </a:lnR>
                    <a:lnT>
                      <a:noFill/>
                    </a:lnT>
                    <a:lnB w="25400" cap="flat" cmpd="sng" algn="ctr">
                      <a:solidFill>
                        <a:schemeClr val="bg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Professional Prophet (1:1)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Nonprofessional Prophet (7:14)</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w="25400" cap="flat" cmpd="sng" algn="ctr">
                      <a:solidFill>
                        <a:schemeClr val="bg1"/>
                      </a:solidFill>
                      <a:prstDash val="solid"/>
                      <a:round/>
                      <a:headEnd type="none" w="med" len="med"/>
                      <a:tailEnd type="none" w="med" len="med"/>
                    </a:lnT>
                    <a:lnB>
                      <a:noFill/>
                    </a:lnB>
                    <a:lnTlToBr>
                      <a:noFill/>
                    </a:lnTlToBr>
                    <a:lnBlToTr>
                      <a:noFill/>
                    </a:lnBlToTr>
                    <a:solidFill>
                      <a:srgbClr val="2727A2"/>
                    </a:solidFill>
                  </a:tcPr>
                </a:tc>
                <a:extLst>
                  <a:ext uri="{0D108BD9-81ED-4DB2-BD59-A6C34878D82A}">
                    <a16:rowId xmlns:a16="http://schemas.microsoft.com/office/drawing/2014/main" val="10001"/>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National from Israel (7:5)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Missionary from Judah (1:1)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2"/>
                  </a:ext>
                </a:extLst>
              </a:tr>
              <a:tr h="609599">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Concern: Religious Idolatry </a:t>
                      </a:r>
                      <a:b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b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(Worship)</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Concern: Social Injustice</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(Walk)</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3"/>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Unfaithfulness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Injustice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4"/>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Faithfulness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Justice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5"/>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Grace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Righteousness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6"/>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Loyal Love (</a:t>
                      </a:r>
                      <a:r>
                        <a:rPr kumimoji="0" lang="en-US" altLang="ja-JP" sz="2000" b="1" i="1" u="none" strike="noStrike" cap="none" normalizeH="0" baseline="0" dirty="0" err="1">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Hesed</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God</a:t>
                      </a:r>
                      <a:r>
                        <a:rPr kumimoji="0" lang="fr-FR"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 Judgment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7"/>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Sympathetic Tone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Stern Tone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08"/>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Compassionate (11:1)</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Coarse (4:1)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09"/>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Difficult Structure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Simple Structure </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0"/>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 Lacks Knowledge</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Israel Lacks Morality</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rgbClr val="2727A2"/>
                    </a:solidFill>
                  </a:tcPr>
                </a:tc>
                <a:extLst>
                  <a:ext uri="{0D108BD9-81ED-4DB2-BD59-A6C34878D82A}">
                    <a16:rowId xmlns:a16="http://schemas.microsoft.com/office/drawing/2014/main" val="10011"/>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Know God</a:t>
                      </a: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(4:1, 6; 6:6)</a:t>
                      </a:r>
                      <a:endParaRPr kumimoji="0" lang="en-US" sz="24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Seek God</a:t>
                      </a:r>
                      <a:r>
                        <a:rPr kumimoji="0" lang="ja-JP" altLang="en-US"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a:t>
                      </a:r>
                      <a:r>
                        <a:rPr kumimoji="0" lang="en-US" altLang="ja-JP" sz="20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rPr>
                        <a:t> (5:4, 6) </a:t>
                      </a:r>
                      <a:endParaRPr kumimoji="0" lang="en-US" sz="2400" b="1" i="0" u="none" strike="noStrike" cap="none" normalizeH="0" baseline="0" dirty="0">
                        <a:ln>
                          <a:noFill/>
                        </a:ln>
                        <a:solidFill>
                          <a:srgbClr val="FFFFFF"/>
                        </a:solidFill>
                        <a:effectLst>
                          <a:outerShdw blurRad="38100" dist="38100" dir="2700000" algn="tl">
                            <a:srgbClr val="000000"/>
                          </a:outerShdw>
                        </a:effectLst>
                        <a:latin typeface="Arial" charset="0"/>
                        <a:ea typeface="ＭＳ Ｐゴシック" charset="0"/>
                        <a:cs typeface="Times New Roman" charset="0"/>
                      </a:endParaRPr>
                    </a:p>
                  </a:txBody>
                  <a:tcPr marL="50800" marR="50800" marT="0" marB="0" horzOverflow="overflow">
                    <a:lnL>
                      <a:noFill/>
                    </a:lnL>
                    <a:lnR>
                      <a:noFill/>
                    </a:lnR>
                    <a:lnT>
                      <a:noFill/>
                    </a:lnT>
                    <a:lnB>
                      <a:noFill/>
                    </a:lnB>
                    <a:lnTlToBr>
                      <a:noFill/>
                    </a:lnTlToBr>
                    <a:lnBlToTr>
                      <a:noFill/>
                    </a:lnBlToTr>
                    <a:solidFill>
                      <a:schemeClr val="accent2"/>
                    </a:solidFill>
                  </a:tcPr>
                </a:tc>
                <a:extLst>
                  <a:ext uri="{0D108BD9-81ED-4DB2-BD59-A6C34878D82A}">
                    <a16:rowId xmlns:a16="http://schemas.microsoft.com/office/drawing/2014/main" val="10012"/>
                  </a:ext>
                </a:extLst>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en-US" sz="3600">
                <a:solidFill>
                  <a:schemeClr val="bg1"/>
                </a:solidFill>
                <a:effectLst>
                  <a:outerShdw blurRad="38100" dist="38100" dir="2700000" algn="tl">
                    <a:srgbClr val="000000"/>
                  </a:outerShdw>
                </a:effectLst>
                <a:latin typeface="Arial" charset="0"/>
                <a:ea typeface="ＭＳ Ｐゴシック" charset="0"/>
              </a:rPr>
              <a:t>Contrasting Hosea and Amos</a:t>
            </a:r>
            <a:endParaRPr lang="en-US" sz="360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0" hangingPunct="0">
              <a:defRPr/>
            </a:pPr>
            <a:r>
              <a:rPr lang="en-US" b="1">
                <a:solidFill>
                  <a:srgbClr val="FFFFFF"/>
                </a:solidFill>
                <a:effectLst>
                  <a:outerShdw blurRad="38100" dist="38100" dir="2700000" algn="tl">
                    <a:srgbClr val="000000"/>
                  </a:outerShdw>
                </a:effectLst>
                <a:cs typeface="Arial" charset="0"/>
              </a:rPr>
              <a:t>590</a:t>
            </a:r>
          </a:p>
        </p:txBody>
      </p:sp>
      <p:graphicFrame>
        <p:nvGraphicFramePr>
          <p:cNvPr id="5" name="Table 4"/>
          <p:cNvGraphicFramePr>
            <a:graphicFrameLocks noGrp="1"/>
          </p:cNvGraphicFramePr>
          <p:nvPr/>
        </p:nvGraphicFramePr>
        <p:xfrm>
          <a:off x="0" y="762000"/>
          <a:ext cx="9144000" cy="6060763"/>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HOSEA</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AMOS</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Professional Prophet (1:1)</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Nonprofessional Prophet (7:14)</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1"/>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National from Israel (7:5)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Missionary from Judah (1:1)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2"/>
                  </a:ext>
                </a:extLst>
              </a:tr>
              <a:tr h="609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Concern: Religious Idolatry </a:t>
                      </a:r>
                      <a:br>
                        <a:rPr kumimoji="0" lang="en-US" sz="2000" b="1" u="none" strike="noStrike" cap="none" normalizeH="0" baseline="0" dirty="0">
                          <a:ln>
                            <a:noFill/>
                          </a:ln>
                          <a:effectLst/>
                          <a:latin typeface="Arial"/>
                          <a:cs typeface="Arial"/>
                        </a:rPr>
                      </a:br>
                      <a:r>
                        <a:rPr kumimoji="0" lang="en-US" sz="2000" b="1" u="none" strike="noStrike" cap="none" normalizeH="0" baseline="0" dirty="0">
                          <a:ln>
                            <a:noFill/>
                          </a:ln>
                          <a:effectLst/>
                          <a:latin typeface="Arial"/>
                          <a:cs typeface="Arial"/>
                        </a:rPr>
                        <a:t>(Worship)</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Concern: Social Injustice</a:t>
                      </a:r>
                      <a:endParaRPr kumimoji="0" lang="en-US" sz="2400" b="1" u="none" strike="noStrike" cap="none" normalizeH="0" baseline="0">
                        <a:ln>
                          <a:noFill/>
                        </a:ln>
                        <a:effectLst/>
                        <a:latin typeface="Arial"/>
                        <a:cs typeface="Arial"/>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(Walk)</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3"/>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Israel</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Unfaithfulness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Israel</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Injustice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4"/>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Faithfulness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Justice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5"/>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Grace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Righteousness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6"/>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Loyal Love (</a:t>
                      </a:r>
                      <a:r>
                        <a:rPr kumimoji="0" lang="en-US" sz="2000" b="1" u="none" strike="noStrike" cap="none" normalizeH="0" baseline="0" dirty="0" err="1">
                          <a:ln>
                            <a:noFill/>
                          </a:ln>
                          <a:effectLst/>
                          <a:latin typeface="Arial"/>
                          <a:cs typeface="Arial"/>
                        </a:rPr>
                        <a:t>Hesed</a:t>
                      </a:r>
                      <a:r>
                        <a:rPr kumimoji="0" lang="en-US" sz="2000" b="1" u="none" strike="noStrike" cap="none" normalizeH="0" baseline="0" dirty="0">
                          <a:ln>
                            <a:noFill/>
                          </a:ln>
                          <a:effectLst/>
                          <a:latin typeface="Arial"/>
                          <a:cs typeface="Arial"/>
                        </a:rPr>
                        <a:t>)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God</a:t>
                      </a:r>
                      <a:r>
                        <a:rPr kumimoji="0" lang="fr-FR" sz="2000" b="1" u="none" strike="noStrike" cap="none" normalizeH="0" baseline="0" dirty="0">
                          <a:ln>
                            <a:noFill/>
                          </a:ln>
                          <a:effectLst/>
                          <a:latin typeface="Arial"/>
                          <a:cs typeface="Arial"/>
                        </a:rPr>
                        <a:t>'</a:t>
                      </a:r>
                      <a:r>
                        <a:rPr kumimoji="0" lang="en-US" sz="2000" b="1" u="none" strike="noStrike" cap="none" normalizeH="0" baseline="0" dirty="0">
                          <a:ln>
                            <a:noFill/>
                          </a:ln>
                          <a:effectLst/>
                          <a:latin typeface="Arial"/>
                          <a:cs typeface="Arial"/>
                        </a:rPr>
                        <a:t>s Judgment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7"/>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Sympathetic Tone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Stern Tone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8"/>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Compassionate (11:1)</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Coarse (4:1)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9"/>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Difficult Structure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Simple Structure </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10"/>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Israel Lacks Knowledge</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Israel Lacks Morality</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11"/>
                  </a:ext>
                </a:extLst>
              </a:tr>
              <a:tr h="4429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a:ln>
                            <a:noFill/>
                          </a:ln>
                          <a:effectLst/>
                          <a:latin typeface="Arial"/>
                          <a:cs typeface="Arial"/>
                        </a:rPr>
                        <a:t>“Know God” (4:1, 6; 6:6)</a:t>
                      </a:r>
                      <a:endParaRPr kumimoji="0" lang="en-US" sz="2400" b="1" i="0" u="none" strike="noStrike" cap="none" normalizeH="0" baseline="0">
                        <a:ln>
                          <a:noFill/>
                        </a:ln>
                        <a:solidFill>
                          <a:srgbClr val="FFFFFF"/>
                        </a:solidFill>
                        <a:effectLst/>
                        <a:latin typeface="Arial"/>
                        <a:ea typeface="Times New Roman" charset="0"/>
                        <a:cs typeface="Arial"/>
                      </a:endParaRP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u="none" strike="noStrike" cap="none" normalizeH="0" baseline="0" dirty="0">
                          <a:ln>
                            <a:noFill/>
                          </a:ln>
                          <a:effectLst/>
                          <a:latin typeface="Arial"/>
                          <a:cs typeface="Arial"/>
                        </a:rPr>
                        <a:t>“Seek God” (5:4, 6) </a:t>
                      </a:r>
                      <a:endParaRPr kumimoji="0" lang="en-US" sz="24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12"/>
                  </a:ext>
                </a:extLst>
              </a:tr>
            </a:tbl>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3200" dirty="0">
                <a:solidFill>
                  <a:srgbClr val="EAEAEA"/>
                </a:solidFill>
                <a:effectLst/>
                <a:latin typeface="Arial" charset="0"/>
                <a:ea typeface="ＭＳ Ｐゴシック" charset="0"/>
              </a:rPr>
              <a:t>Renewal of the Mosaic Covenant</a:t>
            </a:r>
          </a:p>
        </p:txBody>
      </p:sp>
      <p:graphicFrame>
        <p:nvGraphicFramePr>
          <p:cNvPr id="72825" name="Group 121"/>
          <p:cNvGraphicFramePr>
            <a:graphicFrameLocks noGrp="1"/>
          </p:cNvGraphicFramePr>
          <p:nvPr>
            <p:extLst>
              <p:ext uri="{D42A27DB-BD31-4B8C-83A1-F6EECF244321}">
                <p14:modId xmlns:p14="http://schemas.microsoft.com/office/powerpoint/2010/main" val="4164347151"/>
              </p:ext>
            </p:extLst>
          </p:nvPr>
        </p:nvGraphicFramePr>
        <p:xfrm>
          <a:off x="0" y="692696"/>
          <a:ext cx="9143999" cy="6165315"/>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115713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Focus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Intro &amp; 1st Sermon</a:t>
                      </a:r>
                    </a:p>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(Past Faithfulness)</a:t>
                      </a:r>
                    </a:p>
                    <a:p>
                      <a:pPr marL="0" marR="0">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 </a:t>
                      </a:r>
                    </a:p>
                    <a:p>
                      <a:pPr marL="0" marR="0">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1:1                         4:43</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2nd Sermon</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(Present Love Laws)</a:t>
                      </a:r>
                    </a:p>
                    <a:p>
                      <a:pPr marL="0" marR="0">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p>
                      <a:pPr marL="0" marR="0">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4:44                      26:19</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3rd &amp; 4th Sermons </a:t>
                      </a:r>
                    </a:p>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 (Future Hope)</a:t>
                      </a:r>
                    </a:p>
                    <a:p>
                      <a:pPr marL="0" marR="0">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 </a:t>
                      </a:r>
                    </a:p>
                    <a:p>
                      <a:pPr marL="0" marR="0">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27:1                        34:12</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Intro &amp; 1st Sermon</a:t>
                      </a:r>
                    </a:p>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(Past Faithfulness)</a:t>
                      </a:r>
                    </a:p>
                    <a:p>
                      <a:pPr marL="0" marR="0"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 </a:t>
                      </a:r>
                    </a:p>
                    <a:p>
                      <a:pPr marL="0" marR="0"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1:1                         4:43</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08283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Divisions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Preamble</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(1:1-4)</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God’s Acts for Israel (1:5–4:43)</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 </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10 Commandments</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(4:44–11:32)</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Ceremonial Laws</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(12:1–16:17)</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Civil  &amp; Social Laws</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(16:18–26:19)</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3rd</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Blessings &amp; Curses</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(27–28)</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 </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4th</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Land Covenant   (29–30)</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 </a:t>
                      </a:r>
                    </a:p>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Leadership</a:t>
                      </a:r>
                    </a:p>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Transition</a:t>
                      </a:r>
                    </a:p>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(31–34)</a:t>
                      </a:r>
                    </a:p>
                    <a:p>
                      <a:pPr marL="0" marR="0" algn="ctr" defTabSz="457200" rtl="0" eaLnBrk="1" latinLnBrk="0" hangingPunct="1">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rPr>
                        <a:t> </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064346">
                <a:tc>
                  <a:txBody>
                    <a:bodyPr/>
                    <a:lstStyle/>
                    <a:p>
                      <a:pPr marL="71755" marR="71755"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cs typeface="Times New Roman" panose="02020603050405020304" pitchFamily="18" charset="0"/>
                        </a:rPr>
                        <a:t>TOPICS</a:t>
                      </a:r>
                    </a:p>
                  </a:txBody>
                  <a:tcPr marL="68580" marR="68580" marT="0" marB="0" vert="vert27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What God </a:t>
                      </a:r>
                      <a:br>
                        <a:rPr kumimoji="0" lang="en-US" sz="1600" b="1" i="0" u="none" strike="noStrike" kern="1200" cap="none" normalizeH="0" baseline="0">
                          <a:ln>
                            <a:noFill/>
                          </a:ln>
                          <a:solidFill>
                            <a:srgbClr val="FFFFFF"/>
                          </a:solidFill>
                          <a:effectLst/>
                          <a:latin typeface="Arial Narrow" charset="0"/>
                          <a:ea typeface="SimSun" charset="0"/>
                        </a:rPr>
                      </a:br>
                      <a:r>
                        <a:rPr kumimoji="0" lang="en-US" sz="1600" b="1" i="0" u="none" strike="noStrike" kern="1200" cap="none" normalizeH="0" baseline="0">
                          <a:ln>
                            <a:noFill/>
                          </a:ln>
                          <a:solidFill>
                            <a:srgbClr val="FFFFFF"/>
                          </a:solidFill>
                          <a:effectLst/>
                          <a:latin typeface="Arial Narrow" charset="0"/>
                          <a:ea typeface="SimSun" charset="0"/>
                        </a:rPr>
                        <a:t>Has Done</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Historical</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What God </a:t>
                      </a:r>
                      <a:br>
                        <a:rPr kumimoji="0" lang="en-US" sz="1600" b="1" i="0" u="none" strike="noStrike" kern="1200" cap="none" normalizeH="0" baseline="0">
                          <a:ln>
                            <a:noFill/>
                          </a:ln>
                          <a:solidFill>
                            <a:srgbClr val="FFFFFF"/>
                          </a:solidFill>
                          <a:effectLst/>
                          <a:latin typeface="Arial Narrow" charset="0"/>
                          <a:ea typeface="SimSun" charset="0"/>
                        </a:rPr>
                      </a:br>
                      <a:r>
                        <a:rPr kumimoji="0" lang="en-US" sz="1600" b="1" i="0" u="none" strike="noStrike" kern="1200" cap="none" normalizeH="0" baseline="0">
                          <a:ln>
                            <a:noFill/>
                          </a:ln>
                          <a:solidFill>
                            <a:srgbClr val="FFFFFF"/>
                          </a:solidFill>
                          <a:effectLst/>
                          <a:latin typeface="Arial Narrow" charset="0"/>
                          <a:ea typeface="SimSun" charset="0"/>
                        </a:rPr>
                        <a:t>Expects</a:t>
                      </a:r>
                    </a:p>
                    <a:p>
                      <a:pPr marL="0" marR="0" algn="ctr">
                        <a:spcBef>
                          <a:spcPts val="0"/>
                        </a:spcBef>
                        <a:spcAft>
                          <a:spcPts val="0"/>
                        </a:spcAft>
                      </a:pPr>
                      <a:r>
                        <a:rPr kumimoji="0" lang="en-US" sz="1600" b="1" i="0" u="none" strike="noStrike" kern="1200" cap="none" normalizeH="0" baseline="0">
                          <a:ln>
                            <a:noFill/>
                          </a:ln>
                          <a:solidFill>
                            <a:srgbClr val="FFFFFF"/>
                          </a:solidFill>
                          <a:effectLst/>
                          <a:latin typeface="Arial Narrow" charset="0"/>
                          <a:ea typeface="SimSun" charset="0"/>
                        </a:rPr>
                        <a:t>Legal</a:t>
                      </a: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gridSpan="2">
                  <a:txBody>
                    <a:bodyPr/>
                    <a:lstStyle/>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What God </a:t>
                      </a:r>
                      <a:br>
                        <a:rPr kumimoji="0" lang="en-US" sz="1600" b="1" i="0" u="none" strike="noStrike" kern="1200" cap="none" normalizeH="0" baseline="0" dirty="0">
                          <a:ln>
                            <a:noFill/>
                          </a:ln>
                          <a:solidFill>
                            <a:srgbClr val="FFFFFF"/>
                          </a:solidFill>
                          <a:effectLst/>
                          <a:latin typeface="Arial Narrow" charset="0"/>
                          <a:ea typeface="SimSun" charset="0"/>
                        </a:rPr>
                      </a:br>
                      <a:r>
                        <a:rPr kumimoji="0" lang="en-US" sz="1600" b="1" i="0" u="none" strike="noStrike" kern="1200" cap="none" normalizeH="0" baseline="0" dirty="0">
                          <a:ln>
                            <a:noFill/>
                          </a:ln>
                          <a:solidFill>
                            <a:srgbClr val="FFFFFF"/>
                          </a:solidFill>
                          <a:effectLst/>
                          <a:latin typeface="Arial Narrow" charset="0"/>
                          <a:ea typeface="SimSun" charset="0"/>
                        </a:rPr>
                        <a:t>Will Do</a:t>
                      </a:r>
                    </a:p>
                    <a:p>
                      <a:pPr marL="0" marR="0" algn="ctr">
                        <a:spcBef>
                          <a:spcPts val="0"/>
                        </a:spcBef>
                        <a:spcAft>
                          <a:spcPts val="0"/>
                        </a:spcAft>
                      </a:pPr>
                      <a:r>
                        <a:rPr kumimoji="0" lang="en-US" sz="1600" b="1" i="0" u="none" strike="noStrike" kern="1200" cap="none" normalizeH="0" baseline="0" dirty="0">
                          <a:ln>
                            <a:noFill/>
                          </a:ln>
                          <a:solidFill>
                            <a:srgbClr val="FFFFFF"/>
                          </a:solidFill>
                          <a:effectLst/>
                          <a:latin typeface="Arial Narrow" charset="0"/>
                          <a:ea typeface="SimSun" charset="0"/>
                        </a:rPr>
                        <a:t>Prophetic</a:t>
                      </a:r>
                    </a:p>
                    <a:p>
                      <a:pPr marL="71755" marR="71755" algn="ctr">
                        <a:spcBef>
                          <a:spcPts val="0"/>
                        </a:spcBef>
                        <a:spcAft>
                          <a:spcPts val="0"/>
                        </a:spcAft>
                      </a:pPr>
                      <a:endParaRPr kumimoji="0" lang="en-US" sz="1600" b="1" i="0" u="none" strike="noStrike" kern="1200" cap="none" normalizeH="0" baseline="0" dirty="0">
                        <a:ln>
                          <a:noFill/>
                        </a:ln>
                        <a:solidFill>
                          <a:srgbClr val="FFFFFF"/>
                        </a:solidFill>
                        <a:effectLst/>
                        <a:latin typeface="Arial Narrow" charset="0"/>
                        <a:ea typeface="SimSun" charset="0"/>
                        <a:cs typeface="Times New Roman" panose="02020603050405020304" pitchFamily="18" charset="0"/>
                      </a:endParaRPr>
                    </a:p>
                  </a:txBody>
                  <a:tcPr marL="68580" marR="68580" marT="0" marB="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71755" marR="71755" algn="ctr">
                        <a:spcBef>
                          <a:spcPts val="0"/>
                        </a:spcBef>
                        <a:spcAft>
                          <a:spcPts val="0"/>
                        </a:spcAft>
                      </a:pPr>
                      <a:r>
                        <a:rPr lang="en-US" sz="2000" b="1" dirty="0">
                          <a:solidFill>
                            <a:srgbClr val="FF0000"/>
                          </a:solidFill>
                          <a:effectLst/>
                          <a:latin typeface="Arial" panose="020B0604020202020204" pitchFamily="34" charset="0"/>
                          <a:ea typeface="Times New Roman" panose="02020603050405020304" pitchFamily="18" charset="0"/>
                          <a:cs typeface="Times New Roman" panose="02020603050405020304" pitchFamily="18" charset="0"/>
                        </a:rPr>
                        <a:t>TOPICS</a:t>
                      </a:r>
                      <a:endParaRPr lang="en-US" sz="1400" dirty="0">
                        <a:effectLst/>
                        <a:latin typeface="Ashley Script MT"/>
                        <a:ea typeface="Times New Roman" panose="02020603050405020304" pitchFamily="18" charset="0"/>
                        <a:cs typeface="Times New Roman" panose="02020603050405020304" pitchFamily="18" charset="0"/>
                      </a:endParaRPr>
                    </a:p>
                  </a:txBody>
                  <a:tcPr marL="68580" marR="68580" marT="0" marB="0" vert="vert270" anchor="ctr">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6228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PLACE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Plains of Moab</a:t>
                      </a:r>
                      <a:endParaRPr kumimoji="0" lang="en-US" altLang="zh-CN" sz="1600" b="1" i="0" u="none" strike="noStrike" kern="1200" cap="none" normalizeH="0" baseline="0" dirty="0">
                        <a:ln>
                          <a:noFill/>
                        </a:ln>
                        <a:solidFill>
                          <a:srgbClr val="FFFFFF"/>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106434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TIME</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1600" b="1" i="0" u="none" strike="noStrike" kern="1200" cap="none" normalizeH="0" baseline="0" dirty="0">
                          <a:ln>
                            <a:noFill/>
                          </a:ln>
                          <a:solidFill>
                            <a:srgbClr val="FFFFFF"/>
                          </a:solidFill>
                          <a:effectLst/>
                          <a:latin typeface="Arial Narrow" charset="0"/>
                          <a:ea typeface="SimSun" charset="0"/>
                          <a:cs typeface="SimSun" charset="0"/>
                        </a:rPr>
                        <a:t>About 1 Month </a:t>
                      </a:r>
                      <a:endParaRPr kumimoji="0" lang="en-US" altLang="zh-CN" sz="1600" b="1" i="0" u="none" strike="noStrike" kern="1200" cap="none" normalizeH="0" baseline="0" dirty="0">
                        <a:ln>
                          <a:noFill/>
                        </a:ln>
                        <a:solidFill>
                          <a:srgbClr val="FFFFFF"/>
                        </a:solidFill>
                        <a:effectLst/>
                        <a:latin typeface="Arial Narrow" charset="0"/>
                        <a:ea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a:solidFill>
                <a:srgbClr val="000000"/>
              </a:solidFill>
              <a:latin typeface="Times New Roman" charset="0"/>
            </a:endParaRPr>
          </a:p>
        </p:txBody>
      </p:sp>
      <p:sp>
        <p:nvSpPr>
          <p:cNvPr id="939042" name="Text Box 123"/>
          <p:cNvSpPr txBox="1">
            <a:spLocks noChangeArrowheads="1"/>
          </p:cNvSpPr>
          <p:nvPr/>
        </p:nvSpPr>
        <p:spPr bwMode="auto">
          <a:xfrm>
            <a:off x="8382000" y="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dirty="0">
                <a:solidFill>
                  <a:srgbClr val="FFFFFF"/>
                </a:solidFill>
                <a:cs typeface="Arial" charset="0"/>
              </a:rPr>
              <a:t>147</a:t>
            </a:r>
            <a:endParaRPr lang="en-US" dirty="0">
              <a:solidFill>
                <a:srgbClr val="FFFFFF"/>
              </a:solidFill>
              <a:cs typeface="Arial" charset="0"/>
            </a:endParaRPr>
          </a:p>
        </p:txBody>
      </p:sp>
    </p:spTree>
    <p:extLst>
      <p:ext uri="{BB962C8B-B14F-4D97-AF65-F5344CB8AC3E}">
        <p14:creationId xmlns:p14="http://schemas.microsoft.com/office/powerpoint/2010/main" val="23607033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extLst>
      <p:ext uri="{BB962C8B-B14F-4D97-AF65-F5344CB8AC3E}">
        <p14:creationId xmlns:p14="http://schemas.microsoft.com/office/powerpoint/2010/main" val="75523527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tile tx="0" ty="0" sx="100000" sy="100000" flip="none" algn="tl"/>
        </a:blipFill>
        <a:effectLst/>
      </p:bgPr>
    </p:bg>
    <p:spTree>
      <p:nvGrpSpPr>
        <p:cNvPr id="1" name=""/>
        <p:cNvGrpSpPr/>
        <p:nvPr/>
      </p:nvGrpSpPr>
      <p:grpSpPr>
        <a:xfrm>
          <a:off x="0" y="0"/>
          <a:ext cx="0" cy="0"/>
          <a:chOff x="0" y="0"/>
          <a:chExt cx="0" cy="0"/>
        </a:xfrm>
      </p:grpSpPr>
      <p:sp>
        <p:nvSpPr>
          <p:cNvPr id="928770" name="Rectangle 5"/>
          <p:cNvSpPr>
            <a:spLocks noChangeArrowheads="1"/>
          </p:cNvSpPr>
          <p:nvPr/>
        </p:nvSpPr>
        <p:spPr bwMode="auto">
          <a:xfrm>
            <a:off x="611188" y="1196975"/>
            <a:ext cx="2089150" cy="576263"/>
          </a:xfrm>
          <a:prstGeom prst="rect">
            <a:avLst/>
          </a:prstGeom>
          <a:solidFill>
            <a:srgbClr val="FFFFFF"/>
          </a:solidFill>
          <a:ln w="12700">
            <a:solidFill>
              <a:schemeClr val="tx1"/>
            </a:solidFill>
            <a:round/>
            <a:headEnd/>
            <a:tailEnd/>
          </a:ln>
        </p:spPr>
        <p:txBody>
          <a:bodyPr/>
          <a:lstStyle/>
          <a:p>
            <a:pPr eaLnBrk="0" hangingPunct="0"/>
            <a:endParaRPr lang="en-US" sz="1000">
              <a:solidFill>
                <a:srgbClr val="000000"/>
              </a:solidFill>
            </a:endParaRPr>
          </a:p>
        </p:txBody>
      </p:sp>
      <p:sp>
        <p:nvSpPr>
          <p:cNvPr id="928771" name="Rectangle 69"/>
          <p:cNvSpPr>
            <a:spLocks noChangeArrowheads="1"/>
          </p:cNvSpPr>
          <p:nvPr/>
        </p:nvSpPr>
        <p:spPr bwMode="auto">
          <a:xfrm>
            <a:off x="3492500" y="1196975"/>
            <a:ext cx="2087563" cy="576263"/>
          </a:xfrm>
          <a:prstGeom prst="rect">
            <a:avLst/>
          </a:prstGeom>
          <a:solidFill>
            <a:srgbClr val="FFFFFF"/>
          </a:solidFill>
          <a:ln w="12700">
            <a:solidFill>
              <a:schemeClr val="tx1"/>
            </a:solidFill>
            <a:round/>
            <a:headEnd/>
            <a:tailEnd/>
          </a:ln>
        </p:spPr>
        <p:txBody>
          <a:bodyPr/>
          <a:lstStyle/>
          <a:p>
            <a:pPr eaLnBrk="0" hangingPunct="0"/>
            <a:endParaRPr lang="en-US" sz="1000">
              <a:solidFill>
                <a:srgbClr val="000000"/>
              </a:solidFill>
            </a:endParaRPr>
          </a:p>
        </p:txBody>
      </p:sp>
      <p:sp>
        <p:nvSpPr>
          <p:cNvPr id="928772" name="Rectangle 70"/>
          <p:cNvSpPr>
            <a:spLocks noChangeArrowheads="1"/>
          </p:cNvSpPr>
          <p:nvPr/>
        </p:nvSpPr>
        <p:spPr bwMode="auto">
          <a:xfrm>
            <a:off x="6372225" y="1196975"/>
            <a:ext cx="2087563" cy="576263"/>
          </a:xfrm>
          <a:prstGeom prst="rect">
            <a:avLst/>
          </a:prstGeom>
          <a:solidFill>
            <a:srgbClr val="FFFFFF"/>
          </a:solidFill>
          <a:ln w="12700">
            <a:solidFill>
              <a:schemeClr val="tx1"/>
            </a:solidFill>
            <a:round/>
            <a:headEnd/>
            <a:tailEnd/>
          </a:ln>
        </p:spPr>
        <p:txBody>
          <a:bodyPr/>
          <a:lstStyle/>
          <a:p>
            <a:pPr eaLnBrk="0" hangingPunct="0"/>
            <a:endParaRPr lang="en-US" sz="1000">
              <a:solidFill>
                <a:srgbClr val="000000"/>
              </a:solidFill>
            </a:endParaRPr>
          </a:p>
        </p:txBody>
      </p:sp>
      <p:grpSp>
        <p:nvGrpSpPr>
          <p:cNvPr id="928773" name="Group 63"/>
          <p:cNvGrpSpPr>
            <a:grpSpLocks/>
          </p:cNvGrpSpPr>
          <p:nvPr/>
        </p:nvGrpSpPr>
        <p:grpSpPr bwMode="auto">
          <a:xfrm>
            <a:off x="3708400" y="1268413"/>
            <a:ext cx="1865313" cy="360362"/>
            <a:chOff x="827584" y="1196752"/>
            <a:chExt cx="1866528" cy="360040"/>
          </a:xfrm>
        </p:grpSpPr>
        <p:sp>
          <p:nvSpPr>
            <p:cNvPr id="928850"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51" name="Straight Connector 65"/>
            <p:cNvCxnSpPr>
              <a:cxnSpLocks noChangeShapeType="1"/>
            </p:cNvCxnSpPr>
            <p:nvPr/>
          </p:nvCxnSpPr>
          <p:spPr bwMode="auto">
            <a:xfrm>
              <a:off x="827584" y="1556792"/>
              <a:ext cx="1296144"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cxnSp>
      </p:grpSp>
      <p:grpSp>
        <p:nvGrpSpPr>
          <p:cNvPr id="928774" name="Group 66"/>
          <p:cNvGrpSpPr>
            <a:grpSpLocks/>
          </p:cNvGrpSpPr>
          <p:nvPr/>
        </p:nvGrpSpPr>
        <p:grpSpPr bwMode="auto">
          <a:xfrm>
            <a:off x="6588125" y="1268413"/>
            <a:ext cx="1866900" cy="360362"/>
            <a:chOff x="827584" y="1196752"/>
            <a:chExt cx="1866528" cy="360040"/>
          </a:xfrm>
        </p:grpSpPr>
        <p:sp>
          <p:nvSpPr>
            <p:cNvPr id="928848"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49" name="Straight Connector 68"/>
            <p:cNvCxnSpPr>
              <a:cxnSpLocks noChangeShapeType="1"/>
            </p:cNvCxnSpPr>
            <p:nvPr/>
          </p:nvCxnSpPr>
          <p:spPr bwMode="auto">
            <a:xfrm>
              <a:off x="827584" y="1556792"/>
              <a:ext cx="1296144"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cxnSp>
      </p:grpSp>
      <p:grpSp>
        <p:nvGrpSpPr>
          <p:cNvPr id="928775" name="Group 10"/>
          <p:cNvGrpSpPr>
            <a:grpSpLocks/>
          </p:cNvGrpSpPr>
          <p:nvPr/>
        </p:nvGrpSpPr>
        <p:grpSpPr bwMode="auto">
          <a:xfrm>
            <a:off x="827088" y="1268413"/>
            <a:ext cx="1866900" cy="360362"/>
            <a:chOff x="827584" y="1196752"/>
            <a:chExt cx="1866528" cy="360040"/>
          </a:xfrm>
        </p:grpSpPr>
        <p:sp>
          <p:nvSpPr>
            <p:cNvPr id="928846" name="Text Box 52"/>
            <p:cNvSpPr txBox="1">
              <a:spLocks noChangeArrowheads="1"/>
            </p:cNvSpPr>
            <p:nvPr/>
          </p:nvSpPr>
          <p:spPr bwMode="auto">
            <a:xfrm>
              <a:off x="2123728" y="1196752"/>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47" name="Straight Connector 7"/>
            <p:cNvCxnSpPr>
              <a:cxnSpLocks noChangeShapeType="1"/>
            </p:cNvCxnSpPr>
            <p:nvPr/>
          </p:nvCxnSpPr>
          <p:spPr bwMode="auto">
            <a:xfrm>
              <a:off x="827584" y="1556792"/>
              <a:ext cx="1296144"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cxnSp>
      </p:grpSp>
      <p:graphicFrame>
        <p:nvGraphicFramePr>
          <p:cNvPr id="52" name="Table 51"/>
          <p:cNvGraphicFramePr>
            <a:graphicFrameLocks noGrp="1"/>
          </p:cNvGraphicFramePr>
          <p:nvPr/>
        </p:nvGraphicFramePr>
        <p:xfrm>
          <a:off x="68356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Genesis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Exodus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Leviticus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Numbers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Deuteronomy</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Joshua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Judges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Ruth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Samuel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Samuel </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Kings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1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2 Chronicles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Ezra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Nehemiah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Esther</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3" name="Table 52"/>
          <p:cNvGraphicFramePr>
            <a:graphicFrameLocks noGrp="1"/>
          </p:cNvGraphicFramePr>
          <p:nvPr/>
        </p:nvGraphicFramePr>
        <p:xfrm>
          <a:off x="6444208" y="1976967"/>
          <a:ext cx="2016224" cy="375629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Isaiah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Jeremiah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Lamentations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Ezekiel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Daniel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4"/>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Hosea</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5"/>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Joel</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6"/>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Amos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7"/>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Obadiah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8"/>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Jonah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9"/>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Micah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0"/>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Nahum</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1"/>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Habakkuk</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2"/>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Zephaniah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3"/>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Haggai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4"/>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Zechariah</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15"/>
                  </a:ext>
                </a:extLst>
              </a:tr>
              <a:tr h="239194">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Malachi</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16"/>
                  </a:ext>
                </a:extLst>
              </a:tr>
            </a:tbl>
          </a:graphicData>
        </a:graphic>
      </p:graphicFrame>
      <p:graphicFrame>
        <p:nvGraphicFramePr>
          <p:cNvPr id="54" name="Table 53"/>
          <p:cNvGraphicFramePr>
            <a:graphicFrameLocks noGrp="1"/>
          </p:cNvGraphicFramePr>
          <p:nvPr/>
        </p:nvGraphicFramePr>
        <p:xfrm>
          <a:off x="3563888" y="1976967"/>
          <a:ext cx="2016224" cy="1066800"/>
        </p:xfrm>
        <a:graphic>
          <a:graphicData uri="http://schemas.openxmlformats.org/drawingml/2006/table">
            <a:tbl>
              <a:tblPr>
                <a:effectLst/>
                <a:tableStyleId>{69C7853C-536D-4A76-A0AE-DD22124D55A5}</a:tableStyleId>
              </a:tblPr>
              <a:tblGrid>
                <a:gridCol w="2016224">
                  <a:extLst>
                    <a:ext uri="{9D8B030D-6E8A-4147-A177-3AD203B41FA5}">
                      <a16:colId xmlns:a16="http://schemas.microsoft.com/office/drawing/2014/main" val="20000"/>
                    </a:ext>
                  </a:extLst>
                </a:gridCol>
              </a:tblGrid>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Job</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tcPr>
                </a:tc>
                <a:extLst>
                  <a:ext uri="{0D108BD9-81ED-4DB2-BD59-A6C34878D82A}">
                    <a16:rowId xmlns:a16="http://schemas.microsoft.com/office/drawing/2014/main" val="10000"/>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Psalms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1"/>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Proverbs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2"/>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Ecclesiastes</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tcPr>
                </a:tc>
                <a:extLst>
                  <a:ext uri="{0D108BD9-81ED-4DB2-BD59-A6C34878D82A}">
                    <a16:rowId xmlns:a16="http://schemas.microsoft.com/office/drawing/2014/main" val="10003"/>
                  </a:ext>
                </a:extLst>
              </a:tr>
              <a:tr h="21336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u="none" strike="noStrike" cap="none" normalizeH="0" baseline="0" dirty="0">
                          <a:ln>
                            <a:noFill/>
                          </a:ln>
                          <a:effectLst/>
                          <a:latin typeface="Arial"/>
                          <a:cs typeface="Arial"/>
                        </a:rPr>
                        <a:t>Song of Solomon</a:t>
                      </a:r>
                      <a:endParaRPr kumimoji="0" lang="en-US" sz="1400" b="1" i="0" u="none" strike="noStrike" cap="none" normalizeH="0" baseline="0" dirty="0">
                        <a:ln>
                          <a:noFill/>
                        </a:ln>
                        <a:solidFill>
                          <a:schemeClr val="tx1"/>
                        </a:solidFill>
                        <a:effectLst/>
                        <a:latin typeface="Arial"/>
                        <a:ea typeface="Times New Roman" charset="0"/>
                        <a:cs typeface="Arial"/>
                      </a:endParaRPr>
                    </a:p>
                  </a:txBody>
                  <a:tcPr marL="50800" marR="50800" marT="0" marB="0" horzOverflow="overflow">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928779" name="Text Box 52"/>
          <p:cNvSpPr txBox="1">
            <a:spLocks noChangeArrowheads="1"/>
          </p:cNvSpPr>
          <p:nvPr/>
        </p:nvSpPr>
        <p:spPr bwMode="auto">
          <a:xfrm>
            <a:off x="2987675" y="4076700"/>
            <a:ext cx="26638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000000"/>
                </a:solidFill>
                <a:cs typeface="Arial" charset="0"/>
              </a:rPr>
              <a:t>Number of books in the OT:</a:t>
            </a:r>
          </a:p>
        </p:txBody>
      </p:sp>
      <p:sp>
        <p:nvSpPr>
          <p:cNvPr id="928780" name="Text Box 52"/>
          <p:cNvSpPr txBox="1">
            <a:spLocks noChangeArrowheads="1"/>
          </p:cNvSpPr>
          <p:nvPr/>
        </p:nvSpPr>
        <p:spPr bwMode="auto">
          <a:xfrm>
            <a:off x="2987675" y="4418013"/>
            <a:ext cx="2663825" cy="306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000000"/>
                </a:solidFill>
                <a:cs typeface="Arial" charset="0"/>
              </a:rPr>
              <a:t>Number of books in the NT:</a:t>
            </a:r>
          </a:p>
        </p:txBody>
      </p:sp>
      <p:sp>
        <p:nvSpPr>
          <p:cNvPr id="96258" name="Rectangle 2"/>
          <p:cNvSpPr>
            <a:spLocks noGrp="1" noChangeArrowheads="1"/>
          </p:cNvSpPr>
          <p:nvPr>
            <p:ph type="title"/>
          </p:nvPr>
        </p:nvSpPr>
        <p:spPr>
          <a:xfrm>
            <a:off x="684213" y="0"/>
            <a:ext cx="7697787" cy="838200"/>
          </a:xfrm>
          <a:solidFill>
            <a:srgbClr val="6E0043"/>
          </a:solidFill>
          <a:effectLst>
            <a:outerShdw blurRad="63500" dist="35921" dir="2700000" algn="ctr" rotWithShape="0">
              <a:srgbClr val="000000">
                <a:alpha val="74998"/>
              </a:srgbClr>
            </a:outerShdw>
          </a:effectLst>
        </p:spPr>
        <p:txBody>
          <a:bodyPr/>
          <a:lstStyle/>
          <a:p>
            <a:pPr eaLnBrk="1" hangingPunct="1">
              <a:defRPr/>
            </a:pPr>
            <a:r>
              <a:rPr lang="en-US" sz="3600" b="1">
                <a:solidFill>
                  <a:schemeClr val="bg1"/>
                </a:solidFill>
                <a:latin typeface="Arial"/>
                <a:cs typeface="Arial"/>
              </a:rPr>
              <a:t>Structure of the Old Testament</a:t>
            </a:r>
          </a:p>
        </p:txBody>
      </p:sp>
      <p:sp>
        <p:nvSpPr>
          <p:cNvPr id="928782" name="Text Box 5"/>
          <p:cNvSpPr txBox="1">
            <a:spLocks noChangeArrowheads="1"/>
          </p:cNvSpPr>
          <p:nvPr/>
        </p:nvSpPr>
        <p:spPr bwMode="auto">
          <a:xfrm>
            <a:off x="8467725"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36</a:t>
            </a:r>
          </a:p>
        </p:txBody>
      </p:sp>
      <p:sp>
        <p:nvSpPr>
          <p:cNvPr id="96262" name="Text Box 6"/>
          <p:cNvSpPr txBox="1">
            <a:spLocks noChangeArrowheads="1"/>
          </p:cNvSpPr>
          <p:nvPr/>
        </p:nvSpPr>
        <p:spPr bwMode="auto">
          <a:xfrm>
            <a:off x="684213" y="1300163"/>
            <a:ext cx="15113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3333CC"/>
                </a:solidFill>
                <a:cs typeface="Arial" charset="0"/>
              </a:rPr>
              <a:t>History</a:t>
            </a:r>
          </a:p>
        </p:txBody>
      </p:sp>
      <p:sp>
        <p:nvSpPr>
          <p:cNvPr id="96263" name="Text Box 7"/>
          <p:cNvSpPr txBox="1">
            <a:spLocks noChangeArrowheads="1"/>
          </p:cNvSpPr>
          <p:nvPr/>
        </p:nvSpPr>
        <p:spPr bwMode="auto">
          <a:xfrm>
            <a:off x="2181225" y="1292225"/>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17</a:t>
            </a:r>
          </a:p>
        </p:txBody>
      </p:sp>
      <p:sp>
        <p:nvSpPr>
          <p:cNvPr id="96264" name="Text Box 8"/>
          <p:cNvSpPr txBox="1">
            <a:spLocks noChangeArrowheads="1"/>
          </p:cNvSpPr>
          <p:nvPr/>
        </p:nvSpPr>
        <p:spPr bwMode="auto">
          <a:xfrm>
            <a:off x="3708400" y="1300163"/>
            <a:ext cx="15113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3333CC"/>
                </a:solidFill>
                <a:cs typeface="Arial" charset="0"/>
              </a:rPr>
              <a:t>Poetry</a:t>
            </a:r>
          </a:p>
        </p:txBody>
      </p:sp>
      <p:sp>
        <p:nvSpPr>
          <p:cNvPr id="96265" name="Text Box 9"/>
          <p:cNvSpPr txBox="1">
            <a:spLocks noChangeArrowheads="1"/>
          </p:cNvSpPr>
          <p:nvPr/>
        </p:nvSpPr>
        <p:spPr bwMode="auto">
          <a:xfrm>
            <a:off x="5113338" y="1301750"/>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5</a:t>
            </a:r>
          </a:p>
        </p:txBody>
      </p:sp>
      <p:sp>
        <p:nvSpPr>
          <p:cNvPr id="96266" name="Text Box 10"/>
          <p:cNvSpPr txBox="1">
            <a:spLocks noChangeArrowheads="1"/>
          </p:cNvSpPr>
          <p:nvPr/>
        </p:nvSpPr>
        <p:spPr bwMode="auto">
          <a:xfrm>
            <a:off x="6443663" y="1300163"/>
            <a:ext cx="1512887"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sz="1600" b="1">
                <a:solidFill>
                  <a:srgbClr val="3333CC"/>
                </a:solidFill>
                <a:cs typeface="Arial" charset="0"/>
              </a:rPr>
              <a:t>Prophecy</a:t>
            </a:r>
          </a:p>
        </p:txBody>
      </p:sp>
      <p:sp>
        <p:nvSpPr>
          <p:cNvPr id="96267" name="Text Box 11"/>
          <p:cNvSpPr txBox="1">
            <a:spLocks noChangeArrowheads="1"/>
          </p:cNvSpPr>
          <p:nvPr/>
        </p:nvSpPr>
        <p:spPr bwMode="auto">
          <a:xfrm>
            <a:off x="7940675" y="1292225"/>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17</a:t>
            </a:r>
          </a:p>
        </p:txBody>
      </p:sp>
      <p:sp>
        <p:nvSpPr>
          <p:cNvPr id="96268" name="Text Box 12"/>
          <p:cNvSpPr txBox="1">
            <a:spLocks noChangeArrowheads="1"/>
          </p:cNvSpPr>
          <p:nvPr/>
        </p:nvSpPr>
        <p:spPr bwMode="auto">
          <a:xfrm rot="5400000">
            <a:off x="8306594" y="2066132"/>
            <a:ext cx="725487"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Major</a:t>
            </a:r>
          </a:p>
        </p:txBody>
      </p:sp>
      <p:sp>
        <p:nvSpPr>
          <p:cNvPr id="96269" name="Text Box 13"/>
          <p:cNvSpPr txBox="1">
            <a:spLocks noChangeArrowheads="1"/>
          </p:cNvSpPr>
          <p:nvPr/>
        </p:nvSpPr>
        <p:spPr bwMode="auto">
          <a:xfrm rot="5400000">
            <a:off x="8478044" y="2655094"/>
            <a:ext cx="296862"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5</a:t>
            </a:r>
          </a:p>
        </p:txBody>
      </p:sp>
      <p:sp>
        <p:nvSpPr>
          <p:cNvPr id="96270" name="Text Box 14"/>
          <p:cNvSpPr txBox="1">
            <a:spLocks noChangeArrowheads="1"/>
          </p:cNvSpPr>
          <p:nvPr/>
        </p:nvSpPr>
        <p:spPr bwMode="auto">
          <a:xfrm rot="5400000">
            <a:off x="8297863" y="4084637"/>
            <a:ext cx="74295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Minor</a:t>
            </a:r>
          </a:p>
        </p:txBody>
      </p:sp>
      <p:sp>
        <p:nvSpPr>
          <p:cNvPr id="96271" name="Text Box 15"/>
          <p:cNvSpPr txBox="1">
            <a:spLocks noChangeArrowheads="1"/>
          </p:cNvSpPr>
          <p:nvPr/>
        </p:nvSpPr>
        <p:spPr bwMode="auto">
          <a:xfrm rot="5400000">
            <a:off x="8421687" y="5341938"/>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12</a:t>
            </a:r>
          </a:p>
        </p:txBody>
      </p:sp>
      <p:sp>
        <p:nvSpPr>
          <p:cNvPr id="96272" name="Text Box 16"/>
          <p:cNvSpPr txBox="1">
            <a:spLocks noChangeArrowheads="1"/>
          </p:cNvSpPr>
          <p:nvPr/>
        </p:nvSpPr>
        <p:spPr bwMode="auto">
          <a:xfrm rot="-5400000">
            <a:off x="99219" y="2705894"/>
            <a:ext cx="595313"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Law</a:t>
            </a:r>
          </a:p>
        </p:txBody>
      </p:sp>
      <p:sp>
        <p:nvSpPr>
          <p:cNvPr id="96273" name="Text Box 17"/>
          <p:cNvSpPr txBox="1">
            <a:spLocks noChangeArrowheads="1"/>
          </p:cNvSpPr>
          <p:nvPr/>
        </p:nvSpPr>
        <p:spPr bwMode="auto">
          <a:xfrm rot="-5400000">
            <a:off x="292893" y="2037557"/>
            <a:ext cx="296863"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5</a:t>
            </a:r>
          </a:p>
        </p:txBody>
      </p:sp>
      <p:sp>
        <p:nvSpPr>
          <p:cNvPr id="96274" name="Text Box 18"/>
          <p:cNvSpPr txBox="1">
            <a:spLocks noChangeArrowheads="1"/>
          </p:cNvSpPr>
          <p:nvPr/>
        </p:nvSpPr>
        <p:spPr bwMode="auto">
          <a:xfrm rot="-5400000">
            <a:off x="-142081" y="4591844"/>
            <a:ext cx="1074737"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Narrative</a:t>
            </a:r>
          </a:p>
        </p:txBody>
      </p:sp>
      <p:sp>
        <p:nvSpPr>
          <p:cNvPr id="96275" name="Text Box 19"/>
          <p:cNvSpPr txBox="1">
            <a:spLocks noChangeArrowheads="1"/>
          </p:cNvSpPr>
          <p:nvPr/>
        </p:nvSpPr>
        <p:spPr bwMode="auto">
          <a:xfrm rot="-5400000">
            <a:off x="234950" y="3505201"/>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12</a:t>
            </a:r>
          </a:p>
        </p:txBody>
      </p:sp>
      <p:sp>
        <p:nvSpPr>
          <p:cNvPr id="96278" name="Text Box 22"/>
          <p:cNvSpPr txBox="1">
            <a:spLocks noChangeArrowheads="1"/>
          </p:cNvSpPr>
          <p:nvPr/>
        </p:nvSpPr>
        <p:spPr bwMode="auto">
          <a:xfrm>
            <a:off x="5610225" y="4076700"/>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39</a:t>
            </a:r>
          </a:p>
        </p:txBody>
      </p:sp>
      <p:sp>
        <p:nvSpPr>
          <p:cNvPr id="96279" name="Text Box 23"/>
          <p:cNvSpPr txBox="1">
            <a:spLocks noChangeArrowheads="1"/>
          </p:cNvSpPr>
          <p:nvPr/>
        </p:nvSpPr>
        <p:spPr bwMode="auto">
          <a:xfrm>
            <a:off x="5610225" y="4349750"/>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27</a:t>
            </a:r>
          </a:p>
        </p:txBody>
      </p:sp>
      <p:sp>
        <p:nvSpPr>
          <p:cNvPr id="96288" name="Text Box 32"/>
          <p:cNvSpPr txBox="1">
            <a:spLocks noChangeArrowheads="1"/>
          </p:cNvSpPr>
          <p:nvPr/>
        </p:nvSpPr>
        <p:spPr bwMode="auto">
          <a:xfrm>
            <a:off x="5610225" y="4654550"/>
            <a:ext cx="4095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3333CC"/>
                </a:solidFill>
                <a:cs typeface="Arial" charset="0"/>
              </a:rPr>
              <a:t>66</a:t>
            </a:r>
          </a:p>
        </p:txBody>
      </p:sp>
      <p:sp>
        <p:nvSpPr>
          <p:cNvPr id="96289" name="Text Box 33"/>
          <p:cNvSpPr txBox="1">
            <a:spLocks noChangeArrowheads="1"/>
          </p:cNvSpPr>
          <p:nvPr/>
        </p:nvSpPr>
        <p:spPr bwMode="auto">
          <a:xfrm>
            <a:off x="4349750" y="4076700"/>
            <a:ext cx="641350" cy="33655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00"/>
                </a:solidFill>
                <a:cs typeface="Arial" charset="0"/>
              </a:rPr>
              <a:t>3 + 9</a:t>
            </a:r>
          </a:p>
        </p:txBody>
      </p:sp>
      <p:sp>
        <p:nvSpPr>
          <p:cNvPr id="96290" name="Text Box 34"/>
          <p:cNvSpPr txBox="1">
            <a:spLocks noChangeArrowheads="1"/>
          </p:cNvSpPr>
          <p:nvPr/>
        </p:nvSpPr>
        <p:spPr bwMode="auto">
          <a:xfrm>
            <a:off x="4343400" y="4457700"/>
            <a:ext cx="636588" cy="33655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00"/>
                </a:solidFill>
                <a:cs typeface="Arial" charset="0"/>
              </a:rPr>
              <a:t>3 x 9</a:t>
            </a:r>
          </a:p>
        </p:txBody>
      </p:sp>
      <p:sp>
        <p:nvSpPr>
          <p:cNvPr id="96291" name="Line 35"/>
          <p:cNvSpPr>
            <a:spLocks noChangeShapeType="1"/>
          </p:cNvSpPr>
          <p:nvPr/>
        </p:nvSpPr>
        <p:spPr bwMode="auto">
          <a:xfrm>
            <a:off x="685800" y="5024438"/>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292" name="Line 36"/>
          <p:cNvSpPr>
            <a:spLocks noChangeShapeType="1"/>
          </p:cNvSpPr>
          <p:nvPr/>
        </p:nvSpPr>
        <p:spPr bwMode="auto">
          <a:xfrm>
            <a:off x="6478588" y="5024438"/>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295" name="Line 39"/>
          <p:cNvSpPr>
            <a:spLocks noChangeShapeType="1"/>
          </p:cNvSpPr>
          <p:nvPr/>
        </p:nvSpPr>
        <p:spPr bwMode="auto">
          <a:xfrm>
            <a:off x="2819400" y="5024438"/>
            <a:ext cx="32766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6293" name="Text Box 37"/>
          <p:cNvSpPr txBox="1">
            <a:spLocks noChangeArrowheads="1"/>
          </p:cNvSpPr>
          <p:nvPr/>
        </p:nvSpPr>
        <p:spPr bwMode="auto">
          <a:xfrm>
            <a:off x="6096000" y="4840288"/>
            <a:ext cx="663575" cy="339725"/>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FF"/>
                </a:solidFill>
                <a:cs typeface="Arial" charset="0"/>
              </a:rPr>
              <a:t>Exile</a:t>
            </a:r>
          </a:p>
        </p:txBody>
      </p:sp>
      <p:sp>
        <p:nvSpPr>
          <p:cNvPr id="96294" name="Text Box 38"/>
          <p:cNvSpPr txBox="1">
            <a:spLocks noChangeArrowheads="1"/>
          </p:cNvSpPr>
          <p:nvPr/>
        </p:nvSpPr>
        <p:spPr bwMode="auto">
          <a:xfrm>
            <a:off x="2286000" y="4840288"/>
            <a:ext cx="663575" cy="339725"/>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FF"/>
                </a:solidFill>
                <a:cs typeface="Arial" charset="0"/>
              </a:rPr>
              <a:t>Exile</a:t>
            </a:r>
          </a:p>
        </p:txBody>
      </p:sp>
      <p:sp>
        <p:nvSpPr>
          <p:cNvPr id="96296" name="Text Box 40"/>
          <p:cNvSpPr txBox="1">
            <a:spLocks noChangeArrowheads="1"/>
          </p:cNvSpPr>
          <p:nvPr/>
        </p:nvSpPr>
        <p:spPr bwMode="auto">
          <a:xfrm>
            <a:off x="5899150" y="3573463"/>
            <a:ext cx="11191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0000"/>
                </a:solidFill>
                <a:cs typeface="Arial" charset="0"/>
              </a:rPr>
              <a:t>Pre-Exilic</a:t>
            </a:r>
          </a:p>
          <a:p>
            <a:r>
              <a:rPr lang="en-US" sz="1600" b="1">
                <a:solidFill>
                  <a:srgbClr val="FF0000"/>
                </a:solidFill>
                <a:cs typeface="Arial" charset="0"/>
              </a:rPr>
              <a:t>Prophets</a:t>
            </a:r>
          </a:p>
        </p:txBody>
      </p:sp>
      <p:sp>
        <p:nvSpPr>
          <p:cNvPr id="96297" name="Text Box 41"/>
          <p:cNvSpPr txBox="1">
            <a:spLocks noChangeArrowheads="1"/>
          </p:cNvSpPr>
          <p:nvPr/>
        </p:nvSpPr>
        <p:spPr bwMode="auto">
          <a:xfrm>
            <a:off x="5867400" y="5148263"/>
            <a:ext cx="12334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0000"/>
                </a:solidFill>
                <a:cs typeface="Arial" charset="0"/>
              </a:rPr>
              <a:t>Post-Exilic</a:t>
            </a:r>
          </a:p>
          <a:p>
            <a:r>
              <a:rPr lang="en-US" sz="1600" b="1">
                <a:solidFill>
                  <a:srgbClr val="FF0000"/>
                </a:solidFill>
                <a:cs typeface="Arial" charset="0"/>
              </a:rPr>
              <a:t>Prophets</a:t>
            </a:r>
          </a:p>
        </p:txBody>
      </p:sp>
      <p:sp>
        <p:nvSpPr>
          <p:cNvPr id="96298" name="Text Box 42"/>
          <p:cNvSpPr txBox="1">
            <a:spLocks noChangeArrowheads="1"/>
          </p:cNvSpPr>
          <p:nvPr/>
        </p:nvSpPr>
        <p:spPr bwMode="auto">
          <a:xfrm>
            <a:off x="2209800" y="3621088"/>
            <a:ext cx="11191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0000"/>
                </a:solidFill>
                <a:cs typeface="Arial" charset="0"/>
              </a:rPr>
              <a:t>Pre-Exilic</a:t>
            </a:r>
          </a:p>
          <a:p>
            <a:r>
              <a:rPr lang="en-US" sz="1600" b="1">
                <a:solidFill>
                  <a:srgbClr val="FF0000"/>
                </a:solidFill>
                <a:cs typeface="Arial" charset="0"/>
              </a:rPr>
              <a:t>History</a:t>
            </a:r>
          </a:p>
        </p:txBody>
      </p:sp>
      <p:sp>
        <p:nvSpPr>
          <p:cNvPr id="96299" name="Text Box 43"/>
          <p:cNvSpPr txBox="1">
            <a:spLocks noChangeArrowheads="1"/>
          </p:cNvSpPr>
          <p:nvPr/>
        </p:nvSpPr>
        <p:spPr bwMode="auto">
          <a:xfrm>
            <a:off x="2178050" y="5148263"/>
            <a:ext cx="1233488"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0000"/>
                </a:solidFill>
                <a:cs typeface="Arial" charset="0"/>
              </a:rPr>
              <a:t>Post-Exilic</a:t>
            </a:r>
          </a:p>
          <a:p>
            <a:r>
              <a:rPr lang="en-US" sz="1600" b="1">
                <a:solidFill>
                  <a:srgbClr val="FF0000"/>
                </a:solidFill>
                <a:cs typeface="Arial" charset="0"/>
              </a:rPr>
              <a:t>History</a:t>
            </a:r>
          </a:p>
        </p:txBody>
      </p:sp>
      <p:sp>
        <p:nvSpPr>
          <p:cNvPr id="96300" name="Text Box 44"/>
          <p:cNvSpPr txBox="1">
            <a:spLocks noChangeArrowheads="1"/>
          </p:cNvSpPr>
          <p:nvPr/>
        </p:nvSpPr>
        <p:spPr bwMode="auto">
          <a:xfrm>
            <a:off x="6858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Events</a:t>
            </a:r>
          </a:p>
        </p:txBody>
      </p:sp>
      <p:sp>
        <p:nvSpPr>
          <p:cNvPr id="96301" name="Text Box 45"/>
          <p:cNvSpPr txBox="1">
            <a:spLocks noChangeArrowheads="1"/>
          </p:cNvSpPr>
          <p:nvPr/>
        </p:nvSpPr>
        <p:spPr bwMode="auto">
          <a:xfrm>
            <a:off x="35052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Experience</a:t>
            </a:r>
          </a:p>
        </p:txBody>
      </p:sp>
      <p:sp>
        <p:nvSpPr>
          <p:cNvPr id="96302" name="Text Box 46"/>
          <p:cNvSpPr txBox="1">
            <a:spLocks noChangeArrowheads="1"/>
          </p:cNvSpPr>
          <p:nvPr/>
        </p:nvSpPr>
        <p:spPr bwMode="auto">
          <a:xfrm>
            <a:off x="6324600" y="58356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Expectation</a:t>
            </a:r>
          </a:p>
        </p:txBody>
      </p:sp>
      <p:sp>
        <p:nvSpPr>
          <p:cNvPr id="96303" name="Text Box 47"/>
          <p:cNvSpPr txBox="1">
            <a:spLocks noChangeArrowheads="1"/>
          </p:cNvSpPr>
          <p:nvPr/>
        </p:nvSpPr>
        <p:spPr bwMode="auto">
          <a:xfrm>
            <a:off x="6858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Actions</a:t>
            </a:r>
          </a:p>
        </p:txBody>
      </p:sp>
      <p:sp>
        <p:nvSpPr>
          <p:cNvPr id="96304" name="Text Box 48"/>
          <p:cNvSpPr txBox="1">
            <a:spLocks noChangeArrowheads="1"/>
          </p:cNvSpPr>
          <p:nvPr/>
        </p:nvSpPr>
        <p:spPr bwMode="auto">
          <a:xfrm>
            <a:off x="35052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Axioms</a:t>
            </a:r>
          </a:p>
        </p:txBody>
      </p:sp>
      <p:sp>
        <p:nvSpPr>
          <p:cNvPr id="96305" name="Text Box 49"/>
          <p:cNvSpPr txBox="1">
            <a:spLocks noChangeArrowheads="1"/>
          </p:cNvSpPr>
          <p:nvPr/>
        </p:nvSpPr>
        <p:spPr bwMode="auto">
          <a:xfrm>
            <a:off x="6324600" y="614045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Alarms</a:t>
            </a:r>
          </a:p>
        </p:txBody>
      </p:sp>
      <p:sp>
        <p:nvSpPr>
          <p:cNvPr id="96306" name="Text Box 50"/>
          <p:cNvSpPr txBox="1">
            <a:spLocks noChangeArrowheads="1"/>
          </p:cNvSpPr>
          <p:nvPr/>
        </p:nvSpPr>
        <p:spPr bwMode="auto">
          <a:xfrm>
            <a:off x="685800" y="64770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What people </a:t>
            </a:r>
            <a:r>
              <a:rPr lang="en-US" sz="1600" b="1" i="1">
                <a:solidFill>
                  <a:srgbClr val="006600"/>
                </a:solidFill>
                <a:cs typeface="Arial" charset="0"/>
              </a:rPr>
              <a:t>did</a:t>
            </a:r>
          </a:p>
        </p:txBody>
      </p:sp>
      <p:sp>
        <p:nvSpPr>
          <p:cNvPr id="96307" name="Text Box 51"/>
          <p:cNvSpPr txBox="1">
            <a:spLocks noChangeArrowheads="1"/>
          </p:cNvSpPr>
          <p:nvPr/>
        </p:nvSpPr>
        <p:spPr bwMode="auto">
          <a:xfrm>
            <a:off x="3505200" y="6477000"/>
            <a:ext cx="22098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What people </a:t>
            </a:r>
            <a:r>
              <a:rPr lang="en-US" sz="1600" b="1" i="1">
                <a:solidFill>
                  <a:srgbClr val="006600"/>
                </a:solidFill>
                <a:cs typeface="Arial" charset="0"/>
              </a:rPr>
              <a:t>felt</a:t>
            </a:r>
          </a:p>
        </p:txBody>
      </p:sp>
      <p:sp>
        <p:nvSpPr>
          <p:cNvPr id="96308" name="Text Box 52"/>
          <p:cNvSpPr txBox="1">
            <a:spLocks noChangeArrowheads="1"/>
          </p:cNvSpPr>
          <p:nvPr/>
        </p:nvSpPr>
        <p:spPr bwMode="auto">
          <a:xfrm>
            <a:off x="6324600" y="6477000"/>
            <a:ext cx="2514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What people </a:t>
            </a:r>
            <a:r>
              <a:rPr lang="en-US" sz="1600" b="1" i="1">
                <a:solidFill>
                  <a:srgbClr val="006600"/>
                </a:solidFill>
                <a:cs typeface="Arial" charset="0"/>
              </a:rPr>
              <a:t>should</a:t>
            </a:r>
            <a:r>
              <a:rPr lang="en-US" sz="1600" b="1">
                <a:solidFill>
                  <a:srgbClr val="006600"/>
                </a:solidFill>
                <a:cs typeface="Arial" charset="0"/>
              </a:rPr>
              <a:t> do</a:t>
            </a:r>
          </a:p>
        </p:txBody>
      </p:sp>
      <p:sp>
        <p:nvSpPr>
          <p:cNvPr id="928820" name="Text Box 55"/>
          <p:cNvSpPr txBox="1">
            <a:spLocks noChangeArrowheads="1"/>
          </p:cNvSpPr>
          <p:nvPr/>
        </p:nvSpPr>
        <p:spPr bwMode="auto">
          <a:xfrm>
            <a:off x="517525" y="1963738"/>
            <a:ext cx="18415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endParaRPr lang="en-US" sz="1000" b="1">
              <a:solidFill>
                <a:srgbClr val="000000"/>
              </a:solidFill>
              <a:cs typeface="Arial" charset="0"/>
            </a:endParaRPr>
          </a:p>
        </p:txBody>
      </p:sp>
      <p:grpSp>
        <p:nvGrpSpPr>
          <p:cNvPr id="2" name="Group 47"/>
          <p:cNvGrpSpPr>
            <a:grpSpLocks/>
          </p:cNvGrpSpPr>
          <p:nvPr/>
        </p:nvGrpSpPr>
        <p:grpSpPr bwMode="auto">
          <a:xfrm>
            <a:off x="6019800" y="2205038"/>
            <a:ext cx="2362200" cy="338137"/>
            <a:chOff x="6019800" y="2268174"/>
            <a:chExt cx="2362200" cy="338554"/>
          </a:xfrm>
        </p:grpSpPr>
        <p:sp>
          <p:nvSpPr>
            <p:cNvPr id="928844" name="Line 39"/>
            <p:cNvSpPr>
              <a:spLocks noChangeShapeType="1"/>
            </p:cNvSpPr>
            <p:nvPr/>
          </p:nvSpPr>
          <p:spPr bwMode="auto">
            <a:xfrm>
              <a:off x="6400800" y="2484464"/>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28845" name="Text Box 37"/>
            <p:cNvSpPr txBox="1">
              <a:spLocks noChangeArrowheads="1"/>
            </p:cNvSpPr>
            <p:nvPr/>
          </p:nvSpPr>
          <p:spPr bwMode="auto">
            <a:xfrm>
              <a:off x="6019800" y="2268174"/>
              <a:ext cx="663763" cy="338554"/>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FF"/>
                  </a:solidFill>
                  <a:cs typeface="Arial" charset="0"/>
                </a:rPr>
                <a:t>Exile</a:t>
              </a:r>
            </a:p>
          </p:txBody>
        </p:sp>
      </p:grpSp>
      <p:sp>
        <p:nvSpPr>
          <p:cNvPr id="47" name="Line 35"/>
          <p:cNvSpPr>
            <a:spLocks noChangeShapeType="1"/>
          </p:cNvSpPr>
          <p:nvPr/>
        </p:nvSpPr>
        <p:spPr bwMode="auto">
          <a:xfrm>
            <a:off x="684213" y="2420938"/>
            <a:ext cx="1981200"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48" name="Text Box 38"/>
          <p:cNvSpPr txBox="1">
            <a:spLocks noChangeArrowheads="1"/>
          </p:cNvSpPr>
          <p:nvPr/>
        </p:nvSpPr>
        <p:spPr bwMode="auto">
          <a:xfrm>
            <a:off x="2284413" y="2205038"/>
            <a:ext cx="925512" cy="338137"/>
          </a:xfrm>
          <a:prstGeom prst="rect">
            <a:avLst/>
          </a:prstGeom>
          <a:solidFill>
            <a:srgbClr val="FF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FFFFFF"/>
                </a:solidFill>
                <a:cs typeface="Arial" charset="0"/>
              </a:rPr>
              <a:t>Exodus</a:t>
            </a:r>
          </a:p>
        </p:txBody>
      </p:sp>
      <p:sp>
        <p:nvSpPr>
          <p:cNvPr id="55" name="Line 39"/>
          <p:cNvSpPr>
            <a:spLocks noChangeShapeType="1"/>
          </p:cNvSpPr>
          <p:nvPr/>
        </p:nvSpPr>
        <p:spPr bwMode="auto">
          <a:xfrm>
            <a:off x="684213" y="3068638"/>
            <a:ext cx="2016125"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56" name="Line 39"/>
          <p:cNvSpPr>
            <a:spLocks noChangeShapeType="1"/>
          </p:cNvSpPr>
          <p:nvPr/>
        </p:nvSpPr>
        <p:spPr bwMode="auto">
          <a:xfrm>
            <a:off x="6443663" y="3068638"/>
            <a:ext cx="2016125" cy="0"/>
          </a:xfrm>
          <a:prstGeom prst="line">
            <a:avLst/>
          </a:prstGeom>
          <a:noFill/>
          <a:ln w="57150">
            <a:solidFill>
              <a:srgbClr val="FF0000"/>
            </a:solidFill>
            <a:round/>
            <a:headEnd/>
            <a:tailEnd/>
          </a:ln>
          <a:extLst>
            <a:ext uri="{909E8E84-426E-40dd-AFC4-6F175D3DCCD1}">
              <a14:hiddenFill xmlns:a14="http://schemas.microsoft.com/office/drawing/2010/main" xmlns="">
                <a:noFill/>
              </a14:hiddenFill>
            </a:ext>
          </a:extLst>
        </p:spPr>
        <p:txBody>
          <a:bodyPr/>
          <a:lstStyle/>
          <a:p>
            <a:endParaRPr lang="en-US"/>
          </a:p>
        </p:txBody>
      </p:sp>
      <p:cxnSp>
        <p:nvCxnSpPr>
          <p:cNvPr id="928826" name="Straight Connector 76"/>
          <p:cNvCxnSpPr>
            <a:cxnSpLocks noChangeShapeType="1"/>
          </p:cNvCxnSpPr>
          <p:nvPr/>
        </p:nvCxnSpPr>
        <p:spPr bwMode="auto">
          <a:xfrm>
            <a:off x="5651500" y="4365625"/>
            <a:ext cx="36036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cxnSp>
      <p:cxnSp>
        <p:nvCxnSpPr>
          <p:cNvPr id="928827" name="Straight Connector 81"/>
          <p:cNvCxnSpPr>
            <a:cxnSpLocks noChangeShapeType="1"/>
          </p:cNvCxnSpPr>
          <p:nvPr/>
        </p:nvCxnSpPr>
        <p:spPr bwMode="auto">
          <a:xfrm>
            <a:off x="5651500" y="4652963"/>
            <a:ext cx="36036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cxnSp>
      <p:cxnSp>
        <p:nvCxnSpPr>
          <p:cNvPr id="928828" name="Straight Connector 82"/>
          <p:cNvCxnSpPr>
            <a:cxnSpLocks noChangeShapeType="1"/>
          </p:cNvCxnSpPr>
          <p:nvPr/>
        </p:nvCxnSpPr>
        <p:spPr bwMode="auto">
          <a:xfrm>
            <a:off x="5651500" y="4941888"/>
            <a:ext cx="360363"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cxnSp>
      <p:sp>
        <p:nvSpPr>
          <p:cNvPr id="928829" name="Text Box 52"/>
          <p:cNvSpPr txBox="1">
            <a:spLocks noChangeArrowheads="1"/>
          </p:cNvSpPr>
          <p:nvPr/>
        </p:nvSpPr>
        <p:spPr bwMode="auto">
          <a:xfrm>
            <a:off x="2987675" y="4724400"/>
            <a:ext cx="287972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000000"/>
                </a:solidFill>
                <a:cs typeface="Arial" charset="0"/>
              </a:rPr>
              <a:t>Number of books in the Bible:</a:t>
            </a:r>
          </a:p>
        </p:txBody>
      </p:sp>
      <p:sp>
        <p:nvSpPr>
          <p:cNvPr id="96309" name="AutoShape 53"/>
          <p:cNvSpPr>
            <a:spLocks noChangeArrowheads="1"/>
          </p:cNvSpPr>
          <p:nvPr/>
        </p:nvSpPr>
        <p:spPr bwMode="auto">
          <a:xfrm>
            <a:off x="3603625" y="1844675"/>
            <a:ext cx="1905000" cy="1187450"/>
          </a:xfrm>
          <a:prstGeom prst="triangle">
            <a:avLst>
              <a:gd name="adj" fmla="val 50000"/>
            </a:avLst>
          </a:prstGeom>
          <a:noFill/>
          <a:ln w="38100">
            <a:solidFill>
              <a:srgbClr val="0066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eaLnBrk="0" hangingPunct="0"/>
            <a:endParaRPr lang="en-US" sz="1000" b="1">
              <a:solidFill>
                <a:srgbClr val="006600"/>
              </a:solidFill>
              <a:cs typeface="Arial" charset="0"/>
            </a:endParaRPr>
          </a:p>
        </p:txBody>
      </p:sp>
      <p:sp>
        <p:nvSpPr>
          <p:cNvPr id="928831" name="Text Box 52"/>
          <p:cNvSpPr txBox="1">
            <a:spLocks noChangeArrowheads="1"/>
          </p:cNvSpPr>
          <p:nvPr/>
        </p:nvSpPr>
        <p:spPr bwMode="auto">
          <a:xfrm>
            <a:off x="0" y="44450"/>
            <a:ext cx="75565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400" b="1">
                <a:solidFill>
                  <a:srgbClr val="000000"/>
                </a:solidFill>
                <a:cs typeface="Arial" charset="0"/>
              </a:rPr>
              <a:t>Walk Thru the OT</a:t>
            </a:r>
          </a:p>
        </p:txBody>
      </p:sp>
      <p:grpSp>
        <p:nvGrpSpPr>
          <p:cNvPr id="928832" name="Group 86"/>
          <p:cNvGrpSpPr>
            <a:grpSpLocks/>
          </p:cNvGrpSpPr>
          <p:nvPr/>
        </p:nvGrpSpPr>
        <p:grpSpPr bwMode="auto">
          <a:xfrm rot="-5400000">
            <a:off x="-118269" y="2291557"/>
            <a:ext cx="1074737" cy="336550"/>
            <a:chOff x="1619672" y="1292250"/>
            <a:chExt cx="1074440" cy="336550"/>
          </a:xfrm>
        </p:grpSpPr>
        <p:sp>
          <p:nvSpPr>
            <p:cNvPr id="928842"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43" name="Straight Connector 88"/>
            <p:cNvCxnSpPr>
              <a:cxnSpLocks noChangeShapeType="1"/>
            </p:cNvCxnSpPr>
            <p:nvPr/>
          </p:nvCxnSpPr>
          <p:spPr bwMode="auto">
            <a:xfrm rot="5400000" flipV="1">
              <a:off x="1871700" y="1304764"/>
              <a:ext cx="0" cy="504056"/>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cxnSp>
      </p:grpSp>
      <p:grpSp>
        <p:nvGrpSpPr>
          <p:cNvPr id="928833" name="Group 89"/>
          <p:cNvGrpSpPr>
            <a:grpSpLocks/>
          </p:cNvGrpSpPr>
          <p:nvPr/>
        </p:nvGrpSpPr>
        <p:grpSpPr bwMode="auto">
          <a:xfrm rot="-5400000">
            <a:off x="-732631" y="4341019"/>
            <a:ext cx="2303462" cy="336550"/>
            <a:chOff x="389856" y="1292250"/>
            <a:chExt cx="2304256" cy="336550"/>
          </a:xfrm>
        </p:grpSpPr>
        <p:sp>
          <p:nvSpPr>
            <p:cNvPr id="928840"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41" name="Straight Connector 91"/>
            <p:cNvCxnSpPr>
              <a:cxnSpLocks noChangeShapeType="1"/>
            </p:cNvCxnSpPr>
            <p:nvPr/>
          </p:nvCxnSpPr>
          <p:spPr bwMode="auto">
            <a:xfrm rot="5400000" flipV="1">
              <a:off x="1253952" y="692696"/>
              <a:ext cx="0" cy="172819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cxnSp>
      </p:grpSp>
      <p:grpSp>
        <p:nvGrpSpPr>
          <p:cNvPr id="928834" name="Group 92"/>
          <p:cNvGrpSpPr>
            <a:grpSpLocks/>
          </p:cNvGrpSpPr>
          <p:nvPr/>
        </p:nvGrpSpPr>
        <p:grpSpPr bwMode="auto">
          <a:xfrm rot="5400000">
            <a:off x="7404100" y="4413251"/>
            <a:ext cx="2447925" cy="336550"/>
            <a:chOff x="245840" y="1292250"/>
            <a:chExt cx="2448272" cy="336550"/>
          </a:xfrm>
        </p:grpSpPr>
        <p:sp>
          <p:nvSpPr>
            <p:cNvPr id="928838"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39" name="Straight Connector 94"/>
            <p:cNvCxnSpPr>
              <a:cxnSpLocks noChangeShapeType="1"/>
            </p:cNvCxnSpPr>
            <p:nvPr/>
          </p:nvCxnSpPr>
          <p:spPr bwMode="auto">
            <a:xfrm rot="-5400000">
              <a:off x="1184784" y="617848"/>
              <a:ext cx="0" cy="1877888"/>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cxnSp>
      </p:grpSp>
      <p:grpSp>
        <p:nvGrpSpPr>
          <p:cNvPr id="928835" name="Group 95"/>
          <p:cNvGrpSpPr>
            <a:grpSpLocks/>
          </p:cNvGrpSpPr>
          <p:nvPr/>
        </p:nvGrpSpPr>
        <p:grpSpPr bwMode="auto">
          <a:xfrm rot="5400000">
            <a:off x="8018463" y="2357438"/>
            <a:ext cx="1219200" cy="336550"/>
            <a:chOff x="1475656" y="1292250"/>
            <a:chExt cx="1218456" cy="336550"/>
          </a:xfrm>
        </p:grpSpPr>
        <p:sp>
          <p:nvSpPr>
            <p:cNvPr id="928836" name="Text Box 52"/>
            <p:cNvSpPr txBox="1">
              <a:spLocks noChangeArrowheads="1"/>
            </p:cNvSpPr>
            <p:nvPr/>
          </p:nvSpPr>
          <p:spPr bwMode="auto">
            <a:xfrm>
              <a:off x="2123728" y="1292250"/>
              <a:ext cx="570384"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600" b="1">
                  <a:solidFill>
                    <a:srgbClr val="006600"/>
                  </a:solidFill>
                  <a:cs typeface="Arial" charset="0"/>
                </a:rPr>
                <a:t>(    )</a:t>
              </a:r>
            </a:p>
          </p:txBody>
        </p:sp>
        <p:cxnSp>
          <p:nvCxnSpPr>
            <p:cNvPr id="928837" name="Straight Connector 97"/>
            <p:cNvCxnSpPr>
              <a:cxnSpLocks noChangeShapeType="1"/>
            </p:cNvCxnSpPr>
            <p:nvPr/>
          </p:nvCxnSpPr>
          <p:spPr bwMode="auto">
            <a:xfrm rot="-5400000">
              <a:off x="1799692" y="1232756"/>
              <a:ext cx="0" cy="648072"/>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cxnSp>
      </p:gr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6262"/>
                                        </p:tgtEl>
                                        <p:attrNameLst>
                                          <p:attrName>style.visibility</p:attrName>
                                        </p:attrNameLst>
                                      </p:cBhvr>
                                      <p:to>
                                        <p:strVal val="visible"/>
                                      </p:to>
                                    </p:set>
                                    <p:animEffect transition="in" filter="fade">
                                      <p:cBhvr>
                                        <p:cTn id="7" dur="770" decel="100000"/>
                                        <p:tgtEl>
                                          <p:spTgt spid="96262"/>
                                        </p:tgtEl>
                                      </p:cBhvr>
                                    </p:animEffect>
                                    <p:animScale>
                                      <p:cBhvr>
                                        <p:cTn id="8" dur="770" decel="100000"/>
                                        <p:tgtEl>
                                          <p:spTgt spid="96262"/>
                                        </p:tgtEl>
                                      </p:cBhvr>
                                      <p:from x="10000" y="10000"/>
                                      <p:to x="200000" y="450000"/>
                                    </p:animScale>
                                    <p:animScale>
                                      <p:cBhvr>
                                        <p:cTn id="9" dur="1230" accel="100000" fill="hold">
                                          <p:stCondLst>
                                            <p:cond delay="770"/>
                                          </p:stCondLst>
                                        </p:cTn>
                                        <p:tgtEl>
                                          <p:spTgt spid="96262"/>
                                        </p:tgtEl>
                                      </p:cBhvr>
                                      <p:from x="200000" y="450000"/>
                                      <p:to x="100000" y="100000"/>
                                    </p:animScale>
                                    <p:set>
                                      <p:cBhvr>
                                        <p:cTn id="10" dur="770" fill="hold"/>
                                        <p:tgtEl>
                                          <p:spTgt spid="96262"/>
                                        </p:tgtEl>
                                        <p:attrNameLst>
                                          <p:attrName>ppt_x</p:attrName>
                                        </p:attrNameLst>
                                      </p:cBhvr>
                                      <p:to>
                                        <p:strVal val="(0.5)"/>
                                      </p:to>
                                    </p:set>
                                    <p:anim from="(0.5)" to="(#ppt_x)" calcmode="lin" valueType="num">
                                      <p:cBhvr>
                                        <p:cTn id="11" dur="1230" accel="100000" fill="hold">
                                          <p:stCondLst>
                                            <p:cond delay="770"/>
                                          </p:stCondLst>
                                        </p:cTn>
                                        <p:tgtEl>
                                          <p:spTgt spid="96262"/>
                                        </p:tgtEl>
                                        <p:attrNameLst>
                                          <p:attrName>ppt_x</p:attrName>
                                        </p:attrNameLst>
                                      </p:cBhvr>
                                    </p:anim>
                                    <p:set>
                                      <p:cBhvr>
                                        <p:cTn id="12" dur="770" fill="hold"/>
                                        <p:tgtEl>
                                          <p:spTgt spid="96262"/>
                                        </p:tgtEl>
                                        <p:attrNameLst>
                                          <p:attrName>ppt_y</p:attrName>
                                        </p:attrNameLst>
                                      </p:cBhvr>
                                      <p:to>
                                        <p:strVal val="(#ppt_y+0.4)"/>
                                      </p:to>
                                    </p:set>
                                    <p:anim from="(#ppt_y+0.4)" to="(#ppt_y)" calcmode="lin" valueType="num">
                                      <p:cBhvr>
                                        <p:cTn id="13" dur="1230" accel="100000" fill="hold">
                                          <p:stCondLst>
                                            <p:cond delay="770"/>
                                          </p:stCondLst>
                                        </p:cTn>
                                        <p:tgtEl>
                                          <p:spTgt spid="96262"/>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96263"/>
                                        </p:tgtEl>
                                        <p:attrNameLst>
                                          <p:attrName>style.visibility</p:attrName>
                                        </p:attrNameLst>
                                      </p:cBhvr>
                                      <p:to>
                                        <p:strVal val="visible"/>
                                      </p:to>
                                    </p:set>
                                    <p:animEffect transition="in" filter="fade">
                                      <p:cBhvr>
                                        <p:cTn id="18" dur="770" decel="100000"/>
                                        <p:tgtEl>
                                          <p:spTgt spid="96263"/>
                                        </p:tgtEl>
                                      </p:cBhvr>
                                    </p:animEffect>
                                    <p:animScale>
                                      <p:cBhvr>
                                        <p:cTn id="19" dur="770" decel="100000"/>
                                        <p:tgtEl>
                                          <p:spTgt spid="96263"/>
                                        </p:tgtEl>
                                      </p:cBhvr>
                                      <p:from x="10000" y="10000"/>
                                      <p:to x="200000" y="450000"/>
                                    </p:animScale>
                                    <p:animScale>
                                      <p:cBhvr>
                                        <p:cTn id="20" dur="1230" accel="100000" fill="hold">
                                          <p:stCondLst>
                                            <p:cond delay="770"/>
                                          </p:stCondLst>
                                        </p:cTn>
                                        <p:tgtEl>
                                          <p:spTgt spid="96263"/>
                                        </p:tgtEl>
                                      </p:cBhvr>
                                      <p:from x="200000" y="450000"/>
                                      <p:to x="100000" y="100000"/>
                                    </p:animScale>
                                    <p:set>
                                      <p:cBhvr>
                                        <p:cTn id="21" dur="770" fill="hold"/>
                                        <p:tgtEl>
                                          <p:spTgt spid="96263"/>
                                        </p:tgtEl>
                                        <p:attrNameLst>
                                          <p:attrName>ppt_x</p:attrName>
                                        </p:attrNameLst>
                                      </p:cBhvr>
                                      <p:to>
                                        <p:strVal val="(0.5)"/>
                                      </p:to>
                                    </p:set>
                                    <p:anim from="(0.5)" to="(#ppt_x)" calcmode="lin" valueType="num">
                                      <p:cBhvr>
                                        <p:cTn id="22" dur="1230" accel="100000" fill="hold">
                                          <p:stCondLst>
                                            <p:cond delay="770"/>
                                          </p:stCondLst>
                                        </p:cTn>
                                        <p:tgtEl>
                                          <p:spTgt spid="96263"/>
                                        </p:tgtEl>
                                        <p:attrNameLst>
                                          <p:attrName>ppt_x</p:attrName>
                                        </p:attrNameLst>
                                      </p:cBhvr>
                                    </p:anim>
                                    <p:set>
                                      <p:cBhvr>
                                        <p:cTn id="23" dur="770" fill="hold"/>
                                        <p:tgtEl>
                                          <p:spTgt spid="96263"/>
                                        </p:tgtEl>
                                        <p:attrNameLst>
                                          <p:attrName>ppt_y</p:attrName>
                                        </p:attrNameLst>
                                      </p:cBhvr>
                                      <p:to>
                                        <p:strVal val="(#ppt_y+0.4)"/>
                                      </p:to>
                                    </p:set>
                                    <p:anim from="(#ppt_y+0.4)" to="(#ppt_y)" calcmode="lin" valueType="num">
                                      <p:cBhvr>
                                        <p:cTn id="24" dur="1230" accel="100000" fill="hold">
                                          <p:stCondLst>
                                            <p:cond delay="770"/>
                                          </p:stCondLst>
                                        </p:cTn>
                                        <p:tgtEl>
                                          <p:spTgt spid="96263"/>
                                        </p:tgtEl>
                                        <p:attrNameLst>
                                          <p:attrName>ppt_y</p:attrName>
                                        </p:attrNameLst>
                                      </p:cBhvr>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96264"/>
                                        </p:tgtEl>
                                        <p:attrNameLst>
                                          <p:attrName>style.visibility</p:attrName>
                                        </p:attrNameLst>
                                      </p:cBhvr>
                                      <p:to>
                                        <p:strVal val="visible"/>
                                      </p:to>
                                    </p:set>
                                    <p:animEffect transition="in" filter="fade">
                                      <p:cBhvr>
                                        <p:cTn id="29" dur="770" decel="100000"/>
                                        <p:tgtEl>
                                          <p:spTgt spid="96264"/>
                                        </p:tgtEl>
                                      </p:cBhvr>
                                    </p:animEffect>
                                    <p:animScale>
                                      <p:cBhvr>
                                        <p:cTn id="30" dur="770" decel="100000"/>
                                        <p:tgtEl>
                                          <p:spTgt spid="96264"/>
                                        </p:tgtEl>
                                      </p:cBhvr>
                                      <p:from x="10000" y="10000"/>
                                      <p:to x="200000" y="450000"/>
                                    </p:animScale>
                                    <p:animScale>
                                      <p:cBhvr>
                                        <p:cTn id="31" dur="1230" accel="100000" fill="hold">
                                          <p:stCondLst>
                                            <p:cond delay="770"/>
                                          </p:stCondLst>
                                        </p:cTn>
                                        <p:tgtEl>
                                          <p:spTgt spid="96264"/>
                                        </p:tgtEl>
                                      </p:cBhvr>
                                      <p:from x="200000" y="450000"/>
                                      <p:to x="100000" y="100000"/>
                                    </p:animScale>
                                    <p:set>
                                      <p:cBhvr>
                                        <p:cTn id="32" dur="770" fill="hold"/>
                                        <p:tgtEl>
                                          <p:spTgt spid="96264"/>
                                        </p:tgtEl>
                                        <p:attrNameLst>
                                          <p:attrName>ppt_x</p:attrName>
                                        </p:attrNameLst>
                                      </p:cBhvr>
                                      <p:to>
                                        <p:strVal val="(0.5)"/>
                                      </p:to>
                                    </p:set>
                                    <p:anim from="(0.5)" to="(#ppt_x)" calcmode="lin" valueType="num">
                                      <p:cBhvr>
                                        <p:cTn id="33" dur="1230" accel="100000" fill="hold">
                                          <p:stCondLst>
                                            <p:cond delay="770"/>
                                          </p:stCondLst>
                                        </p:cTn>
                                        <p:tgtEl>
                                          <p:spTgt spid="96264"/>
                                        </p:tgtEl>
                                        <p:attrNameLst>
                                          <p:attrName>ppt_x</p:attrName>
                                        </p:attrNameLst>
                                      </p:cBhvr>
                                    </p:anim>
                                    <p:set>
                                      <p:cBhvr>
                                        <p:cTn id="34" dur="770" fill="hold"/>
                                        <p:tgtEl>
                                          <p:spTgt spid="96264"/>
                                        </p:tgtEl>
                                        <p:attrNameLst>
                                          <p:attrName>ppt_y</p:attrName>
                                        </p:attrNameLst>
                                      </p:cBhvr>
                                      <p:to>
                                        <p:strVal val="(#ppt_y+0.4)"/>
                                      </p:to>
                                    </p:set>
                                    <p:anim from="(#ppt_y+0.4)" to="(#ppt_y)" calcmode="lin" valueType="num">
                                      <p:cBhvr>
                                        <p:cTn id="35" dur="1230" accel="100000" fill="hold">
                                          <p:stCondLst>
                                            <p:cond delay="770"/>
                                          </p:stCondLst>
                                        </p:cTn>
                                        <p:tgtEl>
                                          <p:spTgt spid="96264"/>
                                        </p:tgtEl>
                                        <p:attrNameLst>
                                          <p:attrName>ppt_y</p:attrName>
                                        </p:attrNameLst>
                                      </p:cBhvr>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96265"/>
                                        </p:tgtEl>
                                        <p:attrNameLst>
                                          <p:attrName>style.visibility</p:attrName>
                                        </p:attrNameLst>
                                      </p:cBhvr>
                                      <p:to>
                                        <p:strVal val="visible"/>
                                      </p:to>
                                    </p:set>
                                    <p:animEffect transition="in" filter="fade">
                                      <p:cBhvr>
                                        <p:cTn id="40" dur="770" decel="100000"/>
                                        <p:tgtEl>
                                          <p:spTgt spid="96265"/>
                                        </p:tgtEl>
                                      </p:cBhvr>
                                    </p:animEffect>
                                    <p:animScale>
                                      <p:cBhvr>
                                        <p:cTn id="41" dur="770" decel="100000"/>
                                        <p:tgtEl>
                                          <p:spTgt spid="96265"/>
                                        </p:tgtEl>
                                      </p:cBhvr>
                                      <p:from x="10000" y="10000"/>
                                      <p:to x="200000" y="450000"/>
                                    </p:animScale>
                                    <p:animScale>
                                      <p:cBhvr>
                                        <p:cTn id="42" dur="1230" accel="100000" fill="hold">
                                          <p:stCondLst>
                                            <p:cond delay="770"/>
                                          </p:stCondLst>
                                        </p:cTn>
                                        <p:tgtEl>
                                          <p:spTgt spid="96265"/>
                                        </p:tgtEl>
                                      </p:cBhvr>
                                      <p:from x="200000" y="450000"/>
                                      <p:to x="100000" y="100000"/>
                                    </p:animScale>
                                    <p:set>
                                      <p:cBhvr>
                                        <p:cTn id="43" dur="770" fill="hold"/>
                                        <p:tgtEl>
                                          <p:spTgt spid="96265"/>
                                        </p:tgtEl>
                                        <p:attrNameLst>
                                          <p:attrName>ppt_x</p:attrName>
                                        </p:attrNameLst>
                                      </p:cBhvr>
                                      <p:to>
                                        <p:strVal val="(0.5)"/>
                                      </p:to>
                                    </p:set>
                                    <p:anim from="(0.5)" to="(#ppt_x)" calcmode="lin" valueType="num">
                                      <p:cBhvr>
                                        <p:cTn id="44" dur="1230" accel="100000" fill="hold">
                                          <p:stCondLst>
                                            <p:cond delay="770"/>
                                          </p:stCondLst>
                                        </p:cTn>
                                        <p:tgtEl>
                                          <p:spTgt spid="96265"/>
                                        </p:tgtEl>
                                        <p:attrNameLst>
                                          <p:attrName>ppt_x</p:attrName>
                                        </p:attrNameLst>
                                      </p:cBhvr>
                                    </p:anim>
                                    <p:set>
                                      <p:cBhvr>
                                        <p:cTn id="45" dur="770" fill="hold"/>
                                        <p:tgtEl>
                                          <p:spTgt spid="96265"/>
                                        </p:tgtEl>
                                        <p:attrNameLst>
                                          <p:attrName>ppt_y</p:attrName>
                                        </p:attrNameLst>
                                      </p:cBhvr>
                                      <p:to>
                                        <p:strVal val="(#ppt_y+0.4)"/>
                                      </p:to>
                                    </p:set>
                                    <p:anim from="(#ppt_y+0.4)" to="(#ppt_y)" calcmode="lin" valueType="num">
                                      <p:cBhvr>
                                        <p:cTn id="46" dur="1230" accel="100000" fill="hold">
                                          <p:stCondLst>
                                            <p:cond delay="770"/>
                                          </p:stCondLst>
                                        </p:cTn>
                                        <p:tgtEl>
                                          <p:spTgt spid="96265"/>
                                        </p:tgtEl>
                                        <p:attrNameLst>
                                          <p:attrName>ppt_y</p:attrName>
                                        </p:attrNameLst>
                                      </p:cBhvr>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31" presetClass="entr" presetSubtype="0" fill="hold" grpId="0" nodeType="clickEffect">
                                  <p:stCondLst>
                                    <p:cond delay="0"/>
                                  </p:stCondLst>
                                  <p:iterate type="lt">
                                    <p:tmPct val="5000"/>
                                  </p:iterate>
                                  <p:childTnLst>
                                    <p:set>
                                      <p:cBhvr>
                                        <p:cTn id="50" dur="1" fill="hold">
                                          <p:stCondLst>
                                            <p:cond delay="0"/>
                                          </p:stCondLst>
                                        </p:cTn>
                                        <p:tgtEl>
                                          <p:spTgt spid="96309"/>
                                        </p:tgtEl>
                                        <p:attrNameLst>
                                          <p:attrName>style.visibility</p:attrName>
                                        </p:attrNameLst>
                                      </p:cBhvr>
                                      <p:to>
                                        <p:strVal val="visible"/>
                                      </p:to>
                                    </p:set>
                                    <p:anim calcmode="lin" valueType="num">
                                      <p:cBhvr>
                                        <p:cTn id="51" dur="1000" fill="hold"/>
                                        <p:tgtEl>
                                          <p:spTgt spid="96309"/>
                                        </p:tgtEl>
                                        <p:attrNameLst>
                                          <p:attrName>ppt_w</p:attrName>
                                        </p:attrNameLst>
                                      </p:cBhvr>
                                      <p:tavLst>
                                        <p:tav tm="0">
                                          <p:val>
                                            <p:fltVal val="0"/>
                                          </p:val>
                                        </p:tav>
                                        <p:tav tm="100000">
                                          <p:val>
                                            <p:strVal val="#ppt_w"/>
                                          </p:val>
                                        </p:tav>
                                      </p:tavLst>
                                    </p:anim>
                                    <p:anim calcmode="lin" valueType="num">
                                      <p:cBhvr>
                                        <p:cTn id="52" dur="1000" fill="hold"/>
                                        <p:tgtEl>
                                          <p:spTgt spid="96309"/>
                                        </p:tgtEl>
                                        <p:attrNameLst>
                                          <p:attrName>ppt_h</p:attrName>
                                        </p:attrNameLst>
                                      </p:cBhvr>
                                      <p:tavLst>
                                        <p:tav tm="0">
                                          <p:val>
                                            <p:fltVal val="0"/>
                                          </p:val>
                                        </p:tav>
                                        <p:tav tm="100000">
                                          <p:val>
                                            <p:strVal val="#ppt_h"/>
                                          </p:val>
                                        </p:tav>
                                      </p:tavLst>
                                    </p:anim>
                                    <p:anim calcmode="lin" valueType="num">
                                      <p:cBhvr>
                                        <p:cTn id="53" dur="1000" fill="hold"/>
                                        <p:tgtEl>
                                          <p:spTgt spid="96309"/>
                                        </p:tgtEl>
                                        <p:attrNameLst>
                                          <p:attrName>style.rotation</p:attrName>
                                        </p:attrNameLst>
                                      </p:cBhvr>
                                      <p:tavLst>
                                        <p:tav tm="0">
                                          <p:val>
                                            <p:fltVal val="90"/>
                                          </p:val>
                                        </p:tav>
                                        <p:tav tm="100000">
                                          <p:val>
                                            <p:fltVal val="0"/>
                                          </p:val>
                                        </p:tav>
                                      </p:tavLst>
                                    </p:anim>
                                    <p:animEffect transition="in" filter="fade">
                                      <p:cBhvr>
                                        <p:cTn id="54" dur="1000"/>
                                        <p:tgtEl>
                                          <p:spTgt spid="96309"/>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1" presetClass="entr" presetSubtype="0" fill="hold" grpId="0" nodeType="clickEffect">
                                  <p:stCondLst>
                                    <p:cond delay="0"/>
                                  </p:stCondLst>
                                  <p:childTnLst>
                                    <p:set>
                                      <p:cBhvr>
                                        <p:cTn id="58" dur="1" fill="hold">
                                          <p:stCondLst>
                                            <p:cond delay="0"/>
                                          </p:stCondLst>
                                        </p:cTn>
                                        <p:tgtEl>
                                          <p:spTgt spid="96266"/>
                                        </p:tgtEl>
                                        <p:attrNameLst>
                                          <p:attrName>style.visibility</p:attrName>
                                        </p:attrNameLst>
                                      </p:cBhvr>
                                      <p:to>
                                        <p:strVal val="visible"/>
                                      </p:to>
                                    </p:set>
                                    <p:animEffect transition="in" filter="fade">
                                      <p:cBhvr>
                                        <p:cTn id="59" dur="770" decel="100000"/>
                                        <p:tgtEl>
                                          <p:spTgt spid="96266"/>
                                        </p:tgtEl>
                                      </p:cBhvr>
                                    </p:animEffect>
                                    <p:animScale>
                                      <p:cBhvr>
                                        <p:cTn id="60" dur="770" decel="100000"/>
                                        <p:tgtEl>
                                          <p:spTgt spid="96266"/>
                                        </p:tgtEl>
                                      </p:cBhvr>
                                      <p:from x="10000" y="10000"/>
                                      <p:to x="200000" y="450000"/>
                                    </p:animScale>
                                    <p:animScale>
                                      <p:cBhvr>
                                        <p:cTn id="61" dur="1230" accel="100000" fill="hold">
                                          <p:stCondLst>
                                            <p:cond delay="770"/>
                                          </p:stCondLst>
                                        </p:cTn>
                                        <p:tgtEl>
                                          <p:spTgt spid="96266"/>
                                        </p:tgtEl>
                                      </p:cBhvr>
                                      <p:from x="200000" y="450000"/>
                                      <p:to x="100000" y="100000"/>
                                    </p:animScale>
                                    <p:set>
                                      <p:cBhvr>
                                        <p:cTn id="62" dur="770" fill="hold"/>
                                        <p:tgtEl>
                                          <p:spTgt spid="96266"/>
                                        </p:tgtEl>
                                        <p:attrNameLst>
                                          <p:attrName>ppt_x</p:attrName>
                                        </p:attrNameLst>
                                      </p:cBhvr>
                                      <p:to>
                                        <p:strVal val="(0.5)"/>
                                      </p:to>
                                    </p:set>
                                    <p:anim from="(0.5)" to="(#ppt_x)" calcmode="lin" valueType="num">
                                      <p:cBhvr>
                                        <p:cTn id="63" dur="1230" accel="100000" fill="hold">
                                          <p:stCondLst>
                                            <p:cond delay="770"/>
                                          </p:stCondLst>
                                        </p:cTn>
                                        <p:tgtEl>
                                          <p:spTgt spid="96266"/>
                                        </p:tgtEl>
                                        <p:attrNameLst>
                                          <p:attrName>ppt_x</p:attrName>
                                        </p:attrNameLst>
                                      </p:cBhvr>
                                    </p:anim>
                                    <p:set>
                                      <p:cBhvr>
                                        <p:cTn id="64" dur="770" fill="hold"/>
                                        <p:tgtEl>
                                          <p:spTgt spid="96266"/>
                                        </p:tgtEl>
                                        <p:attrNameLst>
                                          <p:attrName>ppt_y</p:attrName>
                                        </p:attrNameLst>
                                      </p:cBhvr>
                                      <p:to>
                                        <p:strVal val="(#ppt_y+0.4)"/>
                                      </p:to>
                                    </p:set>
                                    <p:anim from="(#ppt_y+0.4)" to="(#ppt_y)" calcmode="lin" valueType="num">
                                      <p:cBhvr>
                                        <p:cTn id="65" dur="1230" accel="100000" fill="hold">
                                          <p:stCondLst>
                                            <p:cond delay="770"/>
                                          </p:stCondLst>
                                        </p:cTn>
                                        <p:tgtEl>
                                          <p:spTgt spid="96266"/>
                                        </p:tgtEl>
                                        <p:attrNameLst>
                                          <p:attrName>ppt_y</p:attrName>
                                        </p:attrNameLst>
                                      </p:cBhvr>
                                    </p:anim>
                                  </p:childTnLst>
                                </p:cTn>
                              </p:par>
                            </p:childTnLst>
                          </p:cTn>
                        </p:par>
                      </p:childTnLst>
                    </p:cTn>
                  </p:par>
                  <p:par>
                    <p:cTn id="66" fill="hold" nodeType="clickPar">
                      <p:stCondLst>
                        <p:cond delay="indefinite"/>
                      </p:stCondLst>
                      <p:childTnLst>
                        <p:par>
                          <p:cTn id="67" fill="hold" nodeType="withGroup">
                            <p:stCondLst>
                              <p:cond delay="0"/>
                            </p:stCondLst>
                            <p:childTnLst>
                              <p:par>
                                <p:cTn id="68" presetID="51" presetClass="entr" presetSubtype="0" fill="hold" grpId="0" nodeType="clickEffect">
                                  <p:stCondLst>
                                    <p:cond delay="0"/>
                                  </p:stCondLst>
                                  <p:childTnLst>
                                    <p:set>
                                      <p:cBhvr>
                                        <p:cTn id="69" dur="1" fill="hold">
                                          <p:stCondLst>
                                            <p:cond delay="0"/>
                                          </p:stCondLst>
                                        </p:cTn>
                                        <p:tgtEl>
                                          <p:spTgt spid="96267"/>
                                        </p:tgtEl>
                                        <p:attrNameLst>
                                          <p:attrName>style.visibility</p:attrName>
                                        </p:attrNameLst>
                                      </p:cBhvr>
                                      <p:to>
                                        <p:strVal val="visible"/>
                                      </p:to>
                                    </p:set>
                                    <p:animEffect transition="in" filter="fade">
                                      <p:cBhvr>
                                        <p:cTn id="70" dur="770" decel="100000"/>
                                        <p:tgtEl>
                                          <p:spTgt spid="96267"/>
                                        </p:tgtEl>
                                      </p:cBhvr>
                                    </p:animEffect>
                                    <p:animScale>
                                      <p:cBhvr>
                                        <p:cTn id="71" dur="770" decel="100000"/>
                                        <p:tgtEl>
                                          <p:spTgt spid="96267"/>
                                        </p:tgtEl>
                                      </p:cBhvr>
                                      <p:from x="10000" y="10000"/>
                                      <p:to x="200000" y="450000"/>
                                    </p:animScale>
                                    <p:animScale>
                                      <p:cBhvr>
                                        <p:cTn id="72" dur="1230" accel="100000" fill="hold">
                                          <p:stCondLst>
                                            <p:cond delay="770"/>
                                          </p:stCondLst>
                                        </p:cTn>
                                        <p:tgtEl>
                                          <p:spTgt spid="96267"/>
                                        </p:tgtEl>
                                      </p:cBhvr>
                                      <p:from x="200000" y="450000"/>
                                      <p:to x="100000" y="100000"/>
                                    </p:animScale>
                                    <p:set>
                                      <p:cBhvr>
                                        <p:cTn id="73" dur="770" fill="hold"/>
                                        <p:tgtEl>
                                          <p:spTgt spid="96267"/>
                                        </p:tgtEl>
                                        <p:attrNameLst>
                                          <p:attrName>ppt_x</p:attrName>
                                        </p:attrNameLst>
                                      </p:cBhvr>
                                      <p:to>
                                        <p:strVal val="(0.5)"/>
                                      </p:to>
                                    </p:set>
                                    <p:anim from="(0.5)" to="(#ppt_x)" calcmode="lin" valueType="num">
                                      <p:cBhvr>
                                        <p:cTn id="74" dur="1230" accel="100000" fill="hold">
                                          <p:stCondLst>
                                            <p:cond delay="770"/>
                                          </p:stCondLst>
                                        </p:cTn>
                                        <p:tgtEl>
                                          <p:spTgt spid="96267"/>
                                        </p:tgtEl>
                                        <p:attrNameLst>
                                          <p:attrName>ppt_x</p:attrName>
                                        </p:attrNameLst>
                                      </p:cBhvr>
                                    </p:anim>
                                    <p:set>
                                      <p:cBhvr>
                                        <p:cTn id="75" dur="770" fill="hold"/>
                                        <p:tgtEl>
                                          <p:spTgt spid="96267"/>
                                        </p:tgtEl>
                                        <p:attrNameLst>
                                          <p:attrName>ppt_y</p:attrName>
                                        </p:attrNameLst>
                                      </p:cBhvr>
                                      <p:to>
                                        <p:strVal val="(#ppt_y+0.4)"/>
                                      </p:to>
                                    </p:set>
                                    <p:anim from="(#ppt_y+0.4)" to="(#ppt_y)" calcmode="lin" valueType="num">
                                      <p:cBhvr>
                                        <p:cTn id="76" dur="1230" accel="100000" fill="hold">
                                          <p:stCondLst>
                                            <p:cond delay="770"/>
                                          </p:stCondLst>
                                        </p:cTn>
                                        <p:tgtEl>
                                          <p:spTgt spid="96267"/>
                                        </p:tgtEl>
                                        <p:attrNameLst>
                                          <p:attrName>ppt_y</p:attrName>
                                        </p:attrNameLst>
                                      </p:cBhvr>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51" presetClass="entr" presetSubtype="0" fill="hold" grpId="0" nodeType="clickEffect">
                                  <p:stCondLst>
                                    <p:cond delay="0"/>
                                  </p:stCondLst>
                                  <p:childTnLst>
                                    <p:set>
                                      <p:cBhvr>
                                        <p:cTn id="80" dur="1" fill="hold">
                                          <p:stCondLst>
                                            <p:cond delay="0"/>
                                          </p:stCondLst>
                                        </p:cTn>
                                        <p:tgtEl>
                                          <p:spTgt spid="56"/>
                                        </p:tgtEl>
                                        <p:attrNameLst>
                                          <p:attrName>style.visibility</p:attrName>
                                        </p:attrNameLst>
                                      </p:cBhvr>
                                      <p:to>
                                        <p:strVal val="visible"/>
                                      </p:to>
                                    </p:set>
                                    <p:animEffect transition="in" filter="fade">
                                      <p:cBhvr>
                                        <p:cTn id="81" dur="770" decel="100000"/>
                                        <p:tgtEl>
                                          <p:spTgt spid="56"/>
                                        </p:tgtEl>
                                      </p:cBhvr>
                                    </p:animEffect>
                                    <p:animScale>
                                      <p:cBhvr>
                                        <p:cTn id="82" dur="770" decel="100000"/>
                                        <p:tgtEl>
                                          <p:spTgt spid="56"/>
                                        </p:tgtEl>
                                      </p:cBhvr>
                                      <p:from x="10000" y="10000"/>
                                      <p:to x="200000" y="450000"/>
                                    </p:animScale>
                                    <p:animScale>
                                      <p:cBhvr>
                                        <p:cTn id="83" dur="1230" accel="100000" fill="hold">
                                          <p:stCondLst>
                                            <p:cond delay="770"/>
                                          </p:stCondLst>
                                        </p:cTn>
                                        <p:tgtEl>
                                          <p:spTgt spid="56"/>
                                        </p:tgtEl>
                                      </p:cBhvr>
                                      <p:from x="200000" y="450000"/>
                                      <p:to x="100000" y="100000"/>
                                    </p:animScale>
                                    <p:set>
                                      <p:cBhvr>
                                        <p:cTn id="84" dur="770" fill="hold"/>
                                        <p:tgtEl>
                                          <p:spTgt spid="56"/>
                                        </p:tgtEl>
                                        <p:attrNameLst>
                                          <p:attrName>ppt_x</p:attrName>
                                        </p:attrNameLst>
                                      </p:cBhvr>
                                      <p:to>
                                        <p:strVal val="(0.5)"/>
                                      </p:to>
                                    </p:set>
                                    <p:anim from="(0.5)" to="(#ppt_x)" calcmode="lin" valueType="num">
                                      <p:cBhvr>
                                        <p:cTn id="85" dur="1230" accel="100000" fill="hold">
                                          <p:stCondLst>
                                            <p:cond delay="770"/>
                                          </p:stCondLst>
                                        </p:cTn>
                                        <p:tgtEl>
                                          <p:spTgt spid="56"/>
                                        </p:tgtEl>
                                        <p:attrNameLst>
                                          <p:attrName>ppt_x</p:attrName>
                                        </p:attrNameLst>
                                      </p:cBhvr>
                                    </p:anim>
                                    <p:set>
                                      <p:cBhvr>
                                        <p:cTn id="86" dur="770" fill="hold"/>
                                        <p:tgtEl>
                                          <p:spTgt spid="56"/>
                                        </p:tgtEl>
                                        <p:attrNameLst>
                                          <p:attrName>ppt_y</p:attrName>
                                        </p:attrNameLst>
                                      </p:cBhvr>
                                      <p:to>
                                        <p:strVal val="(#ppt_y+0.4)"/>
                                      </p:to>
                                    </p:set>
                                    <p:anim from="(#ppt_y+0.4)" to="(#ppt_y)" calcmode="lin" valueType="num">
                                      <p:cBhvr>
                                        <p:cTn id="87" dur="1230" accel="100000" fill="hold">
                                          <p:stCondLst>
                                            <p:cond delay="770"/>
                                          </p:stCondLst>
                                        </p:cTn>
                                        <p:tgtEl>
                                          <p:spTgt spid="56"/>
                                        </p:tgtEl>
                                        <p:attrNameLst>
                                          <p:attrName>ppt_y</p:attrName>
                                        </p:attrNameLst>
                                      </p:cBhvr>
                                    </p:anim>
                                  </p:childTnLst>
                                </p:cTn>
                              </p:par>
                            </p:childTnLst>
                          </p:cTn>
                        </p:par>
                      </p:childTnLst>
                    </p:cTn>
                  </p:par>
                  <p:par>
                    <p:cTn id="88" fill="hold" nodeType="clickPar">
                      <p:stCondLst>
                        <p:cond delay="indefinite"/>
                      </p:stCondLst>
                      <p:childTnLst>
                        <p:par>
                          <p:cTn id="89" fill="hold" nodeType="withGroup">
                            <p:stCondLst>
                              <p:cond delay="0"/>
                            </p:stCondLst>
                            <p:childTnLst>
                              <p:par>
                                <p:cTn id="90" presetID="51" presetClass="entr" presetSubtype="0" fill="hold" grpId="0" nodeType="clickEffect">
                                  <p:stCondLst>
                                    <p:cond delay="0"/>
                                  </p:stCondLst>
                                  <p:childTnLst>
                                    <p:set>
                                      <p:cBhvr>
                                        <p:cTn id="91" dur="1" fill="hold">
                                          <p:stCondLst>
                                            <p:cond delay="0"/>
                                          </p:stCondLst>
                                        </p:cTn>
                                        <p:tgtEl>
                                          <p:spTgt spid="96268"/>
                                        </p:tgtEl>
                                        <p:attrNameLst>
                                          <p:attrName>style.visibility</p:attrName>
                                        </p:attrNameLst>
                                      </p:cBhvr>
                                      <p:to>
                                        <p:strVal val="visible"/>
                                      </p:to>
                                    </p:set>
                                    <p:animEffect transition="in" filter="fade">
                                      <p:cBhvr>
                                        <p:cTn id="92" dur="770" decel="100000"/>
                                        <p:tgtEl>
                                          <p:spTgt spid="96268"/>
                                        </p:tgtEl>
                                      </p:cBhvr>
                                    </p:animEffect>
                                    <p:animScale>
                                      <p:cBhvr>
                                        <p:cTn id="93" dur="770" decel="100000"/>
                                        <p:tgtEl>
                                          <p:spTgt spid="96268"/>
                                        </p:tgtEl>
                                      </p:cBhvr>
                                      <p:from x="10000" y="10000"/>
                                      <p:to x="200000" y="450000"/>
                                    </p:animScale>
                                    <p:animScale>
                                      <p:cBhvr>
                                        <p:cTn id="94" dur="1230" accel="100000" fill="hold">
                                          <p:stCondLst>
                                            <p:cond delay="770"/>
                                          </p:stCondLst>
                                        </p:cTn>
                                        <p:tgtEl>
                                          <p:spTgt spid="96268"/>
                                        </p:tgtEl>
                                      </p:cBhvr>
                                      <p:from x="200000" y="450000"/>
                                      <p:to x="100000" y="100000"/>
                                    </p:animScale>
                                    <p:set>
                                      <p:cBhvr>
                                        <p:cTn id="95" dur="770" fill="hold"/>
                                        <p:tgtEl>
                                          <p:spTgt spid="96268"/>
                                        </p:tgtEl>
                                        <p:attrNameLst>
                                          <p:attrName>ppt_x</p:attrName>
                                        </p:attrNameLst>
                                      </p:cBhvr>
                                      <p:to>
                                        <p:strVal val="(0.5)"/>
                                      </p:to>
                                    </p:set>
                                    <p:anim from="(0.5)" to="(#ppt_x)" calcmode="lin" valueType="num">
                                      <p:cBhvr>
                                        <p:cTn id="96" dur="1230" accel="100000" fill="hold">
                                          <p:stCondLst>
                                            <p:cond delay="770"/>
                                          </p:stCondLst>
                                        </p:cTn>
                                        <p:tgtEl>
                                          <p:spTgt spid="96268"/>
                                        </p:tgtEl>
                                        <p:attrNameLst>
                                          <p:attrName>ppt_x</p:attrName>
                                        </p:attrNameLst>
                                      </p:cBhvr>
                                    </p:anim>
                                    <p:set>
                                      <p:cBhvr>
                                        <p:cTn id="97" dur="770" fill="hold"/>
                                        <p:tgtEl>
                                          <p:spTgt spid="96268"/>
                                        </p:tgtEl>
                                        <p:attrNameLst>
                                          <p:attrName>ppt_y</p:attrName>
                                        </p:attrNameLst>
                                      </p:cBhvr>
                                      <p:to>
                                        <p:strVal val="(#ppt_y+0.4)"/>
                                      </p:to>
                                    </p:set>
                                    <p:anim from="(#ppt_y+0.4)" to="(#ppt_y)" calcmode="lin" valueType="num">
                                      <p:cBhvr>
                                        <p:cTn id="98" dur="1230" accel="100000" fill="hold">
                                          <p:stCondLst>
                                            <p:cond delay="770"/>
                                          </p:stCondLst>
                                        </p:cTn>
                                        <p:tgtEl>
                                          <p:spTgt spid="96268"/>
                                        </p:tgtEl>
                                        <p:attrNameLst>
                                          <p:attrName>ppt_y</p:attrName>
                                        </p:attrNameLst>
                                      </p:cBhvr>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51" presetClass="entr" presetSubtype="0" fill="hold" grpId="0" nodeType="clickEffect">
                                  <p:stCondLst>
                                    <p:cond delay="0"/>
                                  </p:stCondLst>
                                  <p:childTnLst>
                                    <p:set>
                                      <p:cBhvr>
                                        <p:cTn id="102" dur="1" fill="hold">
                                          <p:stCondLst>
                                            <p:cond delay="0"/>
                                          </p:stCondLst>
                                        </p:cTn>
                                        <p:tgtEl>
                                          <p:spTgt spid="96269"/>
                                        </p:tgtEl>
                                        <p:attrNameLst>
                                          <p:attrName>style.visibility</p:attrName>
                                        </p:attrNameLst>
                                      </p:cBhvr>
                                      <p:to>
                                        <p:strVal val="visible"/>
                                      </p:to>
                                    </p:set>
                                    <p:animEffect transition="in" filter="fade">
                                      <p:cBhvr>
                                        <p:cTn id="103" dur="770" decel="100000"/>
                                        <p:tgtEl>
                                          <p:spTgt spid="96269"/>
                                        </p:tgtEl>
                                      </p:cBhvr>
                                    </p:animEffect>
                                    <p:animScale>
                                      <p:cBhvr>
                                        <p:cTn id="104" dur="770" decel="100000"/>
                                        <p:tgtEl>
                                          <p:spTgt spid="96269"/>
                                        </p:tgtEl>
                                      </p:cBhvr>
                                      <p:from x="10000" y="10000"/>
                                      <p:to x="200000" y="450000"/>
                                    </p:animScale>
                                    <p:animScale>
                                      <p:cBhvr>
                                        <p:cTn id="105" dur="1230" accel="100000" fill="hold">
                                          <p:stCondLst>
                                            <p:cond delay="770"/>
                                          </p:stCondLst>
                                        </p:cTn>
                                        <p:tgtEl>
                                          <p:spTgt spid="96269"/>
                                        </p:tgtEl>
                                      </p:cBhvr>
                                      <p:from x="200000" y="450000"/>
                                      <p:to x="100000" y="100000"/>
                                    </p:animScale>
                                    <p:set>
                                      <p:cBhvr>
                                        <p:cTn id="106" dur="770" fill="hold"/>
                                        <p:tgtEl>
                                          <p:spTgt spid="96269"/>
                                        </p:tgtEl>
                                        <p:attrNameLst>
                                          <p:attrName>ppt_x</p:attrName>
                                        </p:attrNameLst>
                                      </p:cBhvr>
                                      <p:to>
                                        <p:strVal val="(0.5)"/>
                                      </p:to>
                                    </p:set>
                                    <p:anim from="(0.5)" to="(#ppt_x)" calcmode="lin" valueType="num">
                                      <p:cBhvr>
                                        <p:cTn id="107" dur="1230" accel="100000" fill="hold">
                                          <p:stCondLst>
                                            <p:cond delay="770"/>
                                          </p:stCondLst>
                                        </p:cTn>
                                        <p:tgtEl>
                                          <p:spTgt spid="96269"/>
                                        </p:tgtEl>
                                        <p:attrNameLst>
                                          <p:attrName>ppt_x</p:attrName>
                                        </p:attrNameLst>
                                      </p:cBhvr>
                                    </p:anim>
                                    <p:set>
                                      <p:cBhvr>
                                        <p:cTn id="108" dur="770" fill="hold"/>
                                        <p:tgtEl>
                                          <p:spTgt spid="96269"/>
                                        </p:tgtEl>
                                        <p:attrNameLst>
                                          <p:attrName>ppt_y</p:attrName>
                                        </p:attrNameLst>
                                      </p:cBhvr>
                                      <p:to>
                                        <p:strVal val="(#ppt_y+0.4)"/>
                                      </p:to>
                                    </p:set>
                                    <p:anim from="(#ppt_y+0.4)" to="(#ppt_y)" calcmode="lin" valueType="num">
                                      <p:cBhvr>
                                        <p:cTn id="109" dur="1230" accel="100000" fill="hold">
                                          <p:stCondLst>
                                            <p:cond delay="770"/>
                                          </p:stCondLst>
                                        </p:cTn>
                                        <p:tgtEl>
                                          <p:spTgt spid="96269"/>
                                        </p:tgtEl>
                                        <p:attrNameLst>
                                          <p:attrName>ppt_y</p:attrName>
                                        </p:attrNameLst>
                                      </p:cBhvr>
                                    </p:anim>
                                  </p:childTnLst>
                                </p:cTn>
                              </p:par>
                            </p:childTnLst>
                          </p:cTn>
                        </p:par>
                      </p:childTnLst>
                    </p:cTn>
                  </p:par>
                  <p:par>
                    <p:cTn id="110" fill="hold" nodeType="clickPar">
                      <p:stCondLst>
                        <p:cond delay="indefinite"/>
                      </p:stCondLst>
                      <p:childTnLst>
                        <p:par>
                          <p:cTn id="111" fill="hold" nodeType="withGroup">
                            <p:stCondLst>
                              <p:cond delay="0"/>
                            </p:stCondLst>
                            <p:childTnLst>
                              <p:par>
                                <p:cTn id="112" presetID="51" presetClass="entr" presetSubtype="0" fill="hold" grpId="0" nodeType="clickEffect">
                                  <p:stCondLst>
                                    <p:cond delay="0"/>
                                  </p:stCondLst>
                                  <p:childTnLst>
                                    <p:set>
                                      <p:cBhvr>
                                        <p:cTn id="113" dur="1" fill="hold">
                                          <p:stCondLst>
                                            <p:cond delay="0"/>
                                          </p:stCondLst>
                                        </p:cTn>
                                        <p:tgtEl>
                                          <p:spTgt spid="96270"/>
                                        </p:tgtEl>
                                        <p:attrNameLst>
                                          <p:attrName>style.visibility</p:attrName>
                                        </p:attrNameLst>
                                      </p:cBhvr>
                                      <p:to>
                                        <p:strVal val="visible"/>
                                      </p:to>
                                    </p:set>
                                    <p:animEffect transition="in" filter="fade">
                                      <p:cBhvr>
                                        <p:cTn id="114" dur="770" decel="100000"/>
                                        <p:tgtEl>
                                          <p:spTgt spid="96270"/>
                                        </p:tgtEl>
                                      </p:cBhvr>
                                    </p:animEffect>
                                    <p:animScale>
                                      <p:cBhvr>
                                        <p:cTn id="115" dur="770" decel="100000"/>
                                        <p:tgtEl>
                                          <p:spTgt spid="96270"/>
                                        </p:tgtEl>
                                      </p:cBhvr>
                                      <p:from x="10000" y="10000"/>
                                      <p:to x="200000" y="450000"/>
                                    </p:animScale>
                                    <p:animScale>
                                      <p:cBhvr>
                                        <p:cTn id="116" dur="1230" accel="100000" fill="hold">
                                          <p:stCondLst>
                                            <p:cond delay="770"/>
                                          </p:stCondLst>
                                        </p:cTn>
                                        <p:tgtEl>
                                          <p:spTgt spid="96270"/>
                                        </p:tgtEl>
                                      </p:cBhvr>
                                      <p:from x="200000" y="450000"/>
                                      <p:to x="100000" y="100000"/>
                                    </p:animScale>
                                    <p:set>
                                      <p:cBhvr>
                                        <p:cTn id="117" dur="770" fill="hold"/>
                                        <p:tgtEl>
                                          <p:spTgt spid="96270"/>
                                        </p:tgtEl>
                                        <p:attrNameLst>
                                          <p:attrName>ppt_x</p:attrName>
                                        </p:attrNameLst>
                                      </p:cBhvr>
                                      <p:to>
                                        <p:strVal val="(0.5)"/>
                                      </p:to>
                                    </p:set>
                                    <p:anim from="(0.5)" to="(#ppt_x)" calcmode="lin" valueType="num">
                                      <p:cBhvr>
                                        <p:cTn id="118" dur="1230" accel="100000" fill="hold">
                                          <p:stCondLst>
                                            <p:cond delay="770"/>
                                          </p:stCondLst>
                                        </p:cTn>
                                        <p:tgtEl>
                                          <p:spTgt spid="96270"/>
                                        </p:tgtEl>
                                        <p:attrNameLst>
                                          <p:attrName>ppt_x</p:attrName>
                                        </p:attrNameLst>
                                      </p:cBhvr>
                                    </p:anim>
                                    <p:set>
                                      <p:cBhvr>
                                        <p:cTn id="119" dur="770" fill="hold"/>
                                        <p:tgtEl>
                                          <p:spTgt spid="96270"/>
                                        </p:tgtEl>
                                        <p:attrNameLst>
                                          <p:attrName>ppt_y</p:attrName>
                                        </p:attrNameLst>
                                      </p:cBhvr>
                                      <p:to>
                                        <p:strVal val="(#ppt_y+0.4)"/>
                                      </p:to>
                                    </p:set>
                                    <p:anim from="(#ppt_y+0.4)" to="(#ppt_y)" calcmode="lin" valueType="num">
                                      <p:cBhvr>
                                        <p:cTn id="120" dur="1230" accel="100000" fill="hold">
                                          <p:stCondLst>
                                            <p:cond delay="770"/>
                                          </p:stCondLst>
                                        </p:cTn>
                                        <p:tgtEl>
                                          <p:spTgt spid="96270"/>
                                        </p:tgtEl>
                                        <p:attrNameLst>
                                          <p:attrName>ppt_y</p:attrName>
                                        </p:attrNameLst>
                                      </p:cBhvr>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51" presetClass="entr" presetSubtype="0" fill="hold" grpId="0" nodeType="clickEffect">
                                  <p:stCondLst>
                                    <p:cond delay="0"/>
                                  </p:stCondLst>
                                  <p:childTnLst>
                                    <p:set>
                                      <p:cBhvr>
                                        <p:cTn id="124" dur="1" fill="hold">
                                          <p:stCondLst>
                                            <p:cond delay="0"/>
                                          </p:stCondLst>
                                        </p:cTn>
                                        <p:tgtEl>
                                          <p:spTgt spid="96271"/>
                                        </p:tgtEl>
                                        <p:attrNameLst>
                                          <p:attrName>style.visibility</p:attrName>
                                        </p:attrNameLst>
                                      </p:cBhvr>
                                      <p:to>
                                        <p:strVal val="visible"/>
                                      </p:to>
                                    </p:set>
                                    <p:animEffect transition="in" filter="fade">
                                      <p:cBhvr>
                                        <p:cTn id="125" dur="770" decel="100000"/>
                                        <p:tgtEl>
                                          <p:spTgt spid="96271"/>
                                        </p:tgtEl>
                                      </p:cBhvr>
                                    </p:animEffect>
                                    <p:animScale>
                                      <p:cBhvr>
                                        <p:cTn id="126" dur="770" decel="100000"/>
                                        <p:tgtEl>
                                          <p:spTgt spid="96271"/>
                                        </p:tgtEl>
                                      </p:cBhvr>
                                      <p:from x="10000" y="10000"/>
                                      <p:to x="200000" y="450000"/>
                                    </p:animScale>
                                    <p:animScale>
                                      <p:cBhvr>
                                        <p:cTn id="127" dur="1230" accel="100000" fill="hold">
                                          <p:stCondLst>
                                            <p:cond delay="770"/>
                                          </p:stCondLst>
                                        </p:cTn>
                                        <p:tgtEl>
                                          <p:spTgt spid="96271"/>
                                        </p:tgtEl>
                                      </p:cBhvr>
                                      <p:from x="200000" y="450000"/>
                                      <p:to x="100000" y="100000"/>
                                    </p:animScale>
                                    <p:set>
                                      <p:cBhvr>
                                        <p:cTn id="128" dur="770" fill="hold"/>
                                        <p:tgtEl>
                                          <p:spTgt spid="96271"/>
                                        </p:tgtEl>
                                        <p:attrNameLst>
                                          <p:attrName>ppt_x</p:attrName>
                                        </p:attrNameLst>
                                      </p:cBhvr>
                                      <p:to>
                                        <p:strVal val="(0.5)"/>
                                      </p:to>
                                    </p:set>
                                    <p:anim from="(0.5)" to="(#ppt_x)" calcmode="lin" valueType="num">
                                      <p:cBhvr>
                                        <p:cTn id="129" dur="1230" accel="100000" fill="hold">
                                          <p:stCondLst>
                                            <p:cond delay="770"/>
                                          </p:stCondLst>
                                        </p:cTn>
                                        <p:tgtEl>
                                          <p:spTgt spid="96271"/>
                                        </p:tgtEl>
                                        <p:attrNameLst>
                                          <p:attrName>ppt_x</p:attrName>
                                        </p:attrNameLst>
                                      </p:cBhvr>
                                    </p:anim>
                                    <p:set>
                                      <p:cBhvr>
                                        <p:cTn id="130" dur="770" fill="hold"/>
                                        <p:tgtEl>
                                          <p:spTgt spid="96271"/>
                                        </p:tgtEl>
                                        <p:attrNameLst>
                                          <p:attrName>ppt_y</p:attrName>
                                        </p:attrNameLst>
                                      </p:cBhvr>
                                      <p:to>
                                        <p:strVal val="(#ppt_y+0.4)"/>
                                      </p:to>
                                    </p:set>
                                    <p:anim from="(#ppt_y+0.4)" to="(#ppt_y)" calcmode="lin" valueType="num">
                                      <p:cBhvr>
                                        <p:cTn id="131" dur="1230" accel="100000" fill="hold">
                                          <p:stCondLst>
                                            <p:cond delay="770"/>
                                          </p:stCondLst>
                                        </p:cTn>
                                        <p:tgtEl>
                                          <p:spTgt spid="96271"/>
                                        </p:tgtEl>
                                        <p:attrNameLst>
                                          <p:attrName>ppt_y</p:attrName>
                                        </p:attrNameLst>
                                      </p:cBhvr>
                                    </p:anim>
                                  </p:childTnLst>
                                </p:cTn>
                              </p:par>
                            </p:childTnLst>
                          </p:cTn>
                        </p:par>
                      </p:childTnLst>
                    </p:cTn>
                  </p:par>
                  <p:par>
                    <p:cTn id="132" fill="hold" nodeType="clickPar">
                      <p:stCondLst>
                        <p:cond delay="indefinite"/>
                      </p:stCondLst>
                      <p:childTnLst>
                        <p:par>
                          <p:cTn id="133" fill="hold" nodeType="withGroup">
                            <p:stCondLst>
                              <p:cond delay="0"/>
                            </p:stCondLst>
                            <p:childTnLst>
                              <p:par>
                                <p:cTn id="134" presetID="51" presetClass="entr" presetSubtype="0" fill="hold" grpId="0" nodeType="clickEffect">
                                  <p:stCondLst>
                                    <p:cond delay="0"/>
                                  </p:stCondLst>
                                  <p:childTnLst>
                                    <p:set>
                                      <p:cBhvr>
                                        <p:cTn id="135" dur="1" fill="hold">
                                          <p:stCondLst>
                                            <p:cond delay="0"/>
                                          </p:stCondLst>
                                        </p:cTn>
                                        <p:tgtEl>
                                          <p:spTgt spid="55"/>
                                        </p:tgtEl>
                                        <p:attrNameLst>
                                          <p:attrName>style.visibility</p:attrName>
                                        </p:attrNameLst>
                                      </p:cBhvr>
                                      <p:to>
                                        <p:strVal val="visible"/>
                                      </p:to>
                                    </p:set>
                                    <p:animEffect transition="in" filter="fade">
                                      <p:cBhvr>
                                        <p:cTn id="136" dur="770" decel="100000"/>
                                        <p:tgtEl>
                                          <p:spTgt spid="55"/>
                                        </p:tgtEl>
                                      </p:cBhvr>
                                    </p:animEffect>
                                    <p:animScale>
                                      <p:cBhvr>
                                        <p:cTn id="137" dur="770" decel="100000"/>
                                        <p:tgtEl>
                                          <p:spTgt spid="55"/>
                                        </p:tgtEl>
                                      </p:cBhvr>
                                      <p:from x="10000" y="10000"/>
                                      <p:to x="200000" y="450000"/>
                                    </p:animScale>
                                    <p:animScale>
                                      <p:cBhvr>
                                        <p:cTn id="138" dur="1230" accel="100000" fill="hold">
                                          <p:stCondLst>
                                            <p:cond delay="770"/>
                                          </p:stCondLst>
                                        </p:cTn>
                                        <p:tgtEl>
                                          <p:spTgt spid="55"/>
                                        </p:tgtEl>
                                      </p:cBhvr>
                                      <p:from x="200000" y="450000"/>
                                      <p:to x="100000" y="100000"/>
                                    </p:animScale>
                                    <p:set>
                                      <p:cBhvr>
                                        <p:cTn id="139" dur="770" fill="hold"/>
                                        <p:tgtEl>
                                          <p:spTgt spid="55"/>
                                        </p:tgtEl>
                                        <p:attrNameLst>
                                          <p:attrName>ppt_x</p:attrName>
                                        </p:attrNameLst>
                                      </p:cBhvr>
                                      <p:to>
                                        <p:strVal val="(0.5)"/>
                                      </p:to>
                                    </p:set>
                                    <p:anim from="(0.5)" to="(#ppt_x)" calcmode="lin" valueType="num">
                                      <p:cBhvr>
                                        <p:cTn id="140" dur="1230" accel="100000" fill="hold">
                                          <p:stCondLst>
                                            <p:cond delay="770"/>
                                          </p:stCondLst>
                                        </p:cTn>
                                        <p:tgtEl>
                                          <p:spTgt spid="55"/>
                                        </p:tgtEl>
                                        <p:attrNameLst>
                                          <p:attrName>ppt_x</p:attrName>
                                        </p:attrNameLst>
                                      </p:cBhvr>
                                    </p:anim>
                                    <p:set>
                                      <p:cBhvr>
                                        <p:cTn id="141" dur="770" fill="hold"/>
                                        <p:tgtEl>
                                          <p:spTgt spid="55"/>
                                        </p:tgtEl>
                                        <p:attrNameLst>
                                          <p:attrName>ppt_y</p:attrName>
                                        </p:attrNameLst>
                                      </p:cBhvr>
                                      <p:to>
                                        <p:strVal val="(#ppt_y+0.4)"/>
                                      </p:to>
                                    </p:set>
                                    <p:anim from="(#ppt_y+0.4)" to="(#ppt_y)" calcmode="lin" valueType="num">
                                      <p:cBhvr>
                                        <p:cTn id="142" dur="1230" accel="100000" fill="hold">
                                          <p:stCondLst>
                                            <p:cond delay="770"/>
                                          </p:stCondLst>
                                        </p:cTn>
                                        <p:tgtEl>
                                          <p:spTgt spid="55"/>
                                        </p:tgtEl>
                                        <p:attrNameLst>
                                          <p:attrName>ppt_y</p:attrName>
                                        </p:attrNameLst>
                                      </p:cBhvr>
                                    </p:anim>
                                  </p:childTnLst>
                                </p:cTn>
                              </p:par>
                            </p:childTnLst>
                          </p:cTn>
                        </p:par>
                      </p:childTnLst>
                    </p:cTn>
                  </p:par>
                  <p:par>
                    <p:cTn id="143" fill="hold" nodeType="clickPar">
                      <p:stCondLst>
                        <p:cond delay="indefinite"/>
                      </p:stCondLst>
                      <p:childTnLst>
                        <p:par>
                          <p:cTn id="144" fill="hold" nodeType="withGroup">
                            <p:stCondLst>
                              <p:cond delay="0"/>
                            </p:stCondLst>
                            <p:childTnLst>
                              <p:par>
                                <p:cTn id="145" presetID="51" presetClass="entr" presetSubtype="0" fill="hold" grpId="0" nodeType="clickEffect">
                                  <p:stCondLst>
                                    <p:cond delay="0"/>
                                  </p:stCondLst>
                                  <p:childTnLst>
                                    <p:set>
                                      <p:cBhvr>
                                        <p:cTn id="146" dur="1" fill="hold">
                                          <p:stCondLst>
                                            <p:cond delay="0"/>
                                          </p:stCondLst>
                                        </p:cTn>
                                        <p:tgtEl>
                                          <p:spTgt spid="96272"/>
                                        </p:tgtEl>
                                        <p:attrNameLst>
                                          <p:attrName>style.visibility</p:attrName>
                                        </p:attrNameLst>
                                      </p:cBhvr>
                                      <p:to>
                                        <p:strVal val="visible"/>
                                      </p:to>
                                    </p:set>
                                    <p:animEffect transition="in" filter="fade">
                                      <p:cBhvr>
                                        <p:cTn id="147" dur="770" decel="100000"/>
                                        <p:tgtEl>
                                          <p:spTgt spid="96272"/>
                                        </p:tgtEl>
                                      </p:cBhvr>
                                    </p:animEffect>
                                    <p:animScale>
                                      <p:cBhvr>
                                        <p:cTn id="148" dur="770" decel="100000"/>
                                        <p:tgtEl>
                                          <p:spTgt spid="96272"/>
                                        </p:tgtEl>
                                      </p:cBhvr>
                                      <p:from x="10000" y="10000"/>
                                      <p:to x="200000" y="450000"/>
                                    </p:animScale>
                                    <p:animScale>
                                      <p:cBhvr>
                                        <p:cTn id="149" dur="1230" accel="100000" fill="hold">
                                          <p:stCondLst>
                                            <p:cond delay="770"/>
                                          </p:stCondLst>
                                        </p:cTn>
                                        <p:tgtEl>
                                          <p:spTgt spid="96272"/>
                                        </p:tgtEl>
                                      </p:cBhvr>
                                      <p:from x="200000" y="450000"/>
                                      <p:to x="100000" y="100000"/>
                                    </p:animScale>
                                    <p:set>
                                      <p:cBhvr>
                                        <p:cTn id="150" dur="770" fill="hold"/>
                                        <p:tgtEl>
                                          <p:spTgt spid="96272"/>
                                        </p:tgtEl>
                                        <p:attrNameLst>
                                          <p:attrName>ppt_x</p:attrName>
                                        </p:attrNameLst>
                                      </p:cBhvr>
                                      <p:to>
                                        <p:strVal val="(0.5)"/>
                                      </p:to>
                                    </p:set>
                                    <p:anim from="(0.5)" to="(#ppt_x)" calcmode="lin" valueType="num">
                                      <p:cBhvr>
                                        <p:cTn id="151" dur="1230" accel="100000" fill="hold">
                                          <p:stCondLst>
                                            <p:cond delay="770"/>
                                          </p:stCondLst>
                                        </p:cTn>
                                        <p:tgtEl>
                                          <p:spTgt spid="96272"/>
                                        </p:tgtEl>
                                        <p:attrNameLst>
                                          <p:attrName>ppt_x</p:attrName>
                                        </p:attrNameLst>
                                      </p:cBhvr>
                                    </p:anim>
                                    <p:set>
                                      <p:cBhvr>
                                        <p:cTn id="152" dur="770" fill="hold"/>
                                        <p:tgtEl>
                                          <p:spTgt spid="96272"/>
                                        </p:tgtEl>
                                        <p:attrNameLst>
                                          <p:attrName>ppt_y</p:attrName>
                                        </p:attrNameLst>
                                      </p:cBhvr>
                                      <p:to>
                                        <p:strVal val="(#ppt_y+0.4)"/>
                                      </p:to>
                                    </p:set>
                                    <p:anim from="(#ppt_y+0.4)" to="(#ppt_y)" calcmode="lin" valueType="num">
                                      <p:cBhvr>
                                        <p:cTn id="153" dur="1230" accel="100000" fill="hold">
                                          <p:stCondLst>
                                            <p:cond delay="770"/>
                                          </p:stCondLst>
                                        </p:cTn>
                                        <p:tgtEl>
                                          <p:spTgt spid="96272"/>
                                        </p:tgtEl>
                                        <p:attrNameLst>
                                          <p:attrName>ppt_y</p:attrName>
                                        </p:attrNameLst>
                                      </p:cBhvr>
                                    </p:anim>
                                  </p:childTnLst>
                                </p:cTn>
                              </p:par>
                            </p:childTnLst>
                          </p:cTn>
                        </p:par>
                      </p:childTnLst>
                    </p:cTn>
                  </p:par>
                  <p:par>
                    <p:cTn id="154" fill="hold" nodeType="clickPar">
                      <p:stCondLst>
                        <p:cond delay="indefinite"/>
                      </p:stCondLst>
                      <p:childTnLst>
                        <p:par>
                          <p:cTn id="155" fill="hold" nodeType="withGroup">
                            <p:stCondLst>
                              <p:cond delay="0"/>
                            </p:stCondLst>
                            <p:childTnLst>
                              <p:par>
                                <p:cTn id="156" presetID="51" presetClass="entr" presetSubtype="0" fill="hold" grpId="0" nodeType="clickEffect">
                                  <p:stCondLst>
                                    <p:cond delay="0"/>
                                  </p:stCondLst>
                                  <p:childTnLst>
                                    <p:set>
                                      <p:cBhvr>
                                        <p:cTn id="157" dur="1" fill="hold">
                                          <p:stCondLst>
                                            <p:cond delay="0"/>
                                          </p:stCondLst>
                                        </p:cTn>
                                        <p:tgtEl>
                                          <p:spTgt spid="96273"/>
                                        </p:tgtEl>
                                        <p:attrNameLst>
                                          <p:attrName>style.visibility</p:attrName>
                                        </p:attrNameLst>
                                      </p:cBhvr>
                                      <p:to>
                                        <p:strVal val="visible"/>
                                      </p:to>
                                    </p:set>
                                    <p:animEffect transition="in" filter="fade">
                                      <p:cBhvr>
                                        <p:cTn id="158" dur="770" decel="100000"/>
                                        <p:tgtEl>
                                          <p:spTgt spid="96273"/>
                                        </p:tgtEl>
                                      </p:cBhvr>
                                    </p:animEffect>
                                    <p:animScale>
                                      <p:cBhvr>
                                        <p:cTn id="159" dur="770" decel="100000"/>
                                        <p:tgtEl>
                                          <p:spTgt spid="96273"/>
                                        </p:tgtEl>
                                      </p:cBhvr>
                                      <p:from x="10000" y="10000"/>
                                      <p:to x="200000" y="450000"/>
                                    </p:animScale>
                                    <p:animScale>
                                      <p:cBhvr>
                                        <p:cTn id="160" dur="1230" accel="100000" fill="hold">
                                          <p:stCondLst>
                                            <p:cond delay="770"/>
                                          </p:stCondLst>
                                        </p:cTn>
                                        <p:tgtEl>
                                          <p:spTgt spid="96273"/>
                                        </p:tgtEl>
                                      </p:cBhvr>
                                      <p:from x="200000" y="450000"/>
                                      <p:to x="100000" y="100000"/>
                                    </p:animScale>
                                    <p:set>
                                      <p:cBhvr>
                                        <p:cTn id="161" dur="770" fill="hold"/>
                                        <p:tgtEl>
                                          <p:spTgt spid="96273"/>
                                        </p:tgtEl>
                                        <p:attrNameLst>
                                          <p:attrName>ppt_x</p:attrName>
                                        </p:attrNameLst>
                                      </p:cBhvr>
                                      <p:to>
                                        <p:strVal val="(0.5)"/>
                                      </p:to>
                                    </p:set>
                                    <p:anim from="(0.5)" to="(#ppt_x)" calcmode="lin" valueType="num">
                                      <p:cBhvr>
                                        <p:cTn id="162" dur="1230" accel="100000" fill="hold">
                                          <p:stCondLst>
                                            <p:cond delay="770"/>
                                          </p:stCondLst>
                                        </p:cTn>
                                        <p:tgtEl>
                                          <p:spTgt spid="96273"/>
                                        </p:tgtEl>
                                        <p:attrNameLst>
                                          <p:attrName>ppt_x</p:attrName>
                                        </p:attrNameLst>
                                      </p:cBhvr>
                                    </p:anim>
                                    <p:set>
                                      <p:cBhvr>
                                        <p:cTn id="163" dur="770" fill="hold"/>
                                        <p:tgtEl>
                                          <p:spTgt spid="96273"/>
                                        </p:tgtEl>
                                        <p:attrNameLst>
                                          <p:attrName>ppt_y</p:attrName>
                                        </p:attrNameLst>
                                      </p:cBhvr>
                                      <p:to>
                                        <p:strVal val="(#ppt_y+0.4)"/>
                                      </p:to>
                                    </p:set>
                                    <p:anim from="(#ppt_y+0.4)" to="(#ppt_y)" calcmode="lin" valueType="num">
                                      <p:cBhvr>
                                        <p:cTn id="164" dur="1230" accel="100000" fill="hold">
                                          <p:stCondLst>
                                            <p:cond delay="770"/>
                                          </p:stCondLst>
                                        </p:cTn>
                                        <p:tgtEl>
                                          <p:spTgt spid="96273"/>
                                        </p:tgtEl>
                                        <p:attrNameLst>
                                          <p:attrName>ppt_y</p:attrName>
                                        </p:attrNameLst>
                                      </p:cBhvr>
                                    </p:anim>
                                  </p:childTnLst>
                                </p:cTn>
                              </p:par>
                            </p:childTnLst>
                          </p:cTn>
                        </p:par>
                      </p:childTnLst>
                    </p:cTn>
                  </p:par>
                  <p:par>
                    <p:cTn id="165" fill="hold" nodeType="clickPar">
                      <p:stCondLst>
                        <p:cond delay="indefinite"/>
                      </p:stCondLst>
                      <p:childTnLst>
                        <p:par>
                          <p:cTn id="166" fill="hold" nodeType="withGroup">
                            <p:stCondLst>
                              <p:cond delay="0"/>
                            </p:stCondLst>
                            <p:childTnLst>
                              <p:par>
                                <p:cTn id="167" presetID="51" presetClass="entr" presetSubtype="0" fill="hold" grpId="0" nodeType="clickEffect">
                                  <p:stCondLst>
                                    <p:cond delay="0"/>
                                  </p:stCondLst>
                                  <p:childTnLst>
                                    <p:set>
                                      <p:cBhvr>
                                        <p:cTn id="168" dur="1" fill="hold">
                                          <p:stCondLst>
                                            <p:cond delay="0"/>
                                          </p:stCondLst>
                                        </p:cTn>
                                        <p:tgtEl>
                                          <p:spTgt spid="96274"/>
                                        </p:tgtEl>
                                        <p:attrNameLst>
                                          <p:attrName>style.visibility</p:attrName>
                                        </p:attrNameLst>
                                      </p:cBhvr>
                                      <p:to>
                                        <p:strVal val="visible"/>
                                      </p:to>
                                    </p:set>
                                    <p:animEffect transition="in" filter="fade">
                                      <p:cBhvr>
                                        <p:cTn id="169" dur="770" decel="100000"/>
                                        <p:tgtEl>
                                          <p:spTgt spid="96274"/>
                                        </p:tgtEl>
                                      </p:cBhvr>
                                    </p:animEffect>
                                    <p:animScale>
                                      <p:cBhvr>
                                        <p:cTn id="170" dur="770" decel="100000"/>
                                        <p:tgtEl>
                                          <p:spTgt spid="96274"/>
                                        </p:tgtEl>
                                      </p:cBhvr>
                                      <p:from x="10000" y="10000"/>
                                      <p:to x="200000" y="450000"/>
                                    </p:animScale>
                                    <p:animScale>
                                      <p:cBhvr>
                                        <p:cTn id="171" dur="1230" accel="100000" fill="hold">
                                          <p:stCondLst>
                                            <p:cond delay="770"/>
                                          </p:stCondLst>
                                        </p:cTn>
                                        <p:tgtEl>
                                          <p:spTgt spid="96274"/>
                                        </p:tgtEl>
                                      </p:cBhvr>
                                      <p:from x="200000" y="450000"/>
                                      <p:to x="100000" y="100000"/>
                                    </p:animScale>
                                    <p:set>
                                      <p:cBhvr>
                                        <p:cTn id="172" dur="770" fill="hold"/>
                                        <p:tgtEl>
                                          <p:spTgt spid="96274"/>
                                        </p:tgtEl>
                                        <p:attrNameLst>
                                          <p:attrName>ppt_x</p:attrName>
                                        </p:attrNameLst>
                                      </p:cBhvr>
                                      <p:to>
                                        <p:strVal val="(0.5)"/>
                                      </p:to>
                                    </p:set>
                                    <p:anim from="(0.5)" to="(#ppt_x)" calcmode="lin" valueType="num">
                                      <p:cBhvr>
                                        <p:cTn id="173" dur="1230" accel="100000" fill="hold">
                                          <p:stCondLst>
                                            <p:cond delay="770"/>
                                          </p:stCondLst>
                                        </p:cTn>
                                        <p:tgtEl>
                                          <p:spTgt spid="96274"/>
                                        </p:tgtEl>
                                        <p:attrNameLst>
                                          <p:attrName>ppt_x</p:attrName>
                                        </p:attrNameLst>
                                      </p:cBhvr>
                                    </p:anim>
                                    <p:set>
                                      <p:cBhvr>
                                        <p:cTn id="174" dur="770" fill="hold"/>
                                        <p:tgtEl>
                                          <p:spTgt spid="96274"/>
                                        </p:tgtEl>
                                        <p:attrNameLst>
                                          <p:attrName>ppt_y</p:attrName>
                                        </p:attrNameLst>
                                      </p:cBhvr>
                                      <p:to>
                                        <p:strVal val="(#ppt_y+0.4)"/>
                                      </p:to>
                                    </p:set>
                                    <p:anim from="(#ppt_y+0.4)" to="(#ppt_y)" calcmode="lin" valueType="num">
                                      <p:cBhvr>
                                        <p:cTn id="175" dur="1230" accel="100000" fill="hold">
                                          <p:stCondLst>
                                            <p:cond delay="770"/>
                                          </p:stCondLst>
                                        </p:cTn>
                                        <p:tgtEl>
                                          <p:spTgt spid="96274"/>
                                        </p:tgtEl>
                                        <p:attrNameLst>
                                          <p:attrName>ppt_y</p:attrName>
                                        </p:attrNameLst>
                                      </p:cBhvr>
                                    </p:anim>
                                  </p:childTnLst>
                                </p:cTn>
                              </p:par>
                            </p:childTnLst>
                          </p:cTn>
                        </p:par>
                      </p:childTnLst>
                    </p:cTn>
                  </p:par>
                  <p:par>
                    <p:cTn id="176" fill="hold" nodeType="clickPar">
                      <p:stCondLst>
                        <p:cond delay="indefinite"/>
                      </p:stCondLst>
                      <p:childTnLst>
                        <p:par>
                          <p:cTn id="177" fill="hold" nodeType="withGroup">
                            <p:stCondLst>
                              <p:cond delay="0"/>
                            </p:stCondLst>
                            <p:childTnLst>
                              <p:par>
                                <p:cTn id="178" presetID="51" presetClass="entr" presetSubtype="0" fill="hold" grpId="0" nodeType="clickEffect">
                                  <p:stCondLst>
                                    <p:cond delay="0"/>
                                  </p:stCondLst>
                                  <p:childTnLst>
                                    <p:set>
                                      <p:cBhvr>
                                        <p:cTn id="179" dur="1" fill="hold">
                                          <p:stCondLst>
                                            <p:cond delay="0"/>
                                          </p:stCondLst>
                                        </p:cTn>
                                        <p:tgtEl>
                                          <p:spTgt spid="96275"/>
                                        </p:tgtEl>
                                        <p:attrNameLst>
                                          <p:attrName>style.visibility</p:attrName>
                                        </p:attrNameLst>
                                      </p:cBhvr>
                                      <p:to>
                                        <p:strVal val="visible"/>
                                      </p:to>
                                    </p:set>
                                    <p:animEffect transition="in" filter="fade">
                                      <p:cBhvr>
                                        <p:cTn id="180" dur="770" decel="100000"/>
                                        <p:tgtEl>
                                          <p:spTgt spid="96275"/>
                                        </p:tgtEl>
                                      </p:cBhvr>
                                    </p:animEffect>
                                    <p:animScale>
                                      <p:cBhvr>
                                        <p:cTn id="181" dur="770" decel="100000"/>
                                        <p:tgtEl>
                                          <p:spTgt spid="96275"/>
                                        </p:tgtEl>
                                      </p:cBhvr>
                                      <p:from x="10000" y="10000"/>
                                      <p:to x="200000" y="450000"/>
                                    </p:animScale>
                                    <p:animScale>
                                      <p:cBhvr>
                                        <p:cTn id="182" dur="1230" accel="100000" fill="hold">
                                          <p:stCondLst>
                                            <p:cond delay="770"/>
                                          </p:stCondLst>
                                        </p:cTn>
                                        <p:tgtEl>
                                          <p:spTgt spid="96275"/>
                                        </p:tgtEl>
                                      </p:cBhvr>
                                      <p:from x="200000" y="450000"/>
                                      <p:to x="100000" y="100000"/>
                                    </p:animScale>
                                    <p:set>
                                      <p:cBhvr>
                                        <p:cTn id="183" dur="770" fill="hold"/>
                                        <p:tgtEl>
                                          <p:spTgt spid="96275"/>
                                        </p:tgtEl>
                                        <p:attrNameLst>
                                          <p:attrName>ppt_x</p:attrName>
                                        </p:attrNameLst>
                                      </p:cBhvr>
                                      <p:to>
                                        <p:strVal val="(0.5)"/>
                                      </p:to>
                                    </p:set>
                                    <p:anim from="(0.5)" to="(#ppt_x)" calcmode="lin" valueType="num">
                                      <p:cBhvr>
                                        <p:cTn id="184" dur="1230" accel="100000" fill="hold">
                                          <p:stCondLst>
                                            <p:cond delay="770"/>
                                          </p:stCondLst>
                                        </p:cTn>
                                        <p:tgtEl>
                                          <p:spTgt spid="96275"/>
                                        </p:tgtEl>
                                        <p:attrNameLst>
                                          <p:attrName>ppt_x</p:attrName>
                                        </p:attrNameLst>
                                      </p:cBhvr>
                                    </p:anim>
                                    <p:set>
                                      <p:cBhvr>
                                        <p:cTn id="185" dur="770" fill="hold"/>
                                        <p:tgtEl>
                                          <p:spTgt spid="96275"/>
                                        </p:tgtEl>
                                        <p:attrNameLst>
                                          <p:attrName>ppt_y</p:attrName>
                                        </p:attrNameLst>
                                      </p:cBhvr>
                                      <p:to>
                                        <p:strVal val="(#ppt_y+0.4)"/>
                                      </p:to>
                                    </p:set>
                                    <p:anim from="(#ppt_y+0.4)" to="(#ppt_y)" calcmode="lin" valueType="num">
                                      <p:cBhvr>
                                        <p:cTn id="186" dur="1230" accel="100000" fill="hold">
                                          <p:stCondLst>
                                            <p:cond delay="770"/>
                                          </p:stCondLst>
                                        </p:cTn>
                                        <p:tgtEl>
                                          <p:spTgt spid="96275"/>
                                        </p:tgtEl>
                                        <p:attrNameLst>
                                          <p:attrName>ppt_y</p:attrName>
                                        </p:attrNameLst>
                                      </p:cBhvr>
                                    </p:anim>
                                  </p:childTnLst>
                                </p:cTn>
                              </p:par>
                            </p:childTnLst>
                          </p:cTn>
                        </p:par>
                      </p:childTnLst>
                    </p:cTn>
                  </p:par>
                  <p:par>
                    <p:cTn id="187" fill="hold" nodeType="clickPar">
                      <p:stCondLst>
                        <p:cond delay="indefinite"/>
                      </p:stCondLst>
                      <p:childTnLst>
                        <p:par>
                          <p:cTn id="188" fill="hold" nodeType="withGroup">
                            <p:stCondLst>
                              <p:cond delay="0"/>
                            </p:stCondLst>
                            <p:childTnLst>
                              <p:par>
                                <p:cTn id="189" presetID="51" presetClass="entr" presetSubtype="0" fill="hold" grpId="0" nodeType="clickEffect">
                                  <p:stCondLst>
                                    <p:cond delay="0"/>
                                  </p:stCondLst>
                                  <p:childTnLst>
                                    <p:set>
                                      <p:cBhvr>
                                        <p:cTn id="190" dur="1" fill="hold">
                                          <p:stCondLst>
                                            <p:cond delay="0"/>
                                          </p:stCondLst>
                                        </p:cTn>
                                        <p:tgtEl>
                                          <p:spTgt spid="96278"/>
                                        </p:tgtEl>
                                        <p:attrNameLst>
                                          <p:attrName>style.visibility</p:attrName>
                                        </p:attrNameLst>
                                      </p:cBhvr>
                                      <p:to>
                                        <p:strVal val="visible"/>
                                      </p:to>
                                    </p:set>
                                    <p:animEffect transition="in" filter="fade">
                                      <p:cBhvr>
                                        <p:cTn id="191" dur="770" decel="100000"/>
                                        <p:tgtEl>
                                          <p:spTgt spid="96278"/>
                                        </p:tgtEl>
                                      </p:cBhvr>
                                    </p:animEffect>
                                    <p:animScale>
                                      <p:cBhvr>
                                        <p:cTn id="192" dur="770" decel="100000"/>
                                        <p:tgtEl>
                                          <p:spTgt spid="96278"/>
                                        </p:tgtEl>
                                      </p:cBhvr>
                                      <p:from x="10000" y="10000"/>
                                      <p:to x="200000" y="450000"/>
                                    </p:animScale>
                                    <p:animScale>
                                      <p:cBhvr>
                                        <p:cTn id="193" dur="1230" accel="100000" fill="hold">
                                          <p:stCondLst>
                                            <p:cond delay="770"/>
                                          </p:stCondLst>
                                        </p:cTn>
                                        <p:tgtEl>
                                          <p:spTgt spid="96278"/>
                                        </p:tgtEl>
                                      </p:cBhvr>
                                      <p:from x="200000" y="450000"/>
                                      <p:to x="100000" y="100000"/>
                                    </p:animScale>
                                    <p:set>
                                      <p:cBhvr>
                                        <p:cTn id="194" dur="770" fill="hold"/>
                                        <p:tgtEl>
                                          <p:spTgt spid="96278"/>
                                        </p:tgtEl>
                                        <p:attrNameLst>
                                          <p:attrName>ppt_x</p:attrName>
                                        </p:attrNameLst>
                                      </p:cBhvr>
                                      <p:to>
                                        <p:strVal val="(0.5)"/>
                                      </p:to>
                                    </p:set>
                                    <p:anim from="(0.5)" to="(#ppt_x)" calcmode="lin" valueType="num">
                                      <p:cBhvr>
                                        <p:cTn id="195" dur="1230" accel="100000" fill="hold">
                                          <p:stCondLst>
                                            <p:cond delay="770"/>
                                          </p:stCondLst>
                                        </p:cTn>
                                        <p:tgtEl>
                                          <p:spTgt spid="96278"/>
                                        </p:tgtEl>
                                        <p:attrNameLst>
                                          <p:attrName>ppt_x</p:attrName>
                                        </p:attrNameLst>
                                      </p:cBhvr>
                                    </p:anim>
                                    <p:set>
                                      <p:cBhvr>
                                        <p:cTn id="196" dur="770" fill="hold"/>
                                        <p:tgtEl>
                                          <p:spTgt spid="96278"/>
                                        </p:tgtEl>
                                        <p:attrNameLst>
                                          <p:attrName>ppt_y</p:attrName>
                                        </p:attrNameLst>
                                      </p:cBhvr>
                                      <p:to>
                                        <p:strVal val="(#ppt_y+0.4)"/>
                                      </p:to>
                                    </p:set>
                                    <p:anim from="(#ppt_y+0.4)" to="(#ppt_y)" calcmode="lin" valueType="num">
                                      <p:cBhvr>
                                        <p:cTn id="197" dur="1230" accel="100000" fill="hold">
                                          <p:stCondLst>
                                            <p:cond delay="770"/>
                                          </p:stCondLst>
                                        </p:cTn>
                                        <p:tgtEl>
                                          <p:spTgt spid="96278"/>
                                        </p:tgtEl>
                                        <p:attrNameLst>
                                          <p:attrName>ppt_y</p:attrName>
                                        </p:attrNameLst>
                                      </p:cBhvr>
                                    </p:anim>
                                  </p:childTnLst>
                                </p:cTn>
                              </p:par>
                            </p:childTnLst>
                          </p:cTn>
                        </p:par>
                      </p:childTnLst>
                    </p:cTn>
                  </p:par>
                  <p:par>
                    <p:cTn id="198" fill="hold" nodeType="clickPar">
                      <p:stCondLst>
                        <p:cond delay="indefinite"/>
                      </p:stCondLst>
                      <p:childTnLst>
                        <p:par>
                          <p:cTn id="199" fill="hold" nodeType="withGroup">
                            <p:stCondLst>
                              <p:cond delay="0"/>
                            </p:stCondLst>
                            <p:childTnLst>
                              <p:par>
                                <p:cTn id="200" presetID="51" presetClass="entr" presetSubtype="0" fill="hold" grpId="0" nodeType="clickEffect">
                                  <p:stCondLst>
                                    <p:cond delay="0"/>
                                  </p:stCondLst>
                                  <p:childTnLst>
                                    <p:set>
                                      <p:cBhvr>
                                        <p:cTn id="201" dur="1" fill="hold">
                                          <p:stCondLst>
                                            <p:cond delay="0"/>
                                          </p:stCondLst>
                                        </p:cTn>
                                        <p:tgtEl>
                                          <p:spTgt spid="96279"/>
                                        </p:tgtEl>
                                        <p:attrNameLst>
                                          <p:attrName>style.visibility</p:attrName>
                                        </p:attrNameLst>
                                      </p:cBhvr>
                                      <p:to>
                                        <p:strVal val="visible"/>
                                      </p:to>
                                    </p:set>
                                    <p:animEffect transition="in" filter="fade">
                                      <p:cBhvr>
                                        <p:cTn id="202" dur="770" decel="100000"/>
                                        <p:tgtEl>
                                          <p:spTgt spid="96279"/>
                                        </p:tgtEl>
                                      </p:cBhvr>
                                    </p:animEffect>
                                    <p:animScale>
                                      <p:cBhvr>
                                        <p:cTn id="203" dur="770" decel="100000"/>
                                        <p:tgtEl>
                                          <p:spTgt spid="96279"/>
                                        </p:tgtEl>
                                      </p:cBhvr>
                                      <p:from x="10000" y="10000"/>
                                      <p:to x="200000" y="450000"/>
                                    </p:animScale>
                                    <p:animScale>
                                      <p:cBhvr>
                                        <p:cTn id="204" dur="1230" accel="100000" fill="hold">
                                          <p:stCondLst>
                                            <p:cond delay="770"/>
                                          </p:stCondLst>
                                        </p:cTn>
                                        <p:tgtEl>
                                          <p:spTgt spid="96279"/>
                                        </p:tgtEl>
                                      </p:cBhvr>
                                      <p:from x="200000" y="450000"/>
                                      <p:to x="100000" y="100000"/>
                                    </p:animScale>
                                    <p:set>
                                      <p:cBhvr>
                                        <p:cTn id="205" dur="770" fill="hold"/>
                                        <p:tgtEl>
                                          <p:spTgt spid="96279"/>
                                        </p:tgtEl>
                                        <p:attrNameLst>
                                          <p:attrName>ppt_x</p:attrName>
                                        </p:attrNameLst>
                                      </p:cBhvr>
                                      <p:to>
                                        <p:strVal val="(0.5)"/>
                                      </p:to>
                                    </p:set>
                                    <p:anim from="(0.5)" to="(#ppt_x)" calcmode="lin" valueType="num">
                                      <p:cBhvr>
                                        <p:cTn id="206" dur="1230" accel="100000" fill="hold">
                                          <p:stCondLst>
                                            <p:cond delay="770"/>
                                          </p:stCondLst>
                                        </p:cTn>
                                        <p:tgtEl>
                                          <p:spTgt spid="96279"/>
                                        </p:tgtEl>
                                        <p:attrNameLst>
                                          <p:attrName>ppt_x</p:attrName>
                                        </p:attrNameLst>
                                      </p:cBhvr>
                                    </p:anim>
                                    <p:set>
                                      <p:cBhvr>
                                        <p:cTn id="207" dur="770" fill="hold"/>
                                        <p:tgtEl>
                                          <p:spTgt spid="96279"/>
                                        </p:tgtEl>
                                        <p:attrNameLst>
                                          <p:attrName>ppt_y</p:attrName>
                                        </p:attrNameLst>
                                      </p:cBhvr>
                                      <p:to>
                                        <p:strVal val="(#ppt_y+0.4)"/>
                                      </p:to>
                                    </p:set>
                                    <p:anim from="(#ppt_y+0.4)" to="(#ppt_y)" calcmode="lin" valueType="num">
                                      <p:cBhvr>
                                        <p:cTn id="208" dur="1230" accel="100000" fill="hold">
                                          <p:stCondLst>
                                            <p:cond delay="770"/>
                                          </p:stCondLst>
                                        </p:cTn>
                                        <p:tgtEl>
                                          <p:spTgt spid="96279"/>
                                        </p:tgtEl>
                                        <p:attrNameLst>
                                          <p:attrName>ppt_y</p:attrName>
                                        </p:attrNameLst>
                                      </p:cBhvr>
                                    </p:anim>
                                  </p:childTnLst>
                                </p:cTn>
                              </p:par>
                            </p:childTnLst>
                          </p:cTn>
                        </p:par>
                      </p:childTnLst>
                    </p:cTn>
                  </p:par>
                  <p:par>
                    <p:cTn id="209" fill="hold" nodeType="clickPar">
                      <p:stCondLst>
                        <p:cond delay="indefinite"/>
                      </p:stCondLst>
                      <p:childTnLst>
                        <p:par>
                          <p:cTn id="210" fill="hold" nodeType="withGroup">
                            <p:stCondLst>
                              <p:cond delay="0"/>
                            </p:stCondLst>
                            <p:childTnLst>
                              <p:par>
                                <p:cTn id="211" presetID="51" presetClass="entr" presetSubtype="0" fill="hold" grpId="0" nodeType="clickEffect">
                                  <p:stCondLst>
                                    <p:cond delay="0"/>
                                  </p:stCondLst>
                                  <p:childTnLst>
                                    <p:set>
                                      <p:cBhvr>
                                        <p:cTn id="212" dur="1" fill="hold">
                                          <p:stCondLst>
                                            <p:cond delay="0"/>
                                          </p:stCondLst>
                                        </p:cTn>
                                        <p:tgtEl>
                                          <p:spTgt spid="96288"/>
                                        </p:tgtEl>
                                        <p:attrNameLst>
                                          <p:attrName>style.visibility</p:attrName>
                                        </p:attrNameLst>
                                      </p:cBhvr>
                                      <p:to>
                                        <p:strVal val="visible"/>
                                      </p:to>
                                    </p:set>
                                    <p:animEffect transition="in" filter="fade">
                                      <p:cBhvr>
                                        <p:cTn id="213" dur="770" decel="100000"/>
                                        <p:tgtEl>
                                          <p:spTgt spid="96288"/>
                                        </p:tgtEl>
                                      </p:cBhvr>
                                    </p:animEffect>
                                    <p:animScale>
                                      <p:cBhvr>
                                        <p:cTn id="214" dur="770" decel="100000"/>
                                        <p:tgtEl>
                                          <p:spTgt spid="96288"/>
                                        </p:tgtEl>
                                      </p:cBhvr>
                                      <p:from x="10000" y="10000"/>
                                      <p:to x="200000" y="450000"/>
                                    </p:animScale>
                                    <p:animScale>
                                      <p:cBhvr>
                                        <p:cTn id="215" dur="1230" accel="100000" fill="hold">
                                          <p:stCondLst>
                                            <p:cond delay="770"/>
                                          </p:stCondLst>
                                        </p:cTn>
                                        <p:tgtEl>
                                          <p:spTgt spid="96288"/>
                                        </p:tgtEl>
                                      </p:cBhvr>
                                      <p:from x="200000" y="450000"/>
                                      <p:to x="100000" y="100000"/>
                                    </p:animScale>
                                    <p:set>
                                      <p:cBhvr>
                                        <p:cTn id="216" dur="770" fill="hold"/>
                                        <p:tgtEl>
                                          <p:spTgt spid="96288"/>
                                        </p:tgtEl>
                                        <p:attrNameLst>
                                          <p:attrName>ppt_x</p:attrName>
                                        </p:attrNameLst>
                                      </p:cBhvr>
                                      <p:to>
                                        <p:strVal val="(0.5)"/>
                                      </p:to>
                                    </p:set>
                                    <p:anim from="(0.5)" to="(#ppt_x)" calcmode="lin" valueType="num">
                                      <p:cBhvr>
                                        <p:cTn id="217" dur="1230" accel="100000" fill="hold">
                                          <p:stCondLst>
                                            <p:cond delay="770"/>
                                          </p:stCondLst>
                                        </p:cTn>
                                        <p:tgtEl>
                                          <p:spTgt spid="96288"/>
                                        </p:tgtEl>
                                        <p:attrNameLst>
                                          <p:attrName>ppt_x</p:attrName>
                                        </p:attrNameLst>
                                      </p:cBhvr>
                                    </p:anim>
                                    <p:set>
                                      <p:cBhvr>
                                        <p:cTn id="218" dur="770" fill="hold"/>
                                        <p:tgtEl>
                                          <p:spTgt spid="96288"/>
                                        </p:tgtEl>
                                        <p:attrNameLst>
                                          <p:attrName>ppt_y</p:attrName>
                                        </p:attrNameLst>
                                      </p:cBhvr>
                                      <p:to>
                                        <p:strVal val="(#ppt_y+0.4)"/>
                                      </p:to>
                                    </p:set>
                                    <p:anim from="(#ppt_y+0.4)" to="(#ppt_y)" calcmode="lin" valueType="num">
                                      <p:cBhvr>
                                        <p:cTn id="219" dur="1230" accel="100000" fill="hold">
                                          <p:stCondLst>
                                            <p:cond delay="770"/>
                                          </p:stCondLst>
                                        </p:cTn>
                                        <p:tgtEl>
                                          <p:spTgt spid="96288"/>
                                        </p:tgtEl>
                                        <p:attrNameLst>
                                          <p:attrName>ppt_y</p:attrName>
                                        </p:attrNameLst>
                                      </p:cBhvr>
                                    </p:anim>
                                  </p:childTnLst>
                                </p:cTn>
                              </p:par>
                            </p:childTnLst>
                          </p:cTn>
                        </p:par>
                      </p:childTnLst>
                    </p:cTn>
                  </p:par>
                  <p:par>
                    <p:cTn id="220" fill="hold" nodeType="clickPar">
                      <p:stCondLst>
                        <p:cond delay="indefinite"/>
                      </p:stCondLst>
                      <p:childTnLst>
                        <p:par>
                          <p:cTn id="221" fill="hold" nodeType="withGroup">
                            <p:stCondLst>
                              <p:cond delay="0"/>
                            </p:stCondLst>
                            <p:childTnLst>
                              <p:par>
                                <p:cTn id="222" presetID="51" presetClass="entr" presetSubtype="0" fill="hold" grpId="0" nodeType="clickEffect">
                                  <p:stCondLst>
                                    <p:cond delay="0"/>
                                  </p:stCondLst>
                                  <p:childTnLst>
                                    <p:set>
                                      <p:cBhvr>
                                        <p:cTn id="223" dur="1" fill="hold">
                                          <p:stCondLst>
                                            <p:cond delay="0"/>
                                          </p:stCondLst>
                                        </p:cTn>
                                        <p:tgtEl>
                                          <p:spTgt spid="96289"/>
                                        </p:tgtEl>
                                        <p:attrNameLst>
                                          <p:attrName>style.visibility</p:attrName>
                                        </p:attrNameLst>
                                      </p:cBhvr>
                                      <p:to>
                                        <p:strVal val="visible"/>
                                      </p:to>
                                    </p:set>
                                    <p:animEffect transition="in" filter="fade">
                                      <p:cBhvr>
                                        <p:cTn id="224" dur="770" decel="100000"/>
                                        <p:tgtEl>
                                          <p:spTgt spid="96289"/>
                                        </p:tgtEl>
                                      </p:cBhvr>
                                    </p:animEffect>
                                    <p:animScale>
                                      <p:cBhvr>
                                        <p:cTn id="225" dur="770" decel="100000"/>
                                        <p:tgtEl>
                                          <p:spTgt spid="96289"/>
                                        </p:tgtEl>
                                      </p:cBhvr>
                                      <p:from x="10000" y="10000"/>
                                      <p:to x="200000" y="450000"/>
                                    </p:animScale>
                                    <p:animScale>
                                      <p:cBhvr>
                                        <p:cTn id="226" dur="1230" accel="100000" fill="hold">
                                          <p:stCondLst>
                                            <p:cond delay="770"/>
                                          </p:stCondLst>
                                        </p:cTn>
                                        <p:tgtEl>
                                          <p:spTgt spid="96289"/>
                                        </p:tgtEl>
                                      </p:cBhvr>
                                      <p:from x="200000" y="450000"/>
                                      <p:to x="100000" y="100000"/>
                                    </p:animScale>
                                    <p:set>
                                      <p:cBhvr>
                                        <p:cTn id="227" dur="770" fill="hold"/>
                                        <p:tgtEl>
                                          <p:spTgt spid="96289"/>
                                        </p:tgtEl>
                                        <p:attrNameLst>
                                          <p:attrName>ppt_x</p:attrName>
                                        </p:attrNameLst>
                                      </p:cBhvr>
                                      <p:to>
                                        <p:strVal val="(0.5)"/>
                                      </p:to>
                                    </p:set>
                                    <p:anim from="(0.5)" to="(#ppt_x)" calcmode="lin" valueType="num">
                                      <p:cBhvr>
                                        <p:cTn id="228" dur="1230" accel="100000" fill="hold">
                                          <p:stCondLst>
                                            <p:cond delay="770"/>
                                          </p:stCondLst>
                                        </p:cTn>
                                        <p:tgtEl>
                                          <p:spTgt spid="96289"/>
                                        </p:tgtEl>
                                        <p:attrNameLst>
                                          <p:attrName>ppt_x</p:attrName>
                                        </p:attrNameLst>
                                      </p:cBhvr>
                                    </p:anim>
                                    <p:set>
                                      <p:cBhvr>
                                        <p:cTn id="229" dur="770" fill="hold"/>
                                        <p:tgtEl>
                                          <p:spTgt spid="96289"/>
                                        </p:tgtEl>
                                        <p:attrNameLst>
                                          <p:attrName>ppt_y</p:attrName>
                                        </p:attrNameLst>
                                      </p:cBhvr>
                                      <p:to>
                                        <p:strVal val="(#ppt_y+0.4)"/>
                                      </p:to>
                                    </p:set>
                                    <p:anim from="(#ppt_y+0.4)" to="(#ppt_y)" calcmode="lin" valueType="num">
                                      <p:cBhvr>
                                        <p:cTn id="230" dur="1230" accel="100000" fill="hold">
                                          <p:stCondLst>
                                            <p:cond delay="770"/>
                                          </p:stCondLst>
                                        </p:cTn>
                                        <p:tgtEl>
                                          <p:spTgt spid="96289"/>
                                        </p:tgtEl>
                                        <p:attrNameLst>
                                          <p:attrName>ppt_y</p:attrName>
                                        </p:attrNameLst>
                                      </p:cBhvr>
                                    </p:anim>
                                  </p:childTnLst>
                                </p:cTn>
                              </p:par>
                            </p:childTnLst>
                          </p:cTn>
                        </p:par>
                      </p:childTnLst>
                    </p:cTn>
                  </p:par>
                  <p:par>
                    <p:cTn id="231" fill="hold" nodeType="clickPar">
                      <p:stCondLst>
                        <p:cond delay="indefinite"/>
                      </p:stCondLst>
                      <p:childTnLst>
                        <p:par>
                          <p:cTn id="232" fill="hold" nodeType="withGroup">
                            <p:stCondLst>
                              <p:cond delay="0"/>
                            </p:stCondLst>
                            <p:childTnLst>
                              <p:par>
                                <p:cTn id="233" presetID="51" presetClass="entr" presetSubtype="0" fill="hold" grpId="0" nodeType="clickEffect">
                                  <p:stCondLst>
                                    <p:cond delay="0"/>
                                  </p:stCondLst>
                                  <p:childTnLst>
                                    <p:set>
                                      <p:cBhvr>
                                        <p:cTn id="234" dur="1" fill="hold">
                                          <p:stCondLst>
                                            <p:cond delay="0"/>
                                          </p:stCondLst>
                                        </p:cTn>
                                        <p:tgtEl>
                                          <p:spTgt spid="96290"/>
                                        </p:tgtEl>
                                        <p:attrNameLst>
                                          <p:attrName>style.visibility</p:attrName>
                                        </p:attrNameLst>
                                      </p:cBhvr>
                                      <p:to>
                                        <p:strVal val="visible"/>
                                      </p:to>
                                    </p:set>
                                    <p:animEffect transition="in" filter="fade">
                                      <p:cBhvr>
                                        <p:cTn id="235" dur="770" decel="100000"/>
                                        <p:tgtEl>
                                          <p:spTgt spid="96290"/>
                                        </p:tgtEl>
                                      </p:cBhvr>
                                    </p:animEffect>
                                    <p:animScale>
                                      <p:cBhvr>
                                        <p:cTn id="236" dur="770" decel="100000"/>
                                        <p:tgtEl>
                                          <p:spTgt spid="96290"/>
                                        </p:tgtEl>
                                      </p:cBhvr>
                                      <p:from x="10000" y="10000"/>
                                      <p:to x="200000" y="450000"/>
                                    </p:animScale>
                                    <p:animScale>
                                      <p:cBhvr>
                                        <p:cTn id="237" dur="1230" accel="100000" fill="hold">
                                          <p:stCondLst>
                                            <p:cond delay="770"/>
                                          </p:stCondLst>
                                        </p:cTn>
                                        <p:tgtEl>
                                          <p:spTgt spid="96290"/>
                                        </p:tgtEl>
                                      </p:cBhvr>
                                      <p:from x="200000" y="450000"/>
                                      <p:to x="100000" y="100000"/>
                                    </p:animScale>
                                    <p:set>
                                      <p:cBhvr>
                                        <p:cTn id="238" dur="770" fill="hold"/>
                                        <p:tgtEl>
                                          <p:spTgt spid="96290"/>
                                        </p:tgtEl>
                                        <p:attrNameLst>
                                          <p:attrName>ppt_x</p:attrName>
                                        </p:attrNameLst>
                                      </p:cBhvr>
                                      <p:to>
                                        <p:strVal val="(0.5)"/>
                                      </p:to>
                                    </p:set>
                                    <p:anim from="(0.5)" to="(#ppt_x)" calcmode="lin" valueType="num">
                                      <p:cBhvr>
                                        <p:cTn id="239" dur="1230" accel="100000" fill="hold">
                                          <p:stCondLst>
                                            <p:cond delay="770"/>
                                          </p:stCondLst>
                                        </p:cTn>
                                        <p:tgtEl>
                                          <p:spTgt spid="96290"/>
                                        </p:tgtEl>
                                        <p:attrNameLst>
                                          <p:attrName>ppt_x</p:attrName>
                                        </p:attrNameLst>
                                      </p:cBhvr>
                                    </p:anim>
                                    <p:set>
                                      <p:cBhvr>
                                        <p:cTn id="240" dur="770" fill="hold"/>
                                        <p:tgtEl>
                                          <p:spTgt spid="96290"/>
                                        </p:tgtEl>
                                        <p:attrNameLst>
                                          <p:attrName>ppt_y</p:attrName>
                                        </p:attrNameLst>
                                      </p:cBhvr>
                                      <p:to>
                                        <p:strVal val="(#ppt_y+0.4)"/>
                                      </p:to>
                                    </p:set>
                                    <p:anim from="(#ppt_y+0.4)" to="(#ppt_y)" calcmode="lin" valueType="num">
                                      <p:cBhvr>
                                        <p:cTn id="241" dur="1230" accel="100000" fill="hold">
                                          <p:stCondLst>
                                            <p:cond delay="770"/>
                                          </p:stCondLst>
                                        </p:cTn>
                                        <p:tgtEl>
                                          <p:spTgt spid="96290"/>
                                        </p:tgtEl>
                                        <p:attrNameLst>
                                          <p:attrName>ppt_y</p:attrName>
                                        </p:attrNameLst>
                                      </p:cBhvr>
                                    </p:anim>
                                  </p:childTnLst>
                                </p:cTn>
                              </p:par>
                            </p:childTnLst>
                          </p:cTn>
                        </p:par>
                      </p:childTnLst>
                    </p:cTn>
                  </p:par>
                  <p:par>
                    <p:cTn id="242" fill="hold" nodeType="clickPar">
                      <p:stCondLst>
                        <p:cond delay="indefinite"/>
                      </p:stCondLst>
                      <p:childTnLst>
                        <p:par>
                          <p:cTn id="243" fill="hold" nodeType="withGroup">
                            <p:stCondLst>
                              <p:cond delay="0"/>
                            </p:stCondLst>
                            <p:childTnLst>
                              <p:par>
                                <p:cTn id="244" presetID="51" presetClass="entr" presetSubtype="0" fill="hold" grpId="0" nodeType="clickEffect">
                                  <p:stCondLst>
                                    <p:cond delay="0"/>
                                  </p:stCondLst>
                                  <p:childTnLst>
                                    <p:set>
                                      <p:cBhvr>
                                        <p:cTn id="245" dur="1" fill="hold">
                                          <p:stCondLst>
                                            <p:cond delay="0"/>
                                          </p:stCondLst>
                                        </p:cTn>
                                        <p:tgtEl>
                                          <p:spTgt spid="96291"/>
                                        </p:tgtEl>
                                        <p:attrNameLst>
                                          <p:attrName>style.visibility</p:attrName>
                                        </p:attrNameLst>
                                      </p:cBhvr>
                                      <p:to>
                                        <p:strVal val="visible"/>
                                      </p:to>
                                    </p:set>
                                    <p:animEffect transition="in" filter="fade">
                                      <p:cBhvr>
                                        <p:cTn id="246" dur="770" decel="100000"/>
                                        <p:tgtEl>
                                          <p:spTgt spid="96291"/>
                                        </p:tgtEl>
                                      </p:cBhvr>
                                    </p:animEffect>
                                    <p:animScale>
                                      <p:cBhvr>
                                        <p:cTn id="247" dur="770" decel="100000"/>
                                        <p:tgtEl>
                                          <p:spTgt spid="96291"/>
                                        </p:tgtEl>
                                      </p:cBhvr>
                                      <p:from x="10000" y="10000"/>
                                      <p:to x="200000" y="450000"/>
                                    </p:animScale>
                                    <p:animScale>
                                      <p:cBhvr>
                                        <p:cTn id="248" dur="1230" accel="100000" fill="hold">
                                          <p:stCondLst>
                                            <p:cond delay="770"/>
                                          </p:stCondLst>
                                        </p:cTn>
                                        <p:tgtEl>
                                          <p:spTgt spid="96291"/>
                                        </p:tgtEl>
                                      </p:cBhvr>
                                      <p:from x="200000" y="450000"/>
                                      <p:to x="100000" y="100000"/>
                                    </p:animScale>
                                    <p:set>
                                      <p:cBhvr>
                                        <p:cTn id="249" dur="770" fill="hold"/>
                                        <p:tgtEl>
                                          <p:spTgt spid="96291"/>
                                        </p:tgtEl>
                                        <p:attrNameLst>
                                          <p:attrName>ppt_x</p:attrName>
                                        </p:attrNameLst>
                                      </p:cBhvr>
                                      <p:to>
                                        <p:strVal val="(0.5)"/>
                                      </p:to>
                                    </p:set>
                                    <p:anim from="(0.5)" to="(#ppt_x)" calcmode="lin" valueType="num">
                                      <p:cBhvr>
                                        <p:cTn id="250" dur="1230" accel="100000" fill="hold">
                                          <p:stCondLst>
                                            <p:cond delay="770"/>
                                          </p:stCondLst>
                                        </p:cTn>
                                        <p:tgtEl>
                                          <p:spTgt spid="96291"/>
                                        </p:tgtEl>
                                        <p:attrNameLst>
                                          <p:attrName>ppt_x</p:attrName>
                                        </p:attrNameLst>
                                      </p:cBhvr>
                                    </p:anim>
                                    <p:set>
                                      <p:cBhvr>
                                        <p:cTn id="251" dur="770" fill="hold"/>
                                        <p:tgtEl>
                                          <p:spTgt spid="96291"/>
                                        </p:tgtEl>
                                        <p:attrNameLst>
                                          <p:attrName>ppt_y</p:attrName>
                                        </p:attrNameLst>
                                      </p:cBhvr>
                                      <p:to>
                                        <p:strVal val="(#ppt_y+0.4)"/>
                                      </p:to>
                                    </p:set>
                                    <p:anim from="(#ppt_y+0.4)" to="(#ppt_y)" calcmode="lin" valueType="num">
                                      <p:cBhvr>
                                        <p:cTn id="252" dur="1230" accel="100000" fill="hold">
                                          <p:stCondLst>
                                            <p:cond delay="770"/>
                                          </p:stCondLst>
                                        </p:cTn>
                                        <p:tgtEl>
                                          <p:spTgt spid="96291"/>
                                        </p:tgtEl>
                                        <p:attrNameLst>
                                          <p:attrName>ppt_y</p:attrName>
                                        </p:attrNameLst>
                                      </p:cBhvr>
                                    </p:anim>
                                  </p:childTnLst>
                                </p:cTn>
                              </p:par>
                            </p:childTnLst>
                          </p:cTn>
                        </p:par>
                      </p:childTnLst>
                    </p:cTn>
                  </p:par>
                  <p:par>
                    <p:cTn id="253" fill="hold" nodeType="clickPar">
                      <p:stCondLst>
                        <p:cond delay="indefinite"/>
                      </p:stCondLst>
                      <p:childTnLst>
                        <p:par>
                          <p:cTn id="254" fill="hold" nodeType="withGroup">
                            <p:stCondLst>
                              <p:cond delay="0"/>
                            </p:stCondLst>
                            <p:childTnLst>
                              <p:par>
                                <p:cTn id="255" presetID="51" presetClass="entr" presetSubtype="0" fill="hold" grpId="0" nodeType="clickEffect">
                                  <p:stCondLst>
                                    <p:cond delay="0"/>
                                  </p:stCondLst>
                                  <p:childTnLst>
                                    <p:set>
                                      <p:cBhvr>
                                        <p:cTn id="256" dur="1" fill="hold">
                                          <p:stCondLst>
                                            <p:cond delay="0"/>
                                          </p:stCondLst>
                                        </p:cTn>
                                        <p:tgtEl>
                                          <p:spTgt spid="96292"/>
                                        </p:tgtEl>
                                        <p:attrNameLst>
                                          <p:attrName>style.visibility</p:attrName>
                                        </p:attrNameLst>
                                      </p:cBhvr>
                                      <p:to>
                                        <p:strVal val="visible"/>
                                      </p:to>
                                    </p:set>
                                    <p:animEffect transition="in" filter="fade">
                                      <p:cBhvr>
                                        <p:cTn id="257" dur="770" decel="100000"/>
                                        <p:tgtEl>
                                          <p:spTgt spid="96292"/>
                                        </p:tgtEl>
                                      </p:cBhvr>
                                    </p:animEffect>
                                    <p:animScale>
                                      <p:cBhvr>
                                        <p:cTn id="258" dur="770" decel="100000"/>
                                        <p:tgtEl>
                                          <p:spTgt spid="96292"/>
                                        </p:tgtEl>
                                      </p:cBhvr>
                                      <p:from x="10000" y="10000"/>
                                      <p:to x="200000" y="450000"/>
                                    </p:animScale>
                                    <p:animScale>
                                      <p:cBhvr>
                                        <p:cTn id="259" dur="1230" accel="100000" fill="hold">
                                          <p:stCondLst>
                                            <p:cond delay="770"/>
                                          </p:stCondLst>
                                        </p:cTn>
                                        <p:tgtEl>
                                          <p:spTgt spid="96292"/>
                                        </p:tgtEl>
                                      </p:cBhvr>
                                      <p:from x="200000" y="450000"/>
                                      <p:to x="100000" y="100000"/>
                                    </p:animScale>
                                    <p:set>
                                      <p:cBhvr>
                                        <p:cTn id="260" dur="770" fill="hold"/>
                                        <p:tgtEl>
                                          <p:spTgt spid="96292"/>
                                        </p:tgtEl>
                                        <p:attrNameLst>
                                          <p:attrName>ppt_x</p:attrName>
                                        </p:attrNameLst>
                                      </p:cBhvr>
                                      <p:to>
                                        <p:strVal val="(0.5)"/>
                                      </p:to>
                                    </p:set>
                                    <p:anim from="(0.5)" to="(#ppt_x)" calcmode="lin" valueType="num">
                                      <p:cBhvr>
                                        <p:cTn id="261" dur="1230" accel="100000" fill="hold">
                                          <p:stCondLst>
                                            <p:cond delay="770"/>
                                          </p:stCondLst>
                                        </p:cTn>
                                        <p:tgtEl>
                                          <p:spTgt spid="96292"/>
                                        </p:tgtEl>
                                        <p:attrNameLst>
                                          <p:attrName>ppt_x</p:attrName>
                                        </p:attrNameLst>
                                      </p:cBhvr>
                                    </p:anim>
                                    <p:set>
                                      <p:cBhvr>
                                        <p:cTn id="262" dur="770" fill="hold"/>
                                        <p:tgtEl>
                                          <p:spTgt spid="96292"/>
                                        </p:tgtEl>
                                        <p:attrNameLst>
                                          <p:attrName>ppt_y</p:attrName>
                                        </p:attrNameLst>
                                      </p:cBhvr>
                                      <p:to>
                                        <p:strVal val="(#ppt_y+0.4)"/>
                                      </p:to>
                                    </p:set>
                                    <p:anim from="(#ppt_y+0.4)" to="(#ppt_y)" calcmode="lin" valueType="num">
                                      <p:cBhvr>
                                        <p:cTn id="263" dur="1230" accel="100000" fill="hold">
                                          <p:stCondLst>
                                            <p:cond delay="770"/>
                                          </p:stCondLst>
                                        </p:cTn>
                                        <p:tgtEl>
                                          <p:spTgt spid="96292"/>
                                        </p:tgtEl>
                                        <p:attrNameLst>
                                          <p:attrName>ppt_y</p:attrName>
                                        </p:attrNameLst>
                                      </p:cBhvr>
                                    </p:anim>
                                  </p:childTnLst>
                                </p:cTn>
                              </p:par>
                            </p:childTnLst>
                          </p:cTn>
                        </p:par>
                      </p:childTnLst>
                    </p:cTn>
                  </p:par>
                  <p:par>
                    <p:cTn id="264" fill="hold" nodeType="clickPar">
                      <p:stCondLst>
                        <p:cond delay="indefinite"/>
                      </p:stCondLst>
                      <p:childTnLst>
                        <p:par>
                          <p:cTn id="265" fill="hold" nodeType="withGroup">
                            <p:stCondLst>
                              <p:cond delay="0"/>
                            </p:stCondLst>
                            <p:childTnLst>
                              <p:par>
                                <p:cTn id="266" presetID="51" presetClass="entr" presetSubtype="0" fill="hold" grpId="0" nodeType="clickEffect">
                                  <p:stCondLst>
                                    <p:cond delay="0"/>
                                  </p:stCondLst>
                                  <p:childTnLst>
                                    <p:set>
                                      <p:cBhvr>
                                        <p:cTn id="267" dur="1" fill="hold">
                                          <p:stCondLst>
                                            <p:cond delay="0"/>
                                          </p:stCondLst>
                                        </p:cTn>
                                        <p:tgtEl>
                                          <p:spTgt spid="96295"/>
                                        </p:tgtEl>
                                        <p:attrNameLst>
                                          <p:attrName>style.visibility</p:attrName>
                                        </p:attrNameLst>
                                      </p:cBhvr>
                                      <p:to>
                                        <p:strVal val="visible"/>
                                      </p:to>
                                    </p:set>
                                    <p:animEffect transition="in" filter="fade">
                                      <p:cBhvr>
                                        <p:cTn id="268" dur="770" decel="100000"/>
                                        <p:tgtEl>
                                          <p:spTgt spid="96295"/>
                                        </p:tgtEl>
                                      </p:cBhvr>
                                    </p:animEffect>
                                    <p:animScale>
                                      <p:cBhvr>
                                        <p:cTn id="269" dur="770" decel="100000"/>
                                        <p:tgtEl>
                                          <p:spTgt spid="96295"/>
                                        </p:tgtEl>
                                      </p:cBhvr>
                                      <p:from x="10000" y="10000"/>
                                      <p:to x="200000" y="450000"/>
                                    </p:animScale>
                                    <p:animScale>
                                      <p:cBhvr>
                                        <p:cTn id="270" dur="1230" accel="100000" fill="hold">
                                          <p:stCondLst>
                                            <p:cond delay="770"/>
                                          </p:stCondLst>
                                        </p:cTn>
                                        <p:tgtEl>
                                          <p:spTgt spid="96295"/>
                                        </p:tgtEl>
                                      </p:cBhvr>
                                      <p:from x="200000" y="450000"/>
                                      <p:to x="100000" y="100000"/>
                                    </p:animScale>
                                    <p:set>
                                      <p:cBhvr>
                                        <p:cTn id="271" dur="770" fill="hold"/>
                                        <p:tgtEl>
                                          <p:spTgt spid="96295"/>
                                        </p:tgtEl>
                                        <p:attrNameLst>
                                          <p:attrName>ppt_x</p:attrName>
                                        </p:attrNameLst>
                                      </p:cBhvr>
                                      <p:to>
                                        <p:strVal val="(0.5)"/>
                                      </p:to>
                                    </p:set>
                                    <p:anim from="(0.5)" to="(#ppt_x)" calcmode="lin" valueType="num">
                                      <p:cBhvr>
                                        <p:cTn id="272" dur="1230" accel="100000" fill="hold">
                                          <p:stCondLst>
                                            <p:cond delay="770"/>
                                          </p:stCondLst>
                                        </p:cTn>
                                        <p:tgtEl>
                                          <p:spTgt spid="96295"/>
                                        </p:tgtEl>
                                        <p:attrNameLst>
                                          <p:attrName>ppt_x</p:attrName>
                                        </p:attrNameLst>
                                      </p:cBhvr>
                                    </p:anim>
                                    <p:set>
                                      <p:cBhvr>
                                        <p:cTn id="273" dur="770" fill="hold"/>
                                        <p:tgtEl>
                                          <p:spTgt spid="96295"/>
                                        </p:tgtEl>
                                        <p:attrNameLst>
                                          <p:attrName>ppt_y</p:attrName>
                                        </p:attrNameLst>
                                      </p:cBhvr>
                                      <p:to>
                                        <p:strVal val="(#ppt_y+0.4)"/>
                                      </p:to>
                                    </p:set>
                                    <p:anim from="(#ppt_y+0.4)" to="(#ppt_y)" calcmode="lin" valueType="num">
                                      <p:cBhvr>
                                        <p:cTn id="274" dur="1230" accel="100000" fill="hold">
                                          <p:stCondLst>
                                            <p:cond delay="770"/>
                                          </p:stCondLst>
                                        </p:cTn>
                                        <p:tgtEl>
                                          <p:spTgt spid="96295"/>
                                        </p:tgtEl>
                                        <p:attrNameLst>
                                          <p:attrName>ppt_y</p:attrName>
                                        </p:attrNameLst>
                                      </p:cBhvr>
                                    </p:anim>
                                  </p:childTnLst>
                                </p:cTn>
                              </p:par>
                            </p:childTnLst>
                          </p:cTn>
                        </p:par>
                      </p:childTnLst>
                    </p:cTn>
                  </p:par>
                  <p:par>
                    <p:cTn id="275" fill="hold" nodeType="clickPar">
                      <p:stCondLst>
                        <p:cond delay="indefinite"/>
                      </p:stCondLst>
                      <p:childTnLst>
                        <p:par>
                          <p:cTn id="276" fill="hold" nodeType="withGroup">
                            <p:stCondLst>
                              <p:cond delay="0"/>
                            </p:stCondLst>
                            <p:childTnLst>
                              <p:par>
                                <p:cTn id="277" presetID="51" presetClass="entr" presetSubtype="0" fill="hold" grpId="0" nodeType="clickEffect">
                                  <p:stCondLst>
                                    <p:cond delay="0"/>
                                  </p:stCondLst>
                                  <p:childTnLst>
                                    <p:set>
                                      <p:cBhvr>
                                        <p:cTn id="278" dur="1" fill="hold">
                                          <p:stCondLst>
                                            <p:cond delay="0"/>
                                          </p:stCondLst>
                                        </p:cTn>
                                        <p:tgtEl>
                                          <p:spTgt spid="96293"/>
                                        </p:tgtEl>
                                        <p:attrNameLst>
                                          <p:attrName>style.visibility</p:attrName>
                                        </p:attrNameLst>
                                      </p:cBhvr>
                                      <p:to>
                                        <p:strVal val="visible"/>
                                      </p:to>
                                    </p:set>
                                    <p:animEffect transition="in" filter="fade">
                                      <p:cBhvr>
                                        <p:cTn id="279" dur="770" decel="100000"/>
                                        <p:tgtEl>
                                          <p:spTgt spid="96293"/>
                                        </p:tgtEl>
                                      </p:cBhvr>
                                    </p:animEffect>
                                    <p:animScale>
                                      <p:cBhvr>
                                        <p:cTn id="280" dur="770" decel="100000"/>
                                        <p:tgtEl>
                                          <p:spTgt spid="96293"/>
                                        </p:tgtEl>
                                      </p:cBhvr>
                                      <p:from x="10000" y="10000"/>
                                      <p:to x="200000" y="450000"/>
                                    </p:animScale>
                                    <p:animScale>
                                      <p:cBhvr>
                                        <p:cTn id="281" dur="1230" accel="100000" fill="hold">
                                          <p:stCondLst>
                                            <p:cond delay="770"/>
                                          </p:stCondLst>
                                        </p:cTn>
                                        <p:tgtEl>
                                          <p:spTgt spid="96293"/>
                                        </p:tgtEl>
                                      </p:cBhvr>
                                      <p:from x="200000" y="450000"/>
                                      <p:to x="100000" y="100000"/>
                                    </p:animScale>
                                    <p:set>
                                      <p:cBhvr>
                                        <p:cTn id="282" dur="770" fill="hold"/>
                                        <p:tgtEl>
                                          <p:spTgt spid="96293"/>
                                        </p:tgtEl>
                                        <p:attrNameLst>
                                          <p:attrName>ppt_x</p:attrName>
                                        </p:attrNameLst>
                                      </p:cBhvr>
                                      <p:to>
                                        <p:strVal val="(0.5)"/>
                                      </p:to>
                                    </p:set>
                                    <p:anim from="(0.5)" to="(#ppt_x)" calcmode="lin" valueType="num">
                                      <p:cBhvr>
                                        <p:cTn id="283" dur="1230" accel="100000" fill="hold">
                                          <p:stCondLst>
                                            <p:cond delay="770"/>
                                          </p:stCondLst>
                                        </p:cTn>
                                        <p:tgtEl>
                                          <p:spTgt spid="96293"/>
                                        </p:tgtEl>
                                        <p:attrNameLst>
                                          <p:attrName>ppt_x</p:attrName>
                                        </p:attrNameLst>
                                      </p:cBhvr>
                                    </p:anim>
                                    <p:set>
                                      <p:cBhvr>
                                        <p:cTn id="284" dur="770" fill="hold"/>
                                        <p:tgtEl>
                                          <p:spTgt spid="96293"/>
                                        </p:tgtEl>
                                        <p:attrNameLst>
                                          <p:attrName>ppt_y</p:attrName>
                                        </p:attrNameLst>
                                      </p:cBhvr>
                                      <p:to>
                                        <p:strVal val="(#ppt_y+0.4)"/>
                                      </p:to>
                                    </p:set>
                                    <p:anim from="(#ppt_y+0.4)" to="(#ppt_y)" calcmode="lin" valueType="num">
                                      <p:cBhvr>
                                        <p:cTn id="285" dur="1230" accel="100000" fill="hold">
                                          <p:stCondLst>
                                            <p:cond delay="770"/>
                                          </p:stCondLst>
                                        </p:cTn>
                                        <p:tgtEl>
                                          <p:spTgt spid="96293"/>
                                        </p:tgtEl>
                                        <p:attrNameLst>
                                          <p:attrName>ppt_y</p:attrName>
                                        </p:attrNameLst>
                                      </p:cBhvr>
                                    </p:anim>
                                  </p:childTnLst>
                                </p:cTn>
                              </p:par>
                            </p:childTnLst>
                          </p:cTn>
                        </p:par>
                      </p:childTnLst>
                    </p:cTn>
                  </p:par>
                  <p:par>
                    <p:cTn id="286" fill="hold" nodeType="clickPar">
                      <p:stCondLst>
                        <p:cond delay="indefinite"/>
                      </p:stCondLst>
                      <p:childTnLst>
                        <p:par>
                          <p:cTn id="287" fill="hold" nodeType="withGroup">
                            <p:stCondLst>
                              <p:cond delay="0"/>
                            </p:stCondLst>
                            <p:childTnLst>
                              <p:par>
                                <p:cTn id="288" presetID="51" presetClass="entr" presetSubtype="0" fill="hold" grpId="0" nodeType="clickEffect">
                                  <p:stCondLst>
                                    <p:cond delay="0"/>
                                  </p:stCondLst>
                                  <p:childTnLst>
                                    <p:set>
                                      <p:cBhvr>
                                        <p:cTn id="289" dur="1" fill="hold">
                                          <p:stCondLst>
                                            <p:cond delay="0"/>
                                          </p:stCondLst>
                                        </p:cTn>
                                        <p:tgtEl>
                                          <p:spTgt spid="96294"/>
                                        </p:tgtEl>
                                        <p:attrNameLst>
                                          <p:attrName>style.visibility</p:attrName>
                                        </p:attrNameLst>
                                      </p:cBhvr>
                                      <p:to>
                                        <p:strVal val="visible"/>
                                      </p:to>
                                    </p:set>
                                    <p:animEffect transition="in" filter="fade">
                                      <p:cBhvr>
                                        <p:cTn id="290" dur="770" decel="100000"/>
                                        <p:tgtEl>
                                          <p:spTgt spid="96294"/>
                                        </p:tgtEl>
                                      </p:cBhvr>
                                    </p:animEffect>
                                    <p:animScale>
                                      <p:cBhvr>
                                        <p:cTn id="291" dur="770" decel="100000"/>
                                        <p:tgtEl>
                                          <p:spTgt spid="96294"/>
                                        </p:tgtEl>
                                      </p:cBhvr>
                                      <p:from x="10000" y="10000"/>
                                      <p:to x="200000" y="450000"/>
                                    </p:animScale>
                                    <p:animScale>
                                      <p:cBhvr>
                                        <p:cTn id="292" dur="1230" accel="100000" fill="hold">
                                          <p:stCondLst>
                                            <p:cond delay="770"/>
                                          </p:stCondLst>
                                        </p:cTn>
                                        <p:tgtEl>
                                          <p:spTgt spid="96294"/>
                                        </p:tgtEl>
                                      </p:cBhvr>
                                      <p:from x="200000" y="450000"/>
                                      <p:to x="100000" y="100000"/>
                                    </p:animScale>
                                    <p:set>
                                      <p:cBhvr>
                                        <p:cTn id="293" dur="770" fill="hold"/>
                                        <p:tgtEl>
                                          <p:spTgt spid="96294"/>
                                        </p:tgtEl>
                                        <p:attrNameLst>
                                          <p:attrName>ppt_x</p:attrName>
                                        </p:attrNameLst>
                                      </p:cBhvr>
                                      <p:to>
                                        <p:strVal val="(0.5)"/>
                                      </p:to>
                                    </p:set>
                                    <p:anim from="(0.5)" to="(#ppt_x)" calcmode="lin" valueType="num">
                                      <p:cBhvr>
                                        <p:cTn id="294" dur="1230" accel="100000" fill="hold">
                                          <p:stCondLst>
                                            <p:cond delay="770"/>
                                          </p:stCondLst>
                                        </p:cTn>
                                        <p:tgtEl>
                                          <p:spTgt spid="96294"/>
                                        </p:tgtEl>
                                        <p:attrNameLst>
                                          <p:attrName>ppt_x</p:attrName>
                                        </p:attrNameLst>
                                      </p:cBhvr>
                                    </p:anim>
                                    <p:set>
                                      <p:cBhvr>
                                        <p:cTn id="295" dur="770" fill="hold"/>
                                        <p:tgtEl>
                                          <p:spTgt spid="96294"/>
                                        </p:tgtEl>
                                        <p:attrNameLst>
                                          <p:attrName>ppt_y</p:attrName>
                                        </p:attrNameLst>
                                      </p:cBhvr>
                                      <p:to>
                                        <p:strVal val="(#ppt_y+0.4)"/>
                                      </p:to>
                                    </p:set>
                                    <p:anim from="(#ppt_y+0.4)" to="(#ppt_y)" calcmode="lin" valueType="num">
                                      <p:cBhvr>
                                        <p:cTn id="296" dur="1230" accel="100000" fill="hold">
                                          <p:stCondLst>
                                            <p:cond delay="770"/>
                                          </p:stCondLst>
                                        </p:cTn>
                                        <p:tgtEl>
                                          <p:spTgt spid="96294"/>
                                        </p:tgtEl>
                                        <p:attrNameLst>
                                          <p:attrName>ppt_y</p:attrName>
                                        </p:attrNameLst>
                                      </p:cBhvr>
                                    </p:anim>
                                  </p:childTnLst>
                                </p:cTn>
                              </p:par>
                            </p:childTnLst>
                          </p:cTn>
                        </p:par>
                      </p:childTnLst>
                    </p:cTn>
                  </p:par>
                  <p:par>
                    <p:cTn id="297" fill="hold" nodeType="clickPar">
                      <p:stCondLst>
                        <p:cond delay="indefinite"/>
                      </p:stCondLst>
                      <p:childTnLst>
                        <p:par>
                          <p:cTn id="298" fill="hold" nodeType="withGroup">
                            <p:stCondLst>
                              <p:cond delay="0"/>
                            </p:stCondLst>
                            <p:childTnLst>
                              <p:par>
                                <p:cTn id="299" presetID="51" presetClass="entr" presetSubtype="0" fill="hold" grpId="0" nodeType="clickEffect">
                                  <p:stCondLst>
                                    <p:cond delay="0"/>
                                  </p:stCondLst>
                                  <p:childTnLst>
                                    <p:set>
                                      <p:cBhvr>
                                        <p:cTn id="300" dur="1" fill="hold">
                                          <p:stCondLst>
                                            <p:cond delay="0"/>
                                          </p:stCondLst>
                                        </p:cTn>
                                        <p:tgtEl>
                                          <p:spTgt spid="96296"/>
                                        </p:tgtEl>
                                        <p:attrNameLst>
                                          <p:attrName>style.visibility</p:attrName>
                                        </p:attrNameLst>
                                      </p:cBhvr>
                                      <p:to>
                                        <p:strVal val="visible"/>
                                      </p:to>
                                    </p:set>
                                    <p:animEffect transition="in" filter="fade">
                                      <p:cBhvr>
                                        <p:cTn id="301" dur="770" decel="100000"/>
                                        <p:tgtEl>
                                          <p:spTgt spid="96296"/>
                                        </p:tgtEl>
                                      </p:cBhvr>
                                    </p:animEffect>
                                    <p:animScale>
                                      <p:cBhvr>
                                        <p:cTn id="302" dur="770" decel="100000"/>
                                        <p:tgtEl>
                                          <p:spTgt spid="96296"/>
                                        </p:tgtEl>
                                      </p:cBhvr>
                                      <p:from x="10000" y="10000"/>
                                      <p:to x="200000" y="450000"/>
                                    </p:animScale>
                                    <p:animScale>
                                      <p:cBhvr>
                                        <p:cTn id="303" dur="1230" accel="100000" fill="hold">
                                          <p:stCondLst>
                                            <p:cond delay="770"/>
                                          </p:stCondLst>
                                        </p:cTn>
                                        <p:tgtEl>
                                          <p:spTgt spid="96296"/>
                                        </p:tgtEl>
                                      </p:cBhvr>
                                      <p:from x="200000" y="450000"/>
                                      <p:to x="100000" y="100000"/>
                                    </p:animScale>
                                    <p:set>
                                      <p:cBhvr>
                                        <p:cTn id="304" dur="770" fill="hold"/>
                                        <p:tgtEl>
                                          <p:spTgt spid="96296"/>
                                        </p:tgtEl>
                                        <p:attrNameLst>
                                          <p:attrName>ppt_x</p:attrName>
                                        </p:attrNameLst>
                                      </p:cBhvr>
                                      <p:to>
                                        <p:strVal val="(0.5)"/>
                                      </p:to>
                                    </p:set>
                                    <p:anim from="(0.5)" to="(#ppt_x)" calcmode="lin" valueType="num">
                                      <p:cBhvr>
                                        <p:cTn id="305" dur="1230" accel="100000" fill="hold">
                                          <p:stCondLst>
                                            <p:cond delay="770"/>
                                          </p:stCondLst>
                                        </p:cTn>
                                        <p:tgtEl>
                                          <p:spTgt spid="96296"/>
                                        </p:tgtEl>
                                        <p:attrNameLst>
                                          <p:attrName>ppt_x</p:attrName>
                                        </p:attrNameLst>
                                      </p:cBhvr>
                                    </p:anim>
                                    <p:set>
                                      <p:cBhvr>
                                        <p:cTn id="306" dur="770" fill="hold"/>
                                        <p:tgtEl>
                                          <p:spTgt spid="96296"/>
                                        </p:tgtEl>
                                        <p:attrNameLst>
                                          <p:attrName>ppt_y</p:attrName>
                                        </p:attrNameLst>
                                      </p:cBhvr>
                                      <p:to>
                                        <p:strVal val="(#ppt_y+0.4)"/>
                                      </p:to>
                                    </p:set>
                                    <p:anim from="(#ppt_y+0.4)" to="(#ppt_y)" calcmode="lin" valueType="num">
                                      <p:cBhvr>
                                        <p:cTn id="307" dur="1230" accel="100000" fill="hold">
                                          <p:stCondLst>
                                            <p:cond delay="770"/>
                                          </p:stCondLst>
                                        </p:cTn>
                                        <p:tgtEl>
                                          <p:spTgt spid="96296"/>
                                        </p:tgtEl>
                                        <p:attrNameLst>
                                          <p:attrName>ppt_y</p:attrName>
                                        </p:attrNameLst>
                                      </p:cBhvr>
                                    </p:anim>
                                  </p:childTnLst>
                                </p:cTn>
                              </p:par>
                            </p:childTnLst>
                          </p:cTn>
                        </p:par>
                      </p:childTnLst>
                    </p:cTn>
                  </p:par>
                  <p:par>
                    <p:cTn id="308" fill="hold" nodeType="clickPar">
                      <p:stCondLst>
                        <p:cond delay="indefinite"/>
                      </p:stCondLst>
                      <p:childTnLst>
                        <p:par>
                          <p:cTn id="309" fill="hold" nodeType="withGroup">
                            <p:stCondLst>
                              <p:cond delay="0"/>
                            </p:stCondLst>
                            <p:childTnLst>
                              <p:par>
                                <p:cTn id="310" presetID="51" presetClass="entr" presetSubtype="0" fill="hold" grpId="0" nodeType="clickEffect">
                                  <p:stCondLst>
                                    <p:cond delay="0"/>
                                  </p:stCondLst>
                                  <p:childTnLst>
                                    <p:set>
                                      <p:cBhvr>
                                        <p:cTn id="311" dur="1" fill="hold">
                                          <p:stCondLst>
                                            <p:cond delay="0"/>
                                          </p:stCondLst>
                                        </p:cTn>
                                        <p:tgtEl>
                                          <p:spTgt spid="96297"/>
                                        </p:tgtEl>
                                        <p:attrNameLst>
                                          <p:attrName>style.visibility</p:attrName>
                                        </p:attrNameLst>
                                      </p:cBhvr>
                                      <p:to>
                                        <p:strVal val="visible"/>
                                      </p:to>
                                    </p:set>
                                    <p:animEffect transition="in" filter="fade">
                                      <p:cBhvr>
                                        <p:cTn id="312" dur="770" decel="100000"/>
                                        <p:tgtEl>
                                          <p:spTgt spid="96297"/>
                                        </p:tgtEl>
                                      </p:cBhvr>
                                    </p:animEffect>
                                    <p:animScale>
                                      <p:cBhvr>
                                        <p:cTn id="313" dur="770" decel="100000"/>
                                        <p:tgtEl>
                                          <p:spTgt spid="96297"/>
                                        </p:tgtEl>
                                      </p:cBhvr>
                                      <p:from x="10000" y="10000"/>
                                      <p:to x="200000" y="450000"/>
                                    </p:animScale>
                                    <p:animScale>
                                      <p:cBhvr>
                                        <p:cTn id="314" dur="1230" accel="100000" fill="hold">
                                          <p:stCondLst>
                                            <p:cond delay="770"/>
                                          </p:stCondLst>
                                        </p:cTn>
                                        <p:tgtEl>
                                          <p:spTgt spid="96297"/>
                                        </p:tgtEl>
                                      </p:cBhvr>
                                      <p:from x="200000" y="450000"/>
                                      <p:to x="100000" y="100000"/>
                                    </p:animScale>
                                    <p:set>
                                      <p:cBhvr>
                                        <p:cTn id="315" dur="770" fill="hold"/>
                                        <p:tgtEl>
                                          <p:spTgt spid="96297"/>
                                        </p:tgtEl>
                                        <p:attrNameLst>
                                          <p:attrName>ppt_x</p:attrName>
                                        </p:attrNameLst>
                                      </p:cBhvr>
                                      <p:to>
                                        <p:strVal val="(0.5)"/>
                                      </p:to>
                                    </p:set>
                                    <p:anim from="(0.5)" to="(#ppt_x)" calcmode="lin" valueType="num">
                                      <p:cBhvr>
                                        <p:cTn id="316" dur="1230" accel="100000" fill="hold">
                                          <p:stCondLst>
                                            <p:cond delay="770"/>
                                          </p:stCondLst>
                                        </p:cTn>
                                        <p:tgtEl>
                                          <p:spTgt spid="96297"/>
                                        </p:tgtEl>
                                        <p:attrNameLst>
                                          <p:attrName>ppt_x</p:attrName>
                                        </p:attrNameLst>
                                      </p:cBhvr>
                                    </p:anim>
                                    <p:set>
                                      <p:cBhvr>
                                        <p:cTn id="317" dur="770" fill="hold"/>
                                        <p:tgtEl>
                                          <p:spTgt spid="96297"/>
                                        </p:tgtEl>
                                        <p:attrNameLst>
                                          <p:attrName>ppt_y</p:attrName>
                                        </p:attrNameLst>
                                      </p:cBhvr>
                                      <p:to>
                                        <p:strVal val="(#ppt_y+0.4)"/>
                                      </p:to>
                                    </p:set>
                                    <p:anim from="(#ppt_y+0.4)" to="(#ppt_y)" calcmode="lin" valueType="num">
                                      <p:cBhvr>
                                        <p:cTn id="318" dur="1230" accel="100000" fill="hold">
                                          <p:stCondLst>
                                            <p:cond delay="770"/>
                                          </p:stCondLst>
                                        </p:cTn>
                                        <p:tgtEl>
                                          <p:spTgt spid="96297"/>
                                        </p:tgtEl>
                                        <p:attrNameLst>
                                          <p:attrName>ppt_y</p:attrName>
                                        </p:attrNameLst>
                                      </p:cBhvr>
                                    </p:anim>
                                  </p:childTnLst>
                                </p:cTn>
                              </p:par>
                            </p:childTnLst>
                          </p:cTn>
                        </p:par>
                      </p:childTnLst>
                    </p:cTn>
                  </p:par>
                  <p:par>
                    <p:cTn id="319" fill="hold" nodeType="clickPar">
                      <p:stCondLst>
                        <p:cond delay="indefinite"/>
                      </p:stCondLst>
                      <p:childTnLst>
                        <p:par>
                          <p:cTn id="320" fill="hold" nodeType="withGroup">
                            <p:stCondLst>
                              <p:cond delay="0"/>
                            </p:stCondLst>
                            <p:childTnLst>
                              <p:par>
                                <p:cTn id="321" presetID="51" presetClass="entr" presetSubtype="0" fill="hold" grpId="0" nodeType="clickEffect">
                                  <p:stCondLst>
                                    <p:cond delay="0"/>
                                  </p:stCondLst>
                                  <p:childTnLst>
                                    <p:set>
                                      <p:cBhvr>
                                        <p:cTn id="322" dur="1" fill="hold">
                                          <p:stCondLst>
                                            <p:cond delay="0"/>
                                          </p:stCondLst>
                                        </p:cTn>
                                        <p:tgtEl>
                                          <p:spTgt spid="96298"/>
                                        </p:tgtEl>
                                        <p:attrNameLst>
                                          <p:attrName>style.visibility</p:attrName>
                                        </p:attrNameLst>
                                      </p:cBhvr>
                                      <p:to>
                                        <p:strVal val="visible"/>
                                      </p:to>
                                    </p:set>
                                    <p:animEffect transition="in" filter="fade">
                                      <p:cBhvr>
                                        <p:cTn id="323" dur="770" decel="100000"/>
                                        <p:tgtEl>
                                          <p:spTgt spid="96298"/>
                                        </p:tgtEl>
                                      </p:cBhvr>
                                    </p:animEffect>
                                    <p:animScale>
                                      <p:cBhvr>
                                        <p:cTn id="324" dur="770" decel="100000"/>
                                        <p:tgtEl>
                                          <p:spTgt spid="96298"/>
                                        </p:tgtEl>
                                      </p:cBhvr>
                                      <p:from x="10000" y="10000"/>
                                      <p:to x="200000" y="450000"/>
                                    </p:animScale>
                                    <p:animScale>
                                      <p:cBhvr>
                                        <p:cTn id="325" dur="1230" accel="100000" fill="hold">
                                          <p:stCondLst>
                                            <p:cond delay="770"/>
                                          </p:stCondLst>
                                        </p:cTn>
                                        <p:tgtEl>
                                          <p:spTgt spid="96298"/>
                                        </p:tgtEl>
                                      </p:cBhvr>
                                      <p:from x="200000" y="450000"/>
                                      <p:to x="100000" y="100000"/>
                                    </p:animScale>
                                    <p:set>
                                      <p:cBhvr>
                                        <p:cTn id="326" dur="770" fill="hold"/>
                                        <p:tgtEl>
                                          <p:spTgt spid="96298"/>
                                        </p:tgtEl>
                                        <p:attrNameLst>
                                          <p:attrName>ppt_x</p:attrName>
                                        </p:attrNameLst>
                                      </p:cBhvr>
                                      <p:to>
                                        <p:strVal val="(0.5)"/>
                                      </p:to>
                                    </p:set>
                                    <p:anim from="(0.5)" to="(#ppt_x)" calcmode="lin" valueType="num">
                                      <p:cBhvr>
                                        <p:cTn id="327" dur="1230" accel="100000" fill="hold">
                                          <p:stCondLst>
                                            <p:cond delay="770"/>
                                          </p:stCondLst>
                                        </p:cTn>
                                        <p:tgtEl>
                                          <p:spTgt spid="96298"/>
                                        </p:tgtEl>
                                        <p:attrNameLst>
                                          <p:attrName>ppt_x</p:attrName>
                                        </p:attrNameLst>
                                      </p:cBhvr>
                                    </p:anim>
                                    <p:set>
                                      <p:cBhvr>
                                        <p:cTn id="328" dur="770" fill="hold"/>
                                        <p:tgtEl>
                                          <p:spTgt spid="96298"/>
                                        </p:tgtEl>
                                        <p:attrNameLst>
                                          <p:attrName>ppt_y</p:attrName>
                                        </p:attrNameLst>
                                      </p:cBhvr>
                                      <p:to>
                                        <p:strVal val="(#ppt_y+0.4)"/>
                                      </p:to>
                                    </p:set>
                                    <p:anim from="(#ppt_y+0.4)" to="(#ppt_y)" calcmode="lin" valueType="num">
                                      <p:cBhvr>
                                        <p:cTn id="329" dur="1230" accel="100000" fill="hold">
                                          <p:stCondLst>
                                            <p:cond delay="770"/>
                                          </p:stCondLst>
                                        </p:cTn>
                                        <p:tgtEl>
                                          <p:spTgt spid="96298"/>
                                        </p:tgtEl>
                                        <p:attrNameLst>
                                          <p:attrName>ppt_y</p:attrName>
                                        </p:attrNameLst>
                                      </p:cBhvr>
                                    </p:anim>
                                  </p:childTnLst>
                                </p:cTn>
                              </p:par>
                            </p:childTnLst>
                          </p:cTn>
                        </p:par>
                      </p:childTnLst>
                    </p:cTn>
                  </p:par>
                  <p:par>
                    <p:cTn id="330" fill="hold" nodeType="clickPar">
                      <p:stCondLst>
                        <p:cond delay="indefinite"/>
                      </p:stCondLst>
                      <p:childTnLst>
                        <p:par>
                          <p:cTn id="331" fill="hold" nodeType="withGroup">
                            <p:stCondLst>
                              <p:cond delay="0"/>
                            </p:stCondLst>
                            <p:childTnLst>
                              <p:par>
                                <p:cTn id="332" presetID="51" presetClass="entr" presetSubtype="0" fill="hold" grpId="0" nodeType="clickEffect">
                                  <p:stCondLst>
                                    <p:cond delay="0"/>
                                  </p:stCondLst>
                                  <p:childTnLst>
                                    <p:set>
                                      <p:cBhvr>
                                        <p:cTn id="333" dur="1" fill="hold">
                                          <p:stCondLst>
                                            <p:cond delay="0"/>
                                          </p:stCondLst>
                                        </p:cTn>
                                        <p:tgtEl>
                                          <p:spTgt spid="96299"/>
                                        </p:tgtEl>
                                        <p:attrNameLst>
                                          <p:attrName>style.visibility</p:attrName>
                                        </p:attrNameLst>
                                      </p:cBhvr>
                                      <p:to>
                                        <p:strVal val="visible"/>
                                      </p:to>
                                    </p:set>
                                    <p:animEffect transition="in" filter="fade">
                                      <p:cBhvr>
                                        <p:cTn id="334" dur="770" decel="100000"/>
                                        <p:tgtEl>
                                          <p:spTgt spid="96299"/>
                                        </p:tgtEl>
                                      </p:cBhvr>
                                    </p:animEffect>
                                    <p:animScale>
                                      <p:cBhvr>
                                        <p:cTn id="335" dur="770" decel="100000"/>
                                        <p:tgtEl>
                                          <p:spTgt spid="96299"/>
                                        </p:tgtEl>
                                      </p:cBhvr>
                                      <p:from x="10000" y="10000"/>
                                      <p:to x="200000" y="450000"/>
                                    </p:animScale>
                                    <p:animScale>
                                      <p:cBhvr>
                                        <p:cTn id="336" dur="1230" accel="100000" fill="hold">
                                          <p:stCondLst>
                                            <p:cond delay="770"/>
                                          </p:stCondLst>
                                        </p:cTn>
                                        <p:tgtEl>
                                          <p:spTgt spid="96299"/>
                                        </p:tgtEl>
                                      </p:cBhvr>
                                      <p:from x="200000" y="450000"/>
                                      <p:to x="100000" y="100000"/>
                                    </p:animScale>
                                    <p:set>
                                      <p:cBhvr>
                                        <p:cTn id="337" dur="770" fill="hold"/>
                                        <p:tgtEl>
                                          <p:spTgt spid="96299"/>
                                        </p:tgtEl>
                                        <p:attrNameLst>
                                          <p:attrName>ppt_x</p:attrName>
                                        </p:attrNameLst>
                                      </p:cBhvr>
                                      <p:to>
                                        <p:strVal val="(0.5)"/>
                                      </p:to>
                                    </p:set>
                                    <p:anim from="(0.5)" to="(#ppt_x)" calcmode="lin" valueType="num">
                                      <p:cBhvr>
                                        <p:cTn id="338" dur="1230" accel="100000" fill="hold">
                                          <p:stCondLst>
                                            <p:cond delay="770"/>
                                          </p:stCondLst>
                                        </p:cTn>
                                        <p:tgtEl>
                                          <p:spTgt spid="96299"/>
                                        </p:tgtEl>
                                        <p:attrNameLst>
                                          <p:attrName>ppt_x</p:attrName>
                                        </p:attrNameLst>
                                      </p:cBhvr>
                                    </p:anim>
                                    <p:set>
                                      <p:cBhvr>
                                        <p:cTn id="339" dur="770" fill="hold"/>
                                        <p:tgtEl>
                                          <p:spTgt spid="96299"/>
                                        </p:tgtEl>
                                        <p:attrNameLst>
                                          <p:attrName>ppt_y</p:attrName>
                                        </p:attrNameLst>
                                      </p:cBhvr>
                                      <p:to>
                                        <p:strVal val="(#ppt_y+0.4)"/>
                                      </p:to>
                                    </p:set>
                                    <p:anim from="(#ppt_y+0.4)" to="(#ppt_y)" calcmode="lin" valueType="num">
                                      <p:cBhvr>
                                        <p:cTn id="340" dur="1230" accel="100000" fill="hold">
                                          <p:stCondLst>
                                            <p:cond delay="770"/>
                                          </p:stCondLst>
                                        </p:cTn>
                                        <p:tgtEl>
                                          <p:spTgt spid="96299"/>
                                        </p:tgtEl>
                                        <p:attrNameLst>
                                          <p:attrName>ppt_y</p:attrName>
                                        </p:attrNameLst>
                                      </p:cBhvr>
                                    </p:anim>
                                  </p:childTnLst>
                                </p:cTn>
                              </p:par>
                            </p:childTnLst>
                          </p:cTn>
                        </p:par>
                      </p:childTnLst>
                    </p:cTn>
                  </p:par>
                  <p:par>
                    <p:cTn id="341" fill="hold" nodeType="clickPar">
                      <p:stCondLst>
                        <p:cond delay="indefinite"/>
                      </p:stCondLst>
                      <p:childTnLst>
                        <p:par>
                          <p:cTn id="342" fill="hold" nodeType="withGroup">
                            <p:stCondLst>
                              <p:cond delay="0"/>
                            </p:stCondLst>
                            <p:childTnLst>
                              <p:par>
                                <p:cTn id="343" presetID="1" presetClass="entr" presetSubtype="0" fill="hold" nodeType="clickEffect">
                                  <p:stCondLst>
                                    <p:cond delay="0"/>
                                  </p:stCondLst>
                                  <p:childTnLst>
                                    <p:set>
                                      <p:cBhvr>
                                        <p:cTn id="344" dur="1" fill="hold">
                                          <p:stCondLst>
                                            <p:cond delay="0"/>
                                          </p:stCondLst>
                                        </p:cTn>
                                        <p:tgtEl>
                                          <p:spTgt spid="2"/>
                                        </p:tgtEl>
                                        <p:attrNameLst>
                                          <p:attrName>style.visibility</p:attrName>
                                        </p:attrNameLst>
                                      </p:cBhvr>
                                      <p:to>
                                        <p:strVal val="visible"/>
                                      </p:to>
                                    </p:set>
                                  </p:childTnLst>
                                </p:cTn>
                              </p:par>
                            </p:childTnLst>
                          </p:cTn>
                        </p:par>
                      </p:childTnLst>
                    </p:cTn>
                  </p:par>
                  <p:par>
                    <p:cTn id="345" fill="hold" nodeType="clickPar">
                      <p:stCondLst>
                        <p:cond delay="indefinite"/>
                      </p:stCondLst>
                      <p:childTnLst>
                        <p:par>
                          <p:cTn id="346" fill="hold" nodeType="withGroup">
                            <p:stCondLst>
                              <p:cond delay="0"/>
                            </p:stCondLst>
                            <p:childTnLst>
                              <p:par>
                                <p:cTn id="347" presetID="51" presetClass="entr" presetSubtype="0" fill="hold" grpId="0" nodeType="clickEffect">
                                  <p:stCondLst>
                                    <p:cond delay="0"/>
                                  </p:stCondLst>
                                  <p:childTnLst>
                                    <p:set>
                                      <p:cBhvr>
                                        <p:cTn id="348" dur="1" fill="hold">
                                          <p:stCondLst>
                                            <p:cond delay="0"/>
                                          </p:stCondLst>
                                        </p:cTn>
                                        <p:tgtEl>
                                          <p:spTgt spid="47"/>
                                        </p:tgtEl>
                                        <p:attrNameLst>
                                          <p:attrName>style.visibility</p:attrName>
                                        </p:attrNameLst>
                                      </p:cBhvr>
                                      <p:to>
                                        <p:strVal val="visible"/>
                                      </p:to>
                                    </p:set>
                                    <p:animEffect transition="in" filter="fade">
                                      <p:cBhvr>
                                        <p:cTn id="349" dur="770" decel="100000"/>
                                        <p:tgtEl>
                                          <p:spTgt spid="47"/>
                                        </p:tgtEl>
                                      </p:cBhvr>
                                    </p:animEffect>
                                    <p:animScale>
                                      <p:cBhvr>
                                        <p:cTn id="350" dur="770" decel="100000"/>
                                        <p:tgtEl>
                                          <p:spTgt spid="47"/>
                                        </p:tgtEl>
                                      </p:cBhvr>
                                      <p:from x="10000" y="10000"/>
                                      <p:to x="200000" y="450000"/>
                                    </p:animScale>
                                    <p:animScale>
                                      <p:cBhvr>
                                        <p:cTn id="351" dur="1230" accel="100000" fill="hold">
                                          <p:stCondLst>
                                            <p:cond delay="770"/>
                                          </p:stCondLst>
                                        </p:cTn>
                                        <p:tgtEl>
                                          <p:spTgt spid="47"/>
                                        </p:tgtEl>
                                      </p:cBhvr>
                                      <p:from x="200000" y="450000"/>
                                      <p:to x="100000" y="100000"/>
                                    </p:animScale>
                                    <p:set>
                                      <p:cBhvr>
                                        <p:cTn id="352" dur="770" fill="hold"/>
                                        <p:tgtEl>
                                          <p:spTgt spid="47"/>
                                        </p:tgtEl>
                                        <p:attrNameLst>
                                          <p:attrName>ppt_x</p:attrName>
                                        </p:attrNameLst>
                                      </p:cBhvr>
                                      <p:to>
                                        <p:strVal val="(0.5)"/>
                                      </p:to>
                                    </p:set>
                                    <p:anim from="(0.5)" to="(#ppt_x)" calcmode="lin" valueType="num">
                                      <p:cBhvr>
                                        <p:cTn id="353" dur="1230" accel="100000" fill="hold">
                                          <p:stCondLst>
                                            <p:cond delay="770"/>
                                          </p:stCondLst>
                                        </p:cTn>
                                        <p:tgtEl>
                                          <p:spTgt spid="47"/>
                                        </p:tgtEl>
                                        <p:attrNameLst>
                                          <p:attrName>ppt_x</p:attrName>
                                        </p:attrNameLst>
                                      </p:cBhvr>
                                    </p:anim>
                                    <p:set>
                                      <p:cBhvr>
                                        <p:cTn id="354" dur="770" fill="hold"/>
                                        <p:tgtEl>
                                          <p:spTgt spid="47"/>
                                        </p:tgtEl>
                                        <p:attrNameLst>
                                          <p:attrName>ppt_y</p:attrName>
                                        </p:attrNameLst>
                                      </p:cBhvr>
                                      <p:to>
                                        <p:strVal val="(#ppt_y+0.4)"/>
                                      </p:to>
                                    </p:set>
                                    <p:anim from="(#ppt_y+0.4)" to="(#ppt_y)" calcmode="lin" valueType="num">
                                      <p:cBhvr>
                                        <p:cTn id="355" dur="1230" accel="100000" fill="hold">
                                          <p:stCondLst>
                                            <p:cond delay="770"/>
                                          </p:stCondLst>
                                        </p:cTn>
                                        <p:tgtEl>
                                          <p:spTgt spid="47"/>
                                        </p:tgtEl>
                                        <p:attrNameLst>
                                          <p:attrName>ppt_y</p:attrName>
                                        </p:attrNameLst>
                                      </p:cBhvr>
                                    </p:anim>
                                  </p:childTnLst>
                                </p:cTn>
                              </p:par>
                            </p:childTnLst>
                          </p:cTn>
                        </p:par>
                      </p:childTnLst>
                    </p:cTn>
                  </p:par>
                  <p:par>
                    <p:cTn id="356" fill="hold" nodeType="clickPar">
                      <p:stCondLst>
                        <p:cond delay="indefinite"/>
                      </p:stCondLst>
                      <p:childTnLst>
                        <p:par>
                          <p:cTn id="357" fill="hold" nodeType="withGroup">
                            <p:stCondLst>
                              <p:cond delay="0"/>
                            </p:stCondLst>
                            <p:childTnLst>
                              <p:par>
                                <p:cTn id="358" presetID="51" presetClass="entr" presetSubtype="0" fill="hold" grpId="0" nodeType="clickEffect">
                                  <p:stCondLst>
                                    <p:cond delay="0"/>
                                  </p:stCondLst>
                                  <p:childTnLst>
                                    <p:set>
                                      <p:cBhvr>
                                        <p:cTn id="359" dur="1" fill="hold">
                                          <p:stCondLst>
                                            <p:cond delay="0"/>
                                          </p:stCondLst>
                                        </p:cTn>
                                        <p:tgtEl>
                                          <p:spTgt spid="48"/>
                                        </p:tgtEl>
                                        <p:attrNameLst>
                                          <p:attrName>style.visibility</p:attrName>
                                        </p:attrNameLst>
                                      </p:cBhvr>
                                      <p:to>
                                        <p:strVal val="visible"/>
                                      </p:to>
                                    </p:set>
                                    <p:animEffect transition="in" filter="fade">
                                      <p:cBhvr>
                                        <p:cTn id="360" dur="770" decel="100000"/>
                                        <p:tgtEl>
                                          <p:spTgt spid="48"/>
                                        </p:tgtEl>
                                      </p:cBhvr>
                                    </p:animEffect>
                                    <p:animScale>
                                      <p:cBhvr>
                                        <p:cTn id="361" dur="770" decel="100000"/>
                                        <p:tgtEl>
                                          <p:spTgt spid="48"/>
                                        </p:tgtEl>
                                      </p:cBhvr>
                                      <p:from x="10000" y="10000"/>
                                      <p:to x="200000" y="450000"/>
                                    </p:animScale>
                                    <p:animScale>
                                      <p:cBhvr>
                                        <p:cTn id="362" dur="1230" accel="100000" fill="hold">
                                          <p:stCondLst>
                                            <p:cond delay="770"/>
                                          </p:stCondLst>
                                        </p:cTn>
                                        <p:tgtEl>
                                          <p:spTgt spid="48"/>
                                        </p:tgtEl>
                                      </p:cBhvr>
                                      <p:from x="200000" y="450000"/>
                                      <p:to x="100000" y="100000"/>
                                    </p:animScale>
                                    <p:set>
                                      <p:cBhvr>
                                        <p:cTn id="363" dur="770" fill="hold"/>
                                        <p:tgtEl>
                                          <p:spTgt spid="48"/>
                                        </p:tgtEl>
                                        <p:attrNameLst>
                                          <p:attrName>ppt_x</p:attrName>
                                        </p:attrNameLst>
                                      </p:cBhvr>
                                      <p:to>
                                        <p:strVal val="(0.5)"/>
                                      </p:to>
                                    </p:set>
                                    <p:anim from="(0.5)" to="(#ppt_x)" calcmode="lin" valueType="num">
                                      <p:cBhvr>
                                        <p:cTn id="364" dur="1230" accel="100000" fill="hold">
                                          <p:stCondLst>
                                            <p:cond delay="770"/>
                                          </p:stCondLst>
                                        </p:cTn>
                                        <p:tgtEl>
                                          <p:spTgt spid="48"/>
                                        </p:tgtEl>
                                        <p:attrNameLst>
                                          <p:attrName>ppt_x</p:attrName>
                                        </p:attrNameLst>
                                      </p:cBhvr>
                                    </p:anim>
                                    <p:set>
                                      <p:cBhvr>
                                        <p:cTn id="365" dur="770" fill="hold"/>
                                        <p:tgtEl>
                                          <p:spTgt spid="48"/>
                                        </p:tgtEl>
                                        <p:attrNameLst>
                                          <p:attrName>ppt_y</p:attrName>
                                        </p:attrNameLst>
                                      </p:cBhvr>
                                      <p:to>
                                        <p:strVal val="(#ppt_y+0.4)"/>
                                      </p:to>
                                    </p:set>
                                    <p:anim from="(#ppt_y+0.4)" to="(#ppt_y)" calcmode="lin" valueType="num">
                                      <p:cBhvr>
                                        <p:cTn id="366" dur="1230" accel="100000" fill="hold">
                                          <p:stCondLst>
                                            <p:cond delay="770"/>
                                          </p:stCondLst>
                                        </p:cTn>
                                        <p:tgtEl>
                                          <p:spTgt spid="48"/>
                                        </p:tgtEl>
                                        <p:attrNameLst>
                                          <p:attrName>ppt_y</p:attrName>
                                        </p:attrNameLst>
                                      </p:cBhvr>
                                    </p:anim>
                                  </p:childTnLst>
                                </p:cTn>
                              </p:par>
                            </p:childTnLst>
                          </p:cTn>
                        </p:par>
                      </p:childTnLst>
                    </p:cTn>
                  </p:par>
                  <p:par>
                    <p:cTn id="367" fill="hold" nodeType="clickPar">
                      <p:stCondLst>
                        <p:cond delay="indefinite"/>
                      </p:stCondLst>
                      <p:childTnLst>
                        <p:par>
                          <p:cTn id="368" fill="hold" nodeType="withGroup">
                            <p:stCondLst>
                              <p:cond delay="0"/>
                            </p:stCondLst>
                            <p:childTnLst>
                              <p:par>
                                <p:cTn id="369" presetID="51" presetClass="entr" presetSubtype="0" fill="hold" grpId="0" nodeType="clickEffect">
                                  <p:stCondLst>
                                    <p:cond delay="0"/>
                                  </p:stCondLst>
                                  <p:childTnLst>
                                    <p:set>
                                      <p:cBhvr>
                                        <p:cTn id="370" dur="1" fill="hold">
                                          <p:stCondLst>
                                            <p:cond delay="0"/>
                                          </p:stCondLst>
                                        </p:cTn>
                                        <p:tgtEl>
                                          <p:spTgt spid="96300"/>
                                        </p:tgtEl>
                                        <p:attrNameLst>
                                          <p:attrName>style.visibility</p:attrName>
                                        </p:attrNameLst>
                                      </p:cBhvr>
                                      <p:to>
                                        <p:strVal val="visible"/>
                                      </p:to>
                                    </p:set>
                                    <p:animEffect transition="in" filter="fade">
                                      <p:cBhvr>
                                        <p:cTn id="371" dur="770" decel="100000"/>
                                        <p:tgtEl>
                                          <p:spTgt spid="96300"/>
                                        </p:tgtEl>
                                      </p:cBhvr>
                                    </p:animEffect>
                                    <p:animScale>
                                      <p:cBhvr>
                                        <p:cTn id="372" dur="770" decel="100000"/>
                                        <p:tgtEl>
                                          <p:spTgt spid="96300"/>
                                        </p:tgtEl>
                                      </p:cBhvr>
                                      <p:from x="10000" y="10000"/>
                                      <p:to x="200000" y="450000"/>
                                    </p:animScale>
                                    <p:animScale>
                                      <p:cBhvr>
                                        <p:cTn id="373" dur="1230" accel="100000" fill="hold">
                                          <p:stCondLst>
                                            <p:cond delay="770"/>
                                          </p:stCondLst>
                                        </p:cTn>
                                        <p:tgtEl>
                                          <p:spTgt spid="96300"/>
                                        </p:tgtEl>
                                      </p:cBhvr>
                                      <p:from x="200000" y="450000"/>
                                      <p:to x="100000" y="100000"/>
                                    </p:animScale>
                                    <p:set>
                                      <p:cBhvr>
                                        <p:cTn id="374" dur="770" fill="hold"/>
                                        <p:tgtEl>
                                          <p:spTgt spid="96300"/>
                                        </p:tgtEl>
                                        <p:attrNameLst>
                                          <p:attrName>ppt_x</p:attrName>
                                        </p:attrNameLst>
                                      </p:cBhvr>
                                      <p:to>
                                        <p:strVal val="(0.5)"/>
                                      </p:to>
                                    </p:set>
                                    <p:anim from="(0.5)" to="(#ppt_x)" calcmode="lin" valueType="num">
                                      <p:cBhvr>
                                        <p:cTn id="375" dur="1230" accel="100000" fill="hold">
                                          <p:stCondLst>
                                            <p:cond delay="770"/>
                                          </p:stCondLst>
                                        </p:cTn>
                                        <p:tgtEl>
                                          <p:spTgt spid="96300"/>
                                        </p:tgtEl>
                                        <p:attrNameLst>
                                          <p:attrName>ppt_x</p:attrName>
                                        </p:attrNameLst>
                                      </p:cBhvr>
                                    </p:anim>
                                    <p:set>
                                      <p:cBhvr>
                                        <p:cTn id="376" dur="770" fill="hold"/>
                                        <p:tgtEl>
                                          <p:spTgt spid="96300"/>
                                        </p:tgtEl>
                                        <p:attrNameLst>
                                          <p:attrName>ppt_y</p:attrName>
                                        </p:attrNameLst>
                                      </p:cBhvr>
                                      <p:to>
                                        <p:strVal val="(#ppt_y+0.4)"/>
                                      </p:to>
                                    </p:set>
                                    <p:anim from="(#ppt_y+0.4)" to="(#ppt_y)" calcmode="lin" valueType="num">
                                      <p:cBhvr>
                                        <p:cTn id="377" dur="1230" accel="100000" fill="hold">
                                          <p:stCondLst>
                                            <p:cond delay="770"/>
                                          </p:stCondLst>
                                        </p:cTn>
                                        <p:tgtEl>
                                          <p:spTgt spid="96300"/>
                                        </p:tgtEl>
                                        <p:attrNameLst>
                                          <p:attrName>ppt_y</p:attrName>
                                        </p:attrNameLst>
                                      </p:cBhvr>
                                    </p:anim>
                                  </p:childTnLst>
                                </p:cTn>
                              </p:par>
                            </p:childTnLst>
                          </p:cTn>
                        </p:par>
                      </p:childTnLst>
                    </p:cTn>
                  </p:par>
                  <p:par>
                    <p:cTn id="378" fill="hold" nodeType="clickPar">
                      <p:stCondLst>
                        <p:cond delay="indefinite"/>
                      </p:stCondLst>
                      <p:childTnLst>
                        <p:par>
                          <p:cTn id="379" fill="hold" nodeType="withGroup">
                            <p:stCondLst>
                              <p:cond delay="0"/>
                            </p:stCondLst>
                            <p:childTnLst>
                              <p:par>
                                <p:cTn id="380" presetID="51" presetClass="entr" presetSubtype="0" fill="hold" grpId="0" nodeType="clickEffect">
                                  <p:stCondLst>
                                    <p:cond delay="0"/>
                                  </p:stCondLst>
                                  <p:childTnLst>
                                    <p:set>
                                      <p:cBhvr>
                                        <p:cTn id="381" dur="1" fill="hold">
                                          <p:stCondLst>
                                            <p:cond delay="0"/>
                                          </p:stCondLst>
                                        </p:cTn>
                                        <p:tgtEl>
                                          <p:spTgt spid="96301"/>
                                        </p:tgtEl>
                                        <p:attrNameLst>
                                          <p:attrName>style.visibility</p:attrName>
                                        </p:attrNameLst>
                                      </p:cBhvr>
                                      <p:to>
                                        <p:strVal val="visible"/>
                                      </p:to>
                                    </p:set>
                                    <p:animEffect transition="in" filter="fade">
                                      <p:cBhvr>
                                        <p:cTn id="382" dur="770" decel="100000"/>
                                        <p:tgtEl>
                                          <p:spTgt spid="96301"/>
                                        </p:tgtEl>
                                      </p:cBhvr>
                                    </p:animEffect>
                                    <p:animScale>
                                      <p:cBhvr>
                                        <p:cTn id="383" dur="770" decel="100000"/>
                                        <p:tgtEl>
                                          <p:spTgt spid="96301"/>
                                        </p:tgtEl>
                                      </p:cBhvr>
                                      <p:from x="10000" y="10000"/>
                                      <p:to x="200000" y="450000"/>
                                    </p:animScale>
                                    <p:animScale>
                                      <p:cBhvr>
                                        <p:cTn id="384" dur="1230" accel="100000" fill="hold">
                                          <p:stCondLst>
                                            <p:cond delay="770"/>
                                          </p:stCondLst>
                                        </p:cTn>
                                        <p:tgtEl>
                                          <p:spTgt spid="96301"/>
                                        </p:tgtEl>
                                      </p:cBhvr>
                                      <p:from x="200000" y="450000"/>
                                      <p:to x="100000" y="100000"/>
                                    </p:animScale>
                                    <p:set>
                                      <p:cBhvr>
                                        <p:cTn id="385" dur="770" fill="hold"/>
                                        <p:tgtEl>
                                          <p:spTgt spid="96301"/>
                                        </p:tgtEl>
                                        <p:attrNameLst>
                                          <p:attrName>ppt_x</p:attrName>
                                        </p:attrNameLst>
                                      </p:cBhvr>
                                      <p:to>
                                        <p:strVal val="(0.5)"/>
                                      </p:to>
                                    </p:set>
                                    <p:anim from="(0.5)" to="(#ppt_x)" calcmode="lin" valueType="num">
                                      <p:cBhvr>
                                        <p:cTn id="386" dur="1230" accel="100000" fill="hold">
                                          <p:stCondLst>
                                            <p:cond delay="770"/>
                                          </p:stCondLst>
                                        </p:cTn>
                                        <p:tgtEl>
                                          <p:spTgt spid="96301"/>
                                        </p:tgtEl>
                                        <p:attrNameLst>
                                          <p:attrName>ppt_x</p:attrName>
                                        </p:attrNameLst>
                                      </p:cBhvr>
                                    </p:anim>
                                    <p:set>
                                      <p:cBhvr>
                                        <p:cTn id="387" dur="770" fill="hold"/>
                                        <p:tgtEl>
                                          <p:spTgt spid="96301"/>
                                        </p:tgtEl>
                                        <p:attrNameLst>
                                          <p:attrName>ppt_y</p:attrName>
                                        </p:attrNameLst>
                                      </p:cBhvr>
                                      <p:to>
                                        <p:strVal val="(#ppt_y+0.4)"/>
                                      </p:to>
                                    </p:set>
                                    <p:anim from="(#ppt_y+0.4)" to="(#ppt_y)" calcmode="lin" valueType="num">
                                      <p:cBhvr>
                                        <p:cTn id="388" dur="1230" accel="100000" fill="hold">
                                          <p:stCondLst>
                                            <p:cond delay="770"/>
                                          </p:stCondLst>
                                        </p:cTn>
                                        <p:tgtEl>
                                          <p:spTgt spid="96301"/>
                                        </p:tgtEl>
                                        <p:attrNameLst>
                                          <p:attrName>ppt_y</p:attrName>
                                        </p:attrNameLst>
                                      </p:cBhvr>
                                    </p:anim>
                                  </p:childTnLst>
                                </p:cTn>
                              </p:par>
                            </p:childTnLst>
                          </p:cTn>
                        </p:par>
                      </p:childTnLst>
                    </p:cTn>
                  </p:par>
                  <p:par>
                    <p:cTn id="389" fill="hold" nodeType="clickPar">
                      <p:stCondLst>
                        <p:cond delay="indefinite"/>
                      </p:stCondLst>
                      <p:childTnLst>
                        <p:par>
                          <p:cTn id="390" fill="hold" nodeType="withGroup">
                            <p:stCondLst>
                              <p:cond delay="0"/>
                            </p:stCondLst>
                            <p:childTnLst>
                              <p:par>
                                <p:cTn id="391" presetID="51" presetClass="entr" presetSubtype="0" fill="hold" grpId="0" nodeType="clickEffect">
                                  <p:stCondLst>
                                    <p:cond delay="0"/>
                                  </p:stCondLst>
                                  <p:childTnLst>
                                    <p:set>
                                      <p:cBhvr>
                                        <p:cTn id="392" dur="1" fill="hold">
                                          <p:stCondLst>
                                            <p:cond delay="0"/>
                                          </p:stCondLst>
                                        </p:cTn>
                                        <p:tgtEl>
                                          <p:spTgt spid="96302"/>
                                        </p:tgtEl>
                                        <p:attrNameLst>
                                          <p:attrName>style.visibility</p:attrName>
                                        </p:attrNameLst>
                                      </p:cBhvr>
                                      <p:to>
                                        <p:strVal val="visible"/>
                                      </p:to>
                                    </p:set>
                                    <p:animEffect transition="in" filter="fade">
                                      <p:cBhvr>
                                        <p:cTn id="393" dur="770" decel="100000"/>
                                        <p:tgtEl>
                                          <p:spTgt spid="96302"/>
                                        </p:tgtEl>
                                      </p:cBhvr>
                                    </p:animEffect>
                                    <p:animScale>
                                      <p:cBhvr>
                                        <p:cTn id="394" dur="770" decel="100000"/>
                                        <p:tgtEl>
                                          <p:spTgt spid="96302"/>
                                        </p:tgtEl>
                                      </p:cBhvr>
                                      <p:from x="10000" y="10000"/>
                                      <p:to x="200000" y="450000"/>
                                    </p:animScale>
                                    <p:animScale>
                                      <p:cBhvr>
                                        <p:cTn id="395" dur="1230" accel="100000" fill="hold">
                                          <p:stCondLst>
                                            <p:cond delay="770"/>
                                          </p:stCondLst>
                                        </p:cTn>
                                        <p:tgtEl>
                                          <p:spTgt spid="96302"/>
                                        </p:tgtEl>
                                      </p:cBhvr>
                                      <p:from x="200000" y="450000"/>
                                      <p:to x="100000" y="100000"/>
                                    </p:animScale>
                                    <p:set>
                                      <p:cBhvr>
                                        <p:cTn id="396" dur="770" fill="hold"/>
                                        <p:tgtEl>
                                          <p:spTgt spid="96302"/>
                                        </p:tgtEl>
                                        <p:attrNameLst>
                                          <p:attrName>ppt_x</p:attrName>
                                        </p:attrNameLst>
                                      </p:cBhvr>
                                      <p:to>
                                        <p:strVal val="(0.5)"/>
                                      </p:to>
                                    </p:set>
                                    <p:anim from="(0.5)" to="(#ppt_x)" calcmode="lin" valueType="num">
                                      <p:cBhvr>
                                        <p:cTn id="397" dur="1230" accel="100000" fill="hold">
                                          <p:stCondLst>
                                            <p:cond delay="770"/>
                                          </p:stCondLst>
                                        </p:cTn>
                                        <p:tgtEl>
                                          <p:spTgt spid="96302"/>
                                        </p:tgtEl>
                                        <p:attrNameLst>
                                          <p:attrName>ppt_x</p:attrName>
                                        </p:attrNameLst>
                                      </p:cBhvr>
                                    </p:anim>
                                    <p:set>
                                      <p:cBhvr>
                                        <p:cTn id="398" dur="770" fill="hold"/>
                                        <p:tgtEl>
                                          <p:spTgt spid="96302"/>
                                        </p:tgtEl>
                                        <p:attrNameLst>
                                          <p:attrName>ppt_y</p:attrName>
                                        </p:attrNameLst>
                                      </p:cBhvr>
                                      <p:to>
                                        <p:strVal val="(#ppt_y+0.4)"/>
                                      </p:to>
                                    </p:set>
                                    <p:anim from="(#ppt_y+0.4)" to="(#ppt_y)" calcmode="lin" valueType="num">
                                      <p:cBhvr>
                                        <p:cTn id="399" dur="1230" accel="100000" fill="hold">
                                          <p:stCondLst>
                                            <p:cond delay="770"/>
                                          </p:stCondLst>
                                        </p:cTn>
                                        <p:tgtEl>
                                          <p:spTgt spid="96302"/>
                                        </p:tgtEl>
                                        <p:attrNameLst>
                                          <p:attrName>ppt_y</p:attrName>
                                        </p:attrNameLst>
                                      </p:cBhvr>
                                    </p:anim>
                                  </p:childTnLst>
                                </p:cTn>
                              </p:par>
                            </p:childTnLst>
                          </p:cTn>
                        </p:par>
                      </p:childTnLst>
                    </p:cTn>
                  </p:par>
                  <p:par>
                    <p:cTn id="400" fill="hold" nodeType="clickPar">
                      <p:stCondLst>
                        <p:cond delay="indefinite"/>
                      </p:stCondLst>
                      <p:childTnLst>
                        <p:par>
                          <p:cTn id="401" fill="hold" nodeType="withGroup">
                            <p:stCondLst>
                              <p:cond delay="0"/>
                            </p:stCondLst>
                            <p:childTnLst>
                              <p:par>
                                <p:cTn id="402" presetID="51" presetClass="entr" presetSubtype="0" fill="hold" grpId="0" nodeType="clickEffect">
                                  <p:stCondLst>
                                    <p:cond delay="0"/>
                                  </p:stCondLst>
                                  <p:childTnLst>
                                    <p:set>
                                      <p:cBhvr>
                                        <p:cTn id="403" dur="1" fill="hold">
                                          <p:stCondLst>
                                            <p:cond delay="0"/>
                                          </p:stCondLst>
                                        </p:cTn>
                                        <p:tgtEl>
                                          <p:spTgt spid="96303"/>
                                        </p:tgtEl>
                                        <p:attrNameLst>
                                          <p:attrName>style.visibility</p:attrName>
                                        </p:attrNameLst>
                                      </p:cBhvr>
                                      <p:to>
                                        <p:strVal val="visible"/>
                                      </p:to>
                                    </p:set>
                                    <p:animEffect transition="in" filter="fade">
                                      <p:cBhvr>
                                        <p:cTn id="404" dur="770" decel="100000"/>
                                        <p:tgtEl>
                                          <p:spTgt spid="96303"/>
                                        </p:tgtEl>
                                      </p:cBhvr>
                                    </p:animEffect>
                                    <p:animScale>
                                      <p:cBhvr>
                                        <p:cTn id="405" dur="770" decel="100000"/>
                                        <p:tgtEl>
                                          <p:spTgt spid="96303"/>
                                        </p:tgtEl>
                                      </p:cBhvr>
                                      <p:from x="10000" y="10000"/>
                                      <p:to x="200000" y="450000"/>
                                    </p:animScale>
                                    <p:animScale>
                                      <p:cBhvr>
                                        <p:cTn id="406" dur="1230" accel="100000" fill="hold">
                                          <p:stCondLst>
                                            <p:cond delay="770"/>
                                          </p:stCondLst>
                                        </p:cTn>
                                        <p:tgtEl>
                                          <p:spTgt spid="96303"/>
                                        </p:tgtEl>
                                      </p:cBhvr>
                                      <p:from x="200000" y="450000"/>
                                      <p:to x="100000" y="100000"/>
                                    </p:animScale>
                                    <p:set>
                                      <p:cBhvr>
                                        <p:cTn id="407" dur="770" fill="hold"/>
                                        <p:tgtEl>
                                          <p:spTgt spid="96303"/>
                                        </p:tgtEl>
                                        <p:attrNameLst>
                                          <p:attrName>ppt_x</p:attrName>
                                        </p:attrNameLst>
                                      </p:cBhvr>
                                      <p:to>
                                        <p:strVal val="(0.5)"/>
                                      </p:to>
                                    </p:set>
                                    <p:anim from="(0.5)" to="(#ppt_x)" calcmode="lin" valueType="num">
                                      <p:cBhvr>
                                        <p:cTn id="408" dur="1230" accel="100000" fill="hold">
                                          <p:stCondLst>
                                            <p:cond delay="770"/>
                                          </p:stCondLst>
                                        </p:cTn>
                                        <p:tgtEl>
                                          <p:spTgt spid="96303"/>
                                        </p:tgtEl>
                                        <p:attrNameLst>
                                          <p:attrName>ppt_x</p:attrName>
                                        </p:attrNameLst>
                                      </p:cBhvr>
                                    </p:anim>
                                    <p:set>
                                      <p:cBhvr>
                                        <p:cTn id="409" dur="770" fill="hold"/>
                                        <p:tgtEl>
                                          <p:spTgt spid="96303"/>
                                        </p:tgtEl>
                                        <p:attrNameLst>
                                          <p:attrName>ppt_y</p:attrName>
                                        </p:attrNameLst>
                                      </p:cBhvr>
                                      <p:to>
                                        <p:strVal val="(#ppt_y+0.4)"/>
                                      </p:to>
                                    </p:set>
                                    <p:anim from="(#ppt_y+0.4)" to="(#ppt_y)" calcmode="lin" valueType="num">
                                      <p:cBhvr>
                                        <p:cTn id="410" dur="1230" accel="100000" fill="hold">
                                          <p:stCondLst>
                                            <p:cond delay="770"/>
                                          </p:stCondLst>
                                        </p:cTn>
                                        <p:tgtEl>
                                          <p:spTgt spid="96303"/>
                                        </p:tgtEl>
                                        <p:attrNameLst>
                                          <p:attrName>ppt_y</p:attrName>
                                        </p:attrNameLst>
                                      </p:cBhvr>
                                    </p:anim>
                                  </p:childTnLst>
                                </p:cTn>
                              </p:par>
                            </p:childTnLst>
                          </p:cTn>
                        </p:par>
                      </p:childTnLst>
                    </p:cTn>
                  </p:par>
                  <p:par>
                    <p:cTn id="411" fill="hold" nodeType="clickPar">
                      <p:stCondLst>
                        <p:cond delay="indefinite"/>
                      </p:stCondLst>
                      <p:childTnLst>
                        <p:par>
                          <p:cTn id="412" fill="hold" nodeType="withGroup">
                            <p:stCondLst>
                              <p:cond delay="0"/>
                            </p:stCondLst>
                            <p:childTnLst>
                              <p:par>
                                <p:cTn id="413" presetID="51" presetClass="entr" presetSubtype="0" fill="hold" grpId="0" nodeType="clickEffect">
                                  <p:stCondLst>
                                    <p:cond delay="0"/>
                                  </p:stCondLst>
                                  <p:childTnLst>
                                    <p:set>
                                      <p:cBhvr>
                                        <p:cTn id="414" dur="1" fill="hold">
                                          <p:stCondLst>
                                            <p:cond delay="0"/>
                                          </p:stCondLst>
                                        </p:cTn>
                                        <p:tgtEl>
                                          <p:spTgt spid="96304"/>
                                        </p:tgtEl>
                                        <p:attrNameLst>
                                          <p:attrName>style.visibility</p:attrName>
                                        </p:attrNameLst>
                                      </p:cBhvr>
                                      <p:to>
                                        <p:strVal val="visible"/>
                                      </p:to>
                                    </p:set>
                                    <p:animEffect transition="in" filter="fade">
                                      <p:cBhvr>
                                        <p:cTn id="415" dur="770" decel="100000"/>
                                        <p:tgtEl>
                                          <p:spTgt spid="96304"/>
                                        </p:tgtEl>
                                      </p:cBhvr>
                                    </p:animEffect>
                                    <p:animScale>
                                      <p:cBhvr>
                                        <p:cTn id="416" dur="770" decel="100000"/>
                                        <p:tgtEl>
                                          <p:spTgt spid="96304"/>
                                        </p:tgtEl>
                                      </p:cBhvr>
                                      <p:from x="10000" y="10000"/>
                                      <p:to x="200000" y="450000"/>
                                    </p:animScale>
                                    <p:animScale>
                                      <p:cBhvr>
                                        <p:cTn id="417" dur="1230" accel="100000" fill="hold">
                                          <p:stCondLst>
                                            <p:cond delay="770"/>
                                          </p:stCondLst>
                                        </p:cTn>
                                        <p:tgtEl>
                                          <p:spTgt spid="96304"/>
                                        </p:tgtEl>
                                      </p:cBhvr>
                                      <p:from x="200000" y="450000"/>
                                      <p:to x="100000" y="100000"/>
                                    </p:animScale>
                                    <p:set>
                                      <p:cBhvr>
                                        <p:cTn id="418" dur="770" fill="hold"/>
                                        <p:tgtEl>
                                          <p:spTgt spid="96304"/>
                                        </p:tgtEl>
                                        <p:attrNameLst>
                                          <p:attrName>ppt_x</p:attrName>
                                        </p:attrNameLst>
                                      </p:cBhvr>
                                      <p:to>
                                        <p:strVal val="(0.5)"/>
                                      </p:to>
                                    </p:set>
                                    <p:anim from="(0.5)" to="(#ppt_x)" calcmode="lin" valueType="num">
                                      <p:cBhvr>
                                        <p:cTn id="419" dur="1230" accel="100000" fill="hold">
                                          <p:stCondLst>
                                            <p:cond delay="770"/>
                                          </p:stCondLst>
                                        </p:cTn>
                                        <p:tgtEl>
                                          <p:spTgt spid="96304"/>
                                        </p:tgtEl>
                                        <p:attrNameLst>
                                          <p:attrName>ppt_x</p:attrName>
                                        </p:attrNameLst>
                                      </p:cBhvr>
                                    </p:anim>
                                    <p:set>
                                      <p:cBhvr>
                                        <p:cTn id="420" dur="770" fill="hold"/>
                                        <p:tgtEl>
                                          <p:spTgt spid="96304"/>
                                        </p:tgtEl>
                                        <p:attrNameLst>
                                          <p:attrName>ppt_y</p:attrName>
                                        </p:attrNameLst>
                                      </p:cBhvr>
                                      <p:to>
                                        <p:strVal val="(#ppt_y+0.4)"/>
                                      </p:to>
                                    </p:set>
                                    <p:anim from="(#ppt_y+0.4)" to="(#ppt_y)" calcmode="lin" valueType="num">
                                      <p:cBhvr>
                                        <p:cTn id="421" dur="1230" accel="100000" fill="hold">
                                          <p:stCondLst>
                                            <p:cond delay="770"/>
                                          </p:stCondLst>
                                        </p:cTn>
                                        <p:tgtEl>
                                          <p:spTgt spid="96304"/>
                                        </p:tgtEl>
                                        <p:attrNameLst>
                                          <p:attrName>ppt_y</p:attrName>
                                        </p:attrNameLst>
                                      </p:cBhvr>
                                    </p:anim>
                                  </p:childTnLst>
                                </p:cTn>
                              </p:par>
                            </p:childTnLst>
                          </p:cTn>
                        </p:par>
                      </p:childTnLst>
                    </p:cTn>
                  </p:par>
                  <p:par>
                    <p:cTn id="422" fill="hold" nodeType="clickPar">
                      <p:stCondLst>
                        <p:cond delay="indefinite"/>
                      </p:stCondLst>
                      <p:childTnLst>
                        <p:par>
                          <p:cTn id="423" fill="hold" nodeType="withGroup">
                            <p:stCondLst>
                              <p:cond delay="0"/>
                            </p:stCondLst>
                            <p:childTnLst>
                              <p:par>
                                <p:cTn id="424" presetID="51" presetClass="entr" presetSubtype="0" fill="hold" grpId="0" nodeType="clickEffect">
                                  <p:stCondLst>
                                    <p:cond delay="0"/>
                                  </p:stCondLst>
                                  <p:childTnLst>
                                    <p:set>
                                      <p:cBhvr>
                                        <p:cTn id="425" dur="1" fill="hold">
                                          <p:stCondLst>
                                            <p:cond delay="0"/>
                                          </p:stCondLst>
                                        </p:cTn>
                                        <p:tgtEl>
                                          <p:spTgt spid="96305"/>
                                        </p:tgtEl>
                                        <p:attrNameLst>
                                          <p:attrName>style.visibility</p:attrName>
                                        </p:attrNameLst>
                                      </p:cBhvr>
                                      <p:to>
                                        <p:strVal val="visible"/>
                                      </p:to>
                                    </p:set>
                                    <p:animEffect transition="in" filter="fade">
                                      <p:cBhvr>
                                        <p:cTn id="426" dur="770" decel="100000"/>
                                        <p:tgtEl>
                                          <p:spTgt spid="96305"/>
                                        </p:tgtEl>
                                      </p:cBhvr>
                                    </p:animEffect>
                                    <p:animScale>
                                      <p:cBhvr>
                                        <p:cTn id="427" dur="770" decel="100000"/>
                                        <p:tgtEl>
                                          <p:spTgt spid="96305"/>
                                        </p:tgtEl>
                                      </p:cBhvr>
                                      <p:from x="10000" y="10000"/>
                                      <p:to x="200000" y="450000"/>
                                    </p:animScale>
                                    <p:animScale>
                                      <p:cBhvr>
                                        <p:cTn id="428" dur="1230" accel="100000" fill="hold">
                                          <p:stCondLst>
                                            <p:cond delay="770"/>
                                          </p:stCondLst>
                                        </p:cTn>
                                        <p:tgtEl>
                                          <p:spTgt spid="96305"/>
                                        </p:tgtEl>
                                      </p:cBhvr>
                                      <p:from x="200000" y="450000"/>
                                      <p:to x="100000" y="100000"/>
                                    </p:animScale>
                                    <p:set>
                                      <p:cBhvr>
                                        <p:cTn id="429" dur="770" fill="hold"/>
                                        <p:tgtEl>
                                          <p:spTgt spid="96305"/>
                                        </p:tgtEl>
                                        <p:attrNameLst>
                                          <p:attrName>ppt_x</p:attrName>
                                        </p:attrNameLst>
                                      </p:cBhvr>
                                      <p:to>
                                        <p:strVal val="(0.5)"/>
                                      </p:to>
                                    </p:set>
                                    <p:anim from="(0.5)" to="(#ppt_x)" calcmode="lin" valueType="num">
                                      <p:cBhvr>
                                        <p:cTn id="430" dur="1230" accel="100000" fill="hold">
                                          <p:stCondLst>
                                            <p:cond delay="770"/>
                                          </p:stCondLst>
                                        </p:cTn>
                                        <p:tgtEl>
                                          <p:spTgt spid="96305"/>
                                        </p:tgtEl>
                                        <p:attrNameLst>
                                          <p:attrName>ppt_x</p:attrName>
                                        </p:attrNameLst>
                                      </p:cBhvr>
                                    </p:anim>
                                    <p:set>
                                      <p:cBhvr>
                                        <p:cTn id="431" dur="770" fill="hold"/>
                                        <p:tgtEl>
                                          <p:spTgt spid="96305"/>
                                        </p:tgtEl>
                                        <p:attrNameLst>
                                          <p:attrName>ppt_y</p:attrName>
                                        </p:attrNameLst>
                                      </p:cBhvr>
                                      <p:to>
                                        <p:strVal val="(#ppt_y+0.4)"/>
                                      </p:to>
                                    </p:set>
                                    <p:anim from="(#ppt_y+0.4)" to="(#ppt_y)" calcmode="lin" valueType="num">
                                      <p:cBhvr>
                                        <p:cTn id="432" dur="1230" accel="100000" fill="hold">
                                          <p:stCondLst>
                                            <p:cond delay="770"/>
                                          </p:stCondLst>
                                        </p:cTn>
                                        <p:tgtEl>
                                          <p:spTgt spid="96305"/>
                                        </p:tgtEl>
                                        <p:attrNameLst>
                                          <p:attrName>ppt_y</p:attrName>
                                        </p:attrNameLst>
                                      </p:cBhvr>
                                    </p:anim>
                                  </p:childTnLst>
                                </p:cTn>
                              </p:par>
                            </p:childTnLst>
                          </p:cTn>
                        </p:par>
                      </p:childTnLst>
                    </p:cTn>
                  </p:par>
                  <p:par>
                    <p:cTn id="433" fill="hold" nodeType="clickPar">
                      <p:stCondLst>
                        <p:cond delay="indefinite"/>
                      </p:stCondLst>
                      <p:childTnLst>
                        <p:par>
                          <p:cTn id="434" fill="hold" nodeType="withGroup">
                            <p:stCondLst>
                              <p:cond delay="0"/>
                            </p:stCondLst>
                            <p:childTnLst>
                              <p:par>
                                <p:cTn id="435" presetID="51" presetClass="entr" presetSubtype="0" fill="hold" grpId="0" nodeType="clickEffect">
                                  <p:stCondLst>
                                    <p:cond delay="0"/>
                                  </p:stCondLst>
                                  <p:childTnLst>
                                    <p:set>
                                      <p:cBhvr>
                                        <p:cTn id="436" dur="1" fill="hold">
                                          <p:stCondLst>
                                            <p:cond delay="0"/>
                                          </p:stCondLst>
                                        </p:cTn>
                                        <p:tgtEl>
                                          <p:spTgt spid="96306"/>
                                        </p:tgtEl>
                                        <p:attrNameLst>
                                          <p:attrName>style.visibility</p:attrName>
                                        </p:attrNameLst>
                                      </p:cBhvr>
                                      <p:to>
                                        <p:strVal val="visible"/>
                                      </p:to>
                                    </p:set>
                                    <p:animEffect transition="in" filter="fade">
                                      <p:cBhvr>
                                        <p:cTn id="437" dur="770" decel="100000"/>
                                        <p:tgtEl>
                                          <p:spTgt spid="96306"/>
                                        </p:tgtEl>
                                      </p:cBhvr>
                                    </p:animEffect>
                                    <p:animScale>
                                      <p:cBhvr>
                                        <p:cTn id="438" dur="770" decel="100000"/>
                                        <p:tgtEl>
                                          <p:spTgt spid="96306"/>
                                        </p:tgtEl>
                                      </p:cBhvr>
                                      <p:from x="10000" y="10000"/>
                                      <p:to x="200000" y="450000"/>
                                    </p:animScale>
                                    <p:animScale>
                                      <p:cBhvr>
                                        <p:cTn id="439" dur="1230" accel="100000" fill="hold">
                                          <p:stCondLst>
                                            <p:cond delay="770"/>
                                          </p:stCondLst>
                                        </p:cTn>
                                        <p:tgtEl>
                                          <p:spTgt spid="96306"/>
                                        </p:tgtEl>
                                      </p:cBhvr>
                                      <p:from x="200000" y="450000"/>
                                      <p:to x="100000" y="100000"/>
                                    </p:animScale>
                                    <p:set>
                                      <p:cBhvr>
                                        <p:cTn id="440" dur="770" fill="hold"/>
                                        <p:tgtEl>
                                          <p:spTgt spid="96306"/>
                                        </p:tgtEl>
                                        <p:attrNameLst>
                                          <p:attrName>ppt_x</p:attrName>
                                        </p:attrNameLst>
                                      </p:cBhvr>
                                      <p:to>
                                        <p:strVal val="(0.5)"/>
                                      </p:to>
                                    </p:set>
                                    <p:anim from="(0.5)" to="(#ppt_x)" calcmode="lin" valueType="num">
                                      <p:cBhvr>
                                        <p:cTn id="441" dur="1230" accel="100000" fill="hold">
                                          <p:stCondLst>
                                            <p:cond delay="770"/>
                                          </p:stCondLst>
                                        </p:cTn>
                                        <p:tgtEl>
                                          <p:spTgt spid="96306"/>
                                        </p:tgtEl>
                                        <p:attrNameLst>
                                          <p:attrName>ppt_x</p:attrName>
                                        </p:attrNameLst>
                                      </p:cBhvr>
                                    </p:anim>
                                    <p:set>
                                      <p:cBhvr>
                                        <p:cTn id="442" dur="770" fill="hold"/>
                                        <p:tgtEl>
                                          <p:spTgt spid="96306"/>
                                        </p:tgtEl>
                                        <p:attrNameLst>
                                          <p:attrName>ppt_y</p:attrName>
                                        </p:attrNameLst>
                                      </p:cBhvr>
                                      <p:to>
                                        <p:strVal val="(#ppt_y+0.4)"/>
                                      </p:to>
                                    </p:set>
                                    <p:anim from="(#ppt_y+0.4)" to="(#ppt_y)" calcmode="lin" valueType="num">
                                      <p:cBhvr>
                                        <p:cTn id="443" dur="1230" accel="100000" fill="hold">
                                          <p:stCondLst>
                                            <p:cond delay="770"/>
                                          </p:stCondLst>
                                        </p:cTn>
                                        <p:tgtEl>
                                          <p:spTgt spid="96306"/>
                                        </p:tgtEl>
                                        <p:attrNameLst>
                                          <p:attrName>ppt_y</p:attrName>
                                        </p:attrNameLst>
                                      </p:cBhvr>
                                    </p:anim>
                                  </p:childTnLst>
                                </p:cTn>
                              </p:par>
                            </p:childTnLst>
                          </p:cTn>
                        </p:par>
                      </p:childTnLst>
                    </p:cTn>
                  </p:par>
                  <p:par>
                    <p:cTn id="444" fill="hold" nodeType="clickPar">
                      <p:stCondLst>
                        <p:cond delay="indefinite"/>
                      </p:stCondLst>
                      <p:childTnLst>
                        <p:par>
                          <p:cTn id="445" fill="hold" nodeType="withGroup">
                            <p:stCondLst>
                              <p:cond delay="0"/>
                            </p:stCondLst>
                            <p:childTnLst>
                              <p:par>
                                <p:cTn id="446" presetID="51" presetClass="entr" presetSubtype="0" fill="hold" grpId="0" nodeType="clickEffect">
                                  <p:stCondLst>
                                    <p:cond delay="0"/>
                                  </p:stCondLst>
                                  <p:childTnLst>
                                    <p:set>
                                      <p:cBhvr>
                                        <p:cTn id="447" dur="1" fill="hold">
                                          <p:stCondLst>
                                            <p:cond delay="0"/>
                                          </p:stCondLst>
                                        </p:cTn>
                                        <p:tgtEl>
                                          <p:spTgt spid="96307"/>
                                        </p:tgtEl>
                                        <p:attrNameLst>
                                          <p:attrName>style.visibility</p:attrName>
                                        </p:attrNameLst>
                                      </p:cBhvr>
                                      <p:to>
                                        <p:strVal val="visible"/>
                                      </p:to>
                                    </p:set>
                                    <p:animEffect transition="in" filter="fade">
                                      <p:cBhvr>
                                        <p:cTn id="448" dur="770" decel="100000"/>
                                        <p:tgtEl>
                                          <p:spTgt spid="96307"/>
                                        </p:tgtEl>
                                      </p:cBhvr>
                                    </p:animEffect>
                                    <p:animScale>
                                      <p:cBhvr>
                                        <p:cTn id="449" dur="770" decel="100000"/>
                                        <p:tgtEl>
                                          <p:spTgt spid="96307"/>
                                        </p:tgtEl>
                                      </p:cBhvr>
                                      <p:from x="10000" y="10000"/>
                                      <p:to x="200000" y="450000"/>
                                    </p:animScale>
                                    <p:animScale>
                                      <p:cBhvr>
                                        <p:cTn id="450" dur="1230" accel="100000" fill="hold">
                                          <p:stCondLst>
                                            <p:cond delay="770"/>
                                          </p:stCondLst>
                                        </p:cTn>
                                        <p:tgtEl>
                                          <p:spTgt spid="96307"/>
                                        </p:tgtEl>
                                      </p:cBhvr>
                                      <p:from x="200000" y="450000"/>
                                      <p:to x="100000" y="100000"/>
                                    </p:animScale>
                                    <p:set>
                                      <p:cBhvr>
                                        <p:cTn id="451" dur="770" fill="hold"/>
                                        <p:tgtEl>
                                          <p:spTgt spid="96307"/>
                                        </p:tgtEl>
                                        <p:attrNameLst>
                                          <p:attrName>ppt_x</p:attrName>
                                        </p:attrNameLst>
                                      </p:cBhvr>
                                      <p:to>
                                        <p:strVal val="(0.5)"/>
                                      </p:to>
                                    </p:set>
                                    <p:anim from="(0.5)" to="(#ppt_x)" calcmode="lin" valueType="num">
                                      <p:cBhvr>
                                        <p:cTn id="452" dur="1230" accel="100000" fill="hold">
                                          <p:stCondLst>
                                            <p:cond delay="770"/>
                                          </p:stCondLst>
                                        </p:cTn>
                                        <p:tgtEl>
                                          <p:spTgt spid="96307"/>
                                        </p:tgtEl>
                                        <p:attrNameLst>
                                          <p:attrName>ppt_x</p:attrName>
                                        </p:attrNameLst>
                                      </p:cBhvr>
                                    </p:anim>
                                    <p:set>
                                      <p:cBhvr>
                                        <p:cTn id="453" dur="770" fill="hold"/>
                                        <p:tgtEl>
                                          <p:spTgt spid="96307"/>
                                        </p:tgtEl>
                                        <p:attrNameLst>
                                          <p:attrName>ppt_y</p:attrName>
                                        </p:attrNameLst>
                                      </p:cBhvr>
                                      <p:to>
                                        <p:strVal val="(#ppt_y+0.4)"/>
                                      </p:to>
                                    </p:set>
                                    <p:anim from="(#ppt_y+0.4)" to="(#ppt_y)" calcmode="lin" valueType="num">
                                      <p:cBhvr>
                                        <p:cTn id="454" dur="1230" accel="100000" fill="hold">
                                          <p:stCondLst>
                                            <p:cond delay="770"/>
                                          </p:stCondLst>
                                        </p:cTn>
                                        <p:tgtEl>
                                          <p:spTgt spid="96307"/>
                                        </p:tgtEl>
                                        <p:attrNameLst>
                                          <p:attrName>ppt_y</p:attrName>
                                        </p:attrNameLst>
                                      </p:cBhvr>
                                    </p:anim>
                                  </p:childTnLst>
                                </p:cTn>
                              </p:par>
                            </p:childTnLst>
                          </p:cTn>
                        </p:par>
                      </p:childTnLst>
                    </p:cTn>
                  </p:par>
                  <p:par>
                    <p:cTn id="455" fill="hold" nodeType="clickPar">
                      <p:stCondLst>
                        <p:cond delay="indefinite"/>
                      </p:stCondLst>
                      <p:childTnLst>
                        <p:par>
                          <p:cTn id="456" fill="hold" nodeType="withGroup">
                            <p:stCondLst>
                              <p:cond delay="0"/>
                            </p:stCondLst>
                            <p:childTnLst>
                              <p:par>
                                <p:cTn id="457" presetID="51" presetClass="entr" presetSubtype="0" fill="hold" grpId="0" nodeType="clickEffect">
                                  <p:stCondLst>
                                    <p:cond delay="0"/>
                                  </p:stCondLst>
                                  <p:childTnLst>
                                    <p:set>
                                      <p:cBhvr>
                                        <p:cTn id="458" dur="1" fill="hold">
                                          <p:stCondLst>
                                            <p:cond delay="0"/>
                                          </p:stCondLst>
                                        </p:cTn>
                                        <p:tgtEl>
                                          <p:spTgt spid="96308"/>
                                        </p:tgtEl>
                                        <p:attrNameLst>
                                          <p:attrName>style.visibility</p:attrName>
                                        </p:attrNameLst>
                                      </p:cBhvr>
                                      <p:to>
                                        <p:strVal val="visible"/>
                                      </p:to>
                                    </p:set>
                                    <p:animEffect transition="in" filter="fade">
                                      <p:cBhvr>
                                        <p:cTn id="459" dur="770" decel="100000"/>
                                        <p:tgtEl>
                                          <p:spTgt spid="96308"/>
                                        </p:tgtEl>
                                      </p:cBhvr>
                                    </p:animEffect>
                                    <p:animScale>
                                      <p:cBhvr>
                                        <p:cTn id="460" dur="770" decel="100000"/>
                                        <p:tgtEl>
                                          <p:spTgt spid="96308"/>
                                        </p:tgtEl>
                                      </p:cBhvr>
                                      <p:from x="10000" y="10000"/>
                                      <p:to x="200000" y="450000"/>
                                    </p:animScale>
                                    <p:animScale>
                                      <p:cBhvr>
                                        <p:cTn id="461" dur="1230" accel="100000" fill="hold">
                                          <p:stCondLst>
                                            <p:cond delay="770"/>
                                          </p:stCondLst>
                                        </p:cTn>
                                        <p:tgtEl>
                                          <p:spTgt spid="96308"/>
                                        </p:tgtEl>
                                      </p:cBhvr>
                                      <p:from x="200000" y="450000"/>
                                      <p:to x="100000" y="100000"/>
                                    </p:animScale>
                                    <p:set>
                                      <p:cBhvr>
                                        <p:cTn id="462" dur="770" fill="hold"/>
                                        <p:tgtEl>
                                          <p:spTgt spid="96308"/>
                                        </p:tgtEl>
                                        <p:attrNameLst>
                                          <p:attrName>ppt_x</p:attrName>
                                        </p:attrNameLst>
                                      </p:cBhvr>
                                      <p:to>
                                        <p:strVal val="(0.5)"/>
                                      </p:to>
                                    </p:set>
                                    <p:anim from="(0.5)" to="(#ppt_x)" calcmode="lin" valueType="num">
                                      <p:cBhvr>
                                        <p:cTn id="463" dur="1230" accel="100000" fill="hold">
                                          <p:stCondLst>
                                            <p:cond delay="770"/>
                                          </p:stCondLst>
                                        </p:cTn>
                                        <p:tgtEl>
                                          <p:spTgt spid="96308"/>
                                        </p:tgtEl>
                                        <p:attrNameLst>
                                          <p:attrName>ppt_x</p:attrName>
                                        </p:attrNameLst>
                                      </p:cBhvr>
                                    </p:anim>
                                    <p:set>
                                      <p:cBhvr>
                                        <p:cTn id="464" dur="770" fill="hold"/>
                                        <p:tgtEl>
                                          <p:spTgt spid="96308"/>
                                        </p:tgtEl>
                                        <p:attrNameLst>
                                          <p:attrName>ppt_y</p:attrName>
                                        </p:attrNameLst>
                                      </p:cBhvr>
                                      <p:to>
                                        <p:strVal val="(#ppt_y+0.4)"/>
                                      </p:to>
                                    </p:set>
                                    <p:anim from="(#ppt_y+0.4)" to="(#ppt_y)" calcmode="lin" valueType="num">
                                      <p:cBhvr>
                                        <p:cTn id="465" dur="1230" accel="100000" fill="hold">
                                          <p:stCondLst>
                                            <p:cond delay="770"/>
                                          </p:stCondLst>
                                        </p:cTn>
                                        <p:tgtEl>
                                          <p:spTgt spid="9630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2" grpId="0"/>
      <p:bldP spid="96263" grpId="0"/>
      <p:bldP spid="96264" grpId="0"/>
      <p:bldP spid="96265" grpId="0"/>
      <p:bldP spid="96266" grpId="0"/>
      <p:bldP spid="96267" grpId="0"/>
      <p:bldP spid="96268" grpId="0"/>
      <p:bldP spid="96269" grpId="0"/>
      <p:bldP spid="96270" grpId="0"/>
      <p:bldP spid="96271" grpId="0"/>
      <p:bldP spid="96272" grpId="0"/>
      <p:bldP spid="96273" grpId="0"/>
      <p:bldP spid="96274" grpId="0"/>
      <p:bldP spid="96275" grpId="0"/>
      <p:bldP spid="96278" grpId="0"/>
      <p:bldP spid="96279" grpId="0"/>
      <p:bldP spid="96288" grpId="0"/>
      <p:bldP spid="96289" grpId="0" animBg="1"/>
      <p:bldP spid="96290" grpId="0" animBg="1"/>
      <p:bldP spid="96291" grpId="0" animBg="1"/>
      <p:bldP spid="96292" grpId="0" animBg="1"/>
      <p:bldP spid="96295" grpId="0" animBg="1"/>
      <p:bldP spid="96293" grpId="0" animBg="1"/>
      <p:bldP spid="96294" grpId="0" animBg="1"/>
      <p:bldP spid="96296" grpId="0"/>
      <p:bldP spid="96297" grpId="0"/>
      <p:bldP spid="96298" grpId="0"/>
      <p:bldP spid="96299" grpId="0"/>
      <p:bldP spid="96300" grpId="0"/>
      <p:bldP spid="96301" grpId="0"/>
      <p:bldP spid="96302" grpId="0"/>
      <p:bldP spid="96303" grpId="0"/>
      <p:bldP spid="96304" grpId="0"/>
      <p:bldP spid="96305" grpId="0"/>
      <p:bldP spid="96306" grpId="0"/>
      <p:bldP spid="96307" grpId="0"/>
      <p:bldP spid="96308" grpId="0"/>
      <p:bldP spid="47" grpId="0" animBg="1"/>
      <p:bldP spid="48" grpId="0" animBg="1"/>
      <p:bldP spid="55" grpId="0" animBg="1"/>
      <p:bldP spid="56" grpId="0" animBg="1"/>
      <p:bldP spid="9630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26988"/>
            <a:ext cx="9144000" cy="717551"/>
          </a:xfrm>
          <a:solidFill>
            <a:srgbClr val="660066"/>
          </a:solidFill>
          <a:effectLst>
            <a:outerShdw blurRad="63500" dist="38099" dir="2700000" algn="ctr" rotWithShape="0">
              <a:schemeClr val="tx2">
                <a:alpha val="74998"/>
              </a:schemeClr>
            </a:outerShdw>
          </a:effectLst>
        </p:spPr>
        <p:txBody>
          <a:bodyPr>
            <a:spAutoFit/>
          </a:bodyPr>
          <a:lstStyle/>
          <a:p>
            <a:pPr>
              <a:defRPr/>
            </a:pP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Nahum</a:t>
            </a:r>
            <a:r>
              <a:rPr lang="fr-FR"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a:t>
            </a:r>
            <a:r>
              <a:rPr lang="en-US" altLang="ja-JP" sz="3600" kern="1200" dirty="0">
                <a:solidFill>
                  <a:srgbClr val="FFFFFF"/>
                </a:solidFill>
                <a:effectLst>
                  <a:outerShdw blurRad="38100" dist="38100" dir="2700000" algn="tl">
                    <a:srgbClr val="000000"/>
                  </a:outerShdw>
                </a:effectLst>
                <a:latin typeface="Arial" charset="0"/>
                <a:ea typeface="ＭＳ Ｐゴシック" charset="0"/>
                <a:cs typeface="Arial" charset="0"/>
              </a:rPr>
              <a:t>s Prophecies Happened</a:t>
            </a:r>
            <a:endParaRPr lang="en-US" sz="3600" kern="1200" dirty="0">
              <a:solidFill>
                <a:srgbClr val="FFFFFF"/>
              </a:solidFill>
              <a:effectLst>
                <a:outerShdw blurRad="38100" dist="38100" dir="2700000" algn="tl">
                  <a:srgbClr val="000000"/>
                </a:outerShdw>
              </a:effectLst>
              <a:latin typeface="Arial" charset="0"/>
              <a:ea typeface="ＭＳ Ｐゴシック" charset="0"/>
              <a:cs typeface="Arial" charset="0"/>
            </a:endParaRPr>
          </a:p>
        </p:txBody>
      </p:sp>
      <p:sp>
        <p:nvSpPr>
          <p:cNvPr id="27653" name="Text Box 5"/>
          <p:cNvSpPr txBox="1">
            <a:spLocks noChangeArrowheads="1"/>
          </p:cNvSpPr>
          <p:nvPr/>
        </p:nvSpPr>
        <p:spPr bwMode="auto">
          <a:xfrm>
            <a:off x="8305800" y="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dirty="0">
                <a:solidFill>
                  <a:srgbClr val="FFFFFF"/>
                </a:solidFill>
                <a:effectLst>
                  <a:outerShdw blurRad="38100" dist="38100" dir="2700000" algn="tl">
                    <a:srgbClr val="000000"/>
                  </a:outerShdw>
                </a:effectLst>
                <a:cs typeface="Arial" charset="0"/>
              </a:rPr>
              <a:t>625</a:t>
            </a:r>
          </a:p>
        </p:txBody>
      </p:sp>
      <p:graphicFrame>
        <p:nvGraphicFramePr>
          <p:cNvPr id="5" name="Table 4"/>
          <p:cNvGraphicFramePr>
            <a:graphicFrameLocks noGrp="1"/>
          </p:cNvGraphicFramePr>
          <p:nvPr/>
        </p:nvGraphicFramePr>
        <p:xfrm>
          <a:off x="-36512" y="692696"/>
          <a:ext cx="9216008" cy="6137840"/>
        </p:xfrm>
        <a:graphic>
          <a:graphicData uri="http://schemas.openxmlformats.org/drawingml/2006/table">
            <a:tbl>
              <a:tblPr>
                <a:effectLst/>
                <a:tableStyleId>{775DCB02-9BB8-47FD-8907-85C794F793BA}</a:tableStyleId>
              </a:tblPr>
              <a:tblGrid>
                <a:gridCol w="4248472">
                  <a:extLst>
                    <a:ext uri="{9D8B030D-6E8A-4147-A177-3AD203B41FA5}">
                      <a16:colId xmlns:a16="http://schemas.microsoft.com/office/drawing/2014/main" val="20000"/>
                    </a:ext>
                  </a:extLst>
                </a:gridCol>
                <a:gridCol w="4967536">
                  <a:extLst>
                    <a:ext uri="{9D8B030D-6E8A-4147-A177-3AD203B41FA5}">
                      <a16:colId xmlns:a16="http://schemas.microsoft.com/office/drawing/2014/main" val="20001"/>
                    </a:ext>
                  </a:extLst>
                </a:gridCol>
              </a:tblGrid>
              <a:tr h="448895">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u="none" strike="noStrike" cap="none" normalizeH="0" baseline="0" dirty="0">
                          <a:ln>
                            <a:noFill/>
                          </a:ln>
                          <a:solidFill>
                            <a:schemeClr val="bg1"/>
                          </a:solidFill>
                          <a:effectLst/>
                          <a:latin typeface="Arial"/>
                          <a:cs typeface="Arial"/>
                        </a:rPr>
                        <a:t>Nahum's Prophecies</a:t>
                      </a: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u="none" strike="noStrike" cap="none" normalizeH="0" baseline="0" dirty="0">
                          <a:ln>
                            <a:noFill/>
                          </a:ln>
                          <a:solidFill>
                            <a:schemeClr val="bg1"/>
                          </a:solidFill>
                          <a:effectLst/>
                          <a:latin typeface="Arial"/>
                          <a:cs typeface="Arial"/>
                        </a:rPr>
                        <a:t>Historical Fulfillments</a:t>
                      </a:r>
                    </a:p>
                  </a:txBody>
                  <a:tcPr horzOverflow="overflow">
                    <a:solidFill>
                      <a:srgbClr val="000090"/>
                    </a:solidFill>
                  </a:tcPr>
                </a:tc>
                <a:extLst>
                  <a:ext uri="{0D108BD9-81ED-4DB2-BD59-A6C34878D82A}">
                    <a16:rowId xmlns:a16="http://schemas.microsoft.com/office/drawing/2014/main" val="10000"/>
                  </a:ext>
                </a:extLst>
              </a:tr>
              <a:tr h="174198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u="none" strike="noStrike" cap="none" normalizeH="0" baseline="0" dirty="0">
                          <a:ln>
                            <a:noFill/>
                          </a:ln>
                          <a:effectLst/>
                          <a:latin typeface="Arial"/>
                          <a:cs typeface="Arial"/>
                        </a:rPr>
                        <a:t>1:8   Nineveh would be destroyed by a  </a:t>
                      </a:r>
                      <a:r>
                        <a:rPr kumimoji="0" lang="en-US" sz="1800" b="1" u="none" strike="noStrike" cap="none" normalizeH="0" baseline="0" dirty="0">
                          <a:ln>
                            <a:noFill/>
                          </a:ln>
                          <a:solidFill>
                            <a:srgbClr val="0000FF"/>
                          </a:solidFill>
                          <a:effectLst/>
                          <a:latin typeface="Arial"/>
                          <a:cs typeface="Arial"/>
                        </a:rPr>
                        <a:t>flood</a:t>
                      </a:r>
                      <a:r>
                        <a:rPr kumimoji="0" lang="en-US" sz="1800" b="1" u="none" strike="noStrike" cap="none" normalizeH="0" baseline="0" dirty="0">
                          <a:ln>
                            <a:noFill/>
                          </a:ln>
                          <a:effectLst/>
                          <a:latin typeface="Arial"/>
                          <a:cs typeface="Arial"/>
                        </a:rPr>
                        <a:t> (2:6, 8)</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Nineveh was weakened by an unusually heavy &amp; long </a:t>
                      </a:r>
                      <a:r>
                        <a:rPr kumimoji="1" lang="en-US" altLang="ja-JP" sz="1800" b="1" dirty="0">
                          <a:solidFill>
                            <a:srgbClr val="0000FF"/>
                          </a:solidFill>
                          <a:latin typeface="Arial"/>
                          <a:cs typeface="Arial"/>
                        </a:rPr>
                        <a:t>flood of the Tigris</a:t>
                      </a:r>
                      <a:r>
                        <a:rPr kumimoji="1" lang="en-US" altLang="ja-JP" sz="1800" b="1" dirty="0">
                          <a:latin typeface="Arial"/>
                          <a:cs typeface="Arial"/>
                        </a:rPr>
                        <a:t>.  This carried away a great section of the huge rampart that surrounded the city and permitted the enemy to force their way in to capture the city.</a:t>
                      </a:r>
                    </a:p>
                  </a:txBody>
                  <a:tcPr marL="50800" marR="50800" marT="0" marB="0" horzOverflow="overflow"/>
                </a:tc>
                <a:extLst>
                  <a:ext uri="{0D108BD9-81ED-4DB2-BD59-A6C34878D82A}">
                    <a16:rowId xmlns:a16="http://schemas.microsoft.com/office/drawing/2014/main" val="10001"/>
                  </a:ext>
                </a:extLst>
              </a:tr>
              <a:tr h="672127">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1:9,14   Nineveh</a:t>
                      </a:r>
                      <a:r>
                        <a:rPr kumimoji="1" lang="fr-FR" altLang="ja-JP" sz="1800" b="1" dirty="0">
                          <a:latin typeface="Arial"/>
                          <a:cs typeface="Arial"/>
                        </a:rPr>
                        <a:t>'</a:t>
                      </a:r>
                      <a:r>
                        <a:rPr kumimoji="1" lang="en-US" altLang="ja-JP" sz="1800" b="1" dirty="0">
                          <a:latin typeface="Arial"/>
                          <a:cs typeface="Arial"/>
                        </a:rPr>
                        <a:t>s destruction would be final</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It was fulfilled in Assyria</a:t>
                      </a:r>
                      <a:r>
                        <a:rPr kumimoji="1" lang="fr-FR" altLang="ja-JP" sz="1800" b="1" dirty="0">
                          <a:latin typeface="Arial"/>
                          <a:cs typeface="Arial"/>
                        </a:rPr>
                        <a:t>'</a:t>
                      </a:r>
                      <a:r>
                        <a:rPr kumimoji="1" lang="en-US" altLang="ja-JP" sz="1800" b="1" dirty="0">
                          <a:latin typeface="Arial"/>
                          <a:cs typeface="Arial"/>
                        </a:rPr>
                        <a:t>s utter destruction &amp; her inability to afflict Israel a 2</a:t>
                      </a:r>
                      <a:r>
                        <a:rPr kumimoji="1" lang="en-US" altLang="ja-JP" sz="1800" b="1" baseline="30000" dirty="0">
                          <a:latin typeface="Arial"/>
                          <a:cs typeface="Arial"/>
                        </a:rPr>
                        <a:t>nd</a:t>
                      </a:r>
                      <a:r>
                        <a:rPr kumimoji="1" lang="en-US" altLang="ja-JP" sz="1800" b="1" dirty="0">
                          <a:latin typeface="Arial"/>
                          <a:cs typeface="Arial"/>
                        </a:rPr>
                        <a:t> time. </a:t>
                      </a:r>
                      <a:r>
                        <a:rPr kumimoji="0" lang="en-US" sz="1800" b="1" u="none" strike="noStrike" cap="none" normalizeH="0" baseline="0" dirty="0">
                          <a:ln>
                            <a:noFill/>
                          </a:ln>
                          <a:effectLst/>
                          <a:latin typeface="Arial"/>
                          <a:cs typeface="Arial"/>
                        </a:rPr>
                        <a:t> </a:t>
                      </a:r>
                      <a:endParaRPr kumimoji="0" lang="en-US" sz="2000" b="1" i="0" u="none" strike="noStrike" cap="none" normalizeH="0" baseline="0" dirty="0">
                        <a:ln>
                          <a:noFill/>
                        </a:ln>
                        <a:solidFill>
                          <a:srgbClr val="FFFFFF"/>
                        </a:solidFill>
                        <a:effectLst/>
                        <a:latin typeface="Arial"/>
                        <a:ea typeface="Times New Roman" charset="0"/>
                        <a:cs typeface="Arial"/>
                      </a:endParaRPr>
                    </a:p>
                  </a:txBody>
                  <a:tcPr marL="50800" marR="50800" marT="0" marB="0" horzOverflow="overflow"/>
                </a:tc>
                <a:extLst>
                  <a:ext uri="{0D108BD9-81ED-4DB2-BD59-A6C34878D82A}">
                    <a16:rowId xmlns:a16="http://schemas.microsoft.com/office/drawing/2014/main" val="10002"/>
                  </a:ext>
                </a:extLst>
              </a:tr>
              <a:tr h="1233146">
                <a:tc>
                  <a:txBody>
                    <a:bodyPr/>
                    <a:lstStyle/>
                    <a:p>
                      <a:pPr algn="ctr" eaLnBrk="1" hangingPunct="1"/>
                      <a:r>
                        <a:rPr kumimoji="1" lang="en-US" altLang="ja-JP" sz="1800" b="1" dirty="0">
                          <a:latin typeface="Arial"/>
                          <a:cs typeface="Arial"/>
                        </a:rPr>
                        <a:t>1:10   In the final hours of the attack the Ninevites would be </a:t>
                      </a:r>
                      <a:r>
                        <a:rPr kumimoji="1" lang="en-US" altLang="ja-JP" sz="1800" b="1" dirty="0">
                          <a:solidFill>
                            <a:srgbClr val="660066"/>
                          </a:solidFill>
                          <a:latin typeface="Arial"/>
                          <a:cs typeface="Arial"/>
                        </a:rPr>
                        <a:t>drunk </a:t>
                      </a:r>
                      <a:r>
                        <a:rPr kumimoji="1" lang="en-US" altLang="ja-JP" sz="1800" b="1" dirty="0">
                          <a:latin typeface="Arial"/>
                          <a:cs typeface="Arial"/>
                        </a:rPr>
                        <a:t>(3:11)</a:t>
                      </a:r>
                    </a:p>
                  </a:txBody>
                  <a:tcPr marL="50800" marR="50800" marT="0" marB="0" horzOverflow="overflow"/>
                </a:tc>
                <a:tc>
                  <a:txBody>
                    <a:bodyPr/>
                    <a:lstStyle/>
                    <a:p>
                      <a:pPr algn="ctr" eaLnBrk="1" hangingPunct="1">
                        <a:spcBef>
                          <a:spcPct val="50000"/>
                        </a:spcBef>
                      </a:pPr>
                      <a:r>
                        <a:rPr kumimoji="1" lang="en-US" altLang="ja-JP" sz="1800" b="1" dirty="0">
                          <a:latin typeface="Arial"/>
                          <a:cs typeface="Arial"/>
                        </a:rPr>
                        <a:t>After the Assyrians had repulsed the enemy</a:t>
                      </a:r>
                      <a:r>
                        <a:rPr kumimoji="1" lang="fr-FR" altLang="ja-JP" sz="1800" b="1" dirty="0">
                          <a:latin typeface="Arial"/>
                          <a:cs typeface="Arial"/>
                        </a:rPr>
                        <a:t>'</a:t>
                      </a:r>
                      <a:r>
                        <a:rPr kumimoji="1" lang="en-US" altLang="ja-JP" sz="1800" b="1" dirty="0">
                          <a:latin typeface="Arial"/>
                          <a:cs typeface="Arial"/>
                        </a:rPr>
                        <a:t>s attack, they got </a:t>
                      </a:r>
                      <a:r>
                        <a:rPr kumimoji="1" lang="en-US" altLang="ja-JP" sz="1800" b="1" dirty="0">
                          <a:solidFill>
                            <a:srgbClr val="660066"/>
                          </a:solidFill>
                          <a:latin typeface="Arial"/>
                          <a:cs typeface="Arial"/>
                        </a:rPr>
                        <a:t>drunk</a:t>
                      </a:r>
                      <a:r>
                        <a:rPr kumimoji="1" lang="en-US" altLang="ja-JP" sz="1800" b="1" dirty="0">
                          <a:latin typeface="Arial"/>
                          <a:cs typeface="Arial"/>
                        </a:rPr>
                        <a:t> and feasted, and as a result were surprised by the Medes and the city was taken.</a:t>
                      </a:r>
                    </a:p>
                  </a:txBody>
                  <a:tcPr marL="50800" marR="50800" marT="0" marB="0" horzOverflow="overflow"/>
                </a:tc>
                <a:extLst>
                  <a:ext uri="{0D108BD9-81ED-4DB2-BD59-A6C34878D82A}">
                    <a16:rowId xmlns:a16="http://schemas.microsoft.com/office/drawing/2014/main" val="10003"/>
                  </a:ext>
                </a:extLst>
              </a:tr>
              <a:tr h="936104">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1:11-12 "From you, O Nineveh, has one come forth who plots evil against the Lord and counsels wickedness…"        </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Sennacherib made arrogant threats in </a:t>
                      </a:r>
                      <a:br>
                        <a:rPr kumimoji="1" lang="en-US" altLang="ja-JP" sz="1800" b="1" dirty="0">
                          <a:latin typeface="Arial"/>
                          <a:cs typeface="Arial"/>
                        </a:rPr>
                      </a:br>
                      <a:r>
                        <a:rPr kumimoji="1" lang="en-US" altLang="ja-JP" sz="1800" b="1" dirty="0">
                          <a:latin typeface="Arial"/>
                          <a:cs typeface="Arial"/>
                        </a:rPr>
                        <a:t>701 BC against Judah and Jerusalem </a:t>
                      </a:r>
                      <a:br>
                        <a:rPr kumimoji="1" lang="en-US" altLang="ja-JP" sz="1800" b="1" dirty="0">
                          <a:latin typeface="Arial"/>
                          <a:cs typeface="Arial"/>
                        </a:rPr>
                      </a:br>
                      <a:r>
                        <a:rPr kumimoji="1" lang="en-US" altLang="ja-JP" sz="1800" b="1" dirty="0">
                          <a:latin typeface="Arial"/>
                          <a:cs typeface="Arial"/>
                        </a:rPr>
                        <a:t>(cf. 2 Kings 18–19).</a:t>
                      </a:r>
                    </a:p>
                  </a:txBody>
                  <a:tcPr marL="50800" marR="50800" marT="0" marB="0" horzOverflow="overflow"/>
                </a:tc>
                <a:extLst>
                  <a:ext uri="{0D108BD9-81ED-4DB2-BD59-A6C34878D82A}">
                    <a16:rowId xmlns:a16="http://schemas.microsoft.com/office/drawing/2014/main" val="10004"/>
                  </a:ext>
                </a:extLst>
              </a:tr>
              <a:tr h="442913">
                <a:tc>
                  <a:txBody>
                    <a:bodyPr/>
                    <a:lstStyle/>
                    <a:p>
                      <a:pPr algn="ctr" eaLnBrk="1" hangingPunct="1"/>
                      <a:r>
                        <a:rPr kumimoji="1" lang="en-US" altLang="ja-JP" sz="1800" b="1" dirty="0">
                          <a:latin typeface="Arial"/>
                          <a:cs typeface="Arial"/>
                        </a:rPr>
                        <a:t>1:13      "Now I will break their yoke from your neck and tear your shackles away."</a:t>
                      </a:r>
                    </a:p>
                  </a:txBody>
                  <a:tcPr marL="50800" marR="50800" marT="0" marB="0" horzOverflow="overflow"/>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ja-JP" sz="1800" b="1" dirty="0">
                          <a:latin typeface="Arial"/>
                          <a:cs typeface="Arial"/>
                        </a:rPr>
                        <a:t>Judah</a:t>
                      </a:r>
                      <a:r>
                        <a:rPr kumimoji="1" lang="fr-FR" altLang="ja-JP" sz="1800" b="1" dirty="0">
                          <a:latin typeface="Arial"/>
                          <a:cs typeface="Arial"/>
                        </a:rPr>
                        <a:t>'</a:t>
                      </a:r>
                      <a:r>
                        <a:rPr kumimoji="1" lang="en-US" altLang="ja-JP" sz="1800" b="1" dirty="0">
                          <a:latin typeface="Arial"/>
                          <a:cs typeface="Arial"/>
                        </a:rPr>
                        <a:t>s service to Assyria ended at Nineveh</a:t>
                      </a:r>
                      <a:r>
                        <a:rPr kumimoji="1" lang="fr-FR" altLang="ja-JP" sz="1800" b="1" dirty="0">
                          <a:latin typeface="Arial"/>
                          <a:cs typeface="Arial"/>
                        </a:rPr>
                        <a:t>'</a:t>
                      </a:r>
                      <a:r>
                        <a:rPr kumimoji="1" lang="en-US" altLang="ja-JP" sz="1800" b="1" dirty="0">
                          <a:latin typeface="Arial"/>
                          <a:cs typeface="Arial"/>
                        </a:rPr>
                        <a:t>s demise (2 Kings 18:14; 2 Chron. 33:11).</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1" lang="en-US" altLang="ja-JP" sz="1800" b="1" dirty="0">
                        <a:latin typeface="Arial"/>
                        <a:cs typeface="Arial"/>
                      </a:endParaRPr>
                    </a:p>
                  </a:txBody>
                  <a:tcPr marL="50800" marR="50800" marT="0" marB="0" horzOverflow="overflow"/>
                </a:tc>
                <a:extLst>
                  <a:ext uri="{0D108BD9-81ED-4DB2-BD59-A6C34878D82A}">
                    <a16:rowId xmlns:a16="http://schemas.microsoft.com/office/drawing/2014/main" val="10005"/>
                  </a:ext>
                </a:extLst>
              </a:tr>
            </a:tbl>
          </a:graphicData>
        </a:graphic>
      </p:graphicFrame>
      <p:sp>
        <p:nvSpPr>
          <p:cNvPr id="930820" name="Text Box 27"/>
          <p:cNvSpPr txBox="1">
            <a:spLocks noChangeArrowheads="1"/>
          </p:cNvSpPr>
          <p:nvPr/>
        </p:nvSpPr>
        <p:spPr bwMode="auto">
          <a:xfrm>
            <a:off x="-36513" y="6597650"/>
            <a:ext cx="9288463" cy="2762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kumimoji="1" lang="en-US" altLang="ja-JP" sz="1200" b="1">
                <a:solidFill>
                  <a:schemeClr val="bg1"/>
                </a:solidFill>
                <a:cs typeface="Arial" charset="0"/>
              </a:rPr>
              <a:t>Hobart E. Freeman, </a:t>
            </a:r>
            <a:r>
              <a:rPr kumimoji="1" lang="en-US" altLang="ja-JP" sz="1200" b="1" i="1">
                <a:solidFill>
                  <a:schemeClr val="bg1"/>
                </a:solidFill>
                <a:cs typeface="Arial" charset="0"/>
              </a:rPr>
              <a:t>An Introduction to the Old Testament Prophets</a:t>
            </a:r>
            <a:r>
              <a:rPr kumimoji="1" lang="en-US" altLang="ja-JP" sz="1200" b="1">
                <a:solidFill>
                  <a:schemeClr val="bg1"/>
                </a:solidFill>
                <a:cs typeface="Arial" charset="0"/>
              </a:rPr>
              <a:t> (Chicago: Moody Press, 1977).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defRPr/>
            </a:pPr>
            <a:r>
              <a:rPr lang="en-US" sz="3600" dirty="0">
                <a:solidFill>
                  <a:schemeClr val="bg1"/>
                </a:solidFill>
                <a:effectLst>
                  <a:outerShdw blurRad="38100" dist="38100" dir="2700000" algn="tl">
                    <a:srgbClr val="000000"/>
                  </a:outerShdw>
                </a:effectLst>
                <a:latin typeface="Arial" charset="0"/>
                <a:ea typeface="ＭＳ Ｐゴシック" charset="0"/>
              </a:rPr>
              <a:t>Views of Creation</a:t>
            </a:r>
            <a:endParaRPr lang="en-US" sz="3600" dirty="0">
              <a:effectLst>
                <a:outerShdw blurRad="38100" dist="38100" dir="2700000" algn="tl">
                  <a:srgbClr val="FFFFFF"/>
                </a:outerShdw>
              </a:effectLst>
              <a:latin typeface="Arial" charset="0"/>
              <a:ea typeface="ＭＳ Ｐゴシック"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defRPr/>
            </a:pPr>
            <a:r>
              <a:rPr lang="en-US" b="1" dirty="0">
                <a:solidFill>
                  <a:srgbClr val="FFFFFF"/>
                </a:solidFill>
                <a:effectLst>
                  <a:outerShdw blurRad="38100" dist="38100" dir="2700000" algn="tl">
                    <a:srgbClr val="000000"/>
                  </a:outerShdw>
                </a:effectLst>
                <a:cs typeface="Arial" charset="0"/>
              </a:rPr>
              <a:t>187l</a:t>
            </a:r>
          </a:p>
        </p:txBody>
      </p:sp>
      <p:graphicFrame>
        <p:nvGraphicFramePr>
          <p:cNvPr id="5" name="Table 4"/>
          <p:cNvGraphicFramePr>
            <a:graphicFrameLocks noGrp="1"/>
          </p:cNvGraphicFramePr>
          <p:nvPr/>
        </p:nvGraphicFramePr>
        <p:xfrm>
          <a:off x="-36512" y="758905"/>
          <a:ext cx="9144000" cy="6126480"/>
        </p:xfrm>
        <a:graphic>
          <a:graphicData uri="http://schemas.openxmlformats.org/drawingml/2006/table">
            <a:tbl>
              <a:tblPr>
                <a:tableStyleId>{775DCB02-9BB8-47FD-8907-85C794F793BA}</a:tableStyleId>
              </a:tblPr>
              <a:tblGrid>
                <a:gridCol w="4572000">
                  <a:extLst>
                    <a:ext uri="{9D8B030D-6E8A-4147-A177-3AD203B41FA5}">
                      <a16:colId xmlns:a16="http://schemas.microsoft.com/office/drawing/2014/main" val="20000"/>
                    </a:ext>
                  </a:extLst>
                </a:gridCol>
                <a:gridCol w="4572000">
                  <a:extLst>
                    <a:ext uri="{9D8B030D-6E8A-4147-A177-3AD203B41FA5}">
                      <a16:colId xmlns:a16="http://schemas.microsoft.com/office/drawing/2014/main" val="20001"/>
                    </a:ext>
                  </a:extLst>
                </a:gridCol>
              </a:tblGrid>
              <a:tr h="5791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Pagan</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u="none" strike="noStrike" cap="none" normalizeH="0" baseline="0" dirty="0">
                          <a:ln>
                            <a:noFill/>
                          </a:ln>
                          <a:solidFill>
                            <a:schemeClr val="bg1"/>
                          </a:solidFill>
                          <a:effectLst/>
                          <a:latin typeface="Arial"/>
                          <a:cs typeface="Arial"/>
                        </a:rPr>
                        <a:t>Biblical (Genesis)</a:t>
                      </a:r>
                      <a:endParaRPr kumimoji="0" lang="en-US" sz="3200" b="1" i="0" u="none" strike="noStrike" cap="none" normalizeH="0" baseline="0" dirty="0">
                        <a:ln>
                          <a:noFill/>
                        </a:ln>
                        <a:solidFill>
                          <a:schemeClr val="bg1"/>
                        </a:solidFill>
                        <a:effectLst/>
                        <a:latin typeface="Arial"/>
                        <a:ea typeface="Arial" charset="0"/>
                        <a:cs typeface="Arial"/>
                      </a:endParaRPr>
                    </a:p>
                  </a:txBody>
                  <a:tcPr horzOverflow="overflow">
                    <a:solidFill>
                      <a:srgbClr val="000090"/>
                    </a:solidFill>
                  </a:tcPr>
                </a:tc>
                <a:extLst>
                  <a:ext uri="{0D108BD9-81ED-4DB2-BD59-A6C34878D82A}">
                    <a16:rowId xmlns:a16="http://schemas.microsoft.com/office/drawing/2014/main" val="10000"/>
                  </a:ext>
                </a:extLst>
              </a:tr>
              <a:tr h="426720">
                <a:tc>
                  <a:txBody>
                    <a:bodyPr/>
                    <a:lstStyle/>
                    <a:p>
                      <a:pPr algn="ctr">
                        <a:spcAft>
                          <a:spcPts val="0"/>
                        </a:spcAft>
                      </a:pPr>
                      <a:r>
                        <a:rPr lang="en-US" sz="2800" b="1" dirty="0">
                          <a:solidFill>
                            <a:srgbClr val="FFFFFF"/>
                          </a:solidFill>
                          <a:effectLst/>
                          <a:latin typeface="Arial"/>
                          <a:ea typeface="Times"/>
                          <a:cs typeface="Arial"/>
                        </a:rPr>
                        <a:t>Polytheistic</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Monotheistic (1:1)</a:t>
                      </a:r>
                    </a:p>
                  </a:txBody>
                  <a:tcPr marL="68580" marR="68580" marT="0" marB="0"/>
                </a:tc>
                <a:extLst>
                  <a:ext uri="{0D108BD9-81ED-4DB2-BD59-A6C34878D82A}">
                    <a16:rowId xmlns:a16="http://schemas.microsoft.com/office/drawing/2014/main" val="10001"/>
                  </a:ext>
                </a:extLst>
              </a:tr>
              <a:tr h="426720">
                <a:tc>
                  <a:txBody>
                    <a:bodyPr/>
                    <a:lstStyle/>
                    <a:p>
                      <a:pPr algn="ctr">
                        <a:spcAft>
                          <a:spcPts val="0"/>
                        </a:spcAft>
                      </a:pPr>
                      <a:r>
                        <a:rPr lang="en-US" sz="2800" b="1">
                          <a:solidFill>
                            <a:srgbClr val="FFFFFF"/>
                          </a:solidFill>
                          <a:effectLst/>
                          <a:latin typeface="Arial"/>
                          <a:ea typeface="Times"/>
                          <a:cs typeface="Arial"/>
                        </a:rPr>
                        <a:t>Myth</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History</a:t>
                      </a:r>
                    </a:p>
                  </a:txBody>
                  <a:tcPr marL="68580" marR="68580" marT="0" marB="0"/>
                </a:tc>
                <a:extLst>
                  <a:ext uri="{0D108BD9-81ED-4DB2-BD59-A6C34878D82A}">
                    <a16:rowId xmlns:a16="http://schemas.microsoft.com/office/drawing/2014/main" val="10002"/>
                  </a:ext>
                </a:extLst>
              </a:tr>
              <a:tr h="853440">
                <a:tc>
                  <a:txBody>
                    <a:bodyPr/>
                    <a:lstStyle/>
                    <a:p>
                      <a:pPr algn="ctr">
                        <a:spcAft>
                          <a:spcPts val="0"/>
                        </a:spcAft>
                      </a:pPr>
                      <a:r>
                        <a:rPr lang="en-US" sz="2800" b="1" dirty="0">
                          <a:solidFill>
                            <a:srgbClr val="FFFFFF"/>
                          </a:solidFill>
                          <a:effectLst/>
                          <a:latin typeface="Arial"/>
                          <a:ea typeface="Times"/>
                          <a:cs typeface="Arial"/>
                        </a:rPr>
                        <a:t>Written to satisfy man’s curiosity on origins</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Written to glorify God &amp; extend his rule</a:t>
                      </a:r>
                    </a:p>
                  </a:txBody>
                  <a:tcPr marL="68580" marR="68580" marT="0" marB="0"/>
                </a:tc>
                <a:extLst>
                  <a:ext uri="{0D108BD9-81ED-4DB2-BD59-A6C34878D82A}">
                    <a16:rowId xmlns:a16="http://schemas.microsoft.com/office/drawing/2014/main" val="10003"/>
                  </a:ext>
                </a:extLst>
              </a:tr>
              <a:tr h="1280160">
                <a:tc>
                  <a:txBody>
                    <a:bodyPr/>
                    <a:lstStyle/>
                    <a:p>
                      <a:pPr algn="ctr">
                        <a:spcAft>
                          <a:spcPts val="0"/>
                        </a:spcAft>
                      </a:pPr>
                      <a:r>
                        <a:rPr lang="en-US" sz="2800" b="1" dirty="0">
                          <a:solidFill>
                            <a:srgbClr val="FFFFFF"/>
                          </a:solidFill>
                          <a:effectLst/>
                          <a:latin typeface="Arial"/>
                          <a:ea typeface="Times"/>
                          <a:cs typeface="Arial"/>
                        </a:rPr>
                        <a:t>The gods created themselves and other gods</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Jesus existed before creation (John 1:1-3)</a:t>
                      </a:r>
                    </a:p>
                  </a:txBody>
                  <a:tcPr marL="68580" marR="68580" marT="0" marB="0"/>
                </a:tc>
                <a:extLst>
                  <a:ext uri="{0D108BD9-81ED-4DB2-BD59-A6C34878D82A}">
                    <a16:rowId xmlns:a16="http://schemas.microsoft.com/office/drawing/2014/main" val="10004"/>
                  </a:ext>
                </a:extLst>
              </a:tr>
              <a:tr h="853440">
                <a:tc>
                  <a:txBody>
                    <a:bodyPr/>
                    <a:lstStyle/>
                    <a:p>
                      <a:pPr algn="ctr">
                        <a:spcAft>
                          <a:spcPts val="0"/>
                        </a:spcAft>
                      </a:pPr>
                      <a:r>
                        <a:rPr lang="en-US" sz="2800" b="1" dirty="0">
                          <a:solidFill>
                            <a:srgbClr val="FFFFFF"/>
                          </a:solidFill>
                          <a:effectLst/>
                          <a:latin typeface="Arial"/>
                          <a:ea typeface="Times"/>
                          <a:cs typeface="Arial"/>
                        </a:rPr>
                        <a:t>The gods struggle for sovereignty</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Yahweh sovereign by nature (1:3)</a:t>
                      </a:r>
                    </a:p>
                  </a:txBody>
                  <a:tcPr marL="68580" marR="68580" marT="0" marB="0"/>
                </a:tc>
                <a:extLst>
                  <a:ext uri="{0D108BD9-81ED-4DB2-BD59-A6C34878D82A}">
                    <a16:rowId xmlns:a16="http://schemas.microsoft.com/office/drawing/2014/main" val="10005"/>
                  </a:ext>
                </a:extLst>
              </a:tr>
              <a:tr h="853440">
                <a:tc>
                  <a:txBody>
                    <a:bodyPr/>
                    <a:lstStyle/>
                    <a:p>
                      <a:pPr algn="ctr">
                        <a:spcAft>
                          <a:spcPts val="0"/>
                        </a:spcAft>
                      </a:pPr>
                      <a:r>
                        <a:rPr lang="en-US" sz="2800" b="1">
                          <a:solidFill>
                            <a:srgbClr val="FFFFFF"/>
                          </a:solidFill>
                          <a:effectLst/>
                          <a:latin typeface="Arial"/>
                          <a:ea typeface="Times"/>
                          <a:cs typeface="Arial"/>
                        </a:rPr>
                        <a:t>Man mostly not in divine image (low status)</a:t>
                      </a:r>
                    </a:p>
                  </a:txBody>
                  <a:tcPr marL="68580" marR="68580" marT="0" marB="0">
                    <a:solidFill>
                      <a:srgbClr val="000000"/>
                    </a:solidFill>
                  </a:tcPr>
                </a:tc>
                <a:tc>
                  <a:txBody>
                    <a:bodyPr/>
                    <a:lstStyle/>
                    <a:p>
                      <a:pPr algn="ctr">
                        <a:spcAft>
                          <a:spcPts val="0"/>
                        </a:spcAft>
                      </a:pPr>
                      <a:r>
                        <a:rPr lang="en-US" sz="2800" b="1">
                          <a:effectLst/>
                          <a:latin typeface="Arial"/>
                          <a:ea typeface="Times"/>
                          <a:cs typeface="Arial"/>
                        </a:rPr>
                        <a:t>Man created in God’s image (high status)</a:t>
                      </a:r>
                    </a:p>
                  </a:txBody>
                  <a:tcPr marL="68580" marR="68580" marT="0" marB="0"/>
                </a:tc>
                <a:extLst>
                  <a:ext uri="{0D108BD9-81ED-4DB2-BD59-A6C34878D82A}">
                    <a16:rowId xmlns:a16="http://schemas.microsoft.com/office/drawing/2014/main" val="10006"/>
                  </a:ext>
                </a:extLst>
              </a:tr>
              <a:tr h="853440">
                <a:tc>
                  <a:txBody>
                    <a:bodyPr/>
                    <a:lstStyle/>
                    <a:p>
                      <a:pPr algn="ctr">
                        <a:spcAft>
                          <a:spcPts val="0"/>
                        </a:spcAft>
                      </a:pPr>
                      <a:r>
                        <a:rPr lang="en-US" sz="2800" b="1">
                          <a:solidFill>
                            <a:srgbClr val="FFFFFF"/>
                          </a:solidFill>
                          <a:effectLst/>
                          <a:latin typeface="Arial"/>
                          <a:ea typeface="Times"/>
                          <a:cs typeface="Arial"/>
                        </a:rPr>
                        <a:t>People made to be slaves of the gods</a:t>
                      </a:r>
                    </a:p>
                  </a:txBody>
                  <a:tcPr marL="68580" marR="68580" marT="0" marB="0">
                    <a:solidFill>
                      <a:srgbClr val="000000"/>
                    </a:solidFill>
                  </a:tcPr>
                </a:tc>
                <a:tc>
                  <a:txBody>
                    <a:bodyPr/>
                    <a:lstStyle/>
                    <a:p>
                      <a:pPr algn="ctr">
                        <a:spcAft>
                          <a:spcPts val="0"/>
                        </a:spcAft>
                      </a:pPr>
                      <a:r>
                        <a:rPr lang="en-US" sz="2800" b="1" dirty="0">
                          <a:effectLst/>
                          <a:latin typeface="Arial"/>
                          <a:ea typeface="Times"/>
                          <a:cs typeface="Arial"/>
                        </a:rPr>
                        <a:t>Man rules over creation (1:26-27)</a:t>
                      </a:r>
                    </a:p>
                  </a:txBody>
                  <a:tcPr marL="68580" marR="68580" marT="0" marB="0"/>
                </a:tc>
                <a:extLst>
                  <a:ext uri="{0D108BD9-81ED-4DB2-BD59-A6C34878D82A}">
                    <a16:rowId xmlns:a16="http://schemas.microsoft.com/office/drawing/2014/main" val="10007"/>
                  </a:ext>
                </a:extLst>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loyaltycruise.jpg"/>
          <p:cNvPicPr>
            <a:picLocks noChangeAspect="1"/>
          </p:cNvPicPr>
          <p:nvPr/>
        </p:nvPicPr>
        <p:blipFill>
          <a:blip r:embed="rId3"/>
          <a:srcRect l="37374"/>
          <a:stretch>
            <a:fillRect/>
          </a:stretch>
        </p:blipFill>
        <p:spPr>
          <a:xfrm>
            <a:off x="0" y="0"/>
            <a:ext cx="9144000" cy="6858000"/>
          </a:xfrm>
          <a:prstGeom prst="rect">
            <a:avLst/>
          </a:prstGeom>
          <a:gradFill flip="none" rotWithShape="1">
            <a:gsLst>
              <a:gs pos="0">
                <a:srgbClr val="000000">
                  <a:alpha val="99000"/>
                </a:srgbClr>
              </a:gs>
              <a:gs pos="100000">
                <a:srgbClr val="FFFFFF"/>
              </a:gs>
            </a:gsLst>
            <a:path path="circle">
              <a:fillToRect l="50000" t="50000" r="50000" b="50000"/>
            </a:path>
            <a:tileRect/>
          </a:gradFill>
        </p:spPr>
      </p:pic>
      <p:sp>
        <p:nvSpPr>
          <p:cNvPr id="53251" name="Rectangle 4"/>
          <p:cNvSpPr>
            <a:spLocks noGrp="1" noChangeArrowheads="1"/>
          </p:cNvSpPr>
          <p:nvPr>
            <p:ph type="title"/>
          </p:nvPr>
        </p:nvSpPr>
        <p:spPr>
          <a:xfrm>
            <a:off x="381000" y="152400"/>
            <a:ext cx="7772400" cy="1143000"/>
          </a:xfrm>
          <a:solidFill>
            <a:schemeClr val="tx1"/>
          </a:solidFill>
        </p:spPr>
        <p:txBody>
          <a:bodyPr/>
          <a:lstStyle/>
          <a:p>
            <a:pPr>
              <a:defRPr/>
            </a:pPr>
            <a:r>
              <a:rPr lang="en-US" sz="3600" dirty="0">
                <a:solidFill>
                  <a:schemeClr val="bg1"/>
                </a:solidFill>
                <a:effectLst>
                  <a:outerShdw blurRad="38100" dist="38100" dir="2700000" algn="tl">
                    <a:srgbClr val="808080"/>
                  </a:outerShdw>
                </a:effectLst>
                <a:latin typeface="Arial" charset="0"/>
                <a:ea typeface="ＭＳ Ｐゴシック" charset="0"/>
              </a:rPr>
              <a:t>Hosea: God</a:t>
            </a:r>
            <a:r>
              <a:rPr lang="fr-FR" altLang="ja-JP" sz="3600" dirty="0">
                <a:solidFill>
                  <a:schemeClr val="bg1"/>
                </a:solidFill>
                <a:effectLst>
                  <a:outerShdw blurRad="38100" dist="38100" dir="2700000" algn="tl">
                    <a:srgbClr val="808080"/>
                  </a:outerShdw>
                </a:effectLst>
                <a:latin typeface="Arial" charset="0"/>
                <a:ea typeface="ＭＳ Ｐゴシック" charset="0"/>
              </a:rPr>
              <a:t>'</a:t>
            </a:r>
            <a:r>
              <a:rPr lang="en-US" altLang="ja-JP" sz="3600" dirty="0">
                <a:solidFill>
                  <a:schemeClr val="bg1"/>
                </a:solidFill>
                <a:effectLst>
                  <a:outerShdw blurRad="38100" dist="38100" dir="2700000" algn="tl">
                    <a:srgbClr val="808080"/>
                  </a:outerShdw>
                </a:effectLst>
                <a:latin typeface="Arial" charset="0"/>
                <a:ea typeface="ＭＳ Ｐゴシック" charset="0"/>
              </a:rPr>
              <a:t>s Loyalty to Israel</a:t>
            </a:r>
            <a:endParaRPr lang="en-US" sz="3600" dirty="0">
              <a:solidFill>
                <a:schemeClr val="bg1"/>
              </a:solidFill>
              <a:effectLst>
                <a:outerShdw blurRad="38100" dist="38100" dir="2700000" algn="tl">
                  <a:srgbClr val="808080"/>
                </a:outerShdw>
              </a:effectLst>
              <a:latin typeface="Arial" charset="0"/>
              <a:ea typeface="ＭＳ Ｐゴシック" charset="0"/>
            </a:endParaRPr>
          </a:p>
        </p:txBody>
      </p:sp>
      <p:graphicFrame>
        <p:nvGraphicFramePr>
          <p:cNvPr id="19502" name="Group 46"/>
          <p:cNvGraphicFramePr>
            <a:graphicFrameLocks noGrp="1"/>
          </p:cNvGraphicFramePr>
          <p:nvPr>
            <p:ph type="tbl" idx="1"/>
          </p:nvPr>
        </p:nvGraphicFramePr>
        <p:xfrm>
          <a:off x="381000" y="1295400"/>
          <a:ext cx="7772400" cy="4111625"/>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Unfaithful Gomer</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Unfaithful Israel</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Faithful Hosea</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Faithful L</a:t>
                      </a:r>
                      <a:r>
                        <a:rPr kumimoji="0" lang="en-US" altLang="zh-CN" sz="24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ORD</a:t>
                      </a:r>
                      <a:endParaRPr kumimoji="0" lang="en-US" sz="24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Marriage of Hosea</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Message of Hosea</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Personal</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rPr>
                        <a:t>National</a:t>
                      </a:r>
                      <a:endParaRPr kumimoji="0" lang="en-US" sz="2800" b="1" i="0" u="none" strike="noStrike" cap="none" normalizeH="0" baseline="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32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rPr>
                        <a:t>Chapters 1–3</a:t>
                      </a:r>
                      <a:endParaRPr kumimoji="0" lang="en-US" sz="2800" b="1" i="0" u="none" strike="noStrike" cap="none" normalizeH="0" baseline="0">
                        <a:ln>
                          <a:noFill/>
                        </a:ln>
                        <a:solidFill>
                          <a:schemeClr val="bg1"/>
                        </a:solidFill>
                        <a:effectLst>
                          <a:outerShdw blurRad="38100" dist="38100" dir="2700000" algn="tl">
                            <a:srgbClr val="000000"/>
                          </a:outerShdw>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altLang="zh-CN"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rPr>
                        <a:t>Chapters 4–14</a:t>
                      </a:r>
                      <a:endParaRPr kumimoji="0" lang="en-US" sz="2800" b="1" i="0" u="none" strike="noStrike" cap="none" normalizeH="0" baseline="0" dirty="0">
                        <a:ln>
                          <a:noFill/>
                        </a:ln>
                        <a:solidFill>
                          <a:srgbClr val="EAEAEA"/>
                        </a:solidFill>
                        <a:effectLst>
                          <a:outerShdw blurRad="38100" dist="38100" dir="2700000" algn="tl">
                            <a:srgbClr val="000000"/>
                          </a:outerShdw>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47128" name="Text Box 47"/>
          <p:cNvSpPr txBox="1">
            <a:spLocks noChangeArrowheads="1"/>
          </p:cNvSpPr>
          <p:nvPr/>
        </p:nvSpPr>
        <p:spPr bwMode="auto">
          <a:xfrm>
            <a:off x="8502650" y="0"/>
            <a:ext cx="612775" cy="400050"/>
          </a:xfrm>
          <a:prstGeom prst="rect">
            <a:avLst/>
          </a:prstGeom>
          <a:noFill/>
          <a:ln w="9525">
            <a:noFill/>
            <a:miter lim="800000"/>
            <a:headEnd/>
            <a:tailEnd/>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000" b="1">
                <a:solidFill>
                  <a:srgbClr val="FFFFFF"/>
                </a:solidFill>
                <a:effectLst>
                  <a:outerShdw blurRad="38100" dist="38100" dir="2700000" algn="tl">
                    <a:srgbClr val="000000"/>
                  </a:outerShdw>
                </a:effectLst>
                <a:cs typeface="Arial" charset="0"/>
              </a:rPr>
              <a:t>565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6961" name="Picture 4" descr="spirituality.jpg"/>
          <p:cNvPicPr>
            <a:picLocks noChangeAspect="1"/>
          </p:cNvPicPr>
          <p:nvPr/>
        </p:nvPicPr>
        <p:blipFill>
          <a:blip r:embed="rId2">
            <a:extLst>
              <a:ext uri="{28A0092B-C50C-407E-A947-70E740481C1C}">
                <a14:useLocalDpi xmlns:a14="http://schemas.microsoft.com/office/drawing/2010/main" val="0"/>
              </a:ext>
            </a:extLst>
          </a:blip>
          <a:srcRect r="11113"/>
          <a:stretch>
            <a:fillRect/>
          </a:stretch>
        </p:blipFill>
        <p:spPr bwMode="auto">
          <a:xfrm>
            <a:off x="-36513" y="-4763"/>
            <a:ext cx="9180513" cy="68897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6962" name="Title 1"/>
          <p:cNvSpPr>
            <a:spLocks noGrp="1"/>
          </p:cNvSpPr>
          <p:nvPr>
            <p:ph type="title"/>
          </p:nvPr>
        </p:nvSpPr>
        <p:spPr>
          <a:xfrm>
            <a:off x="-36513" y="5876925"/>
            <a:ext cx="9180513" cy="865188"/>
          </a:xfrm>
        </p:spPr>
        <p:txBody>
          <a:bodyPr/>
          <a:lstStyle/>
          <a:p>
            <a:pPr eaLnBrk="1" hangingPunct="1"/>
            <a:r>
              <a:rPr lang="en-US" sz="4000" b="1">
                <a:solidFill>
                  <a:srgbClr val="FFFFFF"/>
                </a:solidFill>
                <a:latin typeface="Arial" charset="0"/>
                <a:ea typeface="ヒラギノ角ゴ Pro W3" charset="0"/>
                <a:cs typeface="ヒラギノ角ゴ Pro W3" charset="0"/>
              </a:rPr>
              <a:t>Gifts versus Fruit of the Spirit</a:t>
            </a:r>
          </a:p>
        </p:txBody>
      </p:sp>
      <p:sp>
        <p:nvSpPr>
          <p:cNvPr id="936963" name="Text Box 123"/>
          <p:cNvSpPr txBox="1">
            <a:spLocks noChangeArrowheads="1"/>
          </p:cNvSpPr>
          <p:nvPr/>
        </p:nvSpPr>
        <p:spPr bwMode="auto">
          <a:xfrm>
            <a:off x="8101013" y="0"/>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eaLnBrk="0" hangingPunct="0">
              <a:defRPr sz="2400">
                <a:solidFill>
                  <a:schemeClr val="tx1"/>
                </a:solidFill>
                <a:latin typeface="Arial" charset="0"/>
                <a:ea typeface="ＭＳ Ｐゴシック" charset="0"/>
                <a:cs typeface="ＭＳ Ｐゴシック" charset="0"/>
              </a:defRPr>
            </a:lvl1pPr>
            <a:lvl2pPr marL="742950" indent="-285750" defTabSz="457200" eaLnBrk="0" hangingPunct="0">
              <a:defRPr sz="2400">
                <a:solidFill>
                  <a:schemeClr val="tx1"/>
                </a:solidFill>
                <a:latin typeface="Arial" charset="0"/>
                <a:ea typeface="ＭＳ Ｐゴシック" charset="0"/>
              </a:defRPr>
            </a:lvl2pPr>
            <a:lvl3pPr marL="1143000" indent="-228600" defTabSz="457200" eaLnBrk="0" hangingPunct="0">
              <a:defRPr sz="2400">
                <a:solidFill>
                  <a:schemeClr val="tx1"/>
                </a:solidFill>
                <a:latin typeface="Arial" charset="0"/>
                <a:ea typeface="ＭＳ Ｐゴシック" charset="0"/>
              </a:defRPr>
            </a:lvl3pPr>
            <a:lvl4pPr marL="1600200" indent="-228600" defTabSz="457200" eaLnBrk="0" hangingPunct="0">
              <a:defRPr sz="2400">
                <a:solidFill>
                  <a:schemeClr val="tx1"/>
                </a:solidFill>
                <a:latin typeface="Arial" charset="0"/>
                <a:ea typeface="ＭＳ Ｐゴシック" charset="0"/>
              </a:defRPr>
            </a:lvl4pPr>
            <a:lvl5pPr marL="2057400" indent="-228600" defTabSz="4572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FFFF"/>
                </a:solidFill>
                <a:cs typeface="Arial" charset="0"/>
              </a:rPr>
              <a:t>xlii</a:t>
            </a:r>
            <a:endParaRPr lang="en-US">
              <a:solidFill>
                <a:srgbClr val="FFFFFF"/>
              </a:solidFill>
              <a:cs typeface="Arial" charset="0"/>
            </a:endParaRPr>
          </a:p>
        </p:txBody>
      </p:sp>
      <p:graphicFrame>
        <p:nvGraphicFramePr>
          <p:cNvPr id="6" name="Group 46"/>
          <p:cNvGraphicFramePr>
            <a:graphicFrameLocks/>
          </p:cNvGraphicFramePr>
          <p:nvPr/>
        </p:nvGraphicFramePr>
        <p:xfrm>
          <a:off x="107950" y="333375"/>
          <a:ext cx="8223250" cy="4111624"/>
        </p:xfrm>
        <a:graphic>
          <a:graphicData uri="http://schemas.openxmlformats.org/drawingml/2006/table">
            <a:tbl>
              <a:tblPr/>
              <a:tblGrid>
                <a:gridCol w="4111625">
                  <a:extLst>
                    <a:ext uri="{9D8B030D-6E8A-4147-A177-3AD203B41FA5}">
                      <a16:colId xmlns:a16="http://schemas.microsoft.com/office/drawing/2014/main" val="20000"/>
                    </a:ext>
                  </a:extLst>
                </a:gridCol>
                <a:gridCol w="4111625">
                  <a:extLst>
                    <a:ext uri="{9D8B030D-6E8A-4147-A177-3AD203B41FA5}">
                      <a16:colId xmlns:a16="http://schemas.microsoft.com/office/drawing/2014/main" val="20001"/>
                    </a:ext>
                  </a:extLst>
                </a:gridCol>
              </a:tblGrid>
              <a:tr h="822960">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Gifts</a:t>
                      </a: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3600" b="1" dirty="0">
                          <a:solidFill>
                            <a:srgbClr val="FFFFFF"/>
                          </a:solidFill>
                          <a:effectLst/>
                          <a:latin typeface="Arial"/>
                          <a:ea typeface="Times New Roman"/>
                          <a:cs typeface="Arial"/>
                        </a:rPr>
                        <a:t>Fruit</a:t>
                      </a: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extLst>
                  <a:ext uri="{0D108BD9-81ED-4DB2-BD59-A6C34878D82A}">
                    <a16:rowId xmlns:a16="http://schemas.microsoft.com/office/drawing/2014/main" val="10000"/>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Abilities</a:t>
                      </a:r>
                      <a:endParaRPr lang="en-US" sz="2400" b="1" dirty="0">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Christ-likeness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service</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Relate to character</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Means to an end</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The end itself</a:t>
                      </a:r>
                      <a:endParaRPr lang="en-US" sz="2400" b="1">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22166">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a:effectLst/>
                          <a:latin typeface="Arial"/>
                          <a:ea typeface="Times New Roman"/>
                          <a:cs typeface="Times New Roman"/>
                        </a:rPr>
                        <a:t>What a Christian has</a:t>
                      </a:r>
                      <a:endParaRPr lang="en-US" sz="2400" b="1">
                        <a:effectLst/>
                        <a:latin typeface="Times"/>
                        <a:ea typeface="Times New Roman"/>
                        <a:cs typeface="Times New Roman"/>
                      </a:endParaRPr>
                    </a:p>
                  </a:txBody>
                  <a:tcPr marL="68578" marR="68578"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lnSpc>
                          <a:spcPct val="150000"/>
                        </a:lnSpc>
                        <a:spcAft>
                          <a:spcPts val="0"/>
                        </a:spcAft>
                        <a:tabLst>
                          <a:tab pos="342900" algn="l"/>
                          <a:tab pos="571500" algn="l"/>
                          <a:tab pos="800100" algn="l"/>
                          <a:tab pos="1028700" algn="l"/>
                          <a:tab pos="1257300" algn="l"/>
                          <a:tab pos="1485900" algn="l"/>
                          <a:tab pos="1714500" algn="l"/>
                          <a:tab pos="1943100" algn="l"/>
                          <a:tab pos="3771900" algn="l"/>
                          <a:tab pos="4857750" algn="l"/>
                          <a:tab pos="5308600" algn="l"/>
                        </a:tabLst>
                      </a:pPr>
                      <a:r>
                        <a:rPr lang="en-US" sz="2800" b="1" dirty="0">
                          <a:effectLst/>
                          <a:latin typeface="Arial"/>
                          <a:ea typeface="Times New Roman"/>
                          <a:cs typeface="Times New Roman"/>
                        </a:rPr>
                        <a:t>What a Christian is</a:t>
                      </a:r>
                      <a:endParaRPr lang="en-US" sz="2400" b="1" dirty="0">
                        <a:effectLst/>
                        <a:latin typeface="Times"/>
                        <a:ea typeface="Times New Roman"/>
                        <a:cs typeface="Times New Roman"/>
                      </a:endParaRPr>
                    </a:p>
                  </a:txBody>
                  <a:tcPr marL="68578" marR="68578" marT="0" marB="0" anchor="ct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8389669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985"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Modern License </a:t>
            </a:r>
            <a:r>
              <a:rPr lang="en-US" sz="2000">
                <a:solidFill>
                  <a:srgbClr val="EAEAEA"/>
                </a:solidFill>
                <a:effectLst/>
                <a:latin typeface="Arial" charset="0"/>
                <a:ea typeface="ＭＳ Ｐゴシック" charset="0"/>
              </a:rPr>
              <a:t>(Phil. 3:18-19)</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0" y="685800"/>
          <a:ext cx="9144000" cy="6248400"/>
        </p:xfrm>
        <a:graphic>
          <a:graphicData uri="http://schemas.openxmlformats.org/drawingml/2006/table">
            <a:tbl>
              <a:tblPr/>
              <a:tblGrid>
                <a:gridCol w="22098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212975">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381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Interpretation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Mormons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Health &amp; Wealth</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14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“Live as enemies of the cross of Christ”</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oppose salvation by faith</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Salvation by works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Money is better than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destiny is destruction”</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are unsaved</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Claim that all are saved but are not even saved themselves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Rich people go to hell too</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god is their stomach”</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Their real goal is pleasure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Goal is to be a god to have sex with as many celestial wives as possible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Embrace comfort, not suffering</a:t>
                      </a: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t>
                      </a:r>
                      <a:endPar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glory is in their shame”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Narrow" charset="0"/>
                          <a:ea typeface="SimSun" charset="0"/>
                          <a:cs typeface="SimSun" charset="0"/>
                        </a:rPr>
                        <a:t>They</a:t>
                      </a:r>
                      <a:r>
                        <a:rPr kumimoji="0" lang="fr-FR" altLang="zh-CN" sz="2000" b="1" i="0" u="none" strike="noStrike" cap="none" normalizeH="0" baseline="0" dirty="0">
                          <a:ln>
                            <a:noFill/>
                          </a:ln>
                          <a:solidFill>
                            <a:srgbClr val="FFFFFF"/>
                          </a:solidFill>
                          <a:effectLst/>
                          <a:latin typeface="Arial Narrow" charset="0"/>
                          <a:ea typeface="SimSun" charset="0"/>
                          <a:cs typeface="SimSun" charset="0"/>
                        </a:rPr>
                        <a:t>'</a:t>
                      </a:r>
                      <a:r>
                        <a:rPr kumimoji="0" lang="en-US" altLang="zh-CN" sz="2000" b="1" i="0" u="none" strike="noStrike" cap="none" normalizeH="0" baseline="0" dirty="0">
                          <a:ln>
                            <a:noFill/>
                          </a:ln>
                          <a:solidFill>
                            <a:srgbClr val="FFFFFF"/>
                          </a:solidFill>
                          <a:effectLst/>
                          <a:latin typeface="Arial Narrow" charset="0"/>
                          <a:ea typeface="SimSun" charset="0"/>
                          <a:cs typeface="SimSun" charset="0"/>
                        </a:rPr>
                        <a:t>re proud about things that they should be ashamed of</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Temple polygamy is the highest goal</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Contrary to the blessing of giving</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mind is on earthly things”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have </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“here-and-now” priorities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“Become a god for ego and sex”</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They give to get something now</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801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a:solidFill>
                <a:srgbClr val="000000"/>
              </a:solidFill>
              <a:latin typeface="Times New Roman" charset="0"/>
            </a:endParaRPr>
          </a:p>
        </p:txBody>
      </p:sp>
      <p:sp>
        <p:nvSpPr>
          <p:cNvPr id="938012"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478</a:t>
            </a:r>
            <a:endParaRPr lang="en-US">
              <a:solidFill>
                <a:srgbClr val="FFFFFF"/>
              </a:solidFill>
              <a:cs typeface="Arial"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5 x 5 Chart</a:t>
            </a:r>
          </a:p>
        </p:txBody>
      </p:sp>
      <p:graphicFrame>
        <p:nvGraphicFramePr>
          <p:cNvPr id="72825" name="Group 121"/>
          <p:cNvGraphicFramePr>
            <a:graphicFrameLocks noGrp="1"/>
          </p:cNvGraphicFramePr>
          <p:nvPr/>
        </p:nvGraphicFramePr>
        <p:xfrm>
          <a:off x="0" y="685800"/>
          <a:ext cx="9143999" cy="6172199"/>
        </p:xfrm>
        <a:graphic>
          <a:graphicData uri="http://schemas.openxmlformats.org/drawingml/2006/table">
            <a:tbl>
              <a:tblPr/>
              <a:tblGrid>
                <a:gridCol w="1779207">
                  <a:extLst>
                    <a:ext uri="{9D8B030D-6E8A-4147-A177-3AD203B41FA5}">
                      <a16:colId xmlns:a16="http://schemas.microsoft.com/office/drawing/2014/main" val="20000"/>
                    </a:ext>
                  </a:extLst>
                </a:gridCol>
                <a:gridCol w="1717855">
                  <a:extLst>
                    <a:ext uri="{9D8B030D-6E8A-4147-A177-3AD203B41FA5}">
                      <a16:colId xmlns:a16="http://schemas.microsoft.com/office/drawing/2014/main" val="20001"/>
                    </a:ext>
                  </a:extLst>
                </a:gridCol>
                <a:gridCol w="1781763">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1"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dirty="0">
                          <a:ln>
                            <a:noFill/>
                          </a:ln>
                          <a:solidFill>
                            <a:srgbClr val="FFFFFF"/>
                          </a:solidFill>
                          <a:effectLst/>
                          <a:latin typeface="Arial Narrow" charset="0"/>
                          <a:ea typeface="SimSun" charset="0"/>
                          <a:cs typeface="SimSun" charset="0"/>
                        </a:rPr>
                        <a:t>Text</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3904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a:solidFill>
                <a:srgbClr val="000000"/>
              </a:solidFill>
              <a:latin typeface="Times New Roman" charset="0"/>
            </a:endParaRPr>
          </a:p>
        </p:txBody>
      </p:sp>
      <p:sp>
        <p:nvSpPr>
          <p:cNvPr id="939042" name="Text Box 123"/>
          <p:cNvSpPr txBox="1">
            <a:spLocks noChangeArrowheads="1"/>
          </p:cNvSpPr>
          <p:nvPr/>
        </p:nvSpPr>
        <p:spPr bwMode="auto">
          <a:xfrm>
            <a:off x="8382000" y="0"/>
            <a:ext cx="7493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a:t>
            </a:r>
            <a:endParaRPr lang="en-US">
              <a:solidFill>
                <a:srgbClr val="FFFFFF"/>
              </a:solidFill>
              <a:cs typeface="Arial"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941388"/>
          <a:ext cx="9143999" cy="5943600"/>
        </p:xfrm>
        <a:graphic>
          <a:graphicData uri="http://schemas.openxmlformats.org/drawingml/2006/table">
            <a:tbl>
              <a:tblPr/>
              <a:tblGrid>
                <a:gridCol w="1403648">
                  <a:extLst>
                    <a:ext uri="{9D8B030D-6E8A-4147-A177-3AD203B41FA5}">
                      <a16:colId xmlns:a16="http://schemas.microsoft.com/office/drawing/2014/main" val="20000"/>
                    </a:ext>
                  </a:extLst>
                </a:gridCol>
                <a:gridCol w="1800200">
                  <a:extLst>
                    <a:ext uri="{9D8B030D-6E8A-4147-A177-3AD203B41FA5}">
                      <a16:colId xmlns:a16="http://schemas.microsoft.com/office/drawing/2014/main" val="20001"/>
                    </a:ext>
                  </a:extLst>
                </a:gridCol>
                <a:gridCol w="2074977">
                  <a:extLst>
                    <a:ext uri="{9D8B030D-6E8A-4147-A177-3AD203B41FA5}">
                      <a16:colId xmlns:a16="http://schemas.microsoft.com/office/drawing/2014/main" val="20002"/>
                    </a:ext>
                  </a:extLst>
                </a:gridCol>
                <a:gridCol w="1781763">
                  <a:extLst>
                    <a:ext uri="{9D8B030D-6E8A-4147-A177-3AD203B41FA5}">
                      <a16:colId xmlns:a16="http://schemas.microsoft.com/office/drawing/2014/main" val="20003"/>
                    </a:ext>
                  </a:extLst>
                </a:gridCol>
                <a:gridCol w="2083411">
                  <a:extLst>
                    <a:ext uri="{9D8B030D-6E8A-4147-A177-3AD203B41FA5}">
                      <a16:colId xmlns:a16="http://schemas.microsoft.com/office/drawing/2014/main" val="20004"/>
                    </a:ext>
                  </a:extLst>
                </a:gridCol>
              </a:tblGrid>
              <a:tr h="509856">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Speakers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Audience</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Related to Salvation</a:t>
                      </a:r>
                      <a:endParaRPr kumimoji="0" lang="en-US" sz="2000" b="1" i="0" u="none" strike="noStrike" cap="none" normalizeH="0" baseline="0" dirty="0">
                        <a:ln>
                          <a:noFill/>
                        </a:ln>
                        <a:solidFill>
                          <a:srgbClr val="FFFFFF"/>
                        </a:solidFill>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latin typeface="Arial" charset="0"/>
                          <a:ea typeface="ＭＳ Ｐゴシック" charset="0"/>
                          <a:cs typeface="Arial" charset="0"/>
                        </a:rPr>
                        <a:t>Purpose</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176591">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2:1-4</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Apostles+</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Unsaved Jews at Pentecost</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After salvation</a:t>
                      </a: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Validate for Jews the fulfillment of Joel 2</a:t>
                      </a:r>
                      <a:endParaRPr kumimoji="0" lang="en-US" altLang="zh-CN" sz="2000" b="1"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8:14-17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altLang="zh-CN" sz="2000" b="1" dirty="0">
                          <a:solidFill>
                            <a:srgbClr val="FFFFFF"/>
                          </a:solidFill>
                          <a:latin typeface="Arial" charset="0"/>
                          <a:cs typeface="Arial" charset="0"/>
                        </a:rPr>
                        <a:t>Samaritans</a:t>
                      </a: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Saved Jews doubting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plan (Peter+)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After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acceptance of Samaritans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10:44-47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Gentiles (Cornelius+ others)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Saved Jews doubting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plan (Peter+)</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At </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acceptance of Gentiles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1121438">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19:1-7</a:t>
                      </a:r>
                    </a:p>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zh-CN" sz="2000" b="0" i="0" u="none" strike="noStrike" cap="none" normalizeH="0" baseline="0" dirty="0">
                        <a:ln>
                          <a:noFill/>
                        </a:ln>
                        <a:solidFill>
                          <a:srgbClr val="FFFFFF"/>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OT believers in Messiah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Jews needing gospel message confirmed</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At </a:t>
                      </a:r>
                      <a:br>
                        <a:rPr lang="en-US" altLang="zh-CN" sz="2000" b="1" dirty="0">
                          <a:solidFill>
                            <a:srgbClr val="FFFFFF"/>
                          </a:solidFill>
                          <a:latin typeface="Arial" charset="0"/>
                          <a:cs typeface="Arial" charset="0"/>
                        </a:rPr>
                      </a:br>
                      <a:r>
                        <a:rPr lang="en-US" altLang="zh-CN" sz="2000" b="1" dirty="0">
                          <a:solidFill>
                            <a:srgbClr val="FFFFFF"/>
                          </a:solidFill>
                          <a:latin typeface="Arial" charset="0"/>
                          <a:cs typeface="Arial" charset="0"/>
                        </a:rPr>
                        <a:t>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altLang="zh-CN" sz="2000" b="1" dirty="0">
                          <a:solidFill>
                            <a:srgbClr val="FFFFFF"/>
                          </a:solidFill>
                          <a:latin typeface="Arial" charset="0"/>
                          <a:cs typeface="Arial" charset="0"/>
                        </a:rPr>
                        <a:t>Validate for Jews God</a:t>
                      </a:r>
                      <a:r>
                        <a:rPr lang="fr-FR" altLang="zh-CN" sz="2000" b="1" dirty="0">
                          <a:solidFill>
                            <a:srgbClr val="FFFFFF"/>
                          </a:solidFill>
                          <a:latin typeface="Arial" charset="0"/>
                          <a:cs typeface="Arial" charset="0"/>
                        </a:rPr>
                        <a:t>'</a:t>
                      </a:r>
                      <a:r>
                        <a:rPr lang="en-US" altLang="zh-CN" sz="2000" b="1" dirty="0">
                          <a:solidFill>
                            <a:srgbClr val="FFFFFF"/>
                          </a:solidFill>
                          <a:latin typeface="Arial" charset="0"/>
                          <a:cs typeface="Arial" charset="0"/>
                        </a:rPr>
                        <a:t>s message through Paul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940059" name="Text Box 2"/>
          <p:cNvSpPr txBox="1">
            <a:spLocks noChangeArrowheads="1"/>
          </p:cNvSpPr>
          <p:nvPr/>
        </p:nvSpPr>
        <p:spPr bwMode="auto">
          <a:xfrm>
            <a:off x="0" y="476250"/>
            <a:ext cx="9144000"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altLang="zh-CN" sz="2000" b="1">
                <a:solidFill>
                  <a:srgbClr val="FFFFFF"/>
                </a:solidFill>
                <a:cs typeface="Arial" charset="0"/>
              </a:rPr>
              <a:t> </a:t>
            </a:r>
            <a:r>
              <a:rPr lang="en-US" altLang="zh-CN" sz="1800" b="1">
                <a:solidFill>
                  <a:srgbClr val="FFFFFF"/>
                </a:solidFill>
                <a:cs typeface="Arial" charset="0"/>
              </a:rPr>
              <a:t>(Toussaint, </a:t>
            </a:r>
            <a:r>
              <a:rPr lang="en-US" altLang="zh-CN" sz="1800" b="1" i="1">
                <a:solidFill>
                  <a:srgbClr val="FFFFFF"/>
                </a:solidFill>
                <a:cs typeface="Arial" charset="0"/>
              </a:rPr>
              <a:t>Bible Knowledge Commentary</a:t>
            </a:r>
            <a:r>
              <a:rPr lang="en-US" altLang="zh-CN" sz="1800" b="1">
                <a:solidFill>
                  <a:srgbClr val="FFFFFF"/>
                </a:solidFill>
                <a:cs typeface="Arial" charset="0"/>
              </a:rPr>
              <a:t>, 2:408, adapted)</a:t>
            </a:r>
            <a:endParaRPr lang="en-US" sz="1800" b="1">
              <a:solidFill>
                <a:srgbClr val="FFFFFF"/>
              </a:solidFill>
              <a:cs typeface="Arial" charset="0"/>
            </a:endParaRPr>
          </a:p>
        </p:txBody>
      </p:sp>
      <p:sp>
        <p:nvSpPr>
          <p:cNvPr id="787457" name="Rectangle 2"/>
          <p:cNvSpPr>
            <a:spLocks noGrp="1" noChangeArrowheads="1"/>
          </p:cNvSpPr>
          <p:nvPr>
            <p:ph type="title" idx="4294967295"/>
          </p:nvPr>
        </p:nvSpPr>
        <p:spPr>
          <a:xfrm>
            <a:off x="0" y="-76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altLang="zh-CN" dirty="0">
                <a:solidFill>
                  <a:srgbClr val="FFFFFF"/>
                </a:solidFill>
                <a:latin typeface="Arial" charset="0"/>
                <a:ea typeface="ＭＳ Ｐゴシック" charset="0"/>
                <a:cs typeface="Arial" charset="0"/>
              </a:rPr>
              <a:t>Speaking in Tongues in Acts</a:t>
            </a:r>
            <a:endParaRPr lang="en-US" dirty="0">
              <a:solidFill>
                <a:srgbClr val="FFFFFF"/>
              </a:solidFill>
              <a:effectLst/>
              <a:latin typeface="Arial" charset="0"/>
              <a:ea typeface="ＭＳ Ｐゴシック" charset="0"/>
            </a:endParaRPr>
          </a:p>
        </p:txBody>
      </p:sp>
      <p:sp>
        <p:nvSpPr>
          <p:cNvPr id="940061"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40062"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123</a:t>
            </a:r>
            <a:endParaRPr lang="en-US">
              <a:solidFill>
                <a:srgbClr val="FFFFFF"/>
              </a:solidFill>
              <a:cs typeface="Arial" charset="0"/>
            </a:endParaRPr>
          </a:p>
        </p:txBody>
      </p:sp>
      <p:pic>
        <p:nvPicPr>
          <p:cNvPr id="940063" name="Picture 2" descr="dove-holy-spirit.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15900" y="620713"/>
            <a:ext cx="1116013" cy="1177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057" name="Rectangle 2"/>
          <p:cNvSpPr>
            <a:spLocks noGrp="1" noChangeArrowheads="1"/>
          </p:cNvSpPr>
          <p:nvPr>
            <p:ph type="title" idx="4294967295"/>
          </p:nvPr>
        </p:nvSpPr>
        <p:spPr>
          <a:xfrm>
            <a:off x="0" y="3810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Longest Books in the Bible</a:t>
            </a:r>
          </a:p>
        </p:txBody>
      </p:sp>
      <p:graphicFrame>
        <p:nvGraphicFramePr>
          <p:cNvPr id="72825" name="Group 121"/>
          <p:cNvGraphicFramePr>
            <a:graphicFrameLocks noGrp="1"/>
          </p:cNvGraphicFramePr>
          <p:nvPr/>
        </p:nvGraphicFramePr>
        <p:xfrm>
          <a:off x="228600" y="1219200"/>
          <a:ext cx="8610600" cy="5286378"/>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Book</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Chapters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Verses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Words</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Psalms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150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2461</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00"/>
                          </a:solidFill>
                          <a:effectLst>
                            <a:outerShdw blurRad="38100" dist="38100" dir="2700000" algn="tl">
                              <a:srgbClr val="000000"/>
                            </a:outerShdw>
                          </a:effectLst>
                          <a:latin typeface="Arial" charset="0"/>
                          <a:ea typeface="ＭＳ Ｐゴシック" charset="0"/>
                          <a:cs typeface="Arial" charset="0"/>
                        </a:rPr>
                        <a:t>43,743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Jeremiah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1364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42,659</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Ezekiel</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48</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1273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39,407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Genesis</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50</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1533</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38,267</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Isaiah</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66</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1292</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37,044</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41083"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a:solidFill>
                <a:srgbClr val="000000"/>
              </a:solidFill>
              <a:latin typeface="Times New Roman" charset="0"/>
            </a:endParaRPr>
          </a:p>
        </p:txBody>
      </p:sp>
      <p:sp>
        <p:nvSpPr>
          <p:cNvPr id="941084"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478</a:t>
            </a:r>
            <a:endParaRPr lang="en-US">
              <a:solidFill>
                <a:srgbClr val="000000"/>
              </a:solidFill>
              <a:cs typeface="Arial" charset="0"/>
            </a:endParaRPr>
          </a:p>
        </p:txBody>
      </p:sp>
      <p:sp>
        <p:nvSpPr>
          <p:cNvPr id="941085" name="TextBox 6"/>
          <p:cNvSpPr txBox="1">
            <a:spLocks noChangeArrowheads="1"/>
          </p:cNvSpPr>
          <p:nvPr/>
        </p:nvSpPr>
        <p:spPr bwMode="auto">
          <a:xfrm>
            <a:off x="0" y="6457950"/>
            <a:ext cx="9101138"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a:solidFill>
                  <a:srgbClr val="000000"/>
                </a:solidFill>
              </a:rPr>
              <a:t>http://www.kneeholedesk.com/Pages/Did_You_Know/Books_of_the_Bible.html</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81" name="Rectangle 25"/>
          <p:cNvSpPr>
            <a:spLocks noGrp="1" noChangeArrowheads="1"/>
          </p:cNvSpPr>
          <p:nvPr>
            <p:ph type="title" idx="4294967295"/>
          </p:nvPr>
        </p:nvSpPr>
        <p:spPr>
          <a:xfrm>
            <a:off x="250825" y="-423863"/>
            <a:ext cx="3744913" cy="396875"/>
          </a:xfrm>
        </p:spPr>
        <p:txBody>
          <a:bodyPr/>
          <a:lstStyle/>
          <a:p>
            <a:pPr eaLnBrk="1" hangingPunct="1"/>
            <a:r>
              <a:rPr lang="en-US" sz="2000">
                <a:latin typeface="Times New Roman" charset="0"/>
                <a:ea typeface="ＭＳ Ｐゴシック" charset="0"/>
              </a:rPr>
              <a:t>2 Corinthians Book Chart</a:t>
            </a:r>
          </a:p>
        </p:txBody>
      </p:sp>
      <p:graphicFrame>
        <p:nvGraphicFramePr>
          <p:cNvPr id="25" name="Table 24"/>
          <p:cNvGraphicFramePr>
            <a:graphicFrameLocks noGrp="1"/>
          </p:cNvGraphicFramePr>
          <p:nvPr/>
        </p:nvGraphicFramePr>
        <p:xfrm>
          <a:off x="-2" y="0"/>
          <a:ext cx="9180514" cy="6857998"/>
        </p:xfrm>
        <a:graphic>
          <a:graphicData uri="http://schemas.openxmlformats.org/drawingml/2006/table">
            <a:tbl>
              <a:tblPr/>
              <a:tblGrid>
                <a:gridCol w="765043">
                  <a:extLst>
                    <a:ext uri="{9D8B030D-6E8A-4147-A177-3AD203B41FA5}">
                      <a16:colId xmlns:a16="http://schemas.microsoft.com/office/drawing/2014/main" val="20000"/>
                    </a:ext>
                  </a:extLst>
                </a:gridCol>
                <a:gridCol w="765043">
                  <a:extLst>
                    <a:ext uri="{9D8B030D-6E8A-4147-A177-3AD203B41FA5}">
                      <a16:colId xmlns:a16="http://schemas.microsoft.com/office/drawing/2014/main" val="20001"/>
                    </a:ext>
                  </a:extLst>
                </a:gridCol>
                <a:gridCol w="765043">
                  <a:extLst>
                    <a:ext uri="{9D8B030D-6E8A-4147-A177-3AD203B41FA5}">
                      <a16:colId xmlns:a16="http://schemas.microsoft.com/office/drawing/2014/main" val="20002"/>
                    </a:ext>
                  </a:extLst>
                </a:gridCol>
                <a:gridCol w="849218">
                  <a:extLst>
                    <a:ext uri="{9D8B030D-6E8A-4147-A177-3AD203B41FA5}">
                      <a16:colId xmlns:a16="http://schemas.microsoft.com/office/drawing/2014/main" val="20003"/>
                    </a:ext>
                  </a:extLst>
                </a:gridCol>
                <a:gridCol w="686297">
                  <a:extLst>
                    <a:ext uri="{9D8B030D-6E8A-4147-A177-3AD203B41FA5}">
                      <a16:colId xmlns:a16="http://schemas.microsoft.com/office/drawing/2014/main" val="20004"/>
                    </a:ext>
                  </a:extLst>
                </a:gridCol>
                <a:gridCol w="650660">
                  <a:extLst>
                    <a:ext uri="{9D8B030D-6E8A-4147-A177-3AD203B41FA5}">
                      <a16:colId xmlns:a16="http://schemas.microsoft.com/office/drawing/2014/main" val="20005"/>
                    </a:ext>
                  </a:extLst>
                </a:gridCol>
                <a:gridCol w="867546">
                  <a:extLst>
                    <a:ext uri="{9D8B030D-6E8A-4147-A177-3AD203B41FA5}">
                      <a16:colId xmlns:a16="http://schemas.microsoft.com/office/drawing/2014/main" val="20006"/>
                    </a:ext>
                  </a:extLst>
                </a:gridCol>
                <a:gridCol w="722955">
                  <a:extLst>
                    <a:ext uri="{9D8B030D-6E8A-4147-A177-3AD203B41FA5}">
                      <a16:colId xmlns:a16="http://schemas.microsoft.com/office/drawing/2014/main" val="20007"/>
                    </a:ext>
                  </a:extLst>
                </a:gridCol>
                <a:gridCol w="650660">
                  <a:extLst>
                    <a:ext uri="{9D8B030D-6E8A-4147-A177-3AD203B41FA5}">
                      <a16:colId xmlns:a16="http://schemas.microsoft.com/office/drawing/2014/main" val="20008"/>
                    </a:ext>
                  </a:extLst>
                </a:gridCol>
                <a:gridCol w="795251">
                  <a:extLst>
                    <a:ext uri="{9D8B030D-6E8A-4147-A177-3AD203B41FA5}">
                      <a16:colId xmlns:a16="http://schemas.microsoft.com/office/drawing/2014/main" val="20009"/>
                    </a:ext>
                  </a:extLst>
                </a:gridCol>
                <a:gridCol w="897755">
                  <a:extLst>
                    <a:ext uri="{9D8B030D-6E8A-4147-A177-3AD203B41FA5}">
                      <a16:colId xmlns:a16="http://schemas.microsoft.com/office/drawing/2014/main" val="20010"/>
                    </a:ext>
                  </a:extLst>
                </a:gridCol>
                <a:gridCol w="765043">
                  <a:extLst>
                    <a:ext uri="{9D8B030D-6E8A-4147-A177-3AD203B41FA5}">
                      <a16:colId xmlns:a16="http://schemas.microsoft.com/office/drawing/2014/main" val="20011"/>
                    </a:ext>
                  </a:extLst>
                </a:gridCol>
              </a:tblGrid>
              <a:tr h="638484">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rgbClr val="F8F8F8"/>
                          </a:solidFill>
                          <a:effectLst/>
                          <a:latin typeface="Arial" charset="0"/>
                          <a:ea typeface="ＭＳ Ｐゴシック" charset="0"/>
                          <a:cs typeface="Arial" charset="0"/>
                        </a:rPr>
                        <a:t>2 Corinthians: </a:t>
                      </a:r>
                      <a:r>
                        <a:rPr kumimoji="0" lang="en-US" altLang="zh-CN" sz="2400" b="1" i="0" u="none" strike="noStrike" cap="none" normalizeH="0" baseline="0" dirty="0">
                          <a:ln>
                            <a:noFill/>
                          </a:ln>
                          <a:solidFill>
                            <a:srgbClr val="F8F8F8"/>
                          </a:solidFill>
                          <a:effectLst/>
                          <a:latin typeface="Arial" charset="0"/>
                          <a:ea typeface="Arial" charset="0"/>
                          <a:cs typeface="Arial" charset="0"/>
                        </a:rPr>
                        <a:t>Defense of Apostolic Authority</a:t>
                      </a:r>
                      <a:endParaRPr kumimoji="0" lang="en-US" sz="24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610463">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 Ministry Sincerity</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Giving</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Ministry Authority</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76437">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1–7</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Chapters 8–9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Chapters 10–13</a:t>
                      </a:r>
                      <a:endParaRPr kumimoji="0" lang="en-US" sz="2000" b="1" i="0" u="none" strike="noStrike" cap="none" normalizeH="0" baseline="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807011">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Motives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Defense of Paul</a:t>
                      </a:r>
                      <a:r>
                        <a:rPr kumimoji="0" lang="fr-FR" sz="2000" b="1" i="0" u="none" strike="noStrike" cap="none" normalizeH="0" baseline="0" dirty="0">
                          <a:ln>
                            <a:noFill/>
                          </a:ln>
                          <a:solidFill>
                            <a:srgbClr val="000090"/>
                          </a:solidFill>
                          <a:effectLst/>
                          <a:latin typeface="Arial"/>
                          <a:ea typeface="ＭＳ Ｐゴシック" charset="0"/>
                          <a:cs typeface="Arial"/>
                        </a:rPr>
                        <a:t>'</a:t>
                      </a:r>
                      <a:r>
                        <a:rPr kumimoji="0"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Worth</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Defense of Paul</a:t>
                      </a:r>
                      <a:r>
                        <a:rPr kumimoji="1" lang="fr-FR" sz="2000" b="1" i="0" u="none" strike="noStrike" cap="none" normalizeH="0" baseline="0" dirty="0">
                          <a:ln>
                            <a:noFill/>
                          </a:ln>
                          <a:solidFill>
                            <a:srgbClr val="000090"/>
                          </a:solidFill>
                          <a:effectLst/>
                          <a:latin typeface="Arial"/>
                          <a:ea typeface="ＭＳ Ｐゴシック" charset="0"/>
                          <a:cs typeface="Arial"/>
                        </a:rPr>
                        <a:t>'</a:t>
                      </a:r>
                      <a:r>
                        <a:rPr kumimoji="1" lang="en-US" sz="2000" b="1" i="0" u="none" strike="noStrike" cap="none" normalizeH="0" baseline="0" dirty="0">
                          <a:ln>
                            <a:noFill/>
                          </a:ln>
                          <a:solidFill>
                            <a:srgbClr val="000090"/>
                          </a:solidFill>
                          <a:effectLst/>
                          <a:latin typeface="Arial"/>
                          <a:ea typeface="ＭＳ Ｐゴシック" charset="0"/>
                          <a:cs typeface="Arial"/>
                        </a:rPr>
                        <a:t>s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US" sz="2000" b="1" i="0" u="none" strike="noStrike" cap="none" normalizeH="0" baseline="0" dirty="0">
                          <a:ln>
                            <a:noFill/>
                          </a:ln>
                          <a:solidFill>
                            <a:srgbClr val="000090"/>
                          </a:solidFill>
                          <a:effectLst/>
                          <a:latin typeface="Arial"/>
                          <a:ea typeface="ＭＳ Ｐゴシック" charset="0"/>
                          <a:cs typeface="Arial"/>
                        </a:rPr>
                        <a:t>Traits</a:t>
                      </a:r>
                      <a:endParaRPr kumimoji="0" lang="en-US" sz="2000" b="1" i="0" u="none" strike="noStrike" cap="none" normalizeH="0" baseline="0" dirty="0">
                        <a:ln>
                          <a:noFill/>
                        </a:ln>
                        <a:solidFill>
                          <a:srgbClr val="000090"/>
                        </a:solidFill>
                        <a:effectLst/>
                        <a:latin typeface="Arial"/>
                        <a:ea typeface="ＭＳ Ｐゴシック" charset="0"/>
                        <a:cs typeface="Arial"/>
                      </a:endParaRP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CCFFCC"/>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622472">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a:ln>
                            <a:noFill/>
                          </a:ln>
                          <a:solidFill>
                            <a:srgbClr val="000090"/>
                          </a:solidFill>
                          <a:effectLst/>
                          <a:latin typeface="Arial"/>
                          <a:ea typeface="ＭＳ Ｐゴシック" charset="0"/>
                          <a:cs typeface="Arial"/>
                        </a:rPr>
                        <a:t> Character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000090"/>
                          </a:solidFill>
                          <a:effectLst/>
                          <a:latin typeface="Arial"/>
                          <a:ea typeface="ＭＳ Ｐゴシック" charset="0"/>
                          <a:cs typeface="Arial"/>
                        </a:rPr>
                        <a:t>Collection for Saints</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2000" b="1" i="0" u="none" strike="noStrike" cap="none" normalizeH="0" baseline="0" dirty="0">
                          <a:ln>
                            <a:noFill/>
                          </a:ln>
                          <a:solidFill>
                            <a:srgbClr val="000090"/>
                          </a:solidFill>
                          <a:effectLst/>
                          <a:latin typeface="Arial"/>
                          <a:ea typeface="ＭＳ Ｐゴシック" charset="0"/>
                          <a:cs typeface="Arial"/>
                        </a:rPr>
                        <a:t>Credentials of Paul</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1959885">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Greetings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1600" b="1" i="0" u="none" strike="noStrike" cap="none" normalizeH="0" baseline="0" dirty="0">
                          <a:ln>
                            <a:noFill/>
                          </a:ln>
                          <a:solidFill>
                            <a:srgbClr val="000090"/>
                          </a:solidFill>
                          <a:effectLst/>
                          <a:latin typeface="Arial"/>
                          <a:ea typeface="ＭＳ Ｐゴシック" charset="0"/>
                          <a:cs typeface="Arial"/>
                        </a:rPr>
                        <a:t>Defends Conduct</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Defends Ministry</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Restore Confidence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Example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Purpose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Arrangements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Benefits</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Defense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Offense</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Warning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algn="ctr"/>
                      <a:r>
                        <a:rPr lang="en-US" sz="1600" b="1" dirty="0">
                          <a:solidFill>
                            <a:srgbClr val="000090"/>
                          </a:solidFill>
                          <a:latin typeface="Arial"/>
                          <a:cs typeface="Arial"/>
                        </a:rPr>
                        <a:t>Closing</a:t>
                      </a:r>
                    </a:p>
                  </a:txBody>
                  <a:tcPr vert="vert270"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5"/>
                  </a:ext>
                </a:extLst>
              </a:tr>
              <a:tr h="62247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1:12–2:16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3:1–6:10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6:11–7:16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8:1-9</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8:10-16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8:16–9:5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9:6-</a:t>
                      </a:r>
                      <a:br>
                        <a:rPr kumimoji="0" lang="en-US" sz="1600" b="1" i="0" u="none" strike="noStrike" cap="none" normalizeH="0" baseline="0" dirty="0">
                          <a:ln>
                            <a:noFill/>
                          </a:ln>
                          <a:solidFill>
                            <a:srgbClr val="000090"/>
                          </a:solidFill>
                          <a:effectLst/>
                          <a:latin typeface="Arial"/>
                          <a:ea typeface="ＭＳ Ｐゴシック" charset="0"/>
                          <a:cs typeface="Arial"/>
                        </a:rPr>
                      </a:br>
                      <a:r>
                        <a:rPr kumimoji="0" lang="en-US" sz="1600" b="1" i="0" u="none" strike="noStrike" cap="none" normalizeH="0" baseline="0" dirty="0">
                          <a:ln>
                            <a:noFill/>
                          </a:ln>
                          <a:solidFill>
                            <a:srgbClr val="000090"/>
                          </a:solidFill>
                          <a:effectLst/>
                          <a:latin typeface="Arial"/>
                          <a:ea typeface="ＭＳ Ｐゴシック" charset="0"/>
                          <a:cs typeface="Arial"/>
                        </a:rPr>
                        <a:t>15</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11:1–12:18</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12:19–13:10</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13:11-14</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6"/>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Macedonia</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510387">
                <a:tc gridSpan="1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a:ln>
                            <a:noFill/>
                          </a:ln>
                          <a:solidFill>
                            <a:srgbClr val="000090"/>
                          </a:solidFill>
                          <a:effectLst/>
                          <a:latin typeface="Arial"/>
                          <a:ea typeface="ＭＳ Ｐゴシック" charset="0"/>
                          <a:cs typeface="Arial"/>
                        </a:rPr>
                        <a:t>Fall AD 56</a:t>
                      </a:r>
                    </a:p>
                  </a:txBody>
                  <a:tcPr anchor="ct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42083" name="Text Box 24"/>
          <p:cNvSpPr txBox="1">
            <a:spLocks noChangeArrowheads="1"/>
          </p:cNvSpPr>
          <p:nvPr/>
        </p:nvSpPr>
        <p:spPr bwMode="auto">
          <a:xfrm>
            <a:off x="8455025" y="0"/>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162</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9" name="Table 108"/>
          <p:cNvGraphicFramePr>
            <a:graphicFrameLocks noGrp="1"/>
          </p:cNvGraphicFramePr>
          <p:nvPr/>
        </p:nvGraphicFramePr>
        <p:xfrm>
          <a:off x="0" y="0"/>
          <a:ext cx="9144001" cy="6850213"/>
        </p:xfrm>
        <a:graphic>
          <a:graphicData uri="http://schemas.openxmlformats.org/drawingml/2006/table">
            <a:tbl>
              <a:tblPr>
                <a:effectLst/>
              </a:tblPr>
              <a:tblGrid>
                <a:gridCol w="755576">
                  <a:extLst>
                    <a:ext uri="{9D8B030D-6E8A-4147-A177-3AD203B41FA5}">
                      <a16:colId xmlns:a16="http://schemas.microsoft.com/office/drawing/2014/main" val="20000"/>
                    </a:ext>
                  </a:extLst>
                </a:gridCol>
                <a:gridCol w="1008112">
                  <a:extLst>
                    <a:ext uri="{9D8B030D-6E8A-4147-A177-3AD203B41FA5}">
                      <a16:colId xmlns:a16="http://schemas.microsoft.com/office/drawing/2014/main" val="20001"/>
                    </a:ext>
                  </a:extLst>
                </a:gridCol>
                <a:gridCol w="936104">
                  <a:extLst>
                    <a:ext uri="{9D8B030D-6E8A-4147-A177-3AD203B41FA5}">
                      <a16:colId xmlns:a16="http://schemas.microsoft.com/office/drawing/2014/main" val="20002"/>
                    </a:ext>
                  </a:extLst>
                </a:gridCol>
                <a:gridCol w="864096">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796391">
                  <a:extLst>
                    <a:ext uri="{9D8B030D-6E8A-4147-A177-3AD203B41FA5}">
                      <a16:colId xmlns:a16="http://schemas.microsoft.com/office/drawing/2014/main" val="20005"/>
                    </a:ext>
                  </a:extLst>
                </a:gridCol>
                <a:gridCol w="1291841">
                  <a:extLst>
                    <a:ext uri="{9D8B030D-6E8A-4147-A177-3AD203B41FA5}">
                      <a16:colId xmlns:a16="http://schemas.microsoft.com/office/drawing/2014/main" val="20006"/>
                    </a:ext>
                  </a:extLst>
                </a:gridCol>
                <a:gridCol w="720080">
                  <a:extLst>
                    <a:ext uri="{9D8B030D-6E8A-4147-A177-3AD203B41FA5}">
                      <a16:colId xmlns:a16="http://schemas.microsoft.com/office/drawing/2014/main" val="20007"/>
                    </a:ext>
                  </a:extLst>
                </a:gridCol>
                <a:gridCol w="648072">
                  <a:extLst>
                    <a:ext uri="{9D8B030D-6E8A-4147-A177-3AD203B41FA5}">
                      <a16:colId xmlns:a16="http://schemas.microsoft.com/office/drawing/2014/main" val="20008"/>
                    </a:ext>
                  </a:extLst>
                </a:gridCol>
                <a:gridCol w="971601">
                  <a:extLst>
                    <a:ext uri="{9D8B030D-6E8A-4147-A177-3AD203B41FA5}">
                      <a16:colId xmlns:a16="http://schemas.microsoft.com/office/drawing/2014/main" val="20009"/>
                    </a:ext>
                  </a:extLst>
                </a:gridCol>
              </a:tblGrid>
              <a:tr h="692696">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Philippians: Results of Imitating Christ</a:t>
                      </a:r>
                      <a:r>
                        <a:rPr kumimoji="1" lang="fr-FR"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a:t>
                      </a:r>
                      <a:r>
                        <a:rPr kumimoji="1" lang="en-US" altLang="ja-JP"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rPr>
                        <a:t>s Attitude</a:t>
                      </a:r>
                      <a:endParaRPr kumimoji="0" lang="en-US" sz="2800" b="1" i="0" u="none" strike="noStrike" cap="none" normalizeH="0" baseline="0" dirty="0">
                        <a:ln>
                          <a:noFill/>
                        </a:ln>
                        <a:solidFill>
                          <a:srgbClr val="FFFFFF"/>
                        </a:solidFill>
                        <a:effectLst>
                          <a:glow rad="228600">
                            <a:srgbClr val="000000">
                              <a:alpha val="40000"/>
                            </a:srgbClr>
                          </a:glow>
                        </a:effectLst>
                        <a:latin typeface="Arial"/>
                        <a:ea typeface="ＭＳ Ｐゴシック"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gradFill flip="none" rotWithShape="1">
                      <a:gsLst>
                        <a:gs pos="0">
                          <a:srgbClr val="800000"/>
                        </a:gs>
                        <a:gs pos="100000">
                          <a:srgbClr val="000000"/>
                        </a:gs>
                      </a:gsLst>
                      <a:path path="rect">
                        <a:fillToRect l="50000" t="50000" r="50000" b="50000"/>
                      </a:path>
                      <a:tileRect/>
                    </a:gra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57956">
                <a:tc gridSpan="3">
                  <a:txBody>
                    <a:bodyPr/>
                    <a:lstStyle/>
                    <a:p>
                      <a:pPr algn="ctr"/>
                      <a:r>
                        <a:rPr lang="en-US" sz="2400" b="1" dirty="0">
                          <a:effectLst>
                            <a:glow rad="228600">
                              <a:srgbClr val="000000">
                                <a:alpha val="40000"/>
                              </a:srgbClr>
                            </a:glow>
                          </a:effectLst>
                          <a:latin typeface="Arial"/>
                          <a:cs typeface="Arial"/>
                        </a:rPr>
                        <a:t>Joy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Humility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Protection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Peace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1</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Chapter 2</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3</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Chapter 4</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84041">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(5x)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Joy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834345">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(1x)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(7x)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E8E7"/>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lang="en-US" sz="2400" b="1" kern="1200" dirty="0">
                          <a:solidFill>
                            <a:schemeClr val="tx1"/>
                          </a:solidFill>
                          <a:effectLst>
                            <a:glow rad="228600">
                              <a:srgbClr val="000000">
                                <a:alpha val="40000"/>
                              </a:srgbClr>
                            </a:glow>
                          </a:effectLst>
                          <a:latin typeface="Arial"/>
                          <a:ea typeface="+mn-ea"/>
                          <a:cs typeface="Arial"/>
                        </a:rPr>
                        <a:t>Attitude (8x)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Attitude (4x)</a:t>
                      </a:r>
                      <a:endParaRPr lang="en-US" sz="2400" b="1" dirty="0">
                        <a:latin typeface="Arial"/>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57956">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Suffering</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1" lang="en-GB" sz="1800" b="1" i="0" u="none" strike="noStrike" cap="none" normalizeH="0" baseline="0" dirty="0">
                        <a:ln>
                          <a:noFill/>
                        </a:ln>
                        <a:solidFill>
                          <a:srgbClr val="FFFFFF"/>
                        </a:solidFill>
                        <a:effectLst/>
                        <a:latin typeface="Arial" charset="0"/>
                        <a:ea typeface="ＭＳ Ｐゴシック" charset="0"/>
                        <a:cs typeface="Arial"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2">
                  <a:txBody>
                    <a:bodyPr/>
                    <a:lstStyle/>
                    <a:p>
                      <a:pPr algn="ctr"/>
                      <a:r>
                        <a:rPr lang="en-US" sz="2400" b="1" kern="1200" dirty="0">
                          <a:solidFill>
                            <a:schemeClr val="tx1"/>
                          </a:solidFill>
                          <a:effectLst>
                            <a:glow rad="228600">
                              <a:srgbClr val="000000">
                                <a:alpha val="40000"/>
                              </a:srgbClr>
                            </a:glow>
                          </a:effectLst>
                          <a:latin typeface="Arial"/>
                          <a:ea typeface="+mn-ea"/>
                          <a:cs typeface="Arial"/>
                        </a:rPr>
                        <a:t>Submission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8C000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CDCB"/>
                    </a:solidFill>
                  </a:tcPr>
                </a:tc>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Salvation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noFill/>
                  </a:tcPr>
                </a:tc>
                <a:tc gridSpan="3">
                  <a:txBody>
                    <a:bodyPr/>
                    <a:lstStyle/>
                    <a:p>
                      <a:pPr algn="ctr"/>
                      <a:r>
                        <a:rPr lang="en-US" sz="2400" b="1" kern="1200" dirty="0">
                          <a:solidFill>
                            <a:schemeClr val="tx1"/>
                          </a:solidFill>
                          <a:effectLst>
                            <a:glow rad="228600">
                              <a:srgbClr val="000000">
                                <a:alpha val="40000"/>
                              </a:srgbClr>
                            </a:glow>
                          </a:effectLst>
                          <a:latin typeface="Arial"/>
                          <a:ea typeface="+mn-ea"/>
                          <a:cs typeface="Arial"/>
                        </a:rPr>
                        <a:t>Sanctification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1661704">
                <a:tc>
                  <a:txBody>
                    <a:bodyPr/>
                    <a:lstStyle/>
                    <a:p>
                      <a:pPr algn="ctr"/>
                      <a:r>
                        <a:rPr lang="en-US" altLang="zh-CN" sz="1600" b="1" dirty="0">
                          <a:latin typeface="Arial"/>
                          <a:ea typeface="SimSun" charset="0"/>
                          <a:cs typeface="Arial"/>
                        </a:rPr>
                        <a:t> </a:t>
                      </a:r>
                      <a:r>
                        <a:rPr lang="en-US" altLang="zh-CN" sz="1600" b="1" dirty="0" err="1">
                          <a:effectLst>
                            <a:glow rad="228600">
                              <a:srgbClr val="000000">
                                <a:alpha val="40000"/>
                              </a:srgbClr>
                            </a:glow>
                          </a:effectLst>
                          <a:latin typeface="Arial"/>
                          <a:ea typeface="SimSun" charset="0"/>
                          <a:cs typeface="Arial"/>
                        </a:rPr>
                        <a:t>Salu-tation</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1:1-2</a:t>
                      </a:r>
                      <a:endParaRPr lang="en-US" sz="1600" b="1" dirty="0">
                        <a:effectLst>
                          <a:glow rad="228600">
                            <a:srgbClr val="000000">
                              <a:alpha val="40000"/>
                            </a:srgbClr>
                          </a:glow>
                        </a:effectLst>
                        <a:latin typeface="Arial"/>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kern="1200" dirty="0">
                          <a:solidFill>
                            <a:schemeClr val="tx1"/>
                          </a:solidFill>
                          <a:effectLst>
                            <a:glow rad="228600">
                              <a:srgbClr val="000000">
                                <a:alpha val="40000"/>
                              </a:srgbClr>
                            </a:glow>
                          </a:effectLst>
                          <a:latin typeface="Arial"/>
                          <a:ea typeface="SimSun" charset="0"/>
                          <a:cs typeface="Arial"/>
                        </a:rPr>
                        <a:t>Thanks &amp; Prayer 1:3-11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In Prison Ministry1:12-30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Exhort-</a:t>
                      </a:r>
                      <a:r>
                        <a:rPr lang="en-US" altLang="zh-CN" sz="1600" b="1" kern="1200" dirty="0" err="1">
                          <a:solidFill>
                            <a:schemeClr val="tx1"/>
                          </a:solidFill>
                          <a:effectLst>
                            <a:glow rad="228600">
                              <a:srgbClr val="000000">
                                <a:alpha val="40000"/>
                              </a:srgbClr>
                            </a:glow>
                          </a:effectLst>
                          <a:latin typeface="Arial"/>
                          <a:ea typeface="SimSun" charset="0"/>
                          <a:cs typeface="Arial"/>
                        </a:rPr>
                        <a:t>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2:1-4</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Exempli-</a:t>
                      </a:r>
                      <a:r>
                        <a:rPr lang="en-US" altLang="zh-CN" sz="1600" b="1" kern="1200" dirty="0" err="1">
                          <a:solidFill>
                            <a:schemeClr val="tx1"/>
                          </a:solidFill>
                          <a:effectLst>
                            <a:glow rad="228600">
                              <a:srgbClr val="000000">
                                <a:alpha val="40000"/>
                              </a:srgbClr>
                            </a:glow>
                          </a:effectLst>
                          <a:latin typeface="Arial"/>
                          <a:ea typeface="SimSun" charset="0"/>
                          <a:cs typeface="Arial"/>
                        </a:rPr>
                        <a:t>fied</a:t>
                      </a:r>
                      <a:r>
                        <a:rPr lang="en-US" altLang="zh-CN" sz="1600" b="1" kern="1200" dirty="0">
                          <a:solidFill>
                            <a:schemeClr val="tx1"/>
                          </a:solidFill>
                          <a:effectLst>
                            <a:glow rad="228600">
                              <a:srgbClr val="000000">
                                <a:alpha val="40000"/>
                              </a:srgbClr>
                            </a:glow>
                          </a:effectLst>
                          <a:latin typeface="Arial"/>
                          <a:ea typeface="SimSun" charset="0"/>
                          <a:cs typeface="Arial"/>
                        </a:rPr>
                        <a:t> </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2:5-30</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 Legal-ism</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3:1-16</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From</a:t>
                      </a:r>
                      <a:r>
                        <a:rPr lang="en-US" altLang="zh-CN" sz="1600" b="1" kern="1200" baseline="0" dirty="0">
                          <a:solidFill>
                            <a:schemeClr val="tx1"/>
                          </a:solidFill>
                          <a:effectLst>
                            <a:glow rad="228600">
                              <a:srgbClr val="000000">
                                <a:alpha val="40000"/>
                              </a:srgbClr>
                            </a:glow>
                          </a:effectLst>
                          <a:latin typeface="Arial"/>
                          <a:ea typeface="SimSun" charset="0"/>
                          <a:cs typeface="Arial"/>
                        </a:rPr>
                        <a:t> Indulgence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3:17-21</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a:t>
                      </a:r>
                      <a:r>
                        <a:rPr lang="en-US" altLang="zh-CN" sz="1600" b="1" kern="1200" dirty="0" err="1">
                          <a:solidFill>
                            <a:schemeClr val="tx1"/>
                          </a:solidFill>
                          <a:effectLst>
                            <a:glow rad="228600">
                              <a:srgbClr val="000000">
                                <a:alpha val="40000"/>
                              </a:srgbClr>
                            </a:glow>
                          </a:effectLst>
                          <a:latin typeface="Arial"/>
                          <a:ea typeface="SimSun" charset="0"/>
                          <a:cs typeface="Arial"/>
                        </a:rPr>
                        <a:t>Peo-ple</a:t>
                      </a:r>
                      <a:endParaRPr lang="en-US" altLang="zh-CN" sz="1600" b="1" kern="1200" dirty="0">
                        <a:solidFill>
                          <a:schemeClr val="tx1"/>
                        </a:solidFill>
                        <a:effectLst>
                          <a:glow rad="228600">
                            <a:srgbClr val="000000">
                              <a:alpha val="40000"/>
                            </a:srgbClr>
                          </a:glow>
                        </a:effectLst>
                        <a:latin typeface="Arial"/>
                        <a:ea typeface="SimSun" charset="0"/>
                        <a:cs typeface="Arial"/>
                      </a:endParaRPr>
                    </a:p>
                    <a:p>
                      <a:pPr algn="ctr"/>
                      <a:r>
                        <a:rPr lang="en-US" altLang="zh-CN" sz="1600" b="1" kern="1200" dirty="0">
                          <a:solidFill>
                            <a:schemeClr val="tx1"/>
                          </a:solidFill>
                          <a:effectLst>
                            <a:glow rad="228600">
                              <a:srgbClr val="000000">
                                <a:alpha val="40000"/>
                              </a:srgbClr>
                            </a:glow>
                          </a:effectLst>
                          <a:latin typeface="Arial"/>
                          <a:ea typeface="SimSun" charset="0"/>
                          <a:cs typeface="Arial"/>
                        </a:rPr>
                        <a:t>4:1-3</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kern="1200" dirty="0">
                          <a:solidFill>
                            <a:schemeClr val="tx1"/>
                          </a:solidFill>
                          <a:effectLst>
                            <a:glow rad="228600">
                              <a:srgbClr val="000000">
                                <a:alpha val="40000"/>
                              </a:srgbClr>
                            </a:glow>
                          </a:effectLst>
                          <a:latin typeface="Arial"/>
                          <a:ea typeface="SimSun" charset="0"/>
                          <a:cs typeface="Arial"/>
                        </a:rPr>
                        <a:t>With God</a:t>
                      </a:r>
                    </a:p>
                    <a:p>
                      <a:pPr algn="ctr"/>
                      <a:r>
                        <a:rPr lang="en-US" altLang="zh-CN" sz="1600" b="1" kern="1200" dirty="0">
                          <a:solidFill>
                            <a:schemeClr val="tx1"/>
                          </a:solidFill>
                          <a:effectLst>
                            <a:glow rad="228600">
                              <a:srgbClr val="000000">
                                <a:alpha val="40000"/>
                              </a:srgbClr>
                            </a:glow>
                          </a:effectLst>
                          <a:latin typeface="Arial"/>
                          <a:ea typeface="SimSun" charset="0"/>
                          <a:cs typeface="Arial"/>
                        </a:rPr>
                        <a:t>4:4-9</a:t>
                      </a:r>
                      <a:endParaRPr lang="en-US" altLang="zh-CN" sz="1600" b="1" dirty="0">
                        <a:latin typeface="Arial"/>
                        <a:ea typeface="SimSun" charset="0"/>
                        <a:cs typeface="Arial"/>
                      </a:endParaRP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a:txBody>
                    <a:bodyPr/>
                    <a:lstStyle/>
                    <a:p>
                      <a:pPr algn="ctr"/>
                      <a:r>
                        <a:rPr lang="en-US" altLang="zh-CN" sz="1600" b="1" dirty="0">
                          <a:latin typeface="Arial"/>
                          <a:ea typeface="SimSun" charset="0"/>
                          <a:cs typeface="Arial"/>
                        </a:rPr>
                        <a:t> </a:t>
                      </a:r>
                      <a:r>
                        <a:rPr lang="en-US" altLang="zh-CN" sz="1600" b="1" dirty="0">
                          <a:effectLst>
                            <a:glow rad="228600">
                              <a:srgbClr val="000000">
                                <a:alpha val="40000"/>
                              </a:srgbClr>
                            </a:glow>
                          </a:effectLst>
                          <a:latin typeface="Arial"/>
                          <a:ea typeface="SimSun" charset="0"/>
                          <a:cs typeface="Arial"/>
                        </a:rPr>
                        <a:t>Always</a:t>
                      </a:r>
                    </a:p>
                    <a:p>
                      <a:pPr algn="ctr" eaLnBrk="0" hangingPunct="0"/>
                      <a:r>
                        <a:rPr lang="en-US" altLang="zh-CN" sz="1600" b="1" dirty="0">
                          <a:effectLst>
                            <a:glow rad="228600">
                              <a:srgbClr val="000000">
                                <a:alpha val="40000"/>
                              </a:srgbClr>
                            </a:glow>
                          </a:effectLst>
                          <a:latin typeface="Arial"/>
                          <a:ea typeface="SimSun" charset="0"/>
                          <a:cs typeface="Arial"/>
                        </a:rPr>
                        <a:t>4:10-20 </a:t>
                      </a:r>
                    </a:p>
                    <a:p>
                      <a:pPr algn="ctr" eaLnBrk="0" hangingPunct="0"/>
                      <a:r>
                        <a:rPr lang="en-US" altLang="zh-CN" sz="1600" b="1" dirty="0">
                          <a:effectLst>
                            <a:glow rad="228600">
                              <a:srgbClr val="000000">
                                <a:alpha val="40000"/>
                              </a:srgbClr>
                            </a:glow>
                          </a:effectLst>
                          <a:latin typeface="Arial"/>
                          <a:ea typeface="SimSun" charset="0"/>
                          <a:cs typeface="Arial"/>
                        </a:rPr>
                        <a:t>–</a:t>
                      </a:r>
                    </a:p>
                    <a:p>
                      <a:pPr algn="ctr" eaLnBrk="0" hangingPunct="0"/>
                      <a:r>
                        <a:rPr lang="en-US" altLang="zh-CN" sz="1600" b="1" dirty="0">
                          <a:effectLst>
                            <a:glow rad="228600">
                              <a:srgbClr val="000000">
                                <a:alpha val="40000"/>
                              </a:srgbClr>
                            </a:glow>
                          </a:effectLst>
                          <a:latin typeface="Arial"/>
                          <a:ea typeface="SimSun" charset="0"/>
                          <a:cs typeface="Arial"/>
                        </a:rPr>
                        <a:t>Greet-</a:t>
                      </a:r>
                      <a:r>
                        <a:rPr lang="en-US" altLang="zh-CN" sz="1600" b="1" dirty="0" err="1">
                          <a:effectLst>
                            <a:glow rad="228600">
                              <a:srgbClr val="000000">
                                <a:alpha val="40000"/>
                              </a:srgbClr>
                            </a:glow>
                          </a:effectLst>
                          <a:latin typeface="Arial"/>
                          <a:ea typeface="SimSun" charset="0"/>
                          <a:cs typeface="Arial"/>
                        </a:rPr>
                        <a:t>ings</a:t>
                      </a:r>
                      <a:endParaRPr lang="en-US" altLang="zh-CN" sz="1600" b="1" dirty="0">
                        <a:effectLst>
                          <a:glow rad="228600">
                            <a:srgbClr val="000000">
                              <a:alpha val="40000"/>
                            </a:srgbClr>
                          </a:glow>
                        </a:effectLst>
                        <a:latin typeface="Arial"/>
                        <a:ea typeface="SimSun" charset="0"/>
                        <a:cs typeface="Arial"/>
                      </a:endParaRPr>
                    </a:p>
                    <a:p>
                      <a:pPr algn="ctr" eaLnBrk="0" hangingPunct="0"/>
                      <a:r>
                        <a:rPr lang="en-US" altLang="zh-CN" sz="1600" b="1" dirty="0">
                          <a:effectLst>
                            <a:glow rad="228600">
                              <a:srgbClr val="000000">
                                <a:alpha val="40000"/>
                              </a:srgbClr>
                            </a:glow>
                          </a:effectLst>
                          <a:latin typeface="Arial"/>
                          <a:ea typeface="SimSun" charset="0"/>
                          <a:cs typeface="Arial"/>
                        </a:rPr>
                        <a:t>4:21-23</a:t>
                      </a:r>
                    </a:p>
                  </a:txBody>
                  <a:tcPr marL="45720" marR="4572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extLst>
                  <a:ext uri="{0D108BD9-81ED-4DB2-BD59-A6C34878D82A}">
                    <a16:rowId xmlns:a16="http://schemas.microsoft.com/office/drawing/2014/main" val="10006"/>
                  </a:ext>
                </a:extLst>
              </a:tr>
              <a:tr h="488737">
                <a:tc gridSpan="10">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lang="en-US" sz="2400" b="1" kern="1200" dirty="0">
                          <a:solidFill>
                            <a:schemeClr val="tx1"/>
                          </a:solidFill>
                          <a:effectLst>
                            <a:glow rad="228600">
                              <a:srgbClr val="000000">
                                <a:alpha val="40000"/>
                              </a:srgbClr>
                            </a:glow>
                          </a:effectLst>
                          <a:latin typeface="Arial"/>
                          <a:ea typeface="+mn-ea"/>
                          <a:cs typeface="Arial"/>
                        </a:rPr>
                        <a:t>From</a:t>
                      </a:r>
                      <a:r>
                        <a:rPr kumimoji="0" lang="en-US" sz="2400" b="1" i="0" u="none" strike="noStrike" cap="none" normalizeH="0" baseline="0" dirty="0">
                          <a:ln>
                            <a:noFill/>
                          </a:ln>
                          <a:solidFill>
                            <a:srgbClr val="FFFFFF"/>
                          </a:solidFill>
                          <a:effectLst/>
                          <a:latin typeface="Arial"/>
                          <a:ea typeface="ＭＳ Ｐゴシック" charset="0"/>
                          <a:cs typeface="Arial"/>
                        </a:rPr>
                        <a:t> </a:t>
                      </a:r>
                      <a:r>
                        <a:rPr lang="en-US" sz="2400" b="1" kern="1200" dirty="0">
                          <a:solidFill>
                            <a:schemeClr val="tx1"/>
                          </a:solidFill>
                          <a:effectLst>
                            <a:glow rad="228600">
                              <a:srgbClr val="000000">
                                <a:alpha val="40000"/>
                              </a:srgbClr>
                            </a:glow>
                          </a:effectLst>
                          <a:latin typeface="Arial"/>
                          <a:ea typeface="+mn-ea"/>
                          <a:cs typeface="Arial"/>
                        </a:rPr>
                        <a:t>Rome</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88737">
                <a:tc gridSpan="10">
                  <a:txBody>
                    <a:bodyPr/>
                    <a:lstStyle/>
                    <a:p>
                      <a:pPr algn="ctr"/>
                      <a:r>
                        <a:rPr lang="en-US" altLang="zh-CN" sz="2400" b="1" dirty="0">
                          <a:latin typeface="Arial"/>
                          <a:ea typeface="SimSun" charset="0"/>
                          <a:cs typeface="Arial"/>
                        </a:rPr>
                        <a:t> </a:t>
                      </a:r>
                      <a:r>
                        <a:rPr lang="en-US" altLang="zh-CN" sz="2400" b="1" dirty="0">
                          <a:effectLst>
                            <a:glow rad="228600">
                              <a:srgbClr val="000000">
                                <a:alpha val="40000"/>
                              </a:srgbClr>
                            </a:glow>
                          </a:effectLst>
                          <a:latin typeface="Arial"/>
                          <a:ea typeface="SimSun" charset="0"/>
                          <a:cs typeface="Arial"/>
                        </a:rPr>
                        <a:t>Early Spring AD 62 </a:t>
                      </a:r>
                      <a:r>
                        <a:rPr lang="en-US" altLang="zh-CN" sz="2400" b="1" kern="1200" dirty="0">
                          <a:solidFill>
                            <a:schemeClr val="tx1"/>
                          </a:solidFill>
                          <a:effectLst>
                            <a:glow rad="228600">
                              <a:srgbClr val="000000">
                                <a:alpha val="40000"/>
                              </a:srgbClr>
                            </a:glow>
                          </a:effectLst>
                          <a:latin typeface="Arial"/>
                          <a:ea typeface="+mn-ea"/>
                          <a:cs typeface="Arial"/>
                        </a:rPr>
                        <a:t>(first</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Roman</a:t>
                      </a:r>
                      <a:r>
                        <a:rPr lang="en-US" altLang="zh-CN" sz="2400" b="1" dirty="0">
                          <a:latin typeface="Arial"/>
                          <a:ea typeface="SimSun" charset="0"/>
                          <a:cs typeface="Arial"/>
                        </a:rPr>
                        <a:t> </a:t>
                      </a:r>
                      <a:r>
                        <a:rPr lang="en-US" altLang="zh-CN" sz="2400" b="1" kern="1200" dirty="0">
                          <a:solidFill>
                            <a:schemeClr val="tx1"/>
                          </a:solidFill>
                          <a:effectLst>
                            <a:glow rad="228600">
                              <a:srgbClr val="000000">
                                <a:alpha val="40000"/>
                              </a:srgbClr>
                            </a:glow>
                          </a:effectLst>
                          <a:latin typeface="Arial"/>
                          <a:ea typeface="+mn-ea"/>
                          <a:cs typeface="Arial"/>
                        </a:rPr>
                        <a:t>imprisonment)</a:t>
                      </a:r>
                      <a:endParaRPr lang="en-US" altLang="zh-CN" sz="2400" b="1" dirty="0">
                        <a:latin typeface="Arial"/>
                        <a:ea typeface="SimSun" charset="0"/>
                        <a:cs typeface="Arial"/>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cell3D prstMaterial="dkEdge">
                      <a:bevel w="165100" prst="coolSlant"/>
                      <a:lightRig rig="flood" dir="t"/>
                    </a:cell3D>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44130" name="Rectangle 119"/>
          <p:cNvSpPr>
            <a:spLocks noGrp="1" noChangeArrowheads="1"/>
          </p:cNvSpPr>
          <p:nvPr>
            <p:ph type="title" idx="4294967295"/>
          </p:nvPr>
        </p:nvSpPr>
        <p:spPr>
          <a:xfrm>
            <a:off x="-1476375" y="-387350"/>
            <a:ext cx="2087563" cy="2205038"/>
          </a:xfrm>
        </p:spPr>
        <p:txBody>
          <a:bodyPr/>
          <a:lstStyle/>
          <a:p>
            <a:pPr eaLnBrk="1" hangingPunct="1"/>
            <a:r>
              <a:rPr lang="en-US">
                <a:solidFill>
                  <a:srgbClr val="000040"/>
                </a:solidFill>
                <a:latin typeface="Arial" charset="0"/>
                <a:ea typeface="ＭＳ Ｐゴシック" charset="0"/>
                <a:cs typeface="Arial" charset="0"/>
              </a:rPr>
              <a:t>Book Chart</a:t>
            </a:r>
          </a:p>
        </p:txBody>
      </p:sp>
      <p:sp>
        <p:nvSpPr>
          <p:cNvPr id="944131" name="Rectangle 2"/>
          <p:cNvSpPr>
            <a:spLocks noChangeArrowheads="1"/>
          </p:cNvSpPr>
          <p:nvPr/>
        </p:nvSpPr>
        <p:spPr bwMode="auto">
          <a:xfrm>
            <a:off x="1933575" y="104775"/>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en-US">
              <a:solidFill>
                <a:srgbClr val="EAEAEA"/>
              </a:solidFill>
              <a:latin typeface="Times New Roman" charset="0"/>
            </a:endParaRPr>
          </a:p>
        </p:txBody>
      </p:sp>
      <p:sp>
        <p:nvSpPr>
          <p:cNvPr id="944132" name="Rectangle 4"/>
          <p:cNvSpPr>
            <a:spLocks noChangeArrowheads="1"/>
          </p:cNvSpPr>
          <p:nvPr/>
        </p:nvSpPr>
        <p:spPr bwMode="auto">
          <a:xfrm>
            <a:off x="2733675" y="2805113"/>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p>
            <a:endParaRPr lang="en-US">
              <a:solidFill>
                <a:srgbClr val="EAEAEA"/>
              </a:solidFill>
              <a:latin typeface="Times New Roman" charset="0"/>
            </a:endParaRPr>
          </a:p>
        </p:txBody>
      </p:sp>
      <p:sp>
        <p:nvSpPr>
          <p:cNvPr id="944133" name="Text Box 6"/>
          <p:cNvSpPr txBox="1">
            <a:spLocks noChangeArrowheads="1"/>
          </p:cNvSpPr>
          <p:nvPr/>
        </p:nvSpPr>
        <p:spPr bwMode="auto">
          <a:xfrm>
            <a:off x="8567738" y="-66675"/>
            <a:ext cx="612775"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EAEAEA"/>
                </a:solidFill>
              </a:rPr>
              <a:t>181</a:t>
            </a:r>
          </a:p>
        </p:txBody>
      </p:sp>
      <p:sp>
        <p:nvSpPr>
          <p:cNvPr id="107" name="Rectangle 102"/>
          <p:cNvSpPr>
            <a:spLocks noChangeArrowheads="1"/>
          </p:cNvSpPr>
          <p:nvPr/>
        </p:nvSpPr>
        <p:spPr bwMode="auto">
          <a:xfrm>
            <a:off x="-19050" y="1989138"/>
            <a:ext cx="9163050" cy="1524000"/>
          </a:xfrm>
          <a:prstGeom prst="rect">
            <a:avLst/>
          </a:prstGeom>
          <a:noFill/>
          <a:ln w="57150">
            <a:solidFill>
              <a:srgbClr val="FF33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EAEAEA"/>
              </a:solidFill>
              <a:latin typeface="Times New Roman" charset="0"/>
            </a:endParaRPr>
          </a:p>
        </p:txBody>
      </p:sp>
      <p:sp>
        <p:nvSpPr>
          <p:cNvPr id="110" name="Rectangle 119"/>
          <p:cNvSpPr txBox="1">
            <a:spLocks noChangeArrowheads="1"/>
          </p:cNvSpPr>
          <p:nvPr/>
        </p:nvSpPr>
        <p:spPr bwMode="auto">
          <a:xfrm rot="-1540378">
            <a:off x="-141288" y="1755775"/>
            <a:ext cx="1052513" cy="636588"/>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solidFill>
                  <a:srgbClr val="FFFFFF"/>
                </a:solidFill>
                <a:cs typeface="Arial" charset="0"/>
              </a:rPr>
              <a:t>17x</a:t>
            </a:r>
          </a:p>
        </p:txBody>
      </p:sp>
      <p:sp>
        <p:nvSpPr>
          <p:cNvPr id="111" name="Rectangle 119"/>
          <p:cNvSpPr txBox="1">
            <a:spLocks noChangeArrowheads="1"/>
          </p:cNvSpPr>
          <p:nvPr/>
        </p:nvSpPr>
        <p:spPr bwMode="auto">
          <a:xfrm rot="-1540378">
            <a:off x="-166688" y="3265488"/>
            <a:ext cx="1052513" cy="636587"/>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4000">
                <a:solidFill>
                  <a:srgbClr val="FFFFFF"/>
                </a:solidFill>
                <a:cs typeface="Arial" charset="0"/>
              </a:rPr>
              <a:t>20x</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 calcmode="lin" valueType="num">
                                      <p:cBhvr>
                                        <p:cTn id="7" dur="500" fill="hold"/>
                                        <p:tgtEl>
                                          <p:spTgt spid="107"/>
                                        </p:tgtEl>
                                        <p:attrNameLst>
                                          <p:attrName>ppt_w</p:attrName>
                                        </p:attrNameLst>
                                      </p:cBhvr>
                                      <p:tavLst>
                                        <p:tav tm="0">
                                          <p:val>
                                            <p:fltVal val="0"/>
                                          </p:val>
                                        </p:tav>
                                        <p:tav tm="100000">
                                          <p:val>
                                            <p:strVal val="#ppt_w"/>
                                          </p:val>
                                        </p:tav>
                                      </p:tavLst>
                                    </p:anim>
                                    <p:anim calcmode="lin" valueType="num">
                                      <p:cBhvr>
                                        <p:cTn id="8" dur="500" fill="hold"/>
                                        <p:tgtEl>
                                          <p:spTgt spid="10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5" presetClass="entr" presetSubtype="0" fill="hold" grpId="0" nodeType="clickEffect">
                                  <p:stCondLst>
                                    <p:cond delay="0"/>
                                  </p:stCondLst>
                                  <p:childTnLst>
                                    <p:set>
                                      <p:cBhvr>
                                        <p:cTn id="12" dur="1" fill="hold">
                                          <p:stCondLst>
                                            <p:cond delay="0"/>
                                          </p:stCondLst>
                                        </p:cTn>
                                        <p:tgtEl>
                                          <p:spTgt spid="110"/>
                                        </p:tgtEl>
                                        <p:attrNameLst>
                                          <p:attrName>style.visibility</p:attrName>
                                        </p:attrNameLst>
                                      </p:cBhvr>
                                      <p:to>
                                        <p:strVal val="visible"/>
                                      </p:to>
                                    </p:set>
                                    <p:animEffect transition="in" filter="fade">
                                      <p:cBhvr>
                                        <p:cTn id="13" dur="2000"/>
                                        <p:tgtEl>
                                          <p:spTgt spid="110"/>
                                        </p:tgtEl>
                                      </p:cBhvr>
                                    </p:animEffect>
                                    <p:anim calcmode="lin" valueType="num">
                                      <p:cBhvr>
                                        <p:cTn id="14" dur="2000" fill="hold"/>
                                        <p:tgtEl>
                                          <p:spTgt spid="110"/>
                                        </p:tgtEl>
                                        <p:attrNameLst>
                                          <p:attrName>ppt_w</p:attrName>
                                        </p:attrNameLst>
                                      </p:cBhvr>
                                      <p:tavLst>
                                        <p:tav tm="0" fmla="#ppt_w*sin(2.5*pi*$)">
                                          <p:val>
                                            <p:fltVal val="0"/>
                                          </p:val>
                                        </p:tav>
                                        <p:tav tm="100000">
                                          <p:val>
                                            <p:fltVal val="1"/>
                                          </p:val>
                                        </p:tav>
                                      </p:tavLst>
                                    </p:anim>
                                    <p:anim calcmode="lin" valueType="num">
                                      <p:cBhvr>
                                        <p:cTn id="15" dur="2000" fill="hold"/>
                                        <p:tgtEl>
                                          <p:spTgt spid="110"/>
                                        </p:tgtEl>
                                        <p:attrNameLst>
                                          <p:attrName>ppt_h</p:attrName>
                                        </p:attrNameLst>
                                      </p:cBhvr>
                                      <p:tavLst>
                                        <p:tav tm="0">
                                          <p:val>
                                            <p:strVal val="#ppt_h"/>
                                          </p:val>
                                        </p:tav>
                                        <p:tav tm="100000">
                                          <p:val>
                                            <p:strVal val="#ppt_h"/>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111"/>
                                        </p:tgtEl>
                                        <p:attrNameLst>
                                          <p:attrName>style.visibility</p:attrName>
                                        </p:attrNameLst>
                                      </p:cBhvr>
                                      <p:to>
                                        <p:strVal val="visible"/>
                                      </p:to>
                                    </p:set>
                                    <p:animEffect transition="in" filter="fade">
                                      <p:cBhvr>
                                        <p:cTn id="20" dur="2000"/>
                                        <p:tgtEl>
                                          <p:spTgt spid="111"/>
                                        </p:tgtEl>
                                      </p:cBhvr>
                                    </p:animEffect>
                                    <p:anim calcmode="lin" valueType="num">
                                      <p:cBhvr>
                                        <p:cTn id="21" dur="2000" fill="hold"/>
                                        <p:tgtEl>
                                          <p:spTgt spid="111"/>
                                        </p:tgtEl>
                                        <p:attrNameLst>
                                          <p:attrName>ppt_w</p:attrName>
                                        </p:attrNameLst>
                                      </p:cBhvr>
                                      <p:tavLst>
                                        <p:tav tm="0" fmla="#ppt_w*sin(2.5*pi*$)">
                                          <p:val>
                                            <p:fltVal val="0"/>
                                          </p:val>
                                        </p:tav>
                                        <p:tav tm="100000">
                                          <p:val>
                                            <p:fltVal val="1"/>
                                          </p:val>
                                        </p:tav>
                                      </p:tavLst>
                                    </p:anim>
                                    <p:anim calcmode="lin" valueType="num">
                                      <p:cBhvr>
                                        <p:cTn id="22" dur="2000" fill="hold"/>
                                        <p:tgtEl>
                                          <p:spTgt spid="1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 grpId="0" animBg="1"/>
      <p:bldP spid="110" grpId="0" animBg="1"/>
      <p:bldP spid="11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313" name="Rectangle 25"/>
          <p:cNvSpPr>
            <a:spLocks noGrp="1" noChangeArrowheads="1"/>
          </p:cNvSpPr>
          <p:nvPr>
            <p:ph type="title" idx="4294967295"/>
          </p:nvPr>
        </p:nvSpPr>
        <p:spPr>
          <a:xfrm>
            <a:off x="0" y="0"/>
            <a:ext cx="2590800" cy="304800"/>
          </a:xfrm>
        </p:spPr>
        <p:txBody>
          <a:bodyPr/>
          <a:lstStyle/>
          <a:p>
            <a:pPr eaLnBrk="1" hangingPunct="1">
              <a:defRPr/>
            </a:pPr>
            <a:r>
              <a:rPr lang="en-US" sz="2000">
                <a:latin typeface="Arial" charset="0"/>
                <a:ea typeface="ＭＳ Ｐゴシック" charset="0"/>
                <a:cs typeface="Arial" charset="0"/>
              </a:rPr>
              <a:t>Book Chart</a:t>
            </a:r>
          </a:p>
        </p:txBody>
      </p:sp>
      <p:graphicFrame>
        <p:nvGraphicFramePr>
          <p:cNvPr id="25" name="Table 24"/>
          <p:cNvGraphicFramePr>
            <a:graphicFrameLocks noGrp="1"/>
          </p:cNvGraphicFramePr>
          <p:nvPr/>
        </p:nvGraphicFramePr>
        <p:xfrm>
          <a:off x="0" y="0"/>
          <a:ext cx="9144000" cy="6858003"/>
        </p:xfrm>
        <a:graphic>
          <a:graphicData uri="http://schemas.openxmlformats.org/drawingml/2006/table">
            <a:tbl>
              <a:tblPr/>
              <a:tblGrid>
                <a:gridCol w="1187450">
                  <a:extLst>
                    <a:ext uri="{9D8B030D-6E8A-4147-A177-3AD203B41FA5}">
                      <a16:colId xmlns:a16="http://schemas.microsoft.com/office/drawing/2014/main" val="20000"/>
                    </a:ext>
                  </a:extLst>
                </a:gridCol>
                <a:gridCol w="1152525">
                  <a:extLst>
                    <a:ext uri="{9D8B030D-6E8A-4147-A177-3AD203B41FA5}">
                      <a16:colId xmlns:a16="http://schemas.microsoft.com/office/drawing/2014/main" val="20001"/>
                    </a:ext>
                  </a:extLst>
                </a:gridCol>
                <a:gridCol w="1079500">
                  <a:extLst>
                    <a:ext uri="{9D8B030D-6E8A-4147-A177-3AD203B41FA5}">
                      <a16:colId xmlns:a16="http://schemas.microsoft.com/office/drawing/2014/main" val="20002"/>
                    </a:ext>
                  </a:extLst>
                </a:gridCol>
                <a:gridCol w="1368425">
                  <a:extLst>
                    <a:ext uri="{9D8B030D-6E8A-4147-A177-3AD203B41FA5}">
                      <a16:colId xmlns:a16="http://schemas.microsoft.com/office/drawing/2014/main" val="20003"/>
                    </a:ext>
                  </a:extLst>
                </a:gridCol>
                <a:gridCol w="909638">
                  <a:extLst>
                    <a:ext uri="{9D8B030D-6E8A-4147-A177-3AD203B41FA5}">
                      <a16:colId xmlns:a16="http://schemas.microsoft.com/office/drawing/2014/main" val="20004"/>
                    </a:ext>
                  </a:extLst>
                </a:gridCol>
                <a:gridCol w="1125537">
                  <a:extLst>
                    <a:ext uri="{9D8B030D-6E8A-4147-A177-3AD203B41FA5}">
                      <a16:colId xmlns:a16="http://schemas.microsoft.com/office/drawing/2014/main" val="20005"/>
                    </a:ext>
                  </a:extLst>
                </a:gridCol>
                <a:gridCol w="1204913">
                  <a:extLst>
                    <a:ext uri="{9D8B030D-6E8A-4147-A177-3AD203B41FA5}">
                      <a16:colId xmlns:a16="http://schemas.microsoft.com/office/drawing/2014/main" val="20006"/>
                    </a:ext>
                  </a:extLst>
                </a:gridCol>
                <a:gridCol w="1116012">
                  <a:extLst>
                    <a:ext uri="{9D8B030D-6E8A-4147-A177-3AD203B41FA5}">
                      <a16:colId xmlns:a16="http://schemas.microsoft.com/office/drawing/2014/main" val="20007"/>
                    </a:ext>
                  </a:extLst>
                </a:gridCol>
              </a:tblGrid>
              <a:tr h="5064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a:ln>
                            <a:noFill/>
                          </a:ln>
                          <a:solidFill>
                            <a:srgbClr val="FFFFFF"/>
                          </a:solidFill>
                          <a:effectLst/>
                          <a:latin typeface="Arial" charset="0"/>
                          <a:ea typeface="ＭＳ Ｐゴシック" charset="0"/>
                          <a:cs typeface="Arial" charset="0"/>
                        </a:rPr>
                        <a:t>2 Thessalonians: Tribulation Corrections</a:t>
                      </a:r>
                      <a:endParaRPr kumimoji="0" lang="en-US" sz="2400" b="1" i="0" u="none" strike="noStrike" cap="none" normalizeH="0" baseline="0">
                        <a:ln>
                          <a:noFill/>
                        </a:ln>
                        <a:solidFill>
                          <a:srgbClr val="FFFFFF"/>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33339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Arial" charset="0"/>
                        </a:rPr>
                        <a:t> Persevere in Persecution</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Day Still Future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Discipline the Idle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Chapter 1</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Chapter 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Chapter 3</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chemeClr val="bg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54610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Emotional</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Theological</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Practical</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781050">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 Encouragement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in Persecution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Explanation</a:t>
                      </a: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Tahoma" charset="0"/>
                          <a:ea typeface="ＭＳ Ｐゴシック" charset="0"/>
                          <a:cs typeface="ＭＳ Ｐゴシック" charset="0"/>
                        </a:rPr>
                        <a:t>of the Day</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Exhortation</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in Body Life</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70961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Discouraged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Believers</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Disturbed</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Believers</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Disobedient</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Believers</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709613">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of Perspective </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of Doctrine</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Correction </a:t>
                      </a:r>
                    </a:p>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rgbClr val="000090"/>
                          </a:solidFill>
                          <a:effectLst/>
                          <a:latin typeface="Arial" charset="0"/>
                          <a:ea typeface="ＭＳ Ｐゴシック" charset="0"/>
                          <a:cs typeface="Arial" charset="0"/>
                        </a:rPr>
                        <a:t>of Behaviour</a:t>
                      </a:r>
                      <a:endParaRPr kumimoji="0" lang="en-US" sz="1800" b="1" i="0" u="none" strike="noStrike" cap="none" normalizeH="0" baseline="0">
                        <a:ln>
                          <a:noFill/>
                        </a:ln>
                        <a:solidFill>
                          <a:srgbClr val="000090"/>
                        </a:solidFill>
                        <a:effectLst/>
                        <a:latin typeface="Tahoma" charset="0"/>
                        <a:ea typeface="ＭＳ Ｐゴシック" charset="0"/>
                        <a:cs typeface="ＭＳ Ｐゴシック" charset="0"/>
                      </a:endParaRP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10461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Salutation</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Judgment v. Reward</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Pretrib-ulational Teaching</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Antichrist Prerequisite</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Stand Firm</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Prayer Requests</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Discipline Idle</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Blessing Given</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extLst>
                  <a:ext uri="{0D108BD9-81ED-4DB2-BD59-A6C34878D82A}">
                    <a16:rowId xmlns:a16="http://schemas.microsoft.com/office/drawing/2014/main" val="10007"/>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1:1-2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1:3-12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2:1-2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2:3-12</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2:13-17</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3:1-5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3:6-15</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90"/>
                          </a:solidFill>
                          <a:effectLst/>
                          <a:latin typeface="Arial" charset="0"/>
                          <a:ea typeface="ＭＳ Ｐゴシック" charset="0"/>
                          <a:cs typeface="Arial" charset="0"/>
                        </a:rPr>
                        <a:t>3:16-18</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8"/>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Arial" charset="0"/>
                        </a:rPr>
                        <a:t>Corinth</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BBE0E3"/>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9"/>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000090"/>
                          </a:solidFill>
                          <a:effectLst/>
                          <a:latin typeface="Arial" charset="0"/>
                          <a:ea typeface="ＭＳ Ｐゴシック" charset="0"/>
                          <a:cs typeface="Arial" charset="0"/>
                        </a:rPr>
                        <a:t>AD 51</a:t>
                      </a:r>
                    </a:p>
                  </a:txBody>
                  <a:tcPr horzOverflow="overflow">
                    <a:lnL w="12700" cap="flat" cmpd="sng" algn="ctr">
                      <a:solidFill>
                        <a:srgbClr val="720000"/>
                      </a:solidFill>
                      <a:prstDash val="solid"/>
                      <a:round/>
                      <a:headEnd type="none" w="med" len="med"/>
                      <a:tailEnd type="none" w="med" len="med"/>
                    </a:lnL>
                    <a:lnR w="12700" cap="flat" cmpd="sng" algn="ctr">
                      <a:solidFill>
                        <a:srgbClr val="720000"/>
                      </a:solidFill>
                      <a:prstDash val="solid"/>
                      <a:round/>
                      <a:headEnd type="none" w="med" len="med"/>
                      <a:tailEnd type="none" w="med" len="med"/>
                    </a:lnR>
                    <a:lnT w="12700" cap="flat" cmpd="sng" algn="ctr">
                      <a:solidFill>
                        <a:srgbClr val="720000"/>
                      </a:solidFill>
                      <a:prstDash val="solid"/>
                      <a:round/>
                      <a:headEnd type="none" w="med" len="med"/>
                      <a:tailEnd type="none" w="med" len="med"/>
                    </a:lnT>
                    <a:lnB w="12700" cap="flat" cmpd="sng" algn="ctr">
                      <a:solidFill>
                        <a:srgbClr val="720000"/>
                      </a:solidFill>
                      <a:prstDash val="solid"/>
                      <a:round/>
                      <a:headEnd type="none" w="med" len="med"/>
                      <a:tailEnd type="none" w="med" len="med"/>
                    </a:lnB>
                    <a:lnTlToBr>
                      <a:noFill/>
                    </a:lnTlToBr>
                    <a:lnBlToTr>
                      <a:noFill/>
                    </a:lnBlToTr>
                    <a:solidFill>
                      <a:srgbClr val="FFFFFF"/>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946237" name="Text Box 24"/>
          <p:cNvSpPr txBox="1">
            <a:spLocks noChangeArrowheads="1"/>
          </p:cNvSpPr>
          <p:nvPr/>
        </p:nvSpPr>
        <p:spPr bwMode="auto">
          <a:xfrm>
            <a:off x="8462963" y="0"/>
            <a:ext cx="5969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211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5" name="Picture 3" descr="cross_on_blue"/>
          <p:cNvPicPr>
            <a:picLocks noChangeAspect="1" noChangeArrowheads="1"/>
          </p:cNvPicPr>
          <p:nvPr/>
        </p:nvPicPr>
        <p:blipFill>
          <a:blip r:embed="rId3">
            <a:extLst>
              <a:ext uri="{28A0092B-C50C-407E-A947-70E740481C1C}">
                <a14:useLocalDpi xmlns:a14="http://schemas.microsoft.com/office/drawing/2010/main" val="0"/>
              </a:ext>
            </a:extLst>
          </a:blip>
          <a:srcRect l="12500" t="6798" r="8553" b="14255"/>
          <a:stretch>
            <a:fillRect/>
          </a:stretch>
        </p:blipFill>
        <p:spPr bwMode="auto">
          <a:xfrm>
            <a:off x="0" y="26988"/>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3362" name="Rectangle 25"/>
          <p:cNvSpPr>
            <a:spLocks noGrp="1" noChangeArrowheads="1"/>
          </p:cNvSpPr>
          <p:nvPr>
            <p:ph type="title" idx="4294967295"/>
          </p:nvPr>
        </p:nvSpPr>
        <p:spPr>
          <a:xfrm>
            <a:off x="1763713" y="387350"/>
            <a:ext cx="5545137" cy="304800"/>
          </a:xfrm>
        </p:spPr>
        <p:txBody>
          <a:bodyPr/>
          <a:lstStyle/>
          <a:p>
            <a:pPr eaLnBrk="1" hangingPunct="1">
              <a:defRPr/>
            </a:pPr>
            <a:r>
              <a:rPr lang="en-US" sz="2800">
                <a:latin typeface="Arial" charset="0"/>
                <a:ea typeface="ＭＳ Ｐゴシック" charset="0"/>
                <a:cs typeface="Arial" charset="0"/>
              </a:rPr>
              <a:t>Hebrews Book Chart</a:t>
            </a:r>
          </a:p>
        </p:txBody>
      </p:sp>
      <p:graphicFrame>
        <p:nvGraphicFramePr>
          <p:cNvPr id="25" name="Table 24"/>
          <p:cNvGraphicFramePr>
            <a:graphicFrameLocks noGrp="1"/>
          </p:cNvGraphicFramePr>
          <p:nvPr/>
        </p:nvGraphicFramePr>
        <p:xfrm>
          <a:off x="0" y="836613"/>
          <a:ext cx="9144000" cy="4921252"/>
        </p:xfrm>
        <a:graphic>
          <a:graphicData uri="http://schemas.openxmlformats.org/drawingml/2006/table">
            <a:tbl>
              <a:tblPr/>
              <a:tblGrid>
                <a:gridCol w="827088">
                  <a:extLst>
                    <a:ext uri="{9D8B030D-6E8A-4147-A177-3AD203B41FA5}">
                      <a16:colId xmlns:a16="http://schemas.microsoft.com/office/drawing/2014/main" val="20000"/>
                    </a:ext>
                  </a:extLst>
                </a:gridCol>
                <a:gridCol w="649287">
                  <a:extLst>
                    <a:ext uri="{9D8B030D-6E8A-4147-A177-3AD203B41FA5}">
                      <a16:colId xmlns:a16="http://schemas.microsoft.com/office/drawing/2014/main" val="20001"/>
                    </a:ext>
                  </a:extLst>
                </a:gridCol>
                <a:gridCol w="647700">
                  <a:extLst>
                    <a:ext uri="{9D8B030D-6E8A-4147-A177-3AD203B41FA5}">
                      <a16:colId xmlns:a16="http://schemas.microsoft.com/office/drawing/2014/main" val="20002"/>
                    </a:ext>
                  </a:extLst>
                </a:gridCol>
                <a:gridCol w="576263">
                  <a:extLst>
                    <a:ext uri="{9D8B030D-6E8A-4147-A177-3AD203B41FA5}">
                      <a16:colId xmlns:a16="http://schemas.microsoft.com/office/drawing/2014/main" val="20003"/>
                    </a:ext>
                  </a:extLst>
                </a:gridCol>
                <a:gridCol w="503237">
                  <a:extLst>
                    <a:ext uri="{9D8B030D-6E8A-4147-A177-3AD203B41FA5}">
                      <a16:colId xmlns:a16="http://schemas.microsoft.com/office/drawing/2014/main" val="20004"/>
                    </a:ext>
                  </a:extLst>
                </a:gridCol>
                <a:gridCol w="431800">
                  <a:extLst>
                    <a:ext uri="{9D8B030D-6E8A-4147-A177-3AD203B41FA5}">
                      <a16:colId xmlns:a16="http://schemas.microsoft.com/office/drawing/2014/main" val="20005"/>
                    </a:ext>
                  </a:extLst>
                </a:gridCol>
                <a:gridCol w="720725">
                  <a:extLst>
                    <a:ext uri="{9D8B030D-6E8A-4147-A177-3AD203B41FA5}">
                      <a16:colId xmlns:a16="http://schemas.microsoft.com/office/drawing/2014/main" val="20006"/>
                    </a:ext>
                  </a:extLst>
                </a:gridCol>
                <a:gridCol w="576263">
                  <a:extLst>
                    <a:ext uri="{9D8B030D-6E8A-4147-A177-3AD203B41FA5}">
                      <a16:colId xmlns:a16="http://schemas.microsoft.com/office/drawing/2014/main" val="20007"/>
                    </a:ext>
                  </a:extLst>
                </a:gridCol>
                <a:gridCol w="503237">
                  <a:extLst>
                    <a:ext uri="{9D8B030D-6E8A-4147-A177-3AD203B41FA5}">
                      <a16:colId xmlns:a16="http://schemas.microsoft.com/office/drawing/2014/main" val="20008"/>
                    </a:ext>
                  </a:extLst>
                </a:gridCol>
                <a:gridCol w="720725">
                  <a:extLst>
                    <a:ext uri="{9D8B030D-6E8A-4147-A177-3AD203B41FA5}">
                      <a16:colId xmlns:a16="http://schemas.microsoft.com/office/drawing/2014/main" val="20009"/>
                    </a:ext>
                  </a:extLst>
                </a:gridCol>
                <a:gridCol w="719138">
                  <a:extLst>
                    <a:ext uri="{9D8B030D-6E8A-4147-A177-3AD203B41FA5}">
                      <a16:colId xmlns:a16="http://schemas.microsoft.com/office/drawing/2014/main" val="20010"/>
                    </a:ext>
                  </a:extLst>
                </a:gridCol>
                <a:gridCol w="720725">
                  <a:extLst>
                    <a:ext uri="{9D8B030D-6E8A-4147-A177-3AD203B41FA5}">
                      <a16:colId xmlns:a16="http://schemas.microsoft.com/office/drawing/2014/main" val="20011"/>
                    </a:ext>
                  </a:extLst>
                </a:gridCol>
                <a:gridCol w="792162">
                  <a:extLst>
                    <a:ext uri="{9D8B030D-6E8A-4147-A177-3AD203B41FA5}">
                      <a16:colId xmlns:a16="http://schemas.microsoft.com/office/drawing/2014/main" val="20012"/>
                    </a:ext>
                  </a:extLst>
                </a:gridCol>
                <a:gridCol w="755650">
                  <a:extLst>
                    <a:ext uri="{9D8B030D-6E8A-4147-A177-3AD203B41FA5}">
                      <a16:colId xmlns:a16="http://schemas.microsoft.com/office/drawing/2014/main" val="20013"/>
                    </a:ext>
                  </a:extLst>
                </a:gridCol>
              </a:tblGrid>
              <a:tr h="5064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altLang="ja-JP" sz="24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Christ</a:t>
                      </a:r>
                      <a:r>
                        <a:rPr kumimoji="1" lang="fr-FR" altLang="ja-JP" sz="24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kumimoji="1" lang="en-US" altLang="ja-JP" sz="24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 Superiority Over Judaism as High Priest</a:t>
                      </a:r>
                      <a:endParaRPr kumimoji="0" lang="en-US" sz="24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chemeClr val="tx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709612">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Superior in His Person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Superior in His </a:t>
                      </a:r>
                      <a:br>
                        <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br>
                      <a:r>
                        <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Priestly Work to...</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Endurance </a:t>
                      </a:r>
                      <a:b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br>
                      <a: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Through Faith</a:t>
                      </a:r>
                      <a:endPar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546100">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1:1–4:13</a:t>
                      </a:r>
                      <a:endPar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rPr>
                        <a:t>4:14–10:18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10:19–13:25</a:t>
                      </a:r>
                      <a:endPar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104616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Prophets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Angels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Moses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Aaron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Melch</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Old Cov.</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Taber-nacle</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Sacri-fices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Will-ful Sin</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Models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Endure as Sons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533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Ethics</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Ignoring God</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Exhort</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9371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1:4–2:18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3:1–4:13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4:14–6:20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9:1-10</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9:11–10:18</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10:19-39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11:1–12:3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12:4-13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12:14-17</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12:18-29</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13</a:t>
                      </a:r>
                    </a:p>
                  </a:txBody>
                  <a:tcPr marL="0" marR="0" marT="0" marB="0"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04813">
                <a:tc gridSpan="3">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Christ</a:t>
                      </a:r>
                      <a:r>
                        <a:rPr kumimoji="1" lang="fr-FR"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kumimoji="1" lang="en-GB"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 Majesty</a:t>
                      </a:r>
                      <a:endPar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gridSpan="5">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rPr>
                        <a:t>Christ</a:t>
                      </a:r>
                      <a:r>
                        <a:rPr kumimoji="0" lang="fr-FR" sz="18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rPr>
                        <a:t>'</a:t>
                      </a:r>
                      <a:r>
                        <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rPr>
                        <a:t>s Ministry</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Christian</a:t>
                      </a:r>
                      <a:r>
                        <a:rPr kumimoji="1" lang="fr-FR"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t>
                      </a:r>
                      <a:r>
                        <a:rPr kumimoji="1" lang="en-GB"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s Manifestation</a:t>
                      </a:r>
                      <a:endPar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04813">
                <a:tc gridSpan="8">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US"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Theology</a:t>
                      </a:r>
                      <a:endPar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6">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1" lang="en-GB"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Practice</a:t>
                      </a:r>
                      <a:endPar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Tahoma" charset="0"/>
                        <a:ea typeface="ＭＳ Ｐゴシック" charset="0"/>
                        <a:cs typeface="ＭＳ Ｐゴシック" charset="0"/>
                      </a:endParaRP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6"/>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Unknown Author, Recipients, Origin, and Destination!</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404813">
                <a:tc gridSpan="14">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bg1"/>
                          </a:solidFill>
                          <a:effectLst>
                            <a:outerShdw blurRad="38100" dist="38100" dir="2700000" algn="tl">
                              <a:srgbClr val="000000">
                                <a:alpha val="43137"/>
                              </a:srgbClr>
                            </a:outerShdw>
                          </a:effectLst>
                          <a:latin typeface="Arial" charset="0"/>
                          <a:ea typeface="ＭＳ Ｐゴシック" charset="0"/>
                          <a:cs typeface="Arial" charset="0"/>
                        </a:rPr>
                        <a:t>AD 67-68</a:t>
                      </a:r>
                    </a:p>
                  </a:txBody>
                  <a:tcPr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bl>
          </a:graphicData>
        </a:graphic>
      </p:graphicFrame>
      <p:sp>
        <p:nvSpPr>
          <p:cNvPr id="948295" name="Text Box 24"/>
          <p:cNvSpPr txBox="1">
            <a:spLocks noChangeArrowheads="1"/>
          </p:cNvSpPr>
          <p:nvPr/>
        </p:nvSpPr>
        <p:spPr bwMode="auto">
          <a:xfrm>
            <a:off x="8567738" y="0"/>
            <a:ext cx="612775" cy="4000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2000" b="1">
                <a:solidFill>
                  <a:srgbClr val="FFFFFF"/>
                </a:solidFill>
                <a:cs typeface="Arial" charset="0"/>
              </a:rPr>
              <a:t>254</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3"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3600">
                <a:solidFill>
                  <a:schemeClr val="bg1"/>
                </a:solidFill>
                <a:effectLst/>
                <a:latin typeface="Arial" charset="0"/>
                <a:ea typeface="ＭＳ Ｐゴシック" charset="0"/>
              </a:rPr>
              <a:t>Summary of Types of Death</a:t>
            </a:r>
          </a:p>
        </p:txBody>
      </p:sp>
      <p:graphicFrame>
        <p:nvGraphicFramePr>
          <p:cNvPr id="72825" name="Group 121"/>
          <p:cNvGraphicFramePr>
            <a:graphicFrameLocks noGrp="1"/>
          </p:cNvGraphicFramePr>
          <p:nvPr/>
        </p:nvGraphicFramePr>
        <p:xfrm>
          <a:off x="0" y="1117600"/>
          <a:ext cx="9144000" cy="4464052"/>
        </p:xfrm>
        <a:graphic>
          <a:graphicData uri="http://schemas.openxmlformats.org/drawingml/2006/table">
            <a:tbl>
              <a:tblPr/>
              <a:tblGrid>
                <a:gridCol w="2103438">
                  <a:extLst>
                    <a:ext uri="{9D8B030D-6E8A-4147-A177-3AD203B41FA5}">
                      <a16:colId xmlns:a16="http://schemas.microsoft.com/office/drawing/2014/main" val="20000"/>
                    </a:ext>
                  </a:extLst>
                </a:gridCol>
                <a:gridCol w="2105025">
                  <a:extLst>
                    <a:ext uri="{9D8B030D-6E8A-4147-A177-3AD203B41FA5}">
                      <a16:colId xmlns:a16="http://schemas.microsoft.com/office/drawing/2014/main" val="20001"/>
                    </a:ext>
                  </a:extLst>
                </a:gridCol>
                <a:gridCol w="2347912">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50641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000" b="1" i="0" u="none" strike="noStrike" cap="none" normalizeH="0" baseline="0">
                        <a:ln>
                          <a:noFill/>
                        </a:ln>
                        <a:solidFill>
                          <a:schemeClr val="bg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Times New Roman" charset="0"/>
                        </a:rPr>
                        <a:t>Spiritual</a:t>
                      </a:r>
                      <a:endParaRPr kumimoji="0" lang="en-US" sz="2000" b="1" i="0" u="none" strike="noStrike" cap="none" normalizeH="0" baseline="0">
                        <a:ln>
                          <a:noFill/>
                        </a:ln>
                        <a:solidFill>
                          <a:schemeClr val="tx1"/>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Times New Roman" charset="0"/>
                        </a:rPr>
                        <a:t>Physical</a:t>
                      </a:r>
                      <a:endParaRPr kumimoji="0" lang="en-US" sz="2000" b="1" i="0" u="none" strike="noStrike" cap="none" normalizeH="0" baseline="0">
                        <a:ln>
                          <a:noFill/>
                        </a:ln>
                        <a:solidFill>
                          <a:schemeClr val="tx1"/>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latin typeface="Arial" charset="0"/>
                          <a:ea typeface="Times New Roman" charset="0"/>
                        </a:rPr>
                        <a:t>Second</a:t>
                      </a:r>
                      <a:endParaRPr kumimoji="0" lang="en-US" sz="2000" b="1" i="0" u="none" strike="noStrike" cap="none" normalizeH="0" baseline="0">
                        <a:ln>
                          <a:noFill/>
                        </a:ln>
                        <a:solidFill>
                          <a:schemeClr val="tx1"/>
                        </a:solidFill>
                        <a:effectLst/>
                        <a:latin typeface="Arial" charset="0"/>
                        <a:ea typeface="Times New Roman" charset="0"/>
                      </a:endParaRP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Definition: Separation </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of man &amp; God</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of body &amp; soul/spirit</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of man &amp; God</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Experienced by</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unbelievers only</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all mankind</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unbelievers only</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Location of soul</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earth</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Hades or Paradise/Heaven</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Hell (Lake of Fire)</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Part of man affected</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soul</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body</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soul and body</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09600">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Time period involved</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before conversion</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between life &amp; resurrection</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after resurrection</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Duration</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temporal</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temporal</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eternal</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64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a:ln>
                            <a:noFill/>
                          </a:ln>
                          <a:solidFill>
                            <a:schemeClr val="tx1"/>
                          </a:solidFill>
                          <a:effectLst/>
                          <a:latin typeface="Arial" charset="0"/>
                          <a:ea typeface="Times New Roman" charset="0"/>
                        </a:rPr>
                        <a:t>Key passage</a:t>
                      </a:r>
                    </a:p>
                  </a:txBody>
                  <a:tcPr marL="50800" marR="50800" marT="0" marB="0"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Eph. 2:1, 5, 12</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James 2:26</a:t>
                      </a:r>
                    </a:p>
                  </a:txBody>
                  <a:tcPr marL="50800" marR="5080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Arial" charset="0"/>
                          <a:ea typeface="Times New Roman" charset="0"/>
                        </a:rPr>
                        <a:t>Rev. 20:14-15</a:t>
                      </a:r>
                    </a:p>
                  </a:txBody>
                  <a:tcPr marL="50800" marR="50800" marT="0" marB="0"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0322" name="Text Box 123"/>
          <p:cNvSpPr txBox="1">
            <a:spLocks noChangeArrowheads="1"/>
          </p:cNvSpPr>
          <p:nvPr/>
        </p:nvSpPr>
        <p:spPr bwMode="auto">
          <a:xfrm>
            <a:off x="8458200" y="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48</a:t>
            </a:r>
            <a:endParaRPr lang="en-US">
              <a:solidFill>
                <a:srgbClr val="000000"/>
              </a:solidFill>
              <a:cs typeface="Arial" charset="0"/>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chemeClr val="accent5">
              <a:lumMod val="40000"/>
              <a:lumOff val="60000"/>
            </a:schemeClr>
          </a:solidFill>
          <a:ln w="9525">
            <a:solidFill>
              <a:schemeClr val="tx1"/>
            </a:solidFill>
            <a:round/>
            <a:headEnd/>
            <a:tailEnd/>
          </a:ln>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5" name="Rectangle 2"/>
          <p:cNvSpPr>
            <a:spLocks noGrp="1" noChangeArrowheads="1"/>
          </p:cNvSpPr>
          <p:nvPr>
            <p:ph type="title"/>
          </p:nvPr>
        </p:nvSpPr>
        <p:spPr>
          <a:xfrm>
            <a:off x="0" y="0"/>
            <a:ext cx="9144000" cy="594257"/>
          </a:xfrm>
          <a:solidFill>
            <a:srgbClr val="0000FF"/>
          </a:solidFill>
        </p:spPr>
        <p:txBody>
          <a:bodyPr/>
          <a:lstStyle/>
          <a:p>
            <a:pPr>
              <a:defRPr/>
            </a:pPr>
            <a:r>
              <a:rPr lang="en-US" sz="3200" b="1" dirty="0">
                <a:latin typeface="Arial" charset="0"/>
                <a:cs typeface="Arial" charset="0"/>
              </a:rPr>
              <a:t>Ecclesiastes</a:t>
            </a: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403</a:t>
            </a:r>
          </a:p>
        </p:txBody>
      </p:sp>
      <p:graphicFrame>
        <p:nvGraphicFramePr>
          <p:cNvPr id="7" name="Group 121">
            <a:extLst>
              <a:ext uri="{FF2B5EF4-FFF2-40B4-BE49-F238E27FC236}">
                <a16:creationId xmlns:a16="http://schemas.microsoft.com/office/drawing/2014/main" id="{BA6E2A83-2564-D18A-5D74-C185E5F0CFE6}"/>
              </a:ext>
            </a:extLst>
          </p:cNvPr>
          <p:cNvGraphicFramePr>
            <a:graphicFrameLocks noGrp="1"/>
          </p:cNvGraphicFramePr>
          <p:nvPr/>
        </p:nvGraphicFramePr>
        <p:xfrm>
          <a:off x="1" y="620688"/>
          <a:ext cx="9144000" cy="6263743"/>
        </p:xfrm>
        <a:graphic>
          <a:graphicData uri="http://schemas.openxmlformats.org/drawingml/2006/table">
            <a:tbl>
              <a:tblPr/>
              <a:tblGrid>
                <a:gridCol w="2286000">
                  <a:extLst>
                    <a:ext uri="{9D8B030D-6E8A-4147-A177-3AD203B41FA5}">
                      <a16:colId xmlns:a16="http://schemas.microsoft.com/office/drawing/2014/main" val="20000"/>
                    </a:ext>
                  </a:extLst>
                </a:gridCol>
                <a:gridCol w="2286000">
                  <a:extLst>
                    <a:ext uri="{9D8B030D-6E8A-4147-A177-3AD203B41FA5}">
                      <a16:colId xmlns:a16="http://schemas.microsoft.com/office/drawing/2014/main" val="20001"/>
                    </a:ext>
                  </a:extLst>
                </a:gridCol>
                <a:gridCol w="2286000">
                  <a:extLst>
                    <a:ext uri="{9D8B030D-6E8A-4147-A177-3AD203B41FA5}">
                      <a16:colId xmlns:a16="http://schemas.microsoft.com/office/drawing/2014/main" val="20002"/>
                    </a:ext>
                  </a:extLst>
                </a:gridCol>
                <a:gridCol w="2286000">
                  <a:extLst>
                    <a:ext uri="{9D8B030D-6E8A-4147-A177-3AD203B41FA5}">
                      <a16:colId xmlns:a16="http://schemas.microsoft.com/office/drawing/2014/main" val="20003"/>
                    </a:ext>
                  </a:extLst>
                </a:gridCol>
              </a:tblGrid>
              <a:tr h="621619">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Work &amp; Wisdom Don't Last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635844">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Theme: Fleeting Nature of… </a:t>
                      </a:r>
                    </a:p>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Work</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Wisdom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Youth</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1570">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1:1-11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1:12–6:9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6:10–11:6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11:7–12:14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1570">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Man’s Humanity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Man’s Hands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Man’s Head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Man’s Heart </a:t>
                      </a:r>
                    </a:p>
                    <a:p>
                      <a:pPr marL="0" marR="0" algn="ctr">
                        <a:spcBef>
                          <a:spcPts val="0"/>
                        </a:spcBef>
                        <a:spcAft>
                          <a:spcPts val="0"/>
                        </a:spcAft>
                      </a:pPr>
                      <a:r>
                        <a:rPr lang="en-US" sz="2000" b="1">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001570">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Cycles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Work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Ignorance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Aging </a:t>
                      </a:r>
                    </a:p>
                    <a:p>
                      <a:pPr marL="0" marR="0" algn="ctr">
                        <a:spcBef>
                          <a:spcPts val="0"/>
                        </a:spcBef>
                        <a:spcAft>
                          <a:spcPts val="0"/>
                        </a:spcAft>
                      </a:pPr>
                      <a:r>
                        <a:rPr lang="en-US" sz="20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1570">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US" sz="20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Place: Earth (“under the sun”) about 935 BC </a:t>
                      </a:r>
                      <a:endParaRPr kumimoji="0" lang="en-US" sz="20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60777295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3330" name="Rectangle 1"/>
          <p:cNvSpPr>
            <a:spLocks noChangeArrowheads="1"/>
          </p:cNvSpPr>
          <p:nvPr/>
        </p:nvSpPr>
        <p:spPr bwMode="auto">
          <a:xfrm>
            <a:off x="0" y="1196975"/>
            <a:ext cx="9144000" cy="5661025"/>
          </a:xfrm>
          <a:prstGeom prst="rect">
            <a:avLst/>
          </a:prstGeom>
          <a:solidFill>
            <a:schemeClr val="accent5">
              <a:lumMod val="40000"/>
              <a:lumOff val="60000"/>
            </a:schemeClr>
          </a:solidFill>
          <a:ln w="9525">
            <a:solidFill>
              <a:schemeClr val="tx1"/>
            </a:solidFill>
            <a:round/>
            <a:headEnd/>
            <a:tailEnd/>
          </a:ln>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Times New Roman"/>
              <a:ea typeface="+mn-ea"/>
              <a:cs typeface="+mn-cs"/>
            </a:endParaRPr>
          </a:p>
        </p:txBody>
      </p:sp>
      <p:sp>
        <p:nvSpPr>
          <p:cNvPr id="131075" name="Rectangle 2"/>
          <p:cNvSpPr>
            <a:spLocks noGrp="1" noChangeArrowheads="1"/>
          </p:cNvSpPr>
          <p:nvPr>
            <p:ph type="title"/>
          </p:nvPr>
        </p:nvSpPr>
        <p:spPr>
          <a:xfrm>
            <a:off x="0" y="0"/>
            <a:ext cx="9144000" cy="594257"/>
          </a:xfrm>
          <a:solidFill>
            <a:srgbClr val="0000FF"/>
          </a:solidFill>
        </p:spPr>
        <p:txBody>
          <a:bodyPr/>
          <a:lstStyle/>
          <a:p>
            <a:pPr>
              <a:defRPr/>
            </a:pPr>
            <a:r>
              <a:rPr lang="ar-JO" sz="3200" b="1" dirty="0">
                <a:latin typeface="Arial" charset="0"/>
                <a:ea typeface="Osaka" charset="0"/>
                <a:cs typeface="Arial" charset="0"/>
              </a:rPr>
              <a:t>الجامعة</a:t>
            </a:r>
            <a:endParaRPr lang="en-US" sz="3200" b="1" dirty="0">
              <a:latin typeface="Arial" charset="0"/>
              <a:cs typeface="Arial" charset="0"/>
            </a:endParaRPr>
          </a:p>
        </p:txBody>
      </p:sp>
      <p:sp>
        <p:nvSpPr>
          <p:cNvPr id="483333" name="TextBox 5"/>
          <p:cNvSpPr txBox="1">
            <a:spLocks noChangeArrowheads="1"/>
          </p:cNvSpPr>
          <p:nvPr/>
        </p:nvSpPr>
        <p:spPr bwMode="auto">
          <a:xfrm>
            <a:off x="83058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403</a:t>
            </a:r>
          </a:p>
        </p:txBody>
      </p:sp>
      <p:graphicFrame>
        <p:nvGraphicFramePr>
          <p:cNvPr id="7" name="Group 121">
            <a:extLst>
              <a:ext uri="{FF2B5EF4-FFF2-40B4-BE49-F238E27FC236}">
                <a16:creationId xmlns:a16="http://schemas.microsoft.com/office/drawing/2014/main" id="{BA6E2A83-2564-D18A-5D74-C185E5F0CFE6}"/>
              </a:ext>
            </a:extLst>
          </p:cNvPr>
          <p:cNvGraphicFramePr>
            <a:graphicFrameLocks noGrp="1"/>
          </p:cNvGraphicFramePr>
          <p:nvPr/>
        </p:nvGraphicFramePr>
        <p:xfrm>
          <a:off x="1" y="620688"/>
          <a:ext cx="9144000" cy="6282359"/>
        </p:xfrm>
        <a:graphic>
          <a:graphicData uri="http://schemas.openxmlformats.org/drawingml/2006/table">
            <a:tbl>
              <a:tblPr/>
              <a:tblGrid>
                <a:gridCol w="2163650">
                  <a:extLst>
                    <a:ext uri="{9D8B030D-6E8A-4147-A177-3AD203B41FA5}">
                      <a16:colId xmlns:a16="http://schemas.microsoft.com/office/drawing/2014/main" val="20000"/>
                    </a:ext>
                  </a:extLst>
                </a:gridCol>
                <a:gridCol w="2279560">
                  <a:extLst>
                    <a:ext uri="{9D8B030D-6E8A-4147-A177-3AD203B41FA5}">
                      <a16:colId xmlns:a16="http://schemas.microsoft.com/office/drawing/2014/main" val="20001"/>
                    </a:ext>
                  </a:extLst>
                </a:gridCol>
                <a:gridCol w="2240924">
                  <a:extLst>
                    <a:ext uri="{9D8B030D-6E8A-4147-A177-3AD203B41FA5}">
                      <a16:colId xmlns:a16="http://schemas.microsoft.com/office/drawing/2014/main" val="20002"/>
                    </a:ext>
                  </a:extLst>
                </a:gridCol>
                <a:gridCol w="2459866">
                  <a:extLst>
                    <a:ext uri="{9D8B030D-6E8A-4147-A177-3AD203B41FA5}">
                      <a16:colId xmlns:a16="http://schemas.microsoft.com/office/drawing/2014/main" val="20003"/>
                    </a:ext>
                  </a:extLst>
                </a:gridCol>
              </a:tblGrid>
              <a:tr h="621619">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ar-SA" sz="3200" b="1" i="0" u="none" strike="noStrike" cap="none" normalizeH="0" baseline="0" dirty="0">
                          <a:ln>
                            <a:noFill/>
                          </a:ln>
                          <a:solidFill>
                            <a:srgbClr val="FFFFFF"/>
                          </a:solidFill>
                          <a:effectLst/>
                          <a:latin typeface="Arial" panose="020B0604020202020204" pitchFamily="34" charset="0"/>
                          <a:ea typeface="ＭＳ Ｐゴシック" charset="0"/>
                          <a:cs typeface="Arial" panose="020B0604020202020204" pitchFamily="34" charset="0"/>
                        </a:rPr>
                        <a:t>العمل والحكمة لا يدومان</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294047">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الشباب</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ar-JO" sz="2400" b="1" i="0" u="none" strike="noStrike" baseline="0" dirty="0">
                          <a:solidFill>
                            <a:srgbClr val="000000"/>
                          </a:solidFill>
                          <a:effectLst/>
                          <a:latin typeface="Arial" panose="020B0604020202020204" pitchFamily="34" charset="0"/>
                          <a:cs typeface="Arial" panose="020B0604020202020204" pitchFamily="34" charset="0"/>
                        </a:rPr>
                        <a:t>الحكمة</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الموضوع الطبيعة الزائلة ل</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11:7–12:14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6:10–11:6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1:12–6:9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1:1-11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0157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قلب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رأس الانسان </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يد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انسانية الانسان</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08465">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التقدم بالعمر</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الجهل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العمل</a:t>
                      </a: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r>
                        <a:rPr lang="ar-JO" sz="2400" b="1" i="0" u="none" strike="noStrike" baseline="0" dirty="0">
                          <a:solidFill>
                            <a:srgbClr val="000000"/>
                          </a:solidFill>
                          <a:effectLst/>
                          <a:latin typeface="Arial" panose="020B0604020202020204" pitchFamily="34" charset="0"/>
                          <a:cs typeface="Arial" panose="020B0604020202020204" pitchFamily="34" charset="0"/>
                        </a:rPr>
                        <a:t>الدوائر</a:t>
                      </a:r>
                      <a:endParaRPr lang="en-US" sz="2400" b="1" dirty="0">
                        <a:effectLst/>
                        <a:latin typeface="Arial" panose="020B0604020202020204" pitchFamily="34" charset="0"/>
                        <a:ea typeface="Times New Roman" panose="02020603050405020304" pitchFamily="18" charset="0"/>
                        <a:cs typeface="Arial" panose="020B0604020202020204" pitchFamily="34" charset="0"/>
                      </a:endParaRPr>
                    </a:p>
                    <a:p>
                      <a:pPr marL="0" marR="0" algn="ctr">
                        <a:spcBef>
                          <a:spcPts val="0"/>
                        </a:spcBef>
                        <a:spcAft>
                          <a:spcPts val="0"/>
                        </a:spcAft>
                      </a:pPr>
                      <a:r>
                        <a:rPr lang="en-US" sz="2400" b="1" dirty="0">
                          <a:effectLst/>
                          <a:latin typeface="Arial" panose="020B0604020202020204" pitchFamily="34" charset="0"/>
                          <a:ea typeface="Times New Roman" panose="02020603050405020304" pitchFamily="18" charset="0"/>
                          <a:cs typeface="Arial" panose="020B0604020202020204" pitchFamily="34" charset="0"/>
                        </a:rPr>
                        <a:t> </a:t>
                      </a:r>
                    </a:p>
                  </a:txBody>
                  <a:tcPr marL="50800" marR="5080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001570">
                <a:tc gridSpan="4">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lang="ar-JO" sz="2400" b="1" i="0" u="none" strike="noStrike" baseline="0" dirty="0">
                          <a:solidFill>
                            <a:srgbClr val="000000"/>
                          </a:solidFill>
                          <a:effectLst/>
                          <a:latin typeface="Arial" panose="020B0604020202020204" pitchFamily="34" charset="0"/>
                          <a:cs typeface="Arial" panose="020B0604020202020204" pitchFamily="34" charset="0"/>
                        </a:rPr>
                        <a:t>المكان: الأرض ( "تحت الشمس") حوالي 935 قبل الميلاد</a:t>
                      </a:r>
                      <a:r>
                        <a:rPr kumimoji="0" lang="en-US" sz="2400" b="1" i="1"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endParaRPr kumimoji="0" lang="en-US" sz="2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6" name="Oval 5">
            <a:extLst>
              <a:ext uri="{FF2B5EF4-FFF2-40B4-BE49-F238E27FC236}">
                <a16:creationId xmlns:a16="http://schemas.microsoft.com/office/drawing/2014/main" id="{CEA6E8A9-5253-C7E3-A940-4D23A2184544}"/>
              </a:ext>
            </a:extLst>
          </p:cNvPr>
          <p:cNvSpPr/>
          <p:nvPr/>
        </p:nvSpPr>
        <p:spPr bwMode="auto">
          <a:xfrm>
            <a:off x="2116223" y="1196975"/>
            <a:ext cx="2340428" cy="14500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90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107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5"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ppt_w</p:attrName>
                                        </p:attrNameLst>
                                      </p:cBhvr>
                                      <p:tavLst>
                                        <p:tav tm="0" fmla="#ppt_w*sin(2.5*pi*$)">
                                          <p:val>
                                            <p:fltVal val="0"/>
                                          </p:val>
                                        </p:tav>
                                        <p:tav tm="100000">
                                          <p:val>
                                            <p:fltVal val="1"/>
                                          </p:val>
                                        </p:tav>
                                      </p:tavLst>
                                    </p:anim>
                                    <p:anim calcmode="lin" valueType="num">
                                      <p:cBhvr>
                                        <p:cTn id="13"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07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7"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Gomer</a:t>
            </a:r>
            <a:r>
              <a:rPr lang="fr-FR" altLang="ja-JP">
                <a:solidFill>
                  <a:srgbClr val="EAEAEA"/>
                </a:solidFill>
                <a:effectLst/>
                <a:latin typeface="Arial" charset="0"/>
                <a:ea typeface="ＭＳ Ｐゴシック" charset="0"/>
              </a:rPr>
              <a:t>'</a:t>
            </a:r>
            <a:r>
              <a:rPr lang="en-US" altLang="ja-JP">
                <a:solidFill>
                  <a:srgbClr val="EAEAEA"/>
                </a:solidFill>
                <a:effectLst/>
                <a:latin typeface="Arial" charset="0"/>
                <a:ea typeface="ＭＳ Ｐゴシック" charset="0"/>
              </a:rPr>
              <a:t>s Children</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0" y="1117600"/>
          <a:ext cx="9144000" cy="4673600"/>
        </p:xfrm>
        <a:graphic>
          <a:graphicData uri="http://schemas.openxmlformats.org/drawingml/2006/table">
            <a:tbl>
              <a:tblPr/>
              <a:tblGrid>
                <a:gridCol w="2103438">
                  <a:extLst>
                    <a:ext uri="{9D8B030D-6E8A-4147-A177-3AD203B41FA5}">
                      <a16:colId xmlns:a16="http://schemas.microsoft.com/office/drawing/2014/main" val="20000"/>
                    </a:ext>
                  </a:extLst>
                </a:gridCol>
                <a:gridCol w="2105025">
                  <a:extLst>
                    <a:ext uri="{9D8B030D-6E8A-4147-A177-3AD203B41FA5}">
                      <a16:colId xmlns:a16="http://schemas.microsoft.com/office/drawing/2014/main" val="20001"/>
                    </a:ext>
                  </a:extLst>
                </a:gridCol>
                <a:gridCol w="2347912">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bg1"/>
                          </a:solidFill>
                          <a:effectLst/>
                          <a:latin typeface="Arial" charset="0"/>
                          <a:ea typeface="ＭＳ Ｐゴシック" charset="0"/>
                          <a:cs typeface="Arial" charset="0"/>
                        </a:rPr>
                        <a:t>Text</a:t>
                      </a:r>
                      <a:endParaRPr kumimoji="0" lang="en-US" sz="2400" b="1" i="0" u="none" strike="noStrike" cap="none" normalizeH="0" baseline="0">
                        <a:ln>
                          <a:noFill/>
                        </a:ln>
                        <a:solidFill>
                          <a:schemeClr val="bg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Arial" charset="0"/>
                        </a:rPr>
                        <a:t>Title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Arial" charset="0"/>
                        </a:rPr>
                        <a:t>Title</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bg1"/>
                          </a:solidFill>
                          <a:effectLst/>
                          <a:latin typeface="Arial" charset="0"/>
                          <a:ea typeface="ＭＳ Ｐゴシック" charset="0"/>
                          <a:cs typeface="Arial" charset="0"/>
                        </a:rPr>
                        <a:t>Title</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Bold</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Bold</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Bold</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anchor="ctr" anchorCtr="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132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21" name="Rectangle 2"/>
          <p:cNvSpPr>
            <a:spLocks noGrp="1" noChangeArrowheads="1"/>
          </p:cNvSpPr>
          <p:nvPr>
            <p:ph type="title" idx="4294967295"/>
          </p:nvPr>
        </p:nvSpPr>
        <p:spPr>
          <a:xfrm>
            <a:off x="0" y="9144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Gomer</a:t>
            </a:r>
            <a:r>
              <a:rPr lang="fr-FR" altLang="ja-JP">
                <a:solidFill>
                  <a:srgbClr val="EAEAEA"/>
                </a:solidFill>
                <a:effectLst/>
                <a:latin typeface="Arial" charset="0"/>
                <a:ea typeface="ＭＳ Ｐゴシック" charset="0"/>
              </a:rPr>
              <a:t>'</a:t>
            </a:r>
            <a:r>
              <a:rPr lang="en-US" altLang="ja-JP">
                <a:solidFill>
                  <a:srgbClr val="EAEAEA"/>
                </a:solidFill>
                <a:effectLst/>
                <a:latin typeface="Arial" charset="0"/>
                <a:ea typeface="ＭＳ Ｐゴシック" charset="0"/>
              </a:rPr>
              <a:t>s Children</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nvGraphicFramePr>
        <p:xfrm>
          <a:off x="228600" y="1574800"/>
          <a:ext cx="8610600" cy="4673600"/>
        </p:xfrm>
        <a:graphic>
          <a:graphicData uri="http://schemas.openxmlformats.org/drawingml/2006/table">
            <a:tbl>
              <a:tblPr/>
              <a:tblGrid>
                <a:gridCol w="1981200">
                  <a:extLst>
                    <a:ext uri="{9D8B030D-6E8A-4147-A177-3AD203B41FA5}">
                      <a16:colId xmlns:a16="http://schemas.microsoft.com/office/drawing/2014/main" val="20000"/>
                    </a:ext>
                  </a:extLst>
                </a:gridCol>
                <a:gridCol w="1981200">
                  <a:extLst>
                    <a:ext uri="{9D8B030D-6E8A-4147-A177-3AD203B41FA5}">
                      <a16:colId xmlns:a16="http://schemas.microsoft.com/office/drawing/2014/main" val="20001"/>
                    </a:ext>
                  </a:extLst>
                </a:gridCol>
                <a:gridCol w="2211388">
                  <a:extLst>
                    <a:ext uri="{9D8B030D-6E8A-4147-A177-3AD203B41FA5}">
                      <a16:colId xmlns:a16="http://schemas.microsoft.com/office/drawing/2014/main" val="20002"/>
                    </a:ext>
                  </a:extLst>
                </a:gridCol>
                <a:gridCol w="2436812">
                  <a:extLst>
                    <a:ext uri="{9D8B030D-6E8A-4147-A177-3AD203B41FA5}">
                      <a16:colId xmlns:a16="http://schemas.microsoft.com/office/drawing/2014/main" val="20003"/>
                    </a:ext>
                  </a:extLst>
                </a:gridCol>
              </a:tblGrid>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Text</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Hosea 1:2-5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Hosea 1:6-7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Hosea 1:8</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Name</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Jezreel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Lo-Ruhamah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Lo-Ammi</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Sex</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Boy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Girl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Boy</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16840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Translation</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r>
                        <a:rPr kumimoji="0" lang="en-US" altLang="ja-JP" sz="2400" b="0" i="0" u="none" strike="noStrike" cap="none" normalizeH="0" baseline="0">
                          <a:ln>
                            <a:noFill/>
                          </a:ln>
                          <a:solidFill>
                            <a:schemeClr val="tx1"/>
                          </a:solidFill>
                          <a:effectLst/>
                          <a:latin typeface="Arial" charset="0"/>
                          <a:ea typeface="ＭＳ Ｐゴシック" charset="0"/>
                          <a:cs typeface="Arial" charset="0"/>
                        </a:rPr>
                        <a:t>He [God] scatters</a:t>
                      </a: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r>
                        <a:rPr kumimoji="0" lang="en-US" altLang="ja-JP" sz="2400" b="0" i="0" u="none" strike="noStrike" cap="none" normalizeH="0" baseline="0">
                          <a:ln>
                            <a:noFill/>
                          </a:ln>
                          <a:solidFill>
                            <a:schemeClr val="tx1"/>
                          </a:solidFill>
                          <a:effectLst/>
                          <a:latin typeface="Arial" charset="0"/>
                          <a:ea typeface="ＭＳ Ｐゴシック" charset="0"/>
                          <a:cs typeface="Arial" charset="0"/>
                        </a:rPr>
                        <a:t>No compassion</a:t>
                      </a: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r>
                        <a:rPr kumimoji="0" lang="en-US" altLang="ja-JP" sz="2400" b="0" i="0" u="none" strike="noStrike" cap="none" normalizeH="0" baseline="0">
                          <a:ln>
                            <a:noFill/>
                          </a:ln>
                          <a:solidFill>
                            <a:schemeClr val="tx1"/>
                          </a:solidFill>
                          <a:effectLst/>
                          <a:latin typeface="Arial" charset="0"/>
                          <a:ea typeface="ＭＳ Ｐゴシック" charset="0"/>
                          <a:cs typeface="Arial" charset="0"/>
                        </a:rPr>
                        <a:t>Not My people</a:t>
                      </a:r>
                      <a:r>
                        <a:rPr kumimoji="0" lang="ja-JP" altLang="en-US" sz="2400" b="0" i="0" u="none" strike="noStrike" cap="none" normalizeH="0" baseline="0">
                          <a:ln>
                            <a:noFill/>
                          </a:ln>
                          <a:solidFill>
                            <a:schemeClr val="tx1"/>
                          </a:solidFill>
                          <a:effectLst/>
                          <a:latin typeface="Arial" charset="0"/>
                          <a:ea typeface="ＭＳ Ｐゴシック" charset="0"/>
                          <a:cs typeface="Arial" charset="0"/>
                        </a:rPr>
                        <a:t>”</a:t>
                      </a:r>
                      <a:endParaRPr kumimoji="0" lang="en-US" sz="2400" b="0" i="0" u="none" strike="noStrike" cap="none" normalizeH="0" baseline="0">
                        <a:ln>
                          <a:noFill/>
                        </a:ln>
                        <a:solidFill>
                          <a:schemeClr val="tx1"/>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2350"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Distinguishing Terms</a:t>
            </a:r>
          </a:p>
        </p:txBody>
      </p:sp>
      <p:graphicFrame>
        <p:nvGraphicFramePr>
          <p:cNvPr id="72825" name="Group 121"/>
          <p:cNvGraphicFramePr>
            <a:graphicFrameLocks noGrp="1"/>
          </p:cNvGraphicFramePr>
          <p:nvPr/>
        </p:nvGraphicFramePr>
        <p:xfrm>
          <a:off x="34925" y="1196975"/>
          <a:ext cx="9109074" cy="5162550"/>
        </p:xfrm>
        <a:graphic>
          <a:graphicData uri="http://schemas.openxmlformats.org/drawingml/2006/table">
            <a:tbl>
              <a:tblPr/>
              <a:tblGrid>
                <a:gridCol w="2232387">
                  <a:extLst>
                    <a:ext uri="{9D8B030D-6E8A-4147-A177-3AD203B41FA5}">
                      <a16:colId xmlns:a16="http://schemas.microsoft.com/office/drawing/2014/main" val="20000"/>
                    </a:ext>
                  </a:extLst>
                </a:gridCol>
                <a:gridCol w="3240563">
                  <a:extLst>
                    <a:ext uri="{9D8B030D-6E8A-4147-A177-3AD203B41FA5}">
                      <a16:colId xmlns:a16="http://schemas.microsoft.com/office/drawing/2014/main" val="20001"/>
                    </a:ext>
                  </a:extLst>
                </a:gridCol>
                <a:gridCol w="3636124">
                  <a:extLst>
                    <a:ext uri="{9D8B030D-6E8A-4147-A177-3AD203B41FA5}">
                      <a16:colId xmlns:a16="http://schemas.microsoft.com/office/drawing/2014/main" val="20002"/>
                    </a:ext>
                  </a:extLst>
                </a:gridCol>
              </a:tblGrid>
              <a:tr h="77621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Eternal Security</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Assurance of Salvation</a:t>
                      </a:r>
                    </a:p>
                  </a:txBody>
                  <a:tcPr marL="91446" marR="91446"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914404">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Believer’s…</a:t>
                      </a:r>
                      <a:endParaRPr lang="en-US" sz="24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Position as child of God (Rom. 8:16b)</a:t>
                      </a:r>
                      <a:endParaRPr lang="en-US" sz="24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Practice of confidence (Rom. 8:16a)</a:t>
                      </a:r>
                      <a:endParaRPr lang="en-US" sz="2400" b="1" dirty="0">
                        <a:effectLst/>
                        <a:latin typeface="Arial"/>
                        <a:ea typeface="Times New Roman"/>
                        <a:cs typeface="Arial"/>
                      </a:endParaRPr>
                    </a:p>
                    <a:p>
                      <a:pPr algn="l">
                        <a:spcAft>
                          <a:spcPts val="0"/>
                        </a:spcAft>
                        <a:tabLst>
                          <a:tab pos="736600" algn="l"/>
                          <a:tab pos="1536700" algn="l"/>
                          <a:tab pos="4114800" algn="l"/>
                          <a:tab pos="5143500" algn="l"/>
                        </a:tabLs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67755">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Recipients</a:t>
                      </a:r>
                      <a:endParaRPr lang="en-US" sz="24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All Christians possess</a:t>
                      </a:r>
                      <a:endParaRPr lang="en-US" sz="24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Some Christians doubt</a:t>
                      </a:r>
                      <a:endParaRPr lang="en-US" sz="2400" b="1" dirty="0">
                        <a:effectLst/>
                        <a:latin typeface="Arial"/>
                        <a:ea typeface="Times New Roman"/>
                        <a:cs typeface="Arial"/>
                      </a:endParaRPr>
                    </a:p>
                    <a:p>
                      <a:pPr algn="l">
                        <a:spcAft>
                          <a:spcPts val="0"/>
                        </a:spcAft>
                        <a:tabLst>
                          <a:tab pos="736600" algn="l"/>
                          <a:tab pos="1536700" algn="l"/>
                          <a:tab pos="4114800" algn="l"/>
                          <a:tab pos="5143500" algn="l"/>
                        </a:tabLst>
                      </a:pPr>
                      <a:r>
                        <a:rPr lang="en-US" sz="2000" b="1" dirty="0">
                          <a:effectLst/>
                          <a:latin typeface="Arial"/>
                          <a:ea typeface="Times New Roman"/>
                          <a:cs typeface="Arial"/>
                        </a:rPr>
                        <a:t> </a:t>
                      </a:r>
                      <a:endParaRPr lang="en-US" sz="24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219206">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Permanence</a:t>
                      </a:r>
                      <a:endParaRPr lang="en-US" sz="2400" b="1">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Can’t be lost (John 6:39-40; 10:27-29; Rom. 8:30, 38-39; Heb. 7:25)</a:t>
                      </a:r>
                      <a:endParaRPr lang="en-US" sz="2400" b="1">
                        <a:effectLst/>
                        <a:latin typeface="Arial"/>
                        <a:ea typeface="Times New Roman"/>
                        <a:cs typeface="Arial"/>
                      </a:endParaRPr>
                    </a:p>
                    <a:p>
                      <a:pPr algn="l">
                        <a:spcAft>
                          <a:spcPts val="0"/>
                        </a:spcAft>
                        <a:tabLst>
                          <a:tab pos="736600" algn="l"/>
                          <a:tab pos="1536700" algn="l"/>
                          <a:tab pos="4114800" algn="l"/>
                          <a:tab pos="5143500" algn="l"/>
                        </a:tabLst>
                      </a:pPr>
                      <a:r>
                        <a:rPr lang="en-US" sz="2000" b="1">
                          <a:effectLst/>
                          <a:latin typeface="Arial"/>
                          <a:ea typeface="Times New Roman"/>
                          <a:cs typeface="Arial"/>
                        </a:rPr>
                        <a:t> </a:t>
                      </a:r>
                      <a:endParaRPr lang="en-US" sz="24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a:effectLst/>
                          <a:latin typeface="Arial"/>
                          <a:ea typeface="Times New Roman"/>
                          <a:cs typeface="Arial"/>
                        </a:rPr>
                        <a:t>Can be lost (for this reason John wrote 1 John 5:11-13)</a:t>
                      </a:r>
                      <a:endParaRPr lang="en-US" sz="2400" b="1">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584967">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Songs</a:t>
                      </a:r>
                      <a:endParaRPr lang="en-US" sz="2400" b="1" dirty="0">
                        <a:effectLst/>
                        <a:latin typeface="Arial"/>
                        <a:ea typeface="Times New Roman"/>
                        <a:cs typeface="Arial"/>
                      </a:endParaRPr>
                    </a:p>
                  </a:txBody>
                  <a:tcPr marL="68584" marR="68584" marT="0" marB="0">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“I Know Whom I Have Believed”</a:t>
                      </a:r>
                      <a:endParaRPr lang="en-US" sz="2400" b="1" dirty="0">
                        <a:effectLst/>
                        <a:latin typeface="Arial"/>
                        <a:ea typeface="Times New Roman"/>
                        <a:cs typeface="Arial"/>
                      </a:endParaRPr>
                    </a:p>
                    <a:p>
                      <a:pPr algn="l">
                        <a:spcAft>
                          <a:spcPts val="0"/>
                        </a:spcAft>
                        <a:tabLst>
                          <a:tab pos="736600" algn="l"/>
                          <a:tab pos="1536700" algn="l"/>
                          <a:tab pos="4114800" algn="l"/>
                          <a:tab pos="5143500" algn="l"/>
                        </a:tabLst>
                      </a:pPr>
                      <a:r>
                        <a:rPr lang="en-US" sz="2000" b="1" dirty="0">
                          <a:effectLst/>
                          <a:latin typeface="Arial"/>
                          <a:ea typeface="Times New Roman"/>
                          <a:cs typeface="Arial"/>
                        </a:rPr>
                        <a:t>“In Christ Alone” </a:t>
                      </a:r>
                    </a:p>
                    <a:p>
                      <a:pPr algn="l">
                        <a:spcAft>
                          <a:spcPts val="0"/>
                        </a:spcAft>
                        <a:tabLst>
                          <a:tab pos="736600" algn="l"/>
                          <a:tab pos="1536700" algn="l"/>
                          <a:tab pos="4114800" algn="l"/>
                          <a:tab pos="5143500" algn="l"/>
                        </a:tabLst>
                      </a:pPr>
                      <a:r>
                        <a:rPr lang="en-US" sz="2000" b="1" dirty="0">
                          <a:effectLst/>
                          <a:latin typeface="Arial"/>
                          <a:ea typeface="Times New Roman"/>
                          <a:cs typeface="Arial"/>
                        </a:rPr>
                        <a:t>“The Solid Rock”</a:t>
                      </a:r>
                    </a:p>
                    <a:p>
                      <a:pPr algn="l">
                        <a:spcAft>
                          <a:spcPts val="0"/>
                        </a:spcAft>
                        <a:tabLst>
                          <a:tab pos="736600" algn="l"/>
                          <a:tab pos="1536700" algn="l"/>
                          <a:tab pos="4114800" algn="l"/>
                          <a:tab pos="5143500" algn="l"/>
                        </a:tabLst>
                      </a:pPr>
                      <a:endParaRPr lang="en-US" sz="24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l">
                        <a:spcAft>
                          <a:spcPts val="0"/>
                        </a:spcAft>
                        <a:tabLst>
                          <a:tab pos="736600" algn="l"/>
                          <a:tab pos="1536700" algn="l"/>
                          <a:tab pos="4114800" algn="l"/>
                          <a:tab pos="5143500" algn="l"/>
                        </a:tabLst>
                      </a:pPr>
                      <a:r>
                        <a:rPr lang="en-US" sz="2000" b="1" dirty="0">
                          <a:effectLst/>
                          <a:latin typeface="Arial"/>
                          <a:ea typeface="Times New Roman"/>
                          <a:cs typeface="Arial"/>
                        </a:rPr>
                        <a:t>“Blessed Assurance” (#367)</a:t>
                      </a:r>
                      <a:endParaRPr lang="en-US" sz="2400" b="1" dirty="0">
                        <a:effectLst/>
                        <a:latin typeface="Arial"/>
                        <a:ea typeface="Times New Roman"/>
                        <a:cs typeface="Arial"/>
                      </a:endParaRPr>
                    </a:p>
                  </a:txBody>
                  <a:tcPr marL="68584" marR="6858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3373" name="Text Box 123"/>
          <p:cNvSpPr txBox="1">
            <a:spLocks noChangeArrowheads="1"/>
          </p:cNvSpPr>
          <p:nvPr/>
        </p:nvSpPr>
        <p:spPr bwMode="auto">
          <a:xfrm>
            <a:off x="8243888" y="0"/>
            <a:ext cx="9128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b="1">
                <a:solidFill>
                  <a:srgbClr val="000000"/>
                </a:solidFill>
                <a:cs typeface="Arial" charset="0"/>
              </a:rPr>
              <a:t>xvii</a:t>
            </a:r>
            <a:endParaRPr lang="en-US">
              <a:solidFill>
                <a:srgbClr val="000000"/>
              </a:solidFill>
              <a:cs typeface="Arial"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4369"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3 x 8 Chart</a:t>
            </a:r>
          </a:p>
        </p:txBody>
      </p:sp>
      <p:graphicFrame>
        <p:nvGraphicFramePr>
          <p:cNvPr id="72825" name="Group 121"/>
          <p:cNvGraphicFramePr>
            <a:graphicFrameLocks noGrp="1"/>
          </p:cNvGraphicFramePr>
          <p:nvPr/>
        </p:nvGraphicFramePr>
        <p:xfrm>
          <a:off x="34925" y="1268413"/>
          <a:ext cx="9109074" cy="5545137"/>
        </p:xfrm>
        <a:graphic>
          <a:graphicData uri="http://schemas.openxmlformats.org/drawingml/2006/table">
            <a:tbl>
              <a:tblPr/>
              <a:tblGrid>
                <a:gridCol w="3036358">
                  <a:extLst>
                    <a:ext uri="{9D8B030D-6E8A-4147-A177-3AD203B41FA5}">
                      <a16:colId xmlns:a16="http://schemas.microsoft.com/office/drawing/2014/main" val="20000"/>
                    </a:ext>
                  </a:extLst>
                </a:gridCol>
                <a:gridCol w="3036358">
                  <a:extLst>
                    <a:ext uri="{9D8B030D-6E8A-4147-A177-3AD203B41FA5}">
                      <a16:colId xmlns:a16="http://schemas.microsoft.com/office/drawing/2014/main" val="20001"/>
                    </a:ext>
                  </a:extLst>
                </a:gridCol>
                <a:gridCol w="3036358">
                  <a:extLst>
                    <a:ext uri="{9D8B030D-6E8A-4147-A177-3AD203B41FA5}">
                      <a16:colId xmlns:a16="http://schemas.microsoft.com/office/drawing/2014/main" val="20002"/>
                    </a:ext>
                  </a:extLst>
                </a:gridCol>
              </a:tblGrid>
              <a:tr h="78969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4409"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Black on White</a:t>
            </a:r>
          </a:p>
        </p:txBody>
      </p:sp>
    </p:spTree>
    <p:extLst>
      <p:ext uri="{BB962C8B-B14F-4D97-AF65-F5344CB8AC3E}">
        <p14:creationId xmlns:p14="http://schemas.microsoft.com/office/powerpoint/2010/main" val="1202982050"/>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2"/>
          <p:cNvSpPr>
            <a:spLocks noGrp="1" noChangeArrowheads="1"/>
          </p:cNvSpPr>
          <p:nvPr>
            <p:ph type="title" idx="4294967295"/>
          </p:nvPr>
        </p:nvSpPr>
        <p:spPr>
          <a:xfrm>
            <a:off x="0" y="-26988"/>
            <a:ext cx="9144000" cy="685801"/>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7 Chart</a:t>
            </a:r>
          </a:p>
        </p:txBody>
      </p:sp>
      <p:graphicFrame>
        <p:nvGraphicFramePr>
          <p:cNvPr id="72825" name="Group 121"/>
          <p:cNvGraphicFramePr>
            <a:graphicFrameLocks noGrp="1"/>
          </p:cNvGraphicFramePr>
          <p:nvPr/>
        </p:nvGraphicFramePr>
        <p:xfrm>
          <a:off x="34925" y="712788"/>
          <a:ext cx="9109076" cy="6145214"/>
        </p:xfrm>
        <a:graphic>
          <a:graphicData uri="http://schemas.openxmlformats.org/drawingml/2006/table">
            <a:tbl>
              <a:tblPr/>
              <a:tblGrid>
                <a:gridCol w="1646605">
                  <a:extLst>
                    <a:ext uri="{9D8B030D-6E8A-4147-A177-3AD203B41FA5}">
                      <a16:colId xmlns:a16="http://schemas.microsoft.com/office/drawing/2014/main" val="20000"/>
                    </a:ext>
                  </a:extLst>
                </a:gridCol>
                <a:gridCol w="2390235">
                  <a:extLst>
                    <a:ext uri="{9D8B030D-6E8A-4147-A177-3AD203B41FA5}">
                      <a16:colId xmlns:a16="http://schemas.microsoft.com/office/drawing/2014/main" val="20001"/>
                    </a:ext>
                  </a:extLst>
                </a:gridCol>
                <a:gridCol w="2390235">
                  <a:extLst>
                    <a:ext uri="{9D8B030D-6E8A-4147-A177-3AD203B41FA5}">
                      <a16:colId xmlns:a16="http://schemas.microsoft.com/office/drawing/2014/main" val="20002"/>
                    </a:ext>
                  </a:extLst>
                </a:gridCol>
                <a:gridCol w="2682001">
                  <a:extLst>
                    <a:ext uri="{9D8B030D-6E8A-4147-A177-3AD203B41FA5}">
                      <a16:colId xmlns:a16="http://schemas.microsoft.com/office/drawing/2014/main" val="20003"/>
                    </a:ext>
                  </a:extLst>
                </a:gridCol>
              </a:tblGrid>
              <a:tr h="5466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93309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1"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0"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19" marB="45719"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5437" name="Text Box 123"/>
          <p:cNvSpPr txBox="1">
            <a:spLocks noChangeArrowheads="1"/>
          </p:cNvSpPr>
          <p:nvPr/>
        </p:nvSpPr>
        <p:spPr bwMode="auto">
          <a:xfrm>
            <a:off x="8101013" y="0"/>
            <a:ext cx="884237"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chemeClr val="bg1"/>
                </a:solidFill>
                <a:cs typeface="Arial" charset="0"/>
              </a:rPr>
              <a:t>xli</a:t>
            </a:r>
            <a:endParaRPr lang="en-US">
              <a:solidFill>
                <a:schemeClr val="bg1"/>
              </a:solidFill>
              <a:cs typeface="Arial"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6417"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8 Chart</a:t>
            </a:r>
          </a:p>
        </p:txBody>
      </p:sp>
      <p:graphicFrame>
        <p:nvGraphicFramePr>
          <p:cNvPr id="72825" name="Group 121"/>
          <p:cNvGraphicFramePr>
            <a:graphicFrameLocks noGrp="1"/>
          </p:cNvGraphicFramePr>
          <p:nvPr/>
        </p:nvGraphicFramePr>
        <p:xfrm>
          <a:off x="34925" y="1268413"/>
          <a:ext cx="9109076" cy="5545137"/>
        </p:xfrm>
        <a:graphic>
          <a:graphicData uri="http://schemas.openxmlformats.org/drawingml/2006/table">
            <a:tbl>
              <a:tblPr/>
              <a:tblGrid>
                <a:gridCol w="2277269">
                  <a:extLst>
                    <a:ext uri="{9D8B030D-6E8A-4147-A177-3AD203B41FA5}">
                      <a16:colId xmlns:a16="http://schemas.microsoft.com/office/drawing/2014/main" val="20000"/>
                    </a:ext>
                  </a:extLst>
                </a:gridCol>
                <a:gridCol w="2277269">
                  <a:extLst>
                    <a:ext uri="{9D8B030D-6E8A-4147-A177-3AD203B41FA5}">
                      <a16:colId xmlns:a16="http://schemas.microsoft.com/office/drawing/2014/main" val="20001"/>
                    </a:ext>
                  </a:extLst>
                </a:gridCol>
                <a:gridCol w="2277269">
                  <a:extLst>
                    <a:ext uri="{9D8B030D-6E8A-4147-A177-3AD203B41FA5}">
                      <a16:colId xmlns:a16="http://schemas.microsoft.com/office/drawing/2014/main" val="20002"/>
                    </a:ext>
                  </a:extLst>
                </a:gridCol>
                <a:gridCol w="2277269">
                  <a:extLst>
                    <a:ext uri="{9D8B030D-6E8A-4147-A177-3AD203B41FA5}">
                      <a16:colId xmlns:a16="http://schemas.microsoft.com/office/drawing/2014/main" val="20003"/>
                    </a:ext>
                  </a:extLst>
                </a:gridCol>
              </a:tblGrid>
              <a:tr h="78969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5646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5646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graphicFrame>
        <p:nvGraphicFramePr>
          <p:cNvPr id="956467" name="Object 2"/>
          <p:cNvGraphicFramePr>
            <a:graphicFrameLocks noChangeAspect="1"/>
          </p:cNvGraphicFramePr>
          <p:nvPr/>
        </p:nvGraphicFramePr>
        <p:xfrm>
          <a:off x="9324975" y="1268413"/>
          <a:ext cx="9144000" cy="5943600"/>
        </p:xfrm>
        <a:graphic>
          <a:graphicData uri="http://schemas.openxmlformats.org/presentationml/2006/ole">
            <mc:AlternateContent xmlns:mc="http://schemas.openxmlformats.org/markup-compatibility/2006">
              <mc:Choice xmlns:v="urn:schemas-microsoft-com:vml" Requires="v">
                <p:oleObj name="Document" r:id="rId2" imgW="24990476" imgH="23263492" progId="Word.Document.12">
                  <p:link updateAutomatic="1"/>
                </p:oleObj>
              </mc:Choice>
              <mc:Fallback>
                <p:oleObj name="Document" r:id="rId2" imgW="24990476" imgH="23263492" progId="Word.Document.12">
                  <p:link updateAutomatic="1"/>
                  <p:pic>
                    <p:nvPicPr>
                      <p:cNvPr id="0" n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24975" y="1268413"/>
                        <a:ext cx="9144000" cy="594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Tree>
    <p:extLst>
      <p:ext uri="{BB962C8B-B14F-4D97-AF65-F5344CB8AC3E}">
        <p14:creationId xmlns:p14="http://schemas.microsoft.com/office/powerpoint/2010/main" val="1050085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6417"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5 x 8 Chart</a:t>
            </a:r>
          </a:p>
        </p:txBody>
      </p:sp>
      <p:graphicFrame>
        <p:nvGraphicFramePr>
          <p:cNvPr id="72825" name="Group 121"/>
          <p:cNvGraphicFramePr>
            <a:graphicFrameLocks noGrp="1"/>
          </p:cNvGraphicFramePr>
          <p:nvPr>
            <p:extLst>
              <p:ext uri="{D42A27DB-BD31-4B8C-83A1-F6EECF244321}">
                <p14:modId xmlns:p14="http://schemas.microsoft.com/office/powerpoint/2010/main" val="2952819437"/>
              </p:ext>
            </p:extLst>
          </p:nvPr>
        </p:nvGraphicFramePr>
        <p:xfrm>
          <a:off x="34924" y="1268413"/>
          <a:ext cx="9109075" cy="5545137"/>
        </p:xfrm>
        <a:graphic>
          <a:graphicData uri="http://schemas.openxmlformats.org/drawingml/2006/table">
            <a:tbl>
              <a:tblPr/>
              <a:tblGrid>
                <a:gridCol w="1821815">
                  <a:extLst>
                    <a:ext uri="{9D8B030D-6E8A-4147-A177-3AD203B41FA5}">
                      <a16:colId xmlns:a16="http://schemas.microsoft.com/office/drawing/2014/main" val="20000"/>
                    </a:ext>
                  </a:extLst>
                </a:gridCol>
                <a:gridCol w="1821815">
                  <a:extLst>
                    <a:ext uri="{9D8B030D-6E8A-4147-A177-3AD203B41FA5}">
                      <a16:colId xmlns:a16="http://schemas.microsoft.com/office/drawing/2014/main" val="20001"/>
                    </a:ext>
                  </a:extLst>
                </a:gridCol>
                <a:gridCol w="1821815">
                  <a:extLst>
                    <a:ext uri="{9D8B030D-6E8A-4147-A177-3AD203B41FA5}">
                      <a16:colId xmlns:a16="http://schemas.microsoft.com/office/drawing/2014/main" val="20002"/>
                    </a:ext>
                  </a:extLst>
                </a:gridCol>
                <a:gridCol w="1821815">
                  <a:extLst>
                    <a:ext uri="{9D8B030D-6E8A-4147-A177-3AD203B41FA5}">
                      <a16:colId xmlns:a16="http://schemas.microsoft.com/office/drawing/2014/main" val="20003"/>
                    </a:ext>
                  </a:extLst>
                </a:gridCol>
                <a:gridCol w="1821815">
                  <a:extLst>
                    <a:ext uri="{9D8B030D-6E8A-4147-A177-3AD203B41FA5}">
                      <a16:colId xmlns:a16="http://schemas.microsoft.com/office/drawing/2014/main" val="20004"/>
                    </a:ext>
                  </a:extLst>
                </a:gridCol>
              </a:tblGrid>
              <a:tr h="78969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Title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4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5646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5646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overrideClrMapping bg1="dk2" tx1="lt1" bg2="dk1" tx2="lt2" accent1="accent1" accent2="accent2" accent3="accent3" accent4="accent4" accent5="accent5" accent6="accent6" hlink="hlink" folHlink="folHlink"/>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bwMode="auto">
          <a:xfrm>
            <a:off x="0" y="6525344"/>
            <a:ext cx="9144000" cy="332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pitchFamily="-111" charset="-128"/>
                <a:cs typeface="Aria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12" charset="0"/>
              </a:defRPr>
            </a:lvl9pPr>
          </a:lstStyle>
          <a:p>
            <a:r>
              <a:rPr lang="en-US" sz="1400">
                <a:effectLst/>
              </a:rPr>
              <a:t>Adapted from Bruce Wilkinson &amp; Kenneth Boa, </a:t>
            </a:r>
            <a:r>
              <a:rPr lang="en-US" sz="1400" i="1">
                <a:effectLst/>
              </a:rPr>
              <a:t>Talk Thru the Bible, </a:t>
            </a:r>
            <a:r>
              <a:rPr lang="en-US" sz="1400">
                <a:effectLst/>
              </a:rPr>
              <a:t>Vol. 1 (Nashville: Nelson, 1983)</a:t>
            </a:r>
            <a:r>
              <a:rPr lang="en-SG" sz="1400">
                <a:effectLst/>
              </a:rPr>
              <a:t> </a:t>
            </a:r>
            <a:endParaRPr lang="en-US" sz="1400">
              <a:solidFill>
                <a:srgbClr val="EAEAEA"/>
              </a:solidFill>
              <a:effectLst/>
              <a:latin typeface="Arial" charset="0"/>
              <a:ea typeface="ＭＳ Ｐゴシック" charset="0"/>
            </a:endParaRPr>
          </a:p>
        </p:txBody>
      </p:sp>
      <p:sp>
        <p:nvSpPr>
          <p:cNvPr id="956417" name="Rectangle 2"/>
          <p:cNvSpPr>
            <a:spLocks noGrp="1" noChangeArrowheads="1"/>
          </p:cNvSpPr>
          <p:nvPr>
            <p:ph type="title" idx="4294967295"/>
          </p:nvPr>
        </p:nvSpPr>
        <p:spPr>
          <a:xfrm>
            <a:off x="0" y="-99392"/>
            <a:ext cx="9144000" cy="648072"/>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sz="4000">
                <a:solidFill>
                  <a:srgbClr val="EAEAEA"/>
                </a:solidFill>
                <a:effectLst/>
                <a:latin typeface="Arial" charset="0"/>
                <a:ea typeface="ＭＳ Ｐゴシック" charset="0"/>
              </a:rPr>
              <a:t>Deuteronomy</a:t>
            </a:r>
            <a:endParaRPr lang="en-US">
              <a:solidFill>
                <a:srgbClr val="EAEAEA"/>
              </a:solidFill>
              <a:effectLst/>
              <a:latin typeface="Arial" charset="0"/>
              <a:ea typeface="ＭＳ Ｐゴシック" charset="0"/>
            </a:endParaRPr>
          </a:p>
        </p:txBody>
      </p:sp>
      <p:graphicFrame>
        <p:nvGraphicFramePr>
          <p:cNvPr id="72825" name="Group 121"/>
          <p:cNvGraphicFramePr>
            <a:graphicFrameLocks noGrp="1"/>
          </p:cNvGraphicFramePr>
          <p:nvPr>
            <p:extLst>
              <p:ext uri="{D42A27DB-BD31-4B8C-83A1-F6EECF244321}">
                <p14:modId xmlns:p14="http://schemas.microsoft.com/office/powerpoint/2010/main" val="2019497794"/>
              </p:ext>
            </p:extLst>
          </p:nvPr>
        </p:nvGraphicFramePr>
        <p:xfrm>
          <a:off x="34924" y="620689"/>
          <a:ext cx="9109075" cy="5857442"/>
        </p:xfrm>
        <a:graphic>
          <a:graphicData uri="http://schemas.openxmlformats.org/drawingml/2006/table">
            <a:tbl>
              <a:tblPr/>
              <a:tblGrid>
                <a:gridCol w="1368724">
                  <a:extLst>
                    <a:ext uri="{9D8B030D-6E8A-4147-A177-3AD203B41FA5}">
                      <a16:colId xmlns:a16="http://schemas.microsoft.com/office/drawing/2014/main" val="20000"/>
                    </a:ext>
                  </a:extLst>
                </a:gridCol>
                <a:gridCol w="2274906">
                  <a:extLst>
                    <a:ext uri="{9D8B030D-6E8A-4147-A177-3AD203B41FA5}">
                      <a16:colId xmlns:a16="http://schemas.microsoft.com/office/drawing/2014/main" val="20001"/>
                    </a:ext>
                  </a:extLst>
                </a:gridCol>
                <a:gridCol w="2477622">
                  <a:extLst>
                    <a:ext uri="{9D8B030D-6E8A-4147-A177-3AD203B41FA5}">
                      <a16:colId xmlns:a16="http://schemas.microsoft.com/office/drawing/2014/main" val="20002"/>
                    </a:ext>
                  </a:extLst>
                </a:gridCol>
                <a:gridCol w="1512168">
                  <a:extLst>
                    <a:ext uri="{9D8B030D-6E8A-4147-A177-3AD203B41FA5}">
                      <a16:colId xmlns:a16="http://schemas.microsoft.com/office/drawing/2014/main" val="20003"/>
                    </a:ext>
                  </a:extLst>
                </a:gridCol>
                <a:gridCol w="1475655">
                  <a:extLst>
                    <a:ext uri="{9D8B030D-6E8A-4147-A177-3AD203B41FA5}">
                      <a16:colId xmlns:a16="http://schemas.microsoft.com/office/drawing/2014/main" val="20004"/>
                    </a:ext>
                  </a:extLst>
                </a:gridCol>
              </a:tblGrid>
              <a:tr h="496083">
                <a:tc gridSpan="5">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ＭＳ Ｐゴシック" charset="0"/>
                          <a:cs typeface="Arial" charset="0"/>
                        </a:rPr>
                        <a:t>Renewal of the Mosaic Covenant</a:t>
                      </a:r>
                      <a:endParaRPr kumimoji="0" lang="en-US" sz="3600" b="1" i="0" u="none" strike="noStrike" cap="none" normalizeH="0" baseline="0" dirty="0">
                        <a:ln>
                          <a:noFill/>
                        </a:ln>
                        <a:solidFill>
                          <a:srgbClr val="FFFFFF"/>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hMerge="1">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2400" b="1"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1050512">
                <a:tc>
                  <a:txBody>
                    <a:bodyPr/>
                    <a:lstStyle/>
                    <a:p>
                      <a:pPr algn="ctr">
                        <a:spcAft>
                          <a:spcPts val="0"/>
                        </a:spcAft>
                      </a:pPr>
                      <a:r>
                        <a:rPr lang="en-US" sz="2000" b="1">
                          <a:solidFill>
                            <a:srgbClr val="FFFFFF"/>
                          </a:solidFill>
                          <a:effectLst/>
                          <a:latin typeface="Arial"/>
                          <a:ea typeface="Times New Roman"/>
                          <a:cs typeface="Times New Roman"/>
                        </a:rPr>
                        <a:t>FOCUS</a:t>
                      </a:r>
                      <a:endParaRPr lang="en-SG" sz="1400">
                        <a:solidFill>
                          <a:srgbClr val="FFFFFF"/>
                        </a:solidFill>
                        <a:effectLst/>
                        <a:latin typeface="Ashley Script MT"/>
                        <a:ea typeface="Times New Roman"/>
                        <a:cs typeface="Times New Roman"/>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Times New Roman"/>
                          <a:cs typeface="Times New Roman"/>
                        </a:rPr>
                        <a:t>Intro &amp; 1</a:t>
                      </a:r>
                      <a:r>
                        <a:rPr lang="en-US" sz="1800" b="1" baseline="30000">
                          <a:solidFill>
                            <a:srgbClr val="FFFFFF"/>
                          </a:solidFill>
                          <a:effectLst/>
                          <a:latin typeface="Arial"/>
                          <a:ea typeface="Times New Roman"/>
                          <a:cs typeface="Times New Roman"/>
                        </a:rPr>
                        <a:t>st</a:t>
                      </a:r>
                      <a:r>
                        <a:rPr lang="en-US" sz="1800" b="1">
                          <a:solidFill>
                            <a:srgbClr val="FFFFFF"/>
                          </a:solidFill>
                          <a:effectLst/>
                          <a:latin typeface="Arial"/>
                          <a:ea typeface="Times New Roman"/>
                          <a:cs typeface="Times New Roman"/>
                        </a:rPr>
                        <a:t> Sermon</a:t>
                      </a:r>
                      <a:endParaRPr lang="en-SG" sz="1400">
                        <a:solidFill>
                          <a:srgbClr val="FFFFFF"/>
                        </a:solidFill>
                        <a:effectLst/>
                        <a:latin typeface="Ashley Script MT"/>
                        <a:ea typeface="Times New Roman"/>
                        <a:cs typeface="Times New Roman"/>
                      </a:endParaRPr>
                    </a:p>
                    <a:p>
                      <a:pPr algn="ctr">
                        <a:spcAft>
                          <a:spcPts val="0"/>
                        </a:spcAft>
                      </a:pPr>
                      <a:r>
                        <a:rPr lang="en-US" sz="1800" b="1">
                          <a:solidFill>
                            <a:srgbClr val="FFFFFF"/>
                          </a:solidFill>
                          <a:effectLst/>
                          <a:latin typeface="Arial"/>
                          <a:ea typeface="Times New Roman"/>
                          <a:cs typeface="Times New Roman"/>
                        </a:rPr>
                        <a:t>(Past Faithfulness)</a:t>
                      </a:r>
                      <a:endParaRPr lang="en-SG" sz="1400">
                        <a:solidFill>
                          <a:srgbClr val="FFFFFF"/>
                        </a:solidFill>
                        <a:effectLst/>
                        <a:latin typeface="Ashley Script MT"/>
                        <a:ea typeface="Times New Roman"/>
                        <a:cs typeface="Times New Roman"/>
                      </a:endParaRPr>
                    </a:p>
                    <a:p>
                      <a:pPr>
                        <a:spcAft>
                          <a:spcPts val="0"/>
                        </a:spcAft>
                      </a:pPr>
                      <a:r>
                        <a:rPr lang="en-US" sz="18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spcAft>
                          <a:spcPts val="0"/>
                        </a:spcAft>
                      </a:pPr>
                      <a:r>
                        <a:rPr lang="en-US" sz="1800" b="1">
                          <a:solidFill>
                            <a:srgbClr val="FFFFFF"/>
                          </a:solidFill>
                          <a:effectLst/>
                          <a:latin typeface="Arial"/>
                          <a:ea typeface="Times New Roman"/>
                        </a:rPr>
                        <a:t>1:1                    4:43</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Times New Roman"/>
                          <a:cs typeface="Times New Roman"/>
                        </a:rPr>
                        <a:t>2</a:t>
                      </a:r>
                      <a:r>
                        <a:rPr lang="en-US" sz="1800" b="1" baseline="30000">
                          <a:solidFill>
                            <a:srgbClr val="FFFFFF"/>
                          </a:solidFill>
                          <a:effectLst/>
                          <a:latin typeface="Arial"/>
                          <a:ea typeface="Times New Roman"/>
                          <a:cs typeface="Times New Roman"/>
                        </a:rPr>
                        <a:t>nd</a:t>
                      </a:r>
                      <a:r>
                        <a:rPr lang="en-US" sz="1800" b="1">
                          <a:solidFill>
                            <a:srgbClr val="FFFFFF"/>
                          </a:solidFill>
                          <a:effectLst/>
                          <a:latin typeface="Arial"/>
                          <a:ea typeface="Times New Roman"/>
                          <a:cs typeface="Times New Roman"/>
                        </a:rPr>
                        <a:t> Sermon</a:t>
                      </a:r>
                      <a:endParaRPr lang="en-SG" sz="1400">
                        <a:solidFill>
                          <a:srgbClr val="FFFFFF"/>
                        </a:solidFill>
                        <a:effectLst/>
                        <a:latin typeface="Ashley Script MT"/>
                        <a:ea typeface="Times New Roman"/>
                        <a:cs typeface="Times New Roman"/>
                      </a:endParaRPr>
                    </a:p>
                    <a:p>
                      <a:pPr algn="ctr">
                        <a:spcAft>
                          <a:spcPts val="0"/>
                        </a:spcAft>
                      </a:pPr>
                      <a:r>
                        <a:rPr lang="en-US" sz="1800" b="1">
                          <a:solidFill>
                            <a:srgbClr val="FFFFFF"/>
                          </a:solidFill>
                          <a:effectLst/>
                          <a:latin typeface="Arial"/>
                          <a:ea typeface="Times New Roman"/>
                          <a:cs typeface="Times New Roman"/>
                        </a:rPr>
                        <a:t>(Present Love Laws)</a:t>
                      </a:r>
                      <a:endParaRPr lang="en-SG" sz="1400">
                        <a:solidFill>
                          <a:srgbClr val="FFFFFF"/>
                        </a:solidFill>
                        <a:effectLst/>
                        <a:latin typeface="Ashley Script MT"/>
                        <a:ea typeface="Times New Roman"/>
                        <a:cs typeface="Times New Roman"/>
                      </a:endParaRPr>
                    </a:p>
                    <a:p>
                      <a:pPr>
                        <a:spcAft>
                          <a:spcPts val="0"/>
                        </a:spcAft>
                      </a:pPr>
                      <a:r>
                        <a:rPr lang="en-US" sz="18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spcAft>
                          <a:spcPts val="0"/>
                        </a:spcAft>
                      </a:pPr>
                      <a:r>
                        <a:rPr lang="en-US" sz="1800" b="1">
                          <a:solidFill>
                            <a:srgbClr val="FFFFFF"/>
                          </a:solidFill>
                          <a:effectLst/>
                          <a:latin typeface="Arial"/>
                          <a:ea typeface="Times New Roman"/>
                        </a:rPr>
                        <a:t>4:44                    26:19</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en-US" sz="1800" b="1">
                          <a:solidFill>
                            <a:srgbClr val="FFFFFF"/>
                          </a:solidFill>
                          <a:effectLst/>
                          <a:latin typeface="Arial"/>
                          <a:ea typeface="Times New Roman"/>
                          <a:cs typeface="Times New Roman"/>
                        </a:rPr>
                        <a:t>3</a:t>
                      </a:r>
                      <a:r>
                        <a:rPr lang="en-US" sz="1800" b="1" baseline="30000">
                          <a:solidFill>
                            <a:srgbClr val="FFFFFF"/>
                          </a:solidFill>
                          <a:effectLst/>
                          <a:latin typeface="Arial"/>
                          <a:ea typeface="Times New Roman"/>
                          <a:cs typeface="Times New Roman"/>
                        </a:rPr>
                        <a:t>rd </a:t>
                      </a:r>
                      <a:r>
                        <a:rPr lang="en-US" sz="1800" b="1">
                          <a:solidFill>
                            <a:srgbClr val="FFFFFF"/>
                          </a:solidFill>
                          <a:effectLst/>
                          <a:latin typeface="Arial"/>
                          <a:ea typeface="Times New Roman"/>
                          <a:cs typeface="Times New Roman"/>
                        </a:rPr>
                        <a:t>&amp; 4</a:t>
                      </a:r>
                      <a:r>
                        <a:rPr lang="en-US" sz="1800" b="1" baseline="30000">
                          <a:solidFill>
                            <a:srgbClr val="FFFFFF"/>
                          </a:solidFill>
                          <a:effectLst/>
                          <a:latin typeface="Arial"/>
                          <a:ea typeface="Times New Roman"/>
                          <a:cs typeface="Times New Roman"/>
                        </a:rPr>
                        <a:t>th</a:t>
                      </a:r>
                      <a:r>
                        <a:rPr lang="en-US" sz="1800" b="1">
                          <a:solidFill>
                            <a:srgbClr val="FFFFFF"/>
                          </a:solidFill>
                          <a:effectLst/>
                          <a:latin typeface="Arial"/>
                          <a:ea typeface="Times New Roman"/>
                          <a:cs typeface="Times New Roman"/>
                        </a:rPr>
                        <a:t> Sermons </a:t>
                      </a:r>
                      <a:endParaRPr lang="en-SG" sz="1400">
                        <a:solidFill>
                          <a:srgbClr val="FFFFFF"/>
                        </a:solidFill>
                        <a:effectLst/>
                        <a:latin typeface="Ashley Script MT"/>
                        <a:ea typeface="Times New Roman"/>
                        <a:cs typeface="Times New Roman"/>
                      </a:endParaRPr>
                    </a:p>
                    <a:p>
                      <a:pPr algn="ctr">
                        <a:spcAft>
                          <a:spcPts val="0"/>
                        </a:spcAft>
                      </a:pPr>
                      <a:r>
                        <a:rPr lang="en-US" sz="1800" b="1">
                          <a:solidFill>
                            <a:srgbClr val="FFFFFF"/>
                          </a:solidFill>
                          <a:effectLst/>
                          <a:latin typeface="Arial"/>
                          <a:ea typeface="Times New Roman"/>
                          <a:cs typeface="Times New Roman"/>
                        </a:rPr>
                        <a:t> (Future Hope)</a:t>
                      </a:r>
                      <a:endParaRPr lang="en-SG" sz="1400">
                        <a:solidFill>
                          <a:srgbClr val="FFFFFF"/>
                        </a:solidFill>
                        <a:effectLst/>
                        <a:latin typeface="Ashley Script MT"/>
                        <a:ea typeface="Times New Roman"/>
                        <a:cs typeface="Times New Roman"/>
                      </a:endParaRPr>
                    </a:p>
                    <a:p>
                      <a:pPr>
                        <a:spcAft>
                          <a:spcPts val="0"/>
                        </a:spcAft>
                      </a:pPr>
                      <a:r>
                        <a:rPr lang="en-US" sz="18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spcAft>
                          <a:spcPts val="0"/>
                        </a:spcAft>
                      </a:pPr>
                      <a:r>
                        <a:rPr lang="en-US" sz="1800" b="1">
                          <a:solidFill>
                            <a:srgbClr val="FFFFFF"/>
                          </a:solidFill>
                          <a:effectLst/>
                          <a:latin typeface="Arial"/>
                          <a:ea typeface="Times New Roman"/>
                        </a:rPr>
                        <a:t>27:1          </a:t>
                      </a:r>
                      <a:r>
                        <a:rPr lang="en-US" sz="1800" b="1" baseline="0">
                          <a:solidFill>
                            <a:srgbClr val="FFFFFF"/>
                          </a:solidFill>
                          <a:effectLst/>
                          <a:latin typeface="Arial"/>
                          <a:ea typeface="Times New Roman"/>
                        </a:rPr>
                        <a:t> </a:t>
                      </a:r>
                      <a:r>
                        <a:rPr lang="en-US" sz="1800" b="1">
                          <a:solidFill>
                            <a:srgbClr val="FFFFFF"/>
                          </a:solidFill>
                          <a:effectLst/>
                          <a:latin typeface="Arial"/>
                          <a:ea typeface="Times New Roman"/>
                        </a:rPr>
                        <a:t>                 34:12</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spcAft>
                          <a:spcPts val="0"/>
                        </a:spcAft>
                      </a:pPr>
                      <a:endParaRPr lang="en-SG" sz="11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61520">
                <a:tc>
                  <a:txBody>
                    <a:bodyPr/>
                    <a:lstStyle/>
                    <a:p>
                      <a:pPr marL="71755" marR="71755" algn="ctr">
                        <a:spcAft>
                          <a:spcPts val="0"/>
                        </a:spcAft>
                      </a:pPr>
                      <a:r>
                        <a:rPr lang="en-US" sz="2000" b="1">
                          <a:solidFill>
                            <a:srgbClr val="FFFFFF"/>
                          </a:solidFill>
                          <a:effectLst/>
                          <a:latin typeface="Arial"/>
                          <a:ea typeface="Times New Roman"/>
                          <a:cs typeface="Times New Roman"/>
                        </a:rPr>
                        <a:t>DIVISIONS</a:t>
                      </a:r>
                      <a:endParaRPr lang="en-SG" sz="1400">
                        <a:solidFill>
                          <a:srgbClr val="FFFFFF"/>
                        </a:solidFill>
                        <a:effectLst/>
                        <a:latin typeface="Ashley Script MT"/>
                        <a:ea typeface="Times New Roman"/>
                        <a:cs typeface="Times New Roman"/>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dirty="0">
                          <a:solidFill>
                            <a:srgbClr val="FFFFFF"/>
                          </a:solidFill>
                          <a:effectLst/>
                          <a:latin typeface="Arial"/>
                          <a:ea typeface="Times New Roman"/>
                        </a:rPr>
                        <a:t>Preamble</a:t>
                      </a:r>
                      <a:endParaRPr lang="en-SG" sz="1200" dirty="0">
                        <a:solidFill>
                          <a:srgbClr val="FFFFFF"/>
                        </a:solidFill>
                        <a:effectLst/>
                        <a:latin typeface="Times New Roman"/>
                        <a:ea typeface="Times New Roman"/>
                      </a:endParaRPr>
                    </a:p>
                    <a:p>
                      <a:pPr algn="ctr">
                        <a:spcAft>
                          <a:spcPts val="0"/>
                        </a:spcAft>
                      </a:pPr>
                      <a:r>
                        <a:rPr lang="en-US" sz="1800" b="1" dirty="0">
                          <a:solidFill>
                            <a:srgbClr val="FFFFFF"/>
                          </a:solidFill>
                          <a:effectLst/>
                          <a:latin typeface="Arial"/>
                          <a:ea typeface="Times New Roman"/>
                        </a:rPr>
                        <a:t>(1:1-4)</a:t>
                      </a:r>
                      <a:endParaRPr lang="en-SG" sz="1200" dirty="0">
                        <a:solidFill>
                          <a:srgbClr val="FFFFFF"/>
                        </a:solidFill>
                        <a:effectLst/>
                        <a:latin typeface="Times New Roman"/>
                        <a:ea typeface="Times New Roman"/>
                      </a:endParaRPr>
                    </a:p>
                    <a:p>
                      <a:pPr algn="ctr">
                        <a:spcAft>
                          <a:spcPts val="0"/>
                        </a:spcAft>
                      </a:pPr>
                      <a:r>
                        <a:rPr lang="en-US" sz="1800" b="1" dirty="0">
                          <a:solidFill>
                            <a:srgbClr val="FFFFFF"/>
                          </a:solidFill>
                          <a:effectLst/>
                          <a:latin typeface="Arial"/>
                          <a:ea typeface="Times New Roman"/>
                        </a:rPr>
                        <a:t> </a:t>
                      </a:r>
                      <a:endParaRPr lang="en-SG" sz="1200" dirty="0">
                        <a:solidFill>
                          <a:srgbClr val="FFFFFF"/>
                        </a:solidFill>
                        <a:effectLst/>
                        <a:latin typeface="Times New Roman"/>
                        <a:ea typeface="Times New Roman"/>
                      </a:endParaRPr>
                    </a:p>
                    <a:p>
                      <a:pPr algn="ctr">
                        <a:spcAft>
                          <a:spcPts val="0"/>
                        </a:spcAft>
                      </a:pPr>
                      <a:r>
                        <a:rPr lang="en-US" sz="1800" b="1" dirty="0">
                          <a:solidFill>
                            <a:srgbClr val="FFFFFF"/>
                          </a:solidFill>
                          <a:effectLst/>
                          <a:latin typeface="Arial"/>
                          <a:ea typeface="Times New Roman"/>
                          <a:cs typeface="Times New Roman"/>
                        </a:rPr>
                        <a:t>God’s Acts for Israel (1:5–4:43)</a:t>
                      </a:r>
                      <a:endParaRPr lang="en-SG" sz="1400" dirty="0">
                        <a:solidFill>
                          <a:srgbClr val="FFFFFF"/>
                        </a:solidFill>
                        <a:effectLst/>
                        <a:latin typeface="Ashley Script MT"/>
                        <a:ea typeface="Times New Roman"/>
                        <a:cs typeface="Times New Roman"/>
                      </a:endParaRPr>
                    </a:p>
                    <a:p>
                      <a:pPr algn="ctr">
                        <a:spcAft>
                          <a:spcPts val="0"/>
                        </a:spcAft>
                      </a:pPr>
                      <a:r>
                        <a:rPr lang="en-US" sz="1800" b="1" dirty="0">
                          <a:solidFill>
                            <a:srgbClr val="FFFFFF"/>
                          </a:solidFill>
                          <a:effectLst/>
                          <a:latin typeface="Arial"/>
                          <a:ea typeface="Times New Roman"/>
                          <a:cs typeface="Times New Roman"/>
                        </a:rPr>
                        <a:t> </a:t>
                      </a:r>
                      <a:endParaRPr lang="en-SG" sz="1400" dirty="0">
                        <a:solidFill>
                          <a:srgbClr val="FFFFFF"/>
                        </a:solidFill>
                        <a:effectLst/>
                        <a:latin typeface="Ashley Script MT"/>
                        <a:ea typeface="Times New Roman"/>
                        <a:cs typeface="Times New Roman"/>
                      </a:endParaRPr>
                    </a:p>
                    <a:p>
                      <a:pPr algn="ctr">
                        <a:spcAft>
                          <a:spcPts val="0"/>
                        </a:spcAft>
                      </a:pPr>
                      <a:r>
                        <a:rPr lang="en-US" sz="1800" b="1" dirty="0">
                          <a:solidFill>
                            <a:srgbClr val="FFFFFF"/>
                          </a:solidFill>
                          <a:effectLst/>
                          <a:latin typeface="Arial"/>
                          <a:ea typeface="Times New Roman"/>
                        </a:rPr>
                        <a:t> </a:t>
                      </a:r>
                      <a:endParaRPr lang="en-SG" sz="1200" dirty="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Times New Roman"/>
                          <a:cs typeface="Times New Roman"/>
                        </a:rPr>
                        <a:t>10 Commandments</a:t>
                      </a:r>
                      <a:endParaRPr lang="en-SG" sz="1400">
                        <a:solidFill>
                          <a:srgbClr val="FFFFFF"/>
                        </a:solidFill>
                        <a:effectLst/>
                        <a:latin typeface="Ashley Script MT"/>
                        <a:ea typeface="Times New Roman"/>
                        <a:cs typeface="Times New Roman"/>
                      </a:endParaRPr>
                    </a:p>
                    <a:p>
                      <a:pPr algn="ctr">
                        <a:spcAft>
                          <a:spcPts val="0"/>
                        </a:spcAft>
                      </a:pPr>
                      <a:r>
                        <a:rPr lang="en-US" sz="1800" b="1">
                          <a:solidFill>
                            <a:srgbClr val="FFFFFF"/>
                          </a:solidFill>
                          <a:effectLst/>
                          <a:latin typeface="Arial"/>
                          <a:ea typeface="Times New Roman"/>
                          <a:cs typeface="Times New Roman"/>
                        </a:rPr>
                        <a:t>(4:44–11:32)</a:t>
                      </a:r>
                      <a:endParaRPr lang="en-SG" sz="1400">
                        <a:solidFill>
                          <a:srgbClr val="FFFFFF"/>
                        </a:solidFill>
                        <a:effectLst/>
                        <a:latin typeface="Ashley Script MT"/>
                        <a:ea typeface="Times New Roman"/>
                        <a:cs typeface="Times New Roman"/>
                      </a:endParaRPr>
                    </a:p>
                    <a:p>
                      <a:pPr algn="ctr">
                        <a:spcAft>
                          <a:spcPts val="0"/>
                        </a:spcAft>
                      </a:pPr>
                      <a:r>
                        <a:rPr lang="en-US" sz="8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Ceremonial Laws</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(12:1–16:17)</a:t>
                      </a:r>
                      <a:endParaRPr lang="en-SG" sz="1200">
                        <a:solidFill>
                          <a:srgbClr val="FFFFFF"/>
                        </a:solidFill>
                        <a:effectLst/>
                        <a:latin typeface="Times New Roman"/>
                        <a:ea typeface="Times New Roman"/>
                      </a:endParaRPr>
                    </a:p>
                    <a:p>
                      <a:pPr algn="ctr">
                        <a:spcAft>
                          <a:spcPts val="0"/>
                        </a:spcAft>
                      </a:pPr>
                      <a:r>
                        <a:rPr lang="en-US" sz="7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Civil  &amp; Social Laws</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(16:18–26:19)</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 </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800" b="1">
                          <a:solidFill>
                            <a:srgbClr val="FFFFFF"/>
                          </a:solidFill>
                          <a:effectLst/>
                          <a:latin typeface="Arial"/>
                          <a:ea typeface="Times New Roman"/>
                        </a:rPr>
                        <a:t>3</a:t>
                      </a:r>
                      <a:r>
                        <a:rPr lang="en-US" sz="1800" b="1" baseline="30000">
                          <a:solidFill>
                            <a:srgbClr val="FFFFFF"/>
                          </a:solidFill>
                          <a:effectLst/>
                          <a:latin typeface="Arial"/>
                          <a:ea typeface="Times New Roman"/>
                        </a:rPr>
                        <a:t>rd</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cs typeface="Times New Roman"/>
                        </a:rPr>
                        <a:t>Blessings &amp; Curses</a:t>
                      </a:r>
                      <a:br>
                        <a:rPr lang="en-SG" sz="1400" b="0">
                          <a:solidFill>
                            <a:srgbClr val="FFFFFF"/>
                          </a:solidFill>
                          <a:effectLst/>
                          <a:latin typeface="Ashley Script MT"/>
                          <a:ea typeface="Times New Roman"/>
                          <a:cs typeface="Times New Roman"/>
                        </a:rPr>
                      </a:br>
                      <a:r>
                        <a:rPr lang="en-US" sz="1800" b="1">
                          <a:solidFill>
                            <a:srgbClr val="FFFFFF"/>
                          </a:solidFill>
                          <a:effectLst/>
                          <a:latin typeface="Arial"/>
                          <a:ea typeface="Times New Roman"/>
                          <a:cs typeface="Times New Roman"/>
                        </a:rPr>
                        <a:t>(27–28)</a:t>
                      </a:r>
                      <a:endParaRPr lang="en-SG" sz="1400">
                        <a:solidFill>
                          <a:srgbClr val="FFFFFF"/>
                        </a:solidFill>
                        <a:effectLst/>
                        <a:latin typeface="Ashley Script MT"/>
                        <a:ea typeface="Times New Roman"/>
                        <a:cs typeface="Times New Roman"/>
                      </a:endParaRPr>
                    </a:p>
                    <a:p>
                      <a:pPr algn="ctr">
                        <a:spcAft>
                          <a:spcPts val="0"/>
                        </a:spcAft>
                      </a:pPr>
                      <a:r>
                        <a:rPr lang="en-US" sz="1100" b="1">
                          <a:solidFill>
                            <a:srgbClr val="FFFFFF"/>
                          </a:solidFill>
                          <a:effectLst/>
                          <a:latin typeface="Arial"/>
                          <a:ea typeface="Times New Roman"/>
                        </a:rPr>
                        <a:t> </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4</a:t>
                      </a:r>
                      <a:r>
                        <a:rPr lang="en-US" sz="1800" b="1" baseline="30000">
                          <a:solidFill>
                            <a:srgbClr val="FFFFFF"/>
                          </a:solidFill>
                          <a:effectLst/>
                          <a:latin typeface="Arial"/>
                          <a:ea typeface="Times New Roman"/>
                        </a:rPr>
                        <a:t>th</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Land Covenant</a:t>
                      </a:r>
                      <a:br>
                        <a:rPr lang="en-US" sz="1800" b="1">
                          <a:solidFill>
                            <a:srgbClr val="FFFFFF"/>
                          </a:solidFill>
                          <a:effectLst/>
                          <a:latin typeface="Arial"/>
                          <a:ea typeface="Times New Roman"/>
                        </a:rPr>
                      </a:br>
                      <a:r>
                        <a:rPr lang="en-US" sz="1800" b="1">
                          <a:solidFill>
                            <a:srgbClr val="FFFFFF"/>
                          </a:solidFill>
                          <a:effectLst/>
                          <a:latin typeface="Arial"/>
                          <a:ea typeface="Times New Roman"/>
                        </a:rPr>
                        <a:t>(29–30)</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1400" b="1">
                          <a:solidFill>
                            <a:srgbClr val="FFFFFF"/>
                          </a:solidFill>
                          <a:effectLst/>
                          <a:latin typeface="Arial"/>
                          <a:ea typeface="Times New Roman"/>
                        </a:rPr>
                        <a:t> </a:t>
                      </a:r>
                      <a:endParaRPr lang="en-SG" sz="105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Leadership</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Transition</a:t>
                      </a:r>
                      <a:endParaRPr lang="en-SG" sz="1200">
                        <a:solidFill>
                          <a:srgbClr val="FFFFFF"/>
                        </a:solidFill>
                        <a:effectLst/>
                        <a:latin typeface="Times New Roman"/>
                        <a:ea typeface="Times New Roman"/>
                      </a:endParaRPr>
                    </a:p>
                    <a:p>
                      <a:pPr algn="ctr">
                        <a:spcAft>
                          <a:spcPts val="0"/>
                        </a:spcAft>
                      </a:pPr>
                      <a:r>
                        <a:rPr lang="en-US" sz="1800" b="1">
                          <a:solidFill>
                            <a:srgbClr val="FFFFFF"/>
                          </a:solidFill>
                          <a:effectLst/>
                          <a:latin typeface="Arial"/>
                          <a:ea typeface="Times New Roman"/>
                        </a:rPr>
                        <a:t>(31–34)</a:t>
                      </a:r>
                      <a:endParaRPr lang="en-SG" sz="1200">
                        <a:solidFill>
                          <a:srgbClr val="FFFFFF"/>
                        </a:solidFill>
                        <a:effectLst/>
                        <a:latin typeface="Times New Roman"/>
                        <a:ea typeface="Times New Roman"/>
                      </a:endParaRPr>
                    </a:p>
                    <a:p>
                      <a:pPr algn="ctr">
                        <a:spcAft>
                          <a:spcPts val="0"/>
                        </a:spcAft>
                      </a:pPr>
                      <a:r>
                        <a:rPr lang="en-US" sz="1400" b="1">
                          <a:solidFill>
                            <a:srgbClr val="FFFFFF"/>
                          </a:solidFill>
                          <a:effectLst/>
                          <a:latin typeface="Arial"/>
                          <a:ea typeface="Times New Roman"/>
                        </a:rPr>
                        <a:t> </a:t>
                      </a:r>
                      <a:endParaRPr lang="en-SG" sz="105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75427">
                <a:tc>
                  <a:txBody>
                    <a:bodyPr/>
                    <a:lstStyle/>
                    <a:p>
                      <a:pPr marL="71755" marR="71755" algn="ctr">
                        <a:spcAft>
                          <a:spcPts val="0"/>
                        </a:spcAft>
                      </a:pPr>
                      <a:r>
                        <a:rPr lang="en-US" sz="2000" b="1" kern="1200">
                          <a:solidFill>
                            <a:srgbClr val="FFFFFF"/>
                          </a:solidFill>
                          <a:effectLst/>
                          <a:latin typeface="Arial"/>
                          <a:ea typeface="Times New Roman"/>
                          <a:cs typeface="Times New Roman"/>
                        </a:rPr>
                        <a:t>TOPICS</a:t>
                      </a:r>
                      <a:endParaRPr lang="en-SG" sz="2000" b="1" kern="1200">
                        <a:solidFill>
                          <a:srgbClr val="FFFFFF"/>
                        </a:solidFill>
                        <a:effectLst/>
                        <a:latin typeface="Arial"/>
                        <a:ea typeface="Times New Roman"/>
                        <a:cs typeface="Times New Roman"/>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b="1">
                          <a:solidFill>
                            <a:srgbClr val="FFFFFF"/>
                          </a:solidFill>
                          <a:effectLst/>
                          <a:latin typeface="Arial"/>
                        </a:rPr>
                        <a:t>What God </a:t>
                      </a:r>
                      <a:br>
                        <a:rPr lang="en-US" sz="2000" b="1">
                          <a:solidFill>
                            <a:srgbClr val="FFFFFF"/>
                          </a:solidFill>
                          <a:effectLst/>
                          <a:latin typeface="Arial"/>
                        </a:rPr>
                      </a:br>
                      <a:r>
                        <a:rPr lang="en-US" sz="2000" b="1">
                          <a:solidFill>
                            <a:srgbClr val="FFFFFF"/>
                          </a:solidFill>
                          <a:effectLst/>
                          <a:latin typeface="Arial"/>
                        </a:rPr>
                        <a:t>Has Done</a:t>
                      </a:r>
                      <a:endParaRPr lang="en-SG" sz="1000" b="1">
                        <a:solidFill>
                          <a:srgbClr val="FFFFFF"/>
                        </a:solidFill>
                        <a:effectLst/>
                        <a:latin typeface="Times New Roman"/>
                      </a:endParaRPr>
                    </a:p>
                    <a:p>
                      <a:pPr algn="ctr">
                        <a:spcAft>
                          <a:spcPts val="0"/>
                        </a:spcAft>
                      </a:pPr>
                      <a:r>
                        <a:rPr lang="en-US" sz="2000" b="1" i="1">
                          <a:solidFill>
                            <a:srgbClr val="FFFFFF"/>
                          </a:solidFill>
                          <a:effectLst/>
                          <a:latin typeface="Arial"/>
                        </a:rPr>
                        <a:t>Historical</a:t>
                      </a:r>
                      <a:endParaRPr lang="en-SG" sz="1000" b="1">
                        <a:solidFill>
                          <a:srgbClr val="FFFFFF"/>
                        </a:solidFill>
                        <a:effectLst/>
                        <a:latin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algn="ctr">
                        <a:spcAft>
                          <a:spcPts val="0"/>
                        </a:spcAft>
                      </a:pPr>
                      <a:r>
                        <a:rPr lang="en-US" sz="2000" b="1">
                          <a:solidFill>
                            <a:srgbClr val="FFFFFF"/>
                          </a:solidFill>
                          <a:effectLst/>
                          <a:latin typeface="Arial"/>
                        </a:rPr>
                        <a:t>What God </a:t>
                      </a:r>
                      <a:br>
                        <a:rPr lang="en-US" sz="2000" b="1">
                          <a:solidFill>
                            <a:srgbClr val="FFFFFF"/>
                          </a:solidFill>
                          <a:effectLst/>
                          <a:latin typeface="Arial"/>
                        </a:rPr>
                      </a:br>
                      <a:r>
                        <a:rPr lang="en-US" sz="2000" b="1">
                          <a:solidFill>
                            <a:srgbClr val="FFFFFF"/>
                          </a:solidFill>
                          <a:effectLst/>
                          <a:latin typeface="Arial"/>
                        </a:rPr>
                        <a:t>Expects</a:t>
                      </a:r>
                      <a:endParaRPr lang="en-SG" sz="1000" b="1">
                        <a:solidFill>
                          <a:srgbClr val="FFFFFF"/>
                        </a:solidFill>
                        <a:effectLst/>
                        <a:latin typeface="Times New Roman"/>
                      </a:endParaRPr>
                    </a:p>
                    <a:p>
                      <a:pPr algn="ctr">
                        <a:spcAft>
                          <a:spcPts val="0"/>
                        </a:spcAft>
                      </a:pPr>
                      <a:r>
                        <a:rPr lang="en-US" sz="2000" b="1" i="1">
                          <a:solidFill>
                            <a:srgbClr val="FFFFFF"/>
                          </a:solidFill>
                          <a:effectLst/>
                          <a:latin typeface="Arial"/>
                        </a:rPr>
                        <a:t>Legal</a:t>
                      </a:r>
                      <a:endParaRPr lang="en-SG" sz="1000" b="1">
                        <a:solidFill>
                          <a:srgbClr val="FFFFFF"/>
                        </a:solidFill>
                        <a:effectLst/>
                        <a:latin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2">
                  <a:txBody>
                    <a:bodyPr/>
                    <a:lstStyle/>
                    <a:p>
                      <a:pPr algn="ctr">
                        <a:spcAft>
                          <a:spcPts val="0"/>
                        </a:spcAft>
                      </a:pPr>
                      <a:r>
                        <a:rPr lang="en-US" sz="2000" b="1">
                          <a:solidFill>
                            <a:srgbClr val="FFFFFF"/>
                          </a:solidFill>
                          <a:effectLst/>
                          <a:latin typeface="Arial"/>
                        </a:rPr>
                        <a:t>What God </a:t>
                      </a:r>
                      <a:br>
                        <a:rPr lang="en-US" sz="2000" b="1">
                          <a:solidFill>
                            <a:srgbClr val="FFFFFF"/>
                          </a:solidFill>
                          <a:effectLst/>
                          <a:latin typeface="Arial"/>
                        </a:rPr>
                      </a:br>
                      <a:r>
                        <a:rPr lang="en-US" sz="2000" b="1">
                          <a:solidFill>
                            <a:srgbClr val="FFFFFF"/>
                          </a:solidFill>
                          <a:effectLst/>
                          <a:latin typeface="Arial"/>
                        </a:rPr>
                        <a:t>Will Do</a:t>
                      </a:r>
                      <a:endParaRPr lang="en-SG" sz="1000" b="1">
                        <a:solidFill>
                          <a:srgbClr val="FFFFFF"/>
                        </a:solidFill>
                        <a:effectLst/>
                        <a:latin typeface="Times New Roman"/>
                      </a:endParaRPr>
                    </a:p>
                    <a:p>
                      <a:pPr algn="ctr">
                        <a:spcAft>
                          <a:spcPts val="0"/>
                        </a:spcAft>
                      </a:pPr>
                      <a:r>
                        <a:rPr lang="en-US" sz="2000" b="1" i="1">
                          <a:solidFill>
                            <a:srgbClr val="FFFFFF"/>
                          </a:solidFill>
                          <a:effectLst/>
                          <a:latin typeface="Arial"/>
                          <a:ea typeface="Times New Roman"/>
                        </a:rPr>
                        <a:t>Prophetic</a:t>
                      </a:r>
                      <a:endParaRPr lang="en-SG" sz="1200">
                        <a:solidFill>
                          <a:srgbClr val="FFFFFF"/>
                        </a:solidFill>
                        <a:effectLst/>
                        <a:latin typeface="Times New Roman"/>
                        <a:ea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71755" marR="71755" algn="ctr">
                        <a:spcAft>
                          <a:spcPts val="0"/>
                        </a:spcAft>
                      </a:pPr>
                      <a:endParaRPr lang="en-SG" sz="1100">
                        <a:solidFill>
                          <a:srgbClr val="FFFFFF"/>
                        </a:solidFill>
                        <a:effectLst/>
                        <a:latin typeface="Ashley Script MT"/>
                        <a:ea typeface="Times New Roman"/>
                        <a:cs typeface="Times New Roman"/>
                      </a:endParaRPr>
                    </a:p>
                  </a:txBody>
                  <a:tcPr marL="68580" marR="68580" marT="0" marB="0" vert="vert27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82697">
                <a:tc>
                  <a:txBody>
                    <a:bodyPr/>
                    <a:lstStyle/>
                    <a:p>
                      <a:pPr algn="ctr">
                        <a:spcAft>
                          <a:spcPts val="0"/>
                        </a:spcAft>
                      </a:pPr>
                      <a:r>
                        <a:rPr lang="en-US" sz="2000" b="1">
                          <a:solidFill>
                            <a:srgbClr val="FFFFFF"/>
                          </a:solidFill>
                          <a:effectLst/>
                          <a:latin typeface="Arial"/>
                          <a:ea typeface="Times New Roman"/>
                          <a:cs typeface="Times New Roman"/>
                        </a:rPr>
                        <a:t>PLACE</a:t>
                      </a:r>
                      <a:endParaRPr lang="en-SG" sz="1400">
                        <a:solidFill>
                          <a:srgbClr val="FFFFFF"/>
                        </a:solidFill>
                        <a:effectLst/>
                        <a:latin typeface="Ashley Script MT"/>
                        <a:ea typeface="Times New Roman"/>
                        <a:cs typeface="Times New Roman"/>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algn="ctr">
                        <a:spcAft>
                          <a:spcPts val="0"/>
                        </a:spcAft>
                      </a:pPr>
                      <a:r>
                        <a:rPr lang="en-US" sz="2000" b="1">
                          <a:solidFill>
                            <a:srgbClr val="FFFFFF"/>
                          </a:solidFill>
                          <a:effectLst/>
                          <a:latin typeface="Arial"/>
                        </a:rPr>
                        <a:t>Plains of Moab</a:t>
                      </a:r>
                      <a:endParaRPr lang="en-SG" sz="14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spcAft>
                          <a:spcPts val="0"/>
                        </a:spcAft>
                      </a:pPr>
                      <a:endParaRPr lang="en-SG" sz="11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spcAft>
                          <a:spcPts val="0"/>
                        </a:spcAft>
                      </a:pPr>
                      <a:endParaRPr lang="en-SG" sz="11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spcAft>
                          <a:spcPts val="0"/>
                        </a:spcAft>
                      </a:pPr>
                      <a:endParaRPr lang="en-SG" sz="11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82697">
                <a:tc>
                  <a:txBody>
                    <a:bodyPr/>
                    <a:lstStyle/>
                    <a:p>
                      <a:pPr algn="ctr">
                        <a:spcAft>
                          <a:spcPts val="0"/>
                        </a:spcAft>
                      </a:pPr>
                      <a:r>
                        <a:rPr lang="en-US" sz="2000" b="1">
                          <a:solidFill>
                            <a:srgbClr val="FFFFFF"/>
                          </a:solidFill>
                          <a:effectLst/>
                          <a:latin typeface="Arial"/>
                          <a:ea typeface="Times New Roman"/>
                          <a:cs typeface="Times New Roman"/>
                        </a:rPr>
                        <a:t>TIME</a:t>
                      </a:r>
                      <a:endParaRPr lang="en-SG" sz="1400">
                        <a:solidFill>
                          <a:srgbClr val="FFFFFF"/>
                        </a:solidFill>
                        <a:effectLst/>
                        <a:latin typeface="Ashley Script MT"/>
                        <a:ea typeface="Times New Roman"/>
                        <a:cs typeface="Times New Roman"/>
                      </a:endParaRPr>
                    </a:p>
                  </a:txBody>
                  <a:tcPr marL="68580" marR="68580" marT="0" marB="0" anchor="ct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gridSpan="4">
                  <a:txBody>
                    <a:bodyPr/>
                    <a:lstStyle/>
                    <a:p>
                      <a:pPr algn="ctr">
                        <a:spcAft>
                          <a:spcPts val="0"/>
                        </a:spcAft>
                      </a:pPr>
                      <a:r>
                        <a:rPr lang="en-US" sz="2000" b="1" dirty="0">
                          <a:solidFill>
                            <a:srgbClr val="FFFFFF"/>
                          </a:solidFill>
                          <a:effectLst/>
                          <a:latin typeface="Arial"/>
                        </a:rPr>
                        <a:t>About 1 Month</a:t>
                      </a:r>
                      <a:endParaRPr lang="en-SG" sz="1000" b="1" dirty="0">
                        <a:solidFill>
                          <a:srgbClr val="FFFFFF"/>
                        </a:solidFill>
                        <a:effectLst/>
                        <a:latin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algn="ctr">
                        <a:spcAft>
                          <a:spcPts val="0"/>
                        </a:spcAft>
                      </a:pPr>
                      <a:endParaRPr lang="en-SG" sz="1100">
                        <a:solidFill>
                          <a:srgbClr val="FFFFFF"/>
                        </a:solidFill>
                        <a:effectLst/>
                        <a:latin typeface="Ashley Script MT"/>
                        <a:ea typeface="Times New Roman"/>
                        <a:cs typeface="Times New Roman"/>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95646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5646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
        <p:nvSpPr>
          <p:cNvPr id="7" name="Text Box 10"/>
          <p:cNvSpPr txBox="1">
            <a:spLocks noChangeArrowheads="1"/>
          </p:cNvSpPr>
          <p:nvPr/>
        </p:nvSpPr>
        <p:spPr bwMode="auto">
          <a:xfrm>
            <a:off x="8410575" y="14288"/>
            <a:ext cx="6985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a:solidFill>
                  <a:srgbClr val="E5E5FF"/>
                </a:solidFill>
                <a:latin typeface="Arial" charset="0"/>
                <a:cs typeface="Arial" charset="0"/>
              </a:rPr>
              <a:t>147</a:t>
            </a:r>
          </a:p>
        </p:txBody>
      </p:sp>
      <p:sp>
        <p:nvSpPr>
          <p:cNvPr id="8" name="Oval 7"/>
          <p:cNvSpPr/>
          <p:nvPr/>
        </p:nvSpPr>
        <p:spPr bwMode="auto">
          <a:xfrm>
            <a:off x="1187624" y="4293096"/>
            <a:ext cx="2448272" cy="1368218"/>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endParaRPr lang="en-US">
              <a:solidFill>
                <a:srgbClr val="FFFFFF"/>
              </a:solidFill>
              <a:latin typeface="Times New Roman" pitchFamily="-112" charset="0"/>
            </a:endParaRPr>
          </a:p>
        </p:txBody>
      </p:sp>
      <p:sp>
        <p:nvSpPr>
          <p:cNvPr id="9" name="Oval 8"/>
          <p:cNvSpPr/>
          <p:nvPr/>
        </p:nvSpPr>
        <p:spPr bwMode="auto">
          <a:xfrm>
            <a:off x="3707904" y="4329130"/>
            <a:ext cx="2448272" cy="1368218"/>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endParaRPr lang="en-US">
              <a:solidFill>
                <a:srgbClr val="FFFFFF"/>
              </a:solidFill>
              <a:latin typeface="Times New Roman" pitchFamily="-112" charset="0"/>
            </a:endParaRPr>
          </a:p>
        </p:txBody>
      </p:sp>
      <p:sp>
        <p:nvSpPr>
          <p:cNvPr id="10" name="Oval 9"/>
          <p:cNvSpPr/>
          <p:nvPr/>
        </p:nvSpPr>
        <p:spPr bwMode="auto">
          <a:xfrm>
            <a:off x="6444208" y="4329130"/>
            <a:ext cx="2448272" cy="1368218"/>
          </a:xfrm>
          <a:prstGeom prst="ellipse">
            <a:avLst/>
          </a:prstGeom>
          <a:noFill/>
          <a:ln w="57150" cap="sq" cmpd="sng" algn="ctr">
            <a:solidFill>
              <a:srgbClr val="FFFF00"/>
            </a:solidFill>
            <a:prstDash val="solid"/>
            <a:round/>
            <a:headEnd type="none" w="sm" len="sm"/>
            <a:tailEnd type="none" w="sm" len="sm"/>
          </a:ln>
          <a:effectLst/>
        </p:spPr>
        <p:txBody>
          <a:bodyPr vert="horz" wrap="square" lIns="91440" tIns="45720" rIns="91440" bIns="45720" numCol="1" rtlCol="0" anchor="t" anchorCtr="0" compatLnSpc="1">
            <a:prstTxWarp prst="textNoShape">
              <a:avLst/>
            </a:prstTxWarp>
            <a:spAutoFit/>
          </a:bodyPr>
          <a:lstStyle/>
          <a:p>
            <a:endParaRPr lang="en-US">
              <a:solidFill>
                <a:srgbClr val="FFFFFF"/>
              </a:solidFill>
              <a:latin typeface="Times New Roman" pitchFamily="-112" charset="0"/>
            </a:endParaRPr>
          </a:p>
        </p:txBody>
      </p:sp>
    </p:spTree>
    <p:extLst>
      <p:ext uri="{BB962C8B-B14F-4D97-AF65-F5344CB8AC3E}">
        <p14:creationId xmlns:p14="http://schemas.microsoft.com/office/powerpoint/2010/main" val="142340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800" decel="100000"/>
                                        <p:tgtEl>
                                          <p:spTgt spid="8"/>
                                        </p:tgtEl>
                                      </p:cBhvr>
                                    </p:animEffect>
                                    <p:anim calcmode="lin" valueType="num">
                                      <p:cBhvr>
                                        <p:cTn id="8" dur="800" decel="100000" fill="hold"/>
                                        <p:tgtEl>
                                          <p:spTgt spid="8"/>
                                        </p:tgtEl>
                                        <p:attrNameLst>
                                          <p:attrName>style.rotation</p:attrName>
                                        </p:attrNameLst>
                                      </p:cBhvr>
                                      <p:tavLst>
                                        <p:tav tm="0">
                                          <p:val>
                                            <p:fltVal val="-90"/>
                                          </p:val>
                                        </p:tav>
                                        <p:tav tm="100000">
                                          <p:val>
                                            <p:fltVal val="0"/>
                                          </p:val>
                                        </p:tav>
                                      </p:tavLst>
                                    </p:anim>
                                    <p:anim calcmode="lin" valueType="num">
                                      <p:cBhvr>
                                        <p:cTn id="9" dur="800" decel="100000" fill="hold"/>
                                        <p:tgtEl>
                                          <p:spTgt spid="8"/>
                                        </p:tgtEl>
                                        <p:attrNameLst>
                                          <p:attrName>ppt_x</p:attrName>
                                        </p:attrNameLst>
                                      </p:cBhvr>
                                      <p:tavLst>
                                        <p:tav tm="0">
                                          <p:val>
                                            <p:strVal val="#ppt_x+0.4"/>
                                          </p:val>
                                        </p:tav>
                                        <p:tav tm="100000">
                                          <p:val>
                                            <p:strVal val="#ppt_x-0.05"/>
                                          </p:val>
                                        </p:tav>
                                      </p:tavLst>
                                    </p:anim>
                                    <p:anim calcmode="lin" valueType="num">
                                      <p:cBhvr>
                                        <p:cTn id="10" dur="800" decel="100000" fill="hold"/>
                                        <p:tgtEl>
                                          <p:spTgt spid="8"/>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800" decel="100000"/>
                                        <p:tgtEl>
                                          <p:spTgt spid="9"/>
                                        </p:tgtEl>
                                      </p:cBhvr>
                                    </p:animEffect>
                                    <p:anim calcmode="lin" valueType="num">
                                      <p:cBhvr>
                                        <p:cTn id="17" dur="800" decel="100000" fill="hold"/>
                                        <p:tgtEl>
                                          <p:spTgt spid="9"/>
                                        </p:tgtEl>
                                        <p:attrNameLst>
                                          <p:attrName>style.rotation</p:attrName>
                                        </p:attrNameLst>
                                      </p:cBhvr>
                                      <p:tavLst>
                                        <p:tav tm="0">
                                          <p:val>
                                            <p:fltVal val="-90"/>
                                          </p:val>
                                        </p:tav>
                                        <p:tav tm="100000">
                                          <p:val>
                                            <p:fltVal val="0"/>
                                          </p:val>
                                        </p:tav>
                                      </p:tavLst>
                                    </p:anim>
                                    <p:anim calcmode="lin" valueType="num">
                                      <p:cBhvr>
                                        <p:cTn id="18" dur="800" decel="100000" fill="hold"/>
                                        <p:tgtEl>
                                          <p:spTgt spid="9"/>
                                        </p:tgtEl>
                                        <p:attrNameLst>
                                          <p:attrName>ppt_x</p:attrName>
                                        </p:attrNameLst>
                                      </p:cBhvr>
                                      <p:tavLst>
                                        <p:tav tm="0">
                                          <p:val>
                                            <p:strVal val="#ppt_x+0.4"/>
                                          </p:val>
                                        </p:tav>
                                        <p:tav tm="100000">
                                          <p:val>
                                            <p:strVal val="#ppt_x-0.05"/>
                                          </p:val>
                                        </p:tav>
                                      </p:tavLst>
                                    </p:anim>
                                    <p:anim calcmode="lin" valueType="num">
                                      <p:cBhvr>
                                        <p:cTn id="19" dur="800" decel="100000" fill="hold"/>
                                        <p:tgtEl>
                                          <p:spTgt spid="9"/>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22" fill="hold">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800" decel="100000"/>
                                        <p:tgtEl>
                                          <p:spTgt spid="10"/>
                                        </p:tgtEl>
                                      </p:cBhvr>
                                    </p:animEffect>
                                    <p:anim calcmode="lin" valueType="num">
                                      <p:cBhvr>
                                        <p:cTn id="26" dur="800" decel="100000" fill="hold"/>
                                        <p:tgtEl>
                                          <p:spTgt spid="10"/>
                                        </p:tgtEl>
                                        <p:attrNameLst>
                                          <p:attrName>style.rotation</p:attrName>
                                        </p:attrNameLst>
                                      </p:cBhvr>
                                      <p:tavLst>
                                        <p:tav tm="0">
                                          <p:val>
                                            <p:fltVal val="-90"/>
                                          </p:val>
                                        </p:tav>
                                        <p:tav tm="100000">
                                          <p:val>
                                            <p:fltVal val="0"/>
                                          </p:val>
                                        </p:tav>
                                      </p:tavLst>
                                    </p:anim>
                                    <p:anim calcmode="lin" valueType="num">
                                      <p:cBhvr>
                                        <p:cTn id="27" dur="800" decel="100000" fill="hold"/>
                                        <p:tgtEl>
                                          <p:spTgt spid="10"/>
                                        </p:tgtEl>
                                        <p:attrNameLst>
                                          <p:attrName>ppt_x</p:attrName>
                                        </p:attrNameLst>
                                      </p:cBhvr>
                                      <p:tavLst>
                                        <p:tav tm="0">
                                          <p:val>
                                            <p:strVal val="#ppt_x+0.4"/>
                                          </p:val>
                                        </p:tav>
                                        <p:tav tm="100000">
                                          <p:val>
                                            <p:strVal val="#ppt_x-0.05"/>
                                          </p:val>
                                        </p:tav>
                                      </p:tavLst>
                                    </p:anim>
                                    <p:anim calcmode="lin" valueType="num">
                                      <p:cBhvr>
                                        <p:cTn id="28" dur="800" decel="100000" fill="hold"/>
                                        <p:tgtEl>
                                          <p:spTgt spid="10"/>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10"/>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10"/>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8 x 8 Chart</a:t>
            </a:r>
          </a:p>
        </p:txBody>
      </p:sp>
      <p:graphicFrame>
        <p:nvGraphicFramePr>
          <p:cNvPr id="72825" name="Group 121"/>
          <p:cNvGraphicFramePr>
            <a:graphicFrameLocks noGrp="1"/>
          </p:cNvGraphicFramePr>
          <p:nvPr/>
        </p:nvGraphicFramePr>
        <p:xfrm>
          <a:off x="34925" y="1268413"/>
          <a:ext cx="9109072" cy="5545137"/>
        </p:xfrm>
        <a:graphic>
          <a:graphicData uri="http://schemas.openxmlformats.org/drawingml/2006/table">
            <a:tbl>
              <a:tblPr/>
              <a:tblGrid>
                <a:gridCol w="1138634">
                  <a:extLst>
                    <a:ext uri="{9D8B030D-6E8A-4147-A177-3AD203B41FA5}">
                      <a16:colId xmlns:a16="http://schemas.microsoft.com/office/drawing/2014/main" val="20000"/>
                    </a:ext>
                  </a:extLst>
                </a:gridCol>
                <a:gridCol w="1138634">
                  <a:extLst>
                    <a:ext uri="{9D8B030D-6E8A-4147-A177-3AD203B41FA5}">
                      <a16:colId xmlns:a16="http://schemas.microsoft.com/office/drawing/2014/main" val="20001"/>
                    </a:ext>
                  </a:extLst>
                </a:gridCol>
                <a:gridCol w="1138634">
                  <a:extLst>
                    <a:ext uri="{9D8B030D-6E8A-4147-A177-3AD203B41FA5}">
                      <a16:colId xmlns:a16="http://schemas.microsoft.com/office/drawing/2014/main" val="20002"/>
                    </a:ext>
                  </a:extLst>
                </a:gridCol>
                <a:gridCol w="1138634">
                  <a:extLst>
                    <a:ext uri="{9D8B030D-6E8A-4147-A177-3AD203B41FA5}">
                      <a16:colId xmlns:a16="http://schemas.microsoft.com/office/drawing/2014/main" val="20003"/>
                    </a:ext>
                  </a:extLst>
                </a:gridCol>
                <a:gridCol w="1138634">
                  <a:extLst>
                    <a:ext uri="{9D8B030D-6E8A-4147-A177-3AD203B41FA5}">
                      <a16:colId xmlns:a16="http://schemas.microsoft.com/office/drawing/2014/main" val="20004"/>
                    </a:ext>
                  </a:extLst>
                </a:gridCol>
                <a:gridCol w="1138634">
                  <a:extLst>
                    <a:ext uri="{9D8B030D-6E8A-4147-A177-3AD203B41FA5}">
                      <a16:colId xmlns:a16="http://schemas.microsoft.com/office/drawing/2014/main" val="20005"/>
                    </a:ext>
                  </a:extLst>
                </a:gridCol>
                <a:gridCol w="1138634">
                  <a:extLst>
                    <a:ext uri="{9D8B030D-6E8A-4147-A177-3AD203B41FA5}">
                      <a16:colId xmlns:a16="http://schemas.microsoft.com/office/drawing/2014/main" val="20006"/>
                    </a:ext>
                  </a:extLst>
                </a:gridCol>
                <a:gridCol w="1138634">
                  <a:extLst>
                    <a:ext uri="{9D8B030D-6E8A-4147-A177-3AD203B41FA5}">
                      <a16:colId xmlns:a16="http://schemas.microsoft.com/office/drawing/2014/main" val="20007"/>
                    </a:ext>
                  </a:extLst>
                </a:gridCol>
              </a:tblGrid>
              <a:tr h="78969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957525"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57526"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465" name="Rectangle 2"/>
          <p:cNvSpPr>
            <a:spLocks noGrp="1" noChangeArrowheads="1"/>
          </p:cNvSpPr>
          <p:nvPr>
            <p:ph type="title" idx="4294967295"/>
          </p:nvPr>
        </p:nvSpPr>
        <p:spPr>
          <a:xfrm>
            <a:off x="0" y="457200"/>
            <a:ext cx="914400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9 x 9 Chart</a:t>
            </a:r>
          </a:p>
        </p:txBody>
      </p:sp>
      <p:graphicFrame>
        <p:nvGraphicFramePr>
          <p:cNvPr id="72825" name="Group 121"/>
          <p:cNvGraphicFramePr>
            <a:graphicFrameLocks noGrp="1"/>
          </p:cNvGraphicFramePr>
          <p:nvPr/>
        </p:nvGraphicFramePr>
        <p:xfrm>
          <a:off x="-36513" y="1268413"/>
          <a:ext cx="9180513" cy="5589585"/>
        </p:xfrm>
        <a:graphic>
          <a:graphicData uri="http://schemas.openxmlformats.org/drawingml/2006/table">
            <a:tbl>
              <a:tblPr/>
              <a:tblGrid>
                <a:gridCol w="1020057">
                  <a:extLst>
                    <a:ext uri="{9D8B030D-6E8A-4147-A177-3AD203B41FA5}">
                      <a16:colId xmlns:a16="http://schemas.microsoft.com/office/drawing/2014/main" val="20000"/>
                    </a:ext>
                  </a:extLst>
                </a:gridCol>
                <a:gridCol w="1020057">
                  <a:extLst>
                    <a:ext uri="{9D8B030D-6E8A-4147-A177-3AD203B41FA5}">
                      <a16:colId xmlns:a16="http://schemas.microsoft.com/office/drawing/2014/main" val="20001"/>
                    </a:ext>
                  </a:extLst>
                </a:gridCol>
                <a:gridCol w="1020057">
                  <a:extLst>
                    <a:ext uri="{9D8B030D-6E8A-4147-A177-3AD203B41FA5}">
                      <a16:colId xmlns:a16="http://schemas.microsoft.com/office/drawing/2014/main" val="20002"/>
                    </a:ext>
                  </a:extLst>
                </a:gridCol>
                <a:gridCol w="1020057">
                  <a:extLst>
                    <a:ext uri="{9D8B030D-6E8A-4147-A177-3AD203B41FA5}">
                      <a16:colId xmlns:a16="http://schemas.microsoft.com/office/drawing/2014/main" val="20003"/>
                    </a:ext>
                  </a:extLst>
                </a:gridCol>
                <a:gridCol w="1020057">
                  <a:extLst>
                    <a:ext uri="{9D8B030D-6E8A-4147-A177-3AD203B41FA5}">
                      <a16:colId xmlns:a16="http://schemas.microsoft.com/office/drawing/2014/main" val="20004"/>
                    </a:ext>
                  </a:extLst>
                </a:gridCol>
                <a:gridCol w="1020057">
                  <a:extLst>
                    <a:ext uri="{9D8B030D-6E8A-4147-A177-3AD203B41FA5}">
                      <a16:colId xmlns:a16="http://schemas.microsoft.com/office/drawing/2014/main" val="20005"/>
                    </a:ext>
                  </a:extLst>
                </a:gridCol>
                <a:gridCol w="1020057">
                  <a:extLst>
                    <a:ext uri="{9D8B030D-6E8A-4147-A177-3AD203B41FA5}">
                      <a16:colId xmlns:a16="http://schemas.microsoft.com/office/drawing/2014/main" val="20006"/>
                    </a:ext>
                  </a:extLst>
                </a:gridCol>
                <a:gridCol w="1020057">
                  <a:extLst>
                    <a:ext uri="{9D8B030D-6E8A-4147-A177-3AD203B41FA5}">
                      <a16:colId xmlns:a16="http://schemas.microsoft.com/office/drawing/2014/main" val="20007"/>
                    </a:ext>
                  </a:extLst>
                </a:gridCol>
                <a:gridCol w="1020057">
                  <a:extLst>
                    <a:ext uri="{9D8B030D-6E8A-4147-A177-3AD203B41FA5}">
                      <a16:colId xmlns:a16="http://schemas.microsoft.com/office/drawing/2014/main" val="20008"/>
                    </a:ext>
                  </a:extLst>
                </a:gridCol>
              </a:tblGrid>
              <a:tr h="70914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Arial" charset="0"/>
                          <a:ea typeface="ＭＳ Ｐゴシック" charset="0"/>
                          <a:cs typeface="Arial" charset="0"/>
                        </a:rPr>
                        <a:t>Title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1005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solidFill>
                          <a:effectLst/>
                          <a:latin typeface="Arial" charset="0"/>
                          <a:ea typeface="ＭＳ Ｐゴシック" charset="0"/>
                          <a:cs typeface="Arial" charset="0"/>
                        </a:rPr>
                        <a:t>Text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958568" name="Rectangle 122"/>
          <p:cNvSpPr>
            <a:spLocks noChangeArrowheads="1"/>
          </p:cNvSpPr>
          <p:nvPr/>
        </p:nvSpPr>
        <p:spPr bwMode="auto">
          <a:xfrm>
            <a:off x="2447925" y="6215063"/>
            <a:ext cx="184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eaLnBrk="0" hangingPunct="0"/>
            <a:endParaRPr lang="en-US">
              <a:solidFill>
                <a:srgbClr val="000000"/>
              </a:solidFill>
            </a:endParaRPr>
          </a:p>
        </p:txBody>
      </p:sp>
      <p:sp>
        <p:nvSpPr>
          <p:cNvPr id="958569" name="Text Box 123"/>
          <p:cNvSpPr txBox="1">
            <a:spLocks noChangeArrowheads="1"/>
          </p:cNvSpPr>
          <p:nvPr/>
        </p:nvSpPr>
        <p:spPr bwMode="auto">
          <a:xfrm>
            <a:off x="84582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000000"/>
                </a:solidFill>
                <a:cs typeface="Arial" charset="0"/>
              </a:rPr>
              <a:t>573</a:t>
            </a:r>
            <a:endParaRPr lang="en-US">
              <a:solidFill>
                <a:srgbClr val="000000"/>
              </a:solidFill>
              <a:cs typeface="Arial" charset="0"/>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9489"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0013"/>
            <a:ext cx="91805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0" name="Rectangle 2"/>
          <p:cNvSpPr>
            <a:spLocks noGrp="1" noChangeArrowheads="1"/>
          </p:cNvSpPr>
          <p:nvPr>
            <p:ph type="title" idx="4294967295"/>
          </p:nvPr>
        </p:nvSpPr>
        <p:spPr>
          <a:xfrm>
            <a:off x="0" y="-712788"/>
            <a:ext cx="838835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8 Chart</a:t>
            </a:r>
          </a:p>
        </p:txBody>
      </p:sp>
      <p:graphicFrame>
        <p:nvGraphicFramePr>
          <p:cNvPr id="72825" name="Group 121"/>
          <p:cNvGraphicFramePr>
            <a:graphicFrameLocks noGrp="1"/>
          </p:cNvGraphicFramePr>
          <p:nvPr/>
        </p:nvGraphicFramePr>
        <p:xfrm>
          <a:off x="0" y="79102"/>
          <a:ext cx="9109074" cy="6662266"/>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7896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Issue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Heresy</a:t>
                      </a:r>
                      <a:r>
                        <a:rPr lang="en-US" altLang="zh-CN" sz="2400" b="1" baseline="0" dirty="0">
                          <a:solidFill>
                            <a:srgbClr val="FFFFFF"/>
                          </a:solidFill>
                          <a:effectLst>
                            <a:glow rad="279400">
                              <a:schemeClr val="tx1">
                                <a:alpha val="75000"/>
                              </a:schemeClr>
                            </a:glow>
                          </a:effectLst>
                          <a:latin typeface="Arial"/>
                          <a:ea typeface="SimSun" charset="0"/>
                          <a:cs typeface="Arial"/>
                        </a:rPr>
                        <a:t> </a:t>
                      </a:r>
                      <a:r>
                        <a:rPr lang="en-US" altLang="zh-CN" sz="2400" b="1" dirty="0">
                          <a:solidFill>
                            <a:srgbClr val="FFFFFF"/>
                          </a:solidFill>
                          <a:effectLst>
                            <a:glow rad="279400">
                              <a:schemeClr val="tx1">
                                <a:alpha val="75000"/>
                              </a:schemeClr>
                            </a:glow>
                          </a:effectLst>
                          <a:latin typeface="Arial"/>
                          <a:ea typeface="SimSun" charset="0"/>
                          <a:cs typeface="Arial"/>
                        </a:rPr>
                        <a:t>at </a:t>
                      </a:r>
                      <a:r>
                        <a:rPr lang="en-US" altLang="zh-CN" sz="2400" b="1" dirty="0" err="1">
                          <a:solidFill>
                            <a:srgbClr val="FFFFFF"/>
                          </a:solidFill>
                          <a:effectLst>
                            <a:glow rad="279400">
                              <a:schemeClr val="tx1">
                                <a:alpha val="75000"/>
                              </a:schemeClr>
                            </a:glow>
                          </a:effectLst>
                          <a:latin typeface="Arial"/>
                          <a:ea typeface="SimSun" charset="0"/>
                          <a:cs typeface="Arial"/>
                        </a:rPr>
                        <a:t>Colosse</a:t>
                      </a:r>
                      <a:endParaRPr lang="en-US" altLang="zh-CN" sz="2400" b="1" dirty="0">
                        <a:solidFill>
                          <a:srgbClr val="FFFFFF"/>
                        </a:solidFill>
                        <a:effectLst>
                          <a:glow rad="279400">
                            <a:schemeClr val="tx1">
                              <a:alpha val="75000"/>
                            </a:schemeClr>
                          </a:glow>
                        </a:effectLst>
                        <a:latin typeface="Arial"/>
                        <a:ea typeface="SimSun" charset="0"/>
                        <a:cs typeface="Arial"/>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New Age Movement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Christianity</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79400">
                              <a:srgbClr val="000000">
                                <a:alpha val="75000"/>
                              </a:srgbClr>
                            </a:glow>
                          </a:effectLst>
                          <a:uLnTx/>
                          <a:uFillTx/>
                          <a:latin typeface="Arial"/>
                          <a:ea typeface="SimSun" charset="0"/>
                          <a:cs typeface="Arial"/>
                        </a:rPr>
                        <a:t>Salvation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 Other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Many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Through Jesus Christ alone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Worship</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God + Angels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Spirit Guides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Holy Spirit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Sanctification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Rituals &amp; Ceremonies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Enlightenment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Spirit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power</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Hope</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Uncertain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Reincarnation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Resurrection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Deity</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not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We are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Theism</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Syncretistic</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Many Gods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Trinity</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Basis</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 </a:t>
                      </a:r>
                    </a:p>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 Secret  Knowledge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Work </a:t>
                      </a:r>
                      <a:br>
                        <a:rPr lang="en-US" altLang="zh-CN" sz="2400" b="1" dirty="0">
                          <a:solidFill>
                            <a:srgbClr val="FFFFFF"/>
                          </a:solidFill>
                          <a:effectLst>
                            <a:glow rad="279400">
                              <a:schemeClr val="tx1">
                                <a:alpha val="75000"/>
                              </a:schemeClr>
                            </a:glow>
                          </a:effectLst>
                          <a:latin typeface="Arial"/>
                          <a:ea typeface="SimSun" charset="0"/>
                          <a:cs typeface="Arial"/>
                        </a:rPr>
                      </a:br>
                      <a:r>
                        <a:rPr lang="en-US" altLang="zh-CN" sz="2400" b="1" dirty="0">
                          <a:solidFill>
                            <a:srgbClr val="FFFFFF"/>
                          </a:solidFill>
                          <a:effectLst>
                            <a:glow rad="279400">
                              <a:schemeClr val="tx1">
                                <a:alpha val="75000"/>
                              </a:schemeClr>
                            </a:glow>
                          </a:effectLst>
                          <a:latin typeface="Arial"/>
                          <a:ea typeface="SimSun" charset="0"/>
                          <a:cs typeface="Arial"/>
                        </a:rPr>
                        <a:t>on the Cross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59422" name="Rectangle 122"/>
          <p:cNvSpPr>
            <a:spLocks noChangeArrowheads="1"/>
          </p:cNvSpPr>
          <p:nvPr/>
        </p:nvSpPr>
        <p:spPr bwMode="auto">
          <a:xfrm>
            <a:off x="2447925" y="6215063"/>
            <a:ext cx="184150" cy="457200"/>
          </a:xfrm>
          <a:prstGeom prst="rect">
            <a:avLst/>
          </a:prstGeom>
          <a:noFill/>
          <a:ln w="9525">
            <a:noFill/>
            <a:miter lim="800000"/>
            <a:headEnd/>
            <a:tailEnd/>
          </a:ln>
        </p:spPr>
        <p:txBody>
          <a:bodyPr wrap="none">
            <a:spAutoFit/>
          </a:bodyPr>
          <a:lstStyle/>
          <a:p>
            <a:pPr eaLnBrk="0" hangingPunct="0">
              <a:defRPr/>
            </a:pPr>
            <a:endParaRPr lang="en-US">
              <a:solidFill>
                <a:srgbClr val="000000"/>
              </a:solidFill>
              <a:latin typeface="Times New Roman" charset="0"/>
              <a:ea typeface="+mn-ea"/>
              <a:cs typeface="+mn-cs"/>
            </a:endParaRPr>
          </a:p>
        </p:txBody>
      </p:sp>
      <p:sp>
        <p:nvSpPr>
          <p:cNvPr id="959493" name="Text Box 123"/>
          <p:cNvSpPr txBox="1">
            <a:spLocks noChangeArrowheads="1"/>
          </p:cNvSpPr>
          <p:nvPr/>
        </p:nvSpPr>
        <p:spPr bwMode="auto">
          <a:xfrm>
            <a:off x="8458200" y="-100013"/>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573</a:t>
            </a:r>
            <a:endParaRPr lang="en-US">
              <a:solidFill>
                <a:srgbClr val="FFFFFF"/>
              </a:solidFill>
              <a:cs typeface="Arial" charset="0"/>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0513"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0013"/>
            <a:ext cx="91805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Rectangle 43"/>
          <p:cNvSpPr>
            <a:spLocks noChangeArrowheads="1"/>
          </p:cNvSpPr>
          <p:nvPr/>
        </p:nvSpPr>
        <p:spPr bwMode="auto">
          <a:xfrm>
            <a:off x="0" y="5516563"/>
            <a:ext cx="1619250" cy="1420812"/>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5" name="Rectangle 44"/>
          <p:cNvSpPr>
            <a:spLocks noChangeArrowheads="1"/>
          </p:cNvSpPr>
          <p:nvPr/>
        </p:nvSpPr>
        <p:spPr bwMode="auto">
          <a:xfrm>
            <a:off x="1619250" y="5516563"/>
            <a:ext cx="2376488" cy="1420812"/>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8" name="Rectangle 47"/>
          <p:cNvSpPr>
            <a:spLocks noChangeArrowheads="1"/>
          </p:cNvSpPr>
          <p:nvPr/>
        </p:nvSpPr>
        <p:spPr bwMode="auto">
          <a:xfrm>
            <a:off x="3995738" y="5516563"/>
            <a:ext cx="2562225" cy="13414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9" name="Rectangle 48"/>
          <p:cNvSpPr>
            <a:spLocks noChangeArrowheads="1"/>
          </p:cNvSpPr>
          <p:nvPr/>
        </p:nvSpPr>
        <p:spPr bwMode="auto">
          <a:xfrm>
            <a:off x="6588125" y="5516563"/>
            <a:ext cx="2555875" cy="13414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6" name="Rectangle 35"/>
          <p:cNvSpPr>
            <a:spLocks noChangeArrowheads="1"/>
          </p:cNvSpPr>
          <p:nvPr/>
        </p:nvSpPr>
        <p:spPr bwMode="auto">
          <a:xfrm>
            <a:off x="0" y="4941888"/>
            <a:ext cx="1619250" cy="57785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7" name="Rectangle 36"/>
          <p:cNvSpPr>
            <a:spLocks noChangeArrowheads="1"/>
          </p:cNvSpPr>
          <p:nvPr/>
        </p:nvSpPr>
        <p:spPr bwMode="auto">
          <a:xfrm>
            <a:off x="1619250" y="4941888"/>
            <a:ext cx="2376488" cy="57785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0" name="Rectangle 39"/>
          <p:cNvSpPr>
            <a:spLocks noChangeArrowheads="1"/>
          </p:cNvSpPr>
          <p:nvPr/>
        </p:nvSpPr>
        <p:spPr bwMode="auto">
          <a:xfrm>
            <a:off x="3995738" y="4941888"/>
            <a:ext cx="2562225" cy="5461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1" name="Rectangle 40"/>
          <p:cNvSpPr>
            <a:spLocks noChangeArrowheads="1"/>
          </p:cNvSpPr>
          <p:nvPr/>
        </p:nvSpPr>
        <p:spPr bwMode="auto">
          <a:xfrm>
            <a:off x="6588125" y="4941888"/>
            <a:ext cx="2555875" cy="5461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8" name="Rectangle 27"/>
          <p:cNvSpPr>
            <a:spLocks noChangeArrowheads="1"/>
          </p:cNvSpPr>
          <p:nvPr/>
        </p:nvSpPr>
        <p:spPr bwMode="auto">
          <a:xfrm>
            <a:off x="0" y="4076700"/>
            <a:ext cx="1619250" cy="8985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9" name="Rectangle 28"/>
          <p:cNvSpPr>
            <a:spLocks noChangeArrowheads="1"/>
          </p:cNvSpPr>
          <p:nvPr/>
        </p:nvSpPr>
        <p:spPr bwMode="auto">
          <a:xfrm>
            <a:off x="1619250" y="4076700"/>
            <a:ext cx="2376488" cy="8985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2" name="Rectangle 31"/>
          <p:cNvSpPr>
            <a:spLocks noChangeArrowheads="1"/>
          </p:cNvSpPr>
          <p:nvPr/>
        </p:nvSpPr>
        <p:spPr bwMode="auto">
          <a:xfrm>
            <a:off x="3995738" y="4076700"/>
            <a:ext cx="2562225" cy="849313"/>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3" name="Rectangle 32"/>
          <p:cNvSpPr>
            <a:spLocks noChangeArrowheads="1"/>
          </p:cNvSpPr>
          <p:nvPr/>
        </p:nvSpPr>
        <p:spPr bwMode="auto">
          <a:xfrm>
            <a:off x="6588125" y="4076700"/>
            <a:ext cx="2555875" cy="865188"/>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7" name="Rectangle 6"/>
          <p:cNvSpPr>
            <a:spLocks noChangeArrowheads="1"/>
          </p:cNvSpPr>
          <p:nvPr/>
        </p:nvSpPr>
        <p:spPr bwMode="auto">
          <a:xfrm>
            <a:off x="0" y="962025"/>
            <a:ext cx="1619250" cy="8731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8" name="Rectangle 7"/>
          <p:cNvSpPr>
            <a:spLocks noChangeArrowheads="1"/>
          </p:cNvSpPr>
          <p:nvPr/>
        </p:nvSpPr>
        <p:spPr bwMode="auto">
          <a:xfrm>
            <a:off x="0" y="1773238"/>
            <a:ext cx="1619250" cy="8715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 name="Rectangle 8"/>
          <p:cNvSpPr>
            <a:spLocks noChangeArrowheads="1"/>
          </p:cNvSpPr>
          <p:nvPr/>
        </p:nvSpPr>
        <p:spPr bwMode="auto">
          <a:xfrm>
            <a:off x="0" y="2557463"/>
            <a:ext cx="1619250" cy="8715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1" name="Rectangle 10"/>
          <p:cNvSpPr>
            <a:spLocks noChangeArrowheads="1"/>
          </p:cNvSpPr>
          <p:nvPr/>
        </p:nvSpPr>
        <p:spPr bwMode="auto">
          <a:xfrm>
            <a:off x="0" y="3357563"/>
            <a:ext cx="1619250" cy="7620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2" name="Rectangle 11"/>
          <p:cNvSpPr>
            <a:spLocks noChangeArrowheads="1"/>
          </p:cNvSpPr>
          <p:nvPr/>
        </p:nvSpPr>
        <p:spPr bwMode="auto">
          <a:xfrm>
            <a:off x="1619250" y="962025"/>
            <a:ext cx="2376488" cy="8731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3" name="Rectangle 12"/>
          <p:cNvSpPr>
            <a:spLocks noChangeArrowheads="1"/>
          </p:cNvSpPr>
          <p:nvPr/>
        </p:nvSpPr>
        <p:spPr bwMode="auto">
          <a:xfrm>
            <a:off x="1619250" y="1773238"/>
            <a:ext cx="2376488" cy="8715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4" name="Rectangle 13"/>
          <p:cNvSpPr>
            <a:spLocks noChangeArrowheads="1"/>
          </p:cNvSpPr>
          <p:nvPr/>
        </p:nvSpPr>
        <p:spPr bwMode="auto">
          <a:xfrm>
            <a:off x="1619250" y="2557463"/>
            <a:ext cx="2376488" cy="8715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5" name="Rectangle 14"/>
          <p:cNvSpPr>
            <a:spLocks noChangeArrowheads="1"/>
          </p:cNvSpPr>
          <p:nvPr/>
        </p:nvSpPr>
        <p:spPr bwMode="auto">
          <a:xfrm>
            <a:off x="1619250" y="3357563"/>
            <a:ext cx="2376488" cy="7620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7" name="Rectangle 16"/>
          <p:cNvSpPr>
            <a:spLocks noChangeArrowheads="1"/>
          </p:cNvSpPr>
          <p:nvPr/>
        </p:nvSpPr>
        <p:spPr bwMode="auto">
          <a:xfrm>
            <a:off x="4027488" y="962025"/>
            <a:ext cx="2562225" cy="823913"/>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8" name="Rectangle 17"/>
          <p:cNvSpPr>
            <a:spLocks noChangeArrowheads="1"/>
          </p:cNvSpPr>
          <p:nvPr/>
        </p:nvSpPr>
        <p:spPr bwMode="auto">
          <a:xfrm>
            <a:off x="4027488" y="1773238"/>
            <a:ext cx="2562225" cy="8223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9" name="Rectangle 18"/>
          <p:cNvSpPr>
            <a:spLocks noChangeArrowheads="1"/>
          </p:cNvSpPr>
          <p:nvPr/>
        </p:nvSpPr>
        <p:spPr bwMode="auto">
          <a:xfrm>
            <a:off x="4027488" y="2557463"/>
            <a:ext cx="2562225" cy="8223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1" name="Rectangle 20"/>
          <p:cNvSpPr>
            <a:spLocks noChangeArrowheads="1"/>
          </p:cNvSpPr>
          <p:nvPr/>
        </p:nvSpPr>
        <p:spPr bwMode="auto">
          <a:xfrm>
            <a:off x="4027488" y="3357563"/>
            <a:ext cx="2562225" cy="7191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2" name="Rectangle 21"/>
          <p:cNvSpPr>
            <a:spLocks noChangeArrowheads="1"/>
          </p:cNvSpPr>
          <p:nvPr/>
        </p:nvSpPr>
        <p:spPr bwMode="auto">
          <a:xfrm>
            <a:off x="6588125" y="962025"/>
            <a:ext cx="2636838" cy="823913"/>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3" name="Rectangle 22"/>
          <p:cNvSpPr>
            <a:spLocks noChangeArrowheads="1"/>
          </p:cNvSpPr>
          <p:nvPr/>
        </p:nvSpPr>
        <p:spPr bwMode="auto">
          <a:xfrm>
            <a:off x="6588125" y="1773238"/>
            <a:ext cx="2636838" cy="8223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4" name="Rectangle 23"/>
          <p:cNvSpPr>
            <a:spLocks noChangeArrowheads="1"/>
          </p:cNvSpPr>
          <p:nvPr/>
        </p:nvSpPr>
        <p:spPr bwMode="auto">
          <a:xfrm>
            <a:off x="6588125" y="2557463"/>
            <a:ext cx="2636838" cy="8223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5" name="Rectangle 24"/>
          <p:cNvSpPr>
            <a:spLocks noChangeArrowheads="1"/>
          </p:cNvSpPr>
          <p:nvPr/>
        </p:nvSpPr>
        <p:spPr bwMode="auto">
          <a:xfrm>
            <a:off x="6588125" y="3357563"/>
            <a:ext cx="2555875" cy="7191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60542" name="Rectangle 2"/>
          <p:cNvSpPr>
            <a:spLocks noGrp="1" noChangeArrowheads="1"/>
          </p:cNvSpPr>
          <p:nvPr>
            <p:ph type="title" idx="4294967295"/>
          </p:nvPr>
        </p:nvSpPr>
        <p:spPr>
          <a:xfrm>
            <a:off x="0" y="-712788"/>
            <a:ext cx="838835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8 Chart</a:t>
            </a:r>
          </a:p>
        </p:txBody>
      </p:sp>
      <p:sp>
        <p:nvSpPr>
          <p:cNvPr id="960543" name="Text Box 123"/>
          <p:cNvSpPr txBox="1">
            <a:spLocks noChangeArrowheads="1"/>
          </p:cNvSpPr>
          <p:nvPr/>
        </p:nvSpPr>
        <p:spPr bwMode="auto">
          <a:xfrm>
            <a:off x="8458200" y="-100013"/>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573</a:t>
            </a:r>
            <a:endParaRPr lang="en-US">
              <a:solidFill>
                <a:srgbClr val="FFFFFF"/>
              </a:solidFill>
              <a:cs typeface="Arial" charset="0"/>
            </a:endParaRPr>
          </a:p>
        </p:txBody>
      </p:sp>
      <p:graphicFrame>
        <p:nvGraphicFramePr>
          <p:cNvPr id="72825" name="Group 121"/>
          <p:cNvGraphicFramePr>
            <a:graphicFrameLocks noGrp="1"/>
          </p:cNvGraphicFramePr>
          <p:nvPr/>
        </p:nvGraphicFramePr>
        <p:xfrm>
          <a:off x="0" y="151110"/>
          <a:ext cx="9109074" cy="6662266"/>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7896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Issue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Heresy</a:t>
                      </a:r>
                      <a:r>
                        <a:rPr lang="en-US" altLang="zh-CN" sz="2400" b="1" baseline="0" dirty="0">
                          <a:solidFill>
                            <a:srgbClr val="FFFFFF"/>
                          </a:solidFill>
                          <a:effectLst>
                            <a:glow rad="279400">
                              <a:schemeClr val="tx1">
                                <a:alpha val="75000"/>
                              </a:schemeClr>
                            </a:glow>
                          </a:effectLst>
                          <a:latin typeface="Arial"/>
                          <a:ea typeface="SimSun" charset="0"/>
                          <a:cs typeface="Arial"/>
                        </a:rPr>
                        <a:t> </a:t>
                      </a:r>
                      <a:r>
                        <a:rPr lang="en-US" altLang="zh-CN" sz="2400" b="1" dirty="0">
                          <a:solidFill>
                            <a:srgbClr val="FFFFFF"/>
                          </a:solidFill>
                          <a:effectLst>
                            <a:glow rad="279400">
                              <a:schemeClr val="tx1">
                                <a:alpha val="75000"/>
                              </a:schemeClr>
                            </a:glow>
                          </a:effectLst>
                          <a:latin typeface="Arial"/>
                          <a:ea typeface="SimSun" charset="0"/>
                          <a:cs typeface="Arial"/>
                        </a:rPr>
                        <a:t>at </a:t>
                      </a:r>
                      <a:r>
                        <a:rPr lang="en-US" altLang="zh-CN" sz="2400" b="1" dirty="0" err="1">
                          <a:solidFill>
                            <a:srgbClr val="FFFFFF"/>
                          </a:solidFill>
                          <a:effectLst>
                            <a:glow rad="279400">
                              <a:schemeClr val="tx1">
                                <a:alpha val="75000"/>
                              </a:schemeClr>
                            </a:glow>
                          </a:effectLst>
                          <a:latin typeface="Arial"/>
                          <a:ea typeface="SimSun" charset="0"/>
                          <a:cs typeface="Arial"/>
                        </a:rPr>
                        <a:t>Colosse</a:t>
                      </a:r>
                      <a:endParaRPr lang="en-US" altLang="zh-CN" sz="2400" b="1" dirty="0">
                        <a:solidFill>
                          <a:srgbClr val="FFFFFF"/>
                        </a:solidFill>
                        <a:effectLst>
                          <a:glow rad="279400">
                            <a:schemeClr val="tx1">
                              <a:alpha val="75000"/>
                            </a:schemeClr>
                          </a:glow>
                        </a:effectLst>
                        <a:latin typeface="Arial"/>
                        <a:ea typeface="SimSun" charset="0"/>
                        <a:cs typeface="Arial"/>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New Age Movement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Christianity</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79400">
                              <a:srgbClr val="000000">
                                <a:alpha val="75000"/>
                              </a:srgbClr>
                            </a:glow>
                          </a:effectLst>
                          <a:uLnTx/>
                          <a:uFillTx/>
                          <a:latin typeface="Arial"/>
                          <a:ea typeface="SimSun" charset="0"/>
                          <a:cs typeface="Arial"/>
                        </a:rPr>
                        <a:t>Salvation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 Other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Many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Through Jesus Christ alone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Worship</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God + Angels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Spirit Guides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Holy Spirit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Sancti-</a:t>
                      </a:r>
                      <a:r>
                        <a:rPr lang="en-US" altLang="zh-CN" sz="2400" b="1" dirty="0" err="1">
                          <a:solidFill>
                            <a:srgbClr val="FFFFFF"/>
                          </a:solidFill>
                          <a:effectLst>
                            <a:glow rad="279400">
                              <a:schemeClr val="tx1">
                                <a:alpha val="75000"/>
                              </a:schemeClr>
                            </a:glow>
                          </a:effectLst>
                          <a:latin typeface="Arial"/>
                          <a:ea typeface="SimSun" charset="0"/>
                          <a:cs typeface="Arial"/>
                        </a:rPr>
                        <a:t>fication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Rituals &amp; Ceremonies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Enlightenment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Spirit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power</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Hope</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Uncertain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Reincarnation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Resurrection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Deity</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not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We are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Theism</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Syncretistic</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Many Gods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Trinity</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Basis</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 </a:t>
                      </a:r>
                    </a:p>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 Secret  Knowledge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Work </a:t>
                      </a:r>
                      <a:br>
                        <a:rPr lang="en-US" altLang="zh-CN" sz="2400" b="1" dirty="0">
                          <a:solidFill>
                            <a:srgbClr val="FFFFFF"/>
                          </a:solidFill>
                          <a:effectLst>
                            <a:glow rad="279400">
                              <a:schemeClr val="tx1">
                                <a:alpha val="75000"/>
                              </a:schemeClr>
                            </a:glow>
                          </a:effectLst>
                          <a:latin typeface="Arial"/>
                          <a:ea typeface="SimSun" charset="0"/>
                          <a:cs typeface="Arial"/>
                        </a:rPr>
                      </a:br>
                      <a:r>
                        <a:rPr lang="en-US" altLang="zh-CN" sz="2400" b="1" dirty="0">
                          <a:solidFill>
                            <a:srgbClr val="FFFFFF"/>
                          </a:solidFill>
                          <a:effectLst>
                            <a:glow rad="279400">
                              <a:schemeClr val="tx1">
                                <a:alpha val="75000"/>
                              </a:schemeClr>
                            </a:glow>
                          </a:effectLst>
                          <a:latin typeface="Arial"/>
                          <a:ea typeface="SimSun" charset="0"/>
                          <a:cs typeface="Arial"/>
                        </a:rPr>
                        <a:t>on the Cross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1537"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6513" y="-100013"/>
            <a:ext cx="91805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72825" name="Group 121"/>
          <p:cNvGraphicFramePr>
            <a:graphicFrameLocks noGrp="1"/>
          </p:cNvGraphicFramePr>
          <p:nvPr/>
        </p:nvGraphicFramePr>
        <p:xfrm>
          <a:off x="0" y="151110"/>
          <a:ext cx="9109074" cy="6662266"/>
        </p:xfrm>
        <a:graphic>
          <a:graphicData uri="http://schemas.openxmlformats.org/drawingml/2006/table">
            <a:tbl>
              <a:tblPr/>
              <a:tblGrid>
                <a:gridCol w="1595501">
                  <a:extLst>
                    <a:ext uri="{9D8B030D-6E8A-4147-A177-3AD203B41FA5}">
                      <a16:colId xmlns:a16="http://schemas.microsoft.com/office/drawing/2014/main" val="20000"/>
                    </a:ext>
                  </a:extLst>
                </a:gridCol>
                <a:gridCol w="2316051">
                  <a:extLst>
                    <a:ext uri="{9D8B030D-6E8A-4147-A177-3AD203B41FA5}">
                      <a16:colId xmlns:a16="http://schemas.microsoft.com/office/drawing/2014/main" val="20001"/>
                    </a:ext>
                  </a:extLst>
                </a:gridCol>
                <a:gridCol w="2598761">
                  <a:extLst>
                    <a:ext uri="{9D8B030D-6E8A-4147-A177-3AD203B41FA5}">
                      <a16:colId xmlns:a16="http://schemas.microsoft.com/office/drawing/2014/main" val="20002"/>
                    </a:ext>
                  </a:extLst>
                </a:gridCol>
                <a:gridCol w="2598761">
                  <a:extLst>
                    <a:ext uri="{9D8B030D-6E8A-4147-A177-3AD203B41FA5}">
                      <a16:colId xmlns:a16="http://schemas.microsoft.com/office/drawing/2014/main" val="20003"/>
                    </a:ext>
                  </a:extLst>
                </a:gridCol>
              </a:tblGrid>
              <a:tr h="789694">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Issue</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Heresy</a:t>
                      </a:r>
                      <a:r>
                        <a:rPr lang="en-US" altLang="zh-CN" sz="2400" b="1" baseline="0" dirty="0">
                          <a:solidFill>
                            <a:srgbClr val="FFFFFF"/>
                          </a:solidFill>
                          <a:effectLst>
                            <a:glow rad="279400">
                              <a:schemeClr val="tx1">
                                <a:alpha val="75000"/>
                              </a:schemeClr>
                            </a:glow>
                          </a:effectLst>
                          <a:latin typeface="Arial"/>
                          <a:ea typeface="SimSun" charset="0"/>
                          <a:cs typeface="Arial"/>
                        </a:rPr>
                        <a:t> </a:t>
                      </a:r>
                      <a:r>
                        <a:rPr lang="en-US" altLang="zh-CN" sz="2400" b="1" dirty="0">
                          <a:solidFill>
                            <a:srgbClr val="FFFFFF"/>
                          </a:solidFill>
                          <a:effectLst>
                            <a:glow rad="279400">
                              <a:schemeClr val="tx1">
                                <a:alpha val="75000"/>
                              </a:schemeClr>
                            </a:glow>
                          </a:effectLst>
                          <a:latin typeface="Arial"/>
                          <a:ea typeface="SimSun" charset="0"/>
                          <a:cs typeface="Arial"/>
                        </a:rPr>
                        <a:t>at </a:t>
                      </a:r>
                      <a:r>
                        <a:rPr lang="en-US" altLang="zh-CN" sz="2400" b="1" dirty="0" err="1">
                          <a:solidFill>
                            <a:srgbClr val="FFFFFF"/>
                          </a:solidFill>
                          <a:effectLst>
                            <a:glow rad="279400">
                              <a:schemeClr val="tx1">
                                <a:alpha val="75000"/>
                              </a:schemeClr>
                            </a:glow>
                          </a:effectLst>
                          <a:latin typeface="Arial"/>
                          <a:ea typeface="SimSun" charset="0"/>
                          <a:cs typeface="Arial"/>
                        </a:rPr>
                        <a:t>Colosse</a:t>
                      </a:r>
                      <a:endParaRPr lang="en-US" altLang="zh-CN" sz="2400" b="1" dirty="0">
                        <a:solidFill>
                          <a:srgbClr val="FFFFFF"/>
                        </a:solidFill>
                        <a:effectLst>
                          <a:glow rad="279400">
                            <a:schemeClr val="tx1">
                              <a:alpha val="75000"/>
                            </a:schemeClr>
                          </a:glow>
                        </a:effectLst>
                        <a:latin typeface="Arial"/>
                        <a:ea typeface="SimSun" charset="0"/>
                        <a:cs typeface="Arial"/>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New Age Movement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Christianity</a:t>
                      </a:r>
                      <a:endParaRPr kumimoji="0" lang="en-US" sz="2400" b="1" i="0" u="none" strike="noStrike" cap="none" normalizeH="0" baseline="0" dirty="0">
                        <a:ln>
                          <a:noFill/>
                        </a:ln>
                        <a:solidFill>
                          <a:schemeClr val="bg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800000"/>
                    </a:solidFill>
                  </a:tcPr>
                </a:tc>
                <a:extLst>
                  <a:ext uri="{0D108BD9-81ED-4DB2-BD59-A6C34878D82A}">
                    <a16:rowId xmlns:a16="http://schemas.microsoft.com/office/drawing/2014/main" val="10000"/>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glow rad="279400">
                              <a:srgbClr val="000000">
                                <a:alpha val="75000"/>
                              </a:srgbClr>
                            </a:glow>
                          </a:effectLst>
                          <a:uLnTx/>
                          <a:uFillTx/>
                          <a:latin typeface="Arial"/>
                          <a:ea typeface="SimSun" charset="0"/>
                          <a:cs typeface="Arial"/>
                        </a:rPr>
                        <a:t>Salvation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 Other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Many Ways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 Through Jesus Christ alone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Worship</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God + Angels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Spirit Guides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Holy Spirit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Sancti-</a:t>
                      </a:r>
                      <a:r>
                        <a:rPr lang="en-US" altLang="zh-CN" sz="2400" b="1" dirty="0" err="1">
                          <a:solidFill>
                            <a:srgbClr val="FFFFFF"/>
                          </a:solidFill>
                          <a:effectLst>
                            <a:glow rad="279400">
                              <a:schemeClr val="tx1">
                                <a:alpha val="75000"/>
                              </a:schemeClr>
                            </a:glow>
                          </a:effectLst>
                          <a:latin typeface="Arial"/>
                          <a:ea typeface="SimSun" charset="0"/>
                          <a:cs typeface="Arial"/>
                        </a:rPr>
                        <a:t>fication</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Rituals &amp; Ceremonies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Via Enlightenment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Through the Spirit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power</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Hope</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Uncertain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Reincarnation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Resurrection</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Deity</a:t>
                      </a: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not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We are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 is God</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Theism</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Syncretistic</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Many Gods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Trinity</a:t>
                      </a:r>
                      <a:endParaRPr kumimoji="0" lang="en-US" sz="2400" b="0" i="0"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7934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lang="en-US" altLang="zh-CN" sz="2400" b="1" dirty="0">
                          <a:solidFill>
                            <a:srgbClr val="FFFFFF"/>
                          </a:solidFill>
                          <a:effectLst>
                            <a:glow rad="279400">
                              <a:schemeClr val="tx1">
                                <a:alpha val="75000"/>
                              </a:schemeClr>
                            </a:glow>
                          </a:effectLst>
                          <a:latin typeface="Arial"/>
                          <a:ea typeface="SimSun" charset="0"/>
                          <a:cs typeface="Arial"/>
                        </a:rPr>
                        <a:t>Basis</a:t>
                      </a:r>
                      <a:endParaRPr kumimoji="0" lang="en-US" sz="2400" b="1" i="1" u="none" strike="noStrike" cap="none" normalizeH="0" baseline="0" dirty="0">
                        <a:ln>
                          <a:noFill/>
                        </a:ln>
                        <a:solidFill>
                          <a:schemeClr val="tx1"/>
                        </a:solidFill>
                        <a:effectLst/>
                        <a:latin typeface="Arial" charset="0"/>
                        <a:ea typeface="ＭＳ Ｐゴシック" charset="0"/>
                        <a:cs typeface="Arial" charset="0"/>
                      </a:endParaRPr>
                    </a:p>
                  </a:txBody>
                  <a:tcPr marL="91446" marR="91446" marT="45724" marB="45724" anchor="ctr" anchorCtr="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 </a:t>
                      </a:r>
                    </a:p>
                    <a:p>
                      <a:pPr algn="ctr">
                        <a:tabLst>
                          <a:tab pos="457200" algn="l"/>
                        </a:tabLst>
                        <a:defRPr/>
                      </a:pPr>
                      <a:r>
                        <a:rPr lang="en-US" altLang="zh-CN" sz="2400" b="1" dirty="0">
                          <a:solidFill>
                            <a:srgbClr val="FFFFFF"/>
                          </a:solidFill>
                          <a:effectLst>
                            <a:glow rad="279400">
                              <a:schemeClr val="tx1">
                                <a:alpha val="75000"/>
                              </a:schemeClr>
                            </a:glow>
                          </a:effectLst>
                          <a:latin typeface="Arial"/>
                          <a:ea typeface="SimSun" charset="0"/>
                          <a:cs typeface="Arial"/>
                        </a:rPr>
                        <a:t>+ Secret  Knowledge</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Human Effort</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lang="en-US" altLang="zh-CN" sz="2400" b="1" dirty="0">
                          <a:solidFill>
                            <a:srgbClr val="FFFFFF"/>
                          </a:solidFill>
                          <a:effectLst>
                            <a:glow rad="279400">
                              <a:schemeClr val="tx1">
                                <a:alpha val="75000"/>
                              </a:schemeClr>
                            </a:glow>
                          </a:effectLst>
                          <a:latin typeface="Arial"/>
                          <a:ea typeface="SimSun" charset="0"/>
                          <a:cs typeface="Arial"/>
                        </a:rPr>
                        <a:t>Christ</a:t>
                      </a:r>
                      <a:r>
                        <a:rPr lang="fr-FR" altLang="zh-CN" sz="2400" b="1" dirty="0">
                          <a:solidFill>
                            <a:srgbClr val="FFFFFF"/>
                          </a:solidFill>
                          <a:effectLst>
                            <a:glow rad="279400">
                              <a:schemeClr val="tx1">
                                <a:alpha val="75000"/>
                              </a:schemeClr>
                            </a:glow>
                          </a:effectLst>
                          <a:latin typeface="Arial"/>
                          <a:ea typeface="SimSun" charset="0"/>
                          <a:cs typeface="Arial"/>
                        </a:rPr>
                        <a:t>'</a:t>
                      </a:r>
                      <a:r>
                        <a:rPr lang="en-US" altLang="zh-CN" sz="2400" b="1" dirty="0">
                          <a:solidFill>
                            <a:srgbClr val="FFFFFF"/>
                          </a:solidFill>
                          <a:effectLst>
                            <a:glow rad="279400">
                              <a:schemeClr val="tx1">
                                <a:alpha val="75000"/>
                              </a:schemeClr>
                            </a:glow>
                          </a:effectLst>
                          <a:latin typeface="Arial"/>
                          <a:ea typeface="SimSun" charset="0"/>
                          <a:cs typeface="Arial"/>
                        </a:rPr>
                        <a:t>s Work </a:t>
                      </a:r>
                      <a:br>
                        <a:rPr lang="en-US" altLang="zh-CN" sz="2400" b="1" dirty="0">
                          <a:solidFill>
                            <a:srgbClr val="FFFFFF"/>
                          </a:solidFill>
                          <a:effectLst>
                            <a:glow rad="279400">
                              <a:schemeClr val="tx1">
                                <a:alpha val="75000"/>
                              </a:schemeClr>
                            </a:glow>
                          </a:effectLst>
                          <a:latin typeface="Arial"/>
                          <a:ea typeface="SimSun" charset="0"/>
                          <a:cs typeface="Arial"/>
                        </a:rPr>
                      </a:br>
                      <a:r>
                        <a:rPr lang="en-US" altLang="zh-CN" sz="2400" b="1" dirty="0">
                          <a:solidFill>
                            <a:srgbClr val="FFFFFF"/>
                          </a:solidFill>
                          <a:effectLst>
                            <a:glow rad="279400">
                              <a:schemeClr val="tx1">
                                <a:alpha val="75000"/>
                              </a:schemeClr>
                            </a:glow>
                          </a:effectLst>
                          <a:latin typeface="Arial"/>
                          <a:ea typeface="SimSun" charset="0"/>
                          <a:cs typeface="Arial"/>
                        </a:rPr>
                        <a:t>on the Cross</a:t>
                      </a:r>
                    </a:p>
                  </a:txBody>
                  <a:tcPr marL="91446" marR="91446" marT="45724" marB="45724" anchor="ctr" anchorCtr="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44" name="Rectangle 43"/>
          <p:cNvSpPr>
            <a:spLocks noChangeArrowheads="1"/>
          </p:cNvSpPr>
          <p:nvPr/>
        </p:nvSpPr>
        <p:spPr bwMode="auto">
          <a:xfrm>
            <a:off x="0" y="5516563"/>
            <a:ext cx="1619250" cy="1420812"/>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5" name="Rectangle 44"/>
          <p:cNvSpPr>
            <a:spLocks noChangeArrowheads="1"/>
          </p:cNvSpPr>
          <p:nvPr/>
        </p:nvSpPr>
        <p:spPr bwMode="auto">
          <a:xfrm>
            <a:off x="1619250" y="5516563"/>
            <a:ext cx="2376488" cy="1420812"/>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8" name="Rectangle 47"/>
          <p:cNvSpPr>
            <a:spLocks noChangeArrowheads="1"/>
          </p:cNvSpPr>
          <p:nvPr/>
        </p:nvSpPr>
        <p:spPr bwMode="auto">
          <a:xfrm>
            <a:off x="3995738" y="5516563"/>
            <a:ext cx="2562225" cy="13414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9" name="Rectangle 48"/>
          <p:cNvSpPr>
            <a:spLocks noChangeArrowheads="1"/>
          </p:cNvSpPr>
          <p:nvPr/>
        </p:nvSpPr>
        <p:spPr bwMode="auto">
          <a:xfrm>
            <a:off x="6588125" y="5516563"/>
            <a:ext cx="2555875" cy="13414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6" name="Rectangle 35"/>
          <p:cNvSpPr>
            <a:spLocks noChangeArrowheads="1"/>
          </p:cNvSpPr>
          <p:nvPr/>
        </p:nvSpPr>
        <p:spPr bwMode="auto">
          <a:xfrm>
            <a:off x="0" y="4941888"/>
            <a:ext cx="1619250" cy="57785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7" name="Rectangle 36"/>
          <p:cNvSpPr>
            <a:spLocks noChangeArrowheads="1"/>
          </p:cNvSpPr>
          <p:nvPr/>
        </p:nvSpPr>
        <p:spPr bwMode="auto">
          <a:xfrm>
            <a:off x="1619250" y="4941888"/>
            <a:ext cx="2376488" cy="57785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0" name="Rectangle 39"/>
          <p:cNvSpPr>
            <a:spLocks noChangeArrowheads="1"/>
          </p:cNvSpPr>
          <p:nvPr/>
        </p:nvSpPr>
        <p:spPr bwMode="auto">
          <a:xfrm>
            <a:off x="3995738" y="4941888"/>
            <a:ext cx="2562225" cy="5461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41" name="Rectangle 40"/>
          <p:cNvSpPr>
            <a:spLocks noChangeArrowheads="1"/>
          </p:cNvSpPr>
          <p:nvPr/>
        </p:nvSpPr>
        <p:spPr bwMode="auto">
          <a:xfrm>
            <a:off x="6588125" y="4941888"/>
            <a:ext cx="2555875" cy="5461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8" name="Rectangle 27"/>
          <p:cNvSpPr>
            <a:spLocks noChangeArrowheads="1"/>
          </p:cNvSpPr>
          <p:nvPr/>
        </p:nvSpPr>
        <p:spPr bwMode="auto">
          <a:xfrm>
            <a:off x="0" y="4076700"/>
            <a:ext cx="1619250" cy="8985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9" name="Rectangle 28"/>
          <p:cNvSpPr>
            <a:spLocks noChangeArrowheads="1"/>
          </p:cNvSpPr>
          <p:nvPr/>
        </p:nvSpPr>
        <p:spPr bwMode="auto">
          <a:xfrm>
            <a:off x="1619250" y="4076700"/>
            <a:ext cx="2376488" cy="8985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2" name="Rectangle 31"/>
          <p:cNvSpPr>
            <a:spLocks noChangeArrowheads="1"/>
          </p:cNvSpPr>
          <p:nvPr/>
        </p:nvSpPr>
        <p:spPr bwMode="auto">
          <a:xfrm>
            <a:off x="3995738" y="4076700"/>
            <a:ext cx="2562225" cy="8493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3" name="Rectangle 32"/>
          <p:cNvSpPr>
            <a:spLocks noChangeArrowheads="1"/>
          </p:cNvSpPr>
          <p:nvPr/>
        </p:nvSpPr>
        <p:spPr bwMode="auto">
          <a:xfrm>
            <a:off x="6588125" y="4076700"/>
            <a:ext cx="2555875" cy="865188"/>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7" name="Rectangle 6"/>
          <p:cNvSpPr>
            <a:spLocks noChangeArrowheads="1"/>
          </p:cNvSpPr>
          <p:nvPr/>
        </p:nvSpPr>
        <p:spPr bwMode="auto">
          <a:xfrm>
            <a:off x="0" y="962025"/>
            <a:ext cx="1619250"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8" name="Rectangle 7"/>
          <p:cNvSpPr>
            <a:spLocks noChangeArrowheads="1"/>
          </p:cNvSpPr>
          <p:nvPr/>
        </p:nvSpPr>
        <p:spPr bwMode="auto">
          <a:xfrm>
            <a:off x="0" y="1773238"/>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 name="Rectangle 8"/>
          <p:cNvSpPr>
            <a:spLocks noChangeArrowheads="1"/>
          </p:cNvSpPr>
          <p:nvPr/>
        </p:nvSpPr>
        <p:spPr bwMode="auto">
          <a:xfrm>
            <a:off x="0" y="2557463"/>
            <a:ext cx="1619250"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1" name="Rectangle 10"/>
          <p:cNvSpPr>
            <a:spLocks noChangeArrowheads="1"/>
          </p:cNvSpPr>
          <p:nvPr/>
        </p:nvSpPr>
        <p:spPr bwMode="auto">
          <a:xfrm>
            <a:off x="0" y="3357563"/>
            <a:ext cx="1619250"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2" name="Rectangle 11"/>
          <p:cNvSpPr>
            <a:spLocks noChangeArrowheads="1"/>
          </p:cNvSpPr>
          <p:nvPr/>
        </p:nvSpPr>
        <p:spPr bwMode="auto">
          <a:xfrm>
            <a:off x="1619250" y="962025"/>
            <a:ext cx="2376488" cy="8731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3" name="Rectangle 12"/>
          <p:cNvSpPr>
            <a:spLocks noChangeArrowheads="1"/>
          </p:cNvSpPr>
          <p:nvPr/>
        </p:nvSpPr>
        <p:spPr bwMode="auto">
          <a:xfrm>
            <a:off x="1619250" y="1773238"/>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4" name="Rectangle 13"/>
          <p:cNvSpPr>
            <a:spLocks noChangeArrowheads="1"/>
          </p:cNvSpPr>
          <p:nvPr/>
        </p:nvSpPr>
        <p:spPr bwMode="auto">
          <a:xfrm>
            <a:off x="1619250" y="2557463"/>
            <a:ext cx="2376488" cy="8715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5" name="Rectangle 14"/>
          <p:cNvSpPr>
            <a:spLocks noChangeArrowheads="1"/>
          </p:cNvSpPr>
          <p:nvPr/>
        </p:nvSpPr>
        <p:spPr bwMode="auto">
          <a:xfrm>
            <a:off x="1619250" y="3357563"/>
            <a:ext cx="2376488" cy="762000"/>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7" name="Rectangle 16"/>
          <p:cNvSpPr>
            <a:spLocks noChangeArrowheads="1"/>
          </p:cNvSpPr>
          <p:nvPr/>
        </p:nvSpPr>
        <p:spPr bwMode="auto">
          <a:xfrm>
            <a:off x="4027488" y="962025"/>
            <a:ext cx="2562225"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8" name="Rectangle 17"/>
          <p:cNvSpPr>
            <a:spLocks noChangeArrowheads="1"/>
          </p:cNvSpPr>
          <p:nvPr/>
        </p:nvSpPr>
        <p:spPr bwMode="auto">
          <a:xfrm>
            <a:off x="4027488" y="1773238"/>
            <a:ext cx="2562225"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9" name="Rectangle 18"/>
          <p:cNvSpPr>
            <a:spLocks noChangeArrowheads="1"/>
          </p:cNvSpPr>
          <p:nvPr/>
        </p:nvSpPr>
        <p:spPr bwMode="auto">
          <a:xfrm>
            <a:off x="4027488" y="2557463"/>
            <a:ext cx="2562225"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1" name="Rectangle 20"/>
          <p:cNvSpPr>
            <a:spLocks noChangeArrowheads="1"/>
          </p:cNvSpPr>
          <p:nvPr/>
        </p:nvSpPr>
        <p:spPr bwMode="auto">
          <a:xfrm>
            <a:off x="4027488" y="3357563"/>
            <a:ext cx="256222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2" name="Rectangle 21"/>
          <p:cNvSpPr>
            <a:spLocks noChangeArrowheads="1"/>
          </p:cNvSpPr>
          <p:nvPr/>
        </p:nvSpPr>
        <p:spPr bwMode="auto">
          <a:xfrm>
            <a:off x="6588125" y="962025"/>
            <a:ext cx="2636838" cy="823913"/>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3" name="Rectangle 22"/>
          <p:cNvSpPr>
            <a:spLocks noChangeArrowheads="1"/>
          </p:cNvSpPr>
          <p:nvPr/>
        </p:nvSpPr>
        <p:spPr bwMode="auto">
          <a:xfrm>
            <a:off x="6588125" y="1773238"/>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4" name="Rectangle 23"/>
          <p:cNvSpPr>
            <a:spLocks noChangeArrowheads="1"/>
          </p:cNvSpPr>
          <p:nvPr/>
        </p:nvSpPr>
        <p:spPr bwMode="auto">
          <a:xfrm>
            <a:off x="6588125" y="2557463"/>
            <a:ext cx="2636838" cy="822325"/>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5" name="Rectangle 24"/>
          <p:cNvSpPr>
            <a:spLocks noChangeArrowheads="1"/>
          </p:cNvSpPr>
          <p:nvPr/>
        </p:nvSpPr>
        <p:spPr bwMode="auto">
          <a:xfrm>
            <a:off x="6588125" y="3357563"/>
            <a:ext cx="2555875" cy="719137"/>
          </a:xfrm>
          <a:prstGeom prst="rect">
            <a:avLst/>
          </a:prstGeom>
          <a:solidFill>
            <a:srgbClr val="0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61567" name="Rectangle 2"/>
          <p:cNvSpPr>
            <a:spLocks noGrp="1" noChangeArrowheads="1"/>
          </p:cNvSpPr>
          <p:nvPr>
            <p:ph type="title" idx="4294967295"/>
          </p:nvPr>
        </p:nvSpPr>
        <p:spPr>
          <a:xfrm>
            <a:off x="0" y="-712788"/>
            <a:ext cx="8388350" cy="685800"/>
          </a:xfrm>
          <a:solidFill>
            <a:srgbClr val="000000"/>
          </a:solidFill>
          <a:extLst>
            <a:ext uri="{91240B29-F687-4f45-9708-019B960494DF}">
              <a14:hiddenLine xmlns:a14="http://schemas.microsoft.com/office/drawing/2010/main" xmlns="" w="9525">
                <a:solidFill>
                  <a:srgbClr val="000000"/>
                </a:solidFill>
                <a:miter lim="800000"/>
                <a:headEnd/>
                <a:tailEnd/>
              </a14:hiddenLine>
            </a:ext>
          </a:extLst>
        </p:spPr>
        <p:txBody>
          <a:bodyPr/>
          <a:lstStyle/>
          <a:p>
            <a:r>
              <a:rPr lang="en-US">
                <a:solidFill>
                  <a:srgbClr val="EAEAEA"/>
                </a:solidFill>
                <a:effectLst/>
                <a:latin typeface="Arial" charset="0"/>
                <a:ea typeface="ＭＳ Ｐゴシック" charset="0"/>
              </a:rPr>
              <a:t>4 x 8 Chart</a:t>
            </a:r>
          </a:p>
        </p:txBody>
      </p:sp>
      <p:sp>
        <p:nvSpPr>
          <p:cNvPr id="961568" name="Text Box 123"/>
          <p:cNvSpPr txBox="1">
            <a:spLocks noChangeArrowheads="1"/>
          </p:cNvSpPr>
          <p:nvPr/>
        </p:nvSpPr>
        <p:spPr bwMode="auto">
          <a:xfrm>
            <a:off x="8458200" y="-100013"/>
            <a:ext cx="698500" cy="46196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573</a:t>
            </a: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2"/>
                                        </p:tgtEl>
                                        <p:attrNameLst>
                                          <p:attrName>ppt_x</p:attrName>
                                        </p:attrNameLst>
                                      </p:cBhvr>
                                      <p:tavLst>
                                        <p:tav tm="0">
                                          <p:val>
                                            <p:strVal val="ppt_x"/>
                                          </p:val>
                                        </p:tav>
                                        <p:tav tm="100000">
                                          <p:val>
                                            <p:strVal val="ppt_x"/>
                                          </p:val>
                                        </p:tav>
                                      </p:tavLst>
                                    </p:anim>
                                    <p:anim calcmode="lin" valueType="num">
                                      <p:cBhvr additive="base">
                                        <p:cTn id="13" dur="500"/>
                                        <p:tgtEl>
                                          <p:spTgt spid="12"/>
                                        </p:tgtEl>
                                        <p:attrNameLst>
                                          <p:attrName>ppt_y</p:attrName>
                                        </p:attrNameLst>
                                      </p:cBhvr>
                                      <p:tavLst>
                                        <p:tav tm="0">
                                          <p:val>
                                            <p:strVal val="ppt_y"/>
                                          </p:val>
                                        </p:tav>
                                        <p:tav tm="100000">
                                          <p:val>
                                            <p:strVal val="1+ppt_h/2"/>
                                          </p:val>
                                        </p:tav>
                                      </p:tavLst>
                                    </p:anim>
                                    <p:set>
                                      <p:cBhvr>
                                        <p:cTn id="14" dur="1" fill="hold">
                                          <p:stCondLst>
                                            <p:cond delay="499"/>
                                          </p:stCondLst>
                                        </p:cTn>
                                        <p:tgtEl>
                                          <p:spTgt spid="12"/>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17"/>
                                        </p:tgtEl>
                                        <p:attrNameLst>
                                          <p:attrName>ppt_x</p:attrName>
                                        </p:attrNameLst>
                                      </p:cBhvr>
                                      <p:tavLst>
                                        <p:tav tm="0">
                                          <p:val>
                                            <p:strVal val="ppt_x"/>
                                          </p:val>
                                        </p:tav>
                                        <p:tav tm="100000">
                                          <p:val>
                                            <p:strVal val="ppt_x"/>
                                          </p:val>
                                        </p:tav>
                                      </p:tavLst>
                                    </p:anim>
                                    <p:anim calcmode="lin" valueType="num">
                                      <p:cBhvr additive="base">
                                        <p:cTn id="19" dur="500"/>
                                        <p:tgtEl>
                                          <p:spTgt spid="17"/>
                                        </p:tgtEl>
                                        <p:attrNameLst>
                                          <p:attrName>ppt_y</p:attrName>
                                        </p:attrNameLst>
                                      </p:cBhvr>
                                      <p:tavLst>
                                        <p:tav tm="0">
                                          <p:val>
                                            <p:strVal val="ppt_y"/>
                                          </p:val>
                                        </p:tav>
                                        <p:tav tm="100000">
                                          <p:val>
                                            <p:strVal val="1+ppt_h/2"/>
                                          </p:val>
                                        </p:tav>
                                      </p:tavLst>
                                    </p:anim>
                                    <p:set>
                                      <p:cBhvr>
                                        <p:cTn id="20" dur="1" fill="hold">
                                          <p:stCondLst>
                                            <p:cond delay="499"/>
                                          </p:stCondLst>
                                        </p:cTn>
                                        <p:tgtEl>
                                          <p:spTgt spid="17"/>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22"/>
                                        </p:tgtEl>
                                        <p:attrNameLst>
                                          <p:attrName>ppt_x</p:attrName>
                                        </p:attrNameLst>
                                      </p:cBhvr>
                                      <p:tavLst>
                                        <p:tav tm="0">
                                          <p:val>
                                            <p:strVal val="ppt_x"/>
                                          </p:val>
                                        </p:tav>
                                        <p:tav tm="100000">
                                          <p:val>
                                            <p:strVal val="ppt_x"/>
                                          </p:val>
                                        </p:tav>
                                      </p:tavLst>
                                    </p:anim>
                                    <p:anim calcmode="lin" valueType="num">
                                      <p:cBhvr additive="base">
                                        <p:cTn id="25" dur="500"/>
                                        <p:tgtEl>
                                          <p:spTgt spid="22"/>
                                        </p:tgtEl>
                                        <p:attrNameLst>
                                          <p:attrName>ppt_y</p:attrName>
                                        </p:attrNameLst>
                                      </p:cBhvr>
                                      <p:tavLst>
                                        <p:tav tm="0">
                                          <p:val>
                                            <p:strVal val="ppt_y"/>
                                          </p:val>
                                        </p:tav>
                                        <p:tav tm="100000">
                                          <p:val>
                                            <p:strVal val="1+ppt_h/2"/>
                                          </p:val>
                                        </p:tav>
                                      </p:tavLst>
                                    </p:anim>
                                    <p:set>
                                      <p:cBhvr>
                                        <p:cTn id="26" dur="1" fill="hold">
                                          <p:stCondLst>
                                            <p:cond delay="499"/>
                                          </p:stCondLst>
                                        </p:cTn>
                                        <p:tgtEl>
                                          <p:spTgt spid="22"/>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8"/>
                                        </p:tgtEl>
                                        <p:attrNameLst>
                                          <p:attrName>ppt_x</p:attrName>
                                        </p:attrNameLst>
                                      </p:cBhvr>
                                      <p:tavLst>
                                        <p:tav tm="0">
                                          <p:val>
                                            <p:strVal val="ppt_x"/>
                                          </p:val>
                                        </p:tav>
                                        <p:tav tm="100000">
                                          <p:val>
                                            <p:strVal val="ppt_x"/>
                                          </p:val>
                                        </p:tav>
                                      </p:tavLst>
                                    </p:anim>
                                    <p:anim calcmode="lin" valueType="num">
                                      <p:cBhvr additive="base">
                                        <p:cTn id="31" dur="500"/>
                                        <p:tgtEl>
                                          <p:spTgt spid="8"/>
                                        </p:tgtEl>
                                        <p:attrNameLst>
                                          <p:attrName>ppt_y</p:attrName>
                                        </p:attrNameLst>
                                      </p:cBhvr>
                                      <p:tavLst>
                                        <p:tav tm="0">
                                          <p:val>
                                            <p:strVal val="ppt_y"/>
                                          </p:val>
                                        </p:tav>
                                        <p:tav tm="100000">
                                          <p:val>
                                            <p:strVal val="1+ppt_h/2"/>
                                          </p:val>
                                        </p:tav>
                                      </p:tavLst>
                                    </p:anim>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1+ppt_h/2"/>
                                          </p:val>
                                        </p:tav>
                                      </p:tavLst>
                                    </p:anim>
                                    <p:set>
                                      <p:cBhvr>
                                        <p:cTn id="38" dur="1" fill="hold">
                                          <p:stCondLst>
                                            <p:cond delay="499"/>
                                          </p:stCondLst>
                                        </p:cTn>
                                        <p:tgtEl>
                                          <p:spTgt spid="13"/>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8"/>
                                        </p:tgtEl>
                                        <p:attrNameLst>
                                          <p:attrName>ppt_x</p:attrName>
                                        </p:attrNameLst>
                                      </p:cBhvr>
                                      <p:tavLst>
                                        <p:tav tm="0">
                                          <p:val>
                                            <p:strVal val="ppt_x"/>
                                          </p:val>
                                        </p:tav>
                                        <p:tav tm="100000">
                                          <p:val>
                                            <p:strVal val="ppt_x"/>
                                          </p:val>
                                        </p:tav>
                                      </p:tavLst>
                                    </p:anim>
                                    <p:anim calcmode="lin" valueType="num">
                                      <p:cBhvr additive="base">
                                        <p:cTn id="43" dur="500"/>
                                        <p:tgtEl>
                                          <p:spTgt spid="18"/>
                                        </p:tgtEl>
                                        <p:attrNameLst>
                                          <p:attrName>ppt_y</p:attrName>
                                        </p:attrNameLst>
                                      </p:cBhvr>
                                      <p:tavLst>
                                        <p:tav tm="0">
                                          <p:val>
                                            <p:strVal val="ppt_y"/>
                                          </p:val>
                                        </p:tav>
                                        <p:tav tm="100000">
                                          <p:val>
                                            <p:strVal val="1+ppt_h/2"/>
                                          </p:val>
                                        </p:tav>
                                      </p:tavLst>
                                    </p:anim>
                                    <p:set>
                                      <p:cBhvr>
                                        <p:cTn id="44" dur="1" fill="hold">
                                          <p:stCondLst>
                                            <p:cond delay="499"/>
                                          </p:stCondLst>
                                        </p:cTn>
                                        <p:tgtEl>
                                          <p:spTgt spid="1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3"/>
                                        </p:tgtEl>
                                        <p:attrNameLst>
                                          <p:attrName>ppt_x</p:attrName>
                                        </p:attrNameLst>
                                      </p:cBhvr>
                                      <p:tavLst>
                                        <p:tav tm="0">
                                          <p:val>
                                            <p:strVal val="ppt_x"/>
                                          </p:val>
                                        </p:tav>
                                        <p:tav tm="100000">
                                          <p:val>
                                            <p:strVal val="ppt_x"/>
                                          </p:val>
                                        </p:tav>
                                      </p:tavLst>
                                    </p:anim>
                                    <p:anim calcmode="lin" valueType="num">
                                      <p:cBhvr additive="base">
                                        <p:cTn id="49" dur="500"/>
                                        <p:tgtEl>
                                          <p:spTgt spid="23"/>
                                        </p:tgtEl>
                                        <p:attrNameLst>
                                          <p:attrName>ppt_y</p:attrName>
                                        </p:attrNameLst>
                                      </p:cBhvr>
                                      <p:tavLst>
                                        <p:tav tm="0">
                                          <p:val>
                                            <p:strVal val="ppt_y"/>
                                          </p:val>
                                        </p:tav>
                                        <p:tav tm="100000">
                                          <p:val>
                                            <p:strVal val="1+ppt_h/2"/>
                                          </p:val>
                                        </p:tav>
                                      </p:tavLst>
                                    </p:anim>
                                    <p:set>
                                      <p:cBhvr>
                                        <p:cTn id="50" dur="1" fill="hold">
                                          <p:stCondLst>
                                            <p:cond delay="499"/>
                                          </p:stCondLst>
                                        </p:cTn>
                                        <p:tgtEl>
                                          <p:spTgt spid="23"/>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9"/>
                                        </p:tgtEl>
                                        <p:attrNameLst>
                                          <p:attrName>ppt_x</p:attrName>
                                        </p:attrNameLst>
                                      </p:cBhvr>
                                      <p:tavLst>
                                        <p:tav tm="0">
                                          <p:val>
                                            <p:strVal val="ppt_x"/>
                                          </p:val>
                                        </p:tav>
                                        <p:tav tm="100000">
                                          <p:val>
                                            <p:strVal val="ppt_x"/>
                                          </p:val>
                                        </p:tav>
                                      </p:tavLst>
                                    </p:anim>
                                    <p:anim calcmode="lin" valueType="num">
                                      <p:cBhvr additive="base">
                                        <p:cTn id="55" dur="500"/>
                                        <p:tgtEl>
                                          <p:spTgt spid="9"/>
                                        </p:tgtEl>
                                        <p:attrNameLst>
                                          <p:attrName>ppt_y</p:attrName>
                                        </p:attrNameLst>
                                      </p:cBhvr>
                                      <p:tavLst>
                                        <p:tav tm="0">
                                          <p:val>
                                            <p:strVal val="ppt_y"/>
                                          </p:val>
                                        </p:tav>
                                        <p:tav tm="100000">
                                          <p:val>
                                            <p:strVal val="1+ppt_h/2"/>
                                          </p:val>
                                        </p:tav>
                                      </p:tavLst>
                                    </p:anim>
                                    <p:set>
                                      <p:cBhvr>
                                        <p:cTn id="56" dur="1" fill="hold">
                                          <p:stCondLst>
                                            <p:cond delay="499"/>
                                          </p:stCondLst>
                                        </p:cTn>
                                        <p:tgtEl>
                                          <p:spTgt spid="9"/>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4"/>
                                        </p:tgtEl>
                                        <p:attrNameLst>
                                          <p:attrName>ppt_x</p:attrName>
                                        </p:attrNameLst>
                                      </p:cBhvr>
                                      <p:tavLst>
                                        <p:tav tm="0">
                                          <p:val>
                                            <p:strVal val="ppt_x"/>
                                          </p:val>
                                        </p:tav>
                                        <p:tav tm="100000">
                                          <p:val>
                                            <p:strVal val="ppt_x"/>
                                          </p:val>
                                        </p:tav>
                                      </p:tavLst>
                                    </p:anim>
                                    <p:anim calcmode="lin" valueType="num">
                                      <p:cBhvr additive="base">
                                        <p:cTn id="61" dur="500"/>
                                        <p:tgtEl>
                                          <p:spTgt spid="14"/>
                                        </p:tgtEl>
                                        <p:attrNameLst>
                                          <p:attrName>ppt_y</p:attrName>
                                        </p:attrNameLst>
                                      </p:cBhvr>
                                      <p:tavLst>
                                        <p:tav tm="0">
                                          <p:val>
                                            <p:strVal val="ppt_y"/>
                                          </p:val>
                                        </p:tav>
                                        <p:tav tm="100000">
                                          <p:val>
                                            <p:strVal val="1+ppt_h/2"/>
                                          </p:val>
                                        </p:tav>
                                      </p:tavLst>
                                    </p:anim>
                                    <p:set>
                                      <p:cBhvr>
                                        <p:cTn id="62" dur="1" fill="hold">
                                          <p:stCondLst>
                                            <p:cond delay="499"/>
                                          </p:stCondLst>
                                        </p:cTn>
                                        <p:tgtEl>
                                          <p:spTgt spid="1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9"/>
                                        </p:tgtEl>
                                        <p:attrNameLst>
                                          <p:attrName>ppt_x</p:attrName>
                                        </p:attrNameLst>
                                      </p:cBhvr>
                                      <p:tavLst>
                                        <p:tav tm="0">
                                          <p:val>
                                            <p:strVal val="ppt_x"/>
                                          </p:val>
                                        </p:tav>
                                        <p:tav tm="100000">
                                          <p:val>
                                            <p:strVal val="ppt_x"/>
                                          </p:val>
                                        </p:tav>
                                      </p:tavLst>
                                    </p:anim>
                                    <p:anim calcmode="lin" valueType="num">
                                      <p:cBhvr additive="base">
                                        <p:cTn id="67" dur="500"/>
                                        <p:tgtEl>
                                          <p:spTgt spid="19"/>
                                        </p:tgtEl>
                                        <p:attrNameLst>
                                          <p:attrName>ppt_y</p:attrName>
                                        </p:attrNameLst>
                                      </p:cBhvr>
                                      <p:tavLst>
                                        <p:tav tm="0">
                                          <p:val>
                                            <p:strVal val="ppt_y"/>
                                          </p:val>
                                        </p:tav>
                                        <p:tav tm="100000">
                                          <p:val>
                                            <p:strVal val="1+ppt_h/2"/>
                                          </p:val>
                                        </p:tav>
                                      </p:tavLst>
                                    </p:anim>
                                    <p:set>
                                      <p:cBhvr>
                                        <p:cTn id="68" dur="1" fill="hold">
                                          <p:stCondLst>
                                            <p:cond delay="499"/>
                                          </p:stCondLst>
                                        </p:cTn>
                                        <p:tgtEl>
                                          <p:spTgt spid="1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24"/>
                                        </p:tgtEl>
                                        <p:attrNameLst>
                                          <p:attrName>ppt_x</p:attrName>
                                        </p:attrNameLst>
                                      </p:cBhvr>
                                      <p:tavLst>
                                        <p:tav tm="0">
                                          <p:val>
                                            <p:strVal val="ppt_x"/>
                                          </p:val>
                                        </p:tav>
                                        <p:tav tm="100000">
                                          <p:val>
                                            <p:strVal val="ppt_x"/>
                                          </p:val>
                                        </p:tav>
                                      </p:tavLst>
                                    </p:anim>
                                    <p:anim calcmode="lin" valueType="num">
                                      <p:cBhvr additive="base">
                                        <p:cTn id="73" dur="500"/>
                                        <p:tgtEl>
                                          <p:spTgt spid="24"/>
                                        </p:tgtEl>
                                        <p:attrNameLst>
                                          <p:attrName>ppt_y</p:attrName>
                                        </p:attrNameLst>
                                      </p:cBhvr>
                                      <p:tavLst>
                                        <p:tav tm="0">
                                          <p:val>
                                            <p:strVal val="ppt_y"/>
                                          </p:val>
                                        </p:tav>
                                        <p:tav tm="100000">
                                          <p:val>
                                            <p:strVal val="1+ppt_h/2"/>
                                          </p:val>
                                        </p:tav>
                                      </p:tavLst>
                                    </p:anim>
                                    <p:set>
                                      <p:cBhvr>
                                        <p:cTn id="74" dur="1" fill="hold">
                                          <p:stCondLst>
                                            <p:cond delay="499"/>
                                          </p:stCondLst>
                                        </p:cTn>
                                        <p:tgtEl>
                                          <p:spTgt spid="24"/>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1"/>
                                        </p:tgtEl>
                                        <p:attrNameLst>
                                          <p:attrName>ppt_x</p:attrName>
                                        </p:attrNameLst>
                                      </p:cBhvr>
                                      <p:tavLst>
                                        <p:tav tm="0">
                                          <p:val>
                                            <p:strVal val="ppt_x"/>
                                          </p:val>
                                        </p:tav>
                                        <p:tav tm="100000">
                                          <p:val>
                                            <p:strVal val="ppt_x"/>
                                          </p:val>
                                        </p:tav>
                                      </p:tavLst>
                                    </p:anim>
                                    <p:anim calcmode="lin" valueType="num">
                                      <p:cBhvr additive="base">
                                        <p:cTn id="79" dur="500"/>
                                        <p:tgtEl>
                                          <p:spTgt spid="11"/>
                                        </p:tgtEl>
                                        <p:attrNameLst>
                                          <p:attrName>ppt_y</p:attrName>
                                        </p:attrNameLst>
                                      </p:cBhvr>
                                      <p:tavLst>
                                        <p:tav tm="0">
                                          <p:val>
                                            <p:strVal val="ppt_y"/>
                                          </p:val>
                                        </p:tav>
                                        <p:tav tm="100000">
                                          <p:val>
                                            <p:strVal val="1+ppt_h/2"/>
                                          </p:val>
                                        </p:tav>
                                      </p:tavLst>
                                    </p:anim>
                                    <p:set>
                                      <p:cBhvr>
                                        <p:cTn id="80" dur="1" fill="hold">
                                          <p:stCondLst>
                                            <p:cond delay="499"/>
                                          </p:stCondLst>
                                        </p:cTn>
                                        <p:tgtEl>
                                          <p:spTgt spid="1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15"/>
                                        </p:tgtEl>
                                        <p:attrNameLst>
                                          <p:attrName>ppt_x</p:attrName>
                                        </p:attrNameLst>
                                      </p:cBhvr>
                                      <p:tavLst>
                                        <p:tav tm="0">
                                          <p:val>
                                            <p:strVal val="ppt_x"/>
                                          </p:val>
                                        </p:tav>
                                        <p:tav tm="100000">
                                          <p:val>
                                            <p:strVal val="ppt_x"/>
                                          </p:val>
                                        </p:tav>
                                      </p:tavLst>
                                    </p:anim>
                                    <p:anim calcmode="lin" valueType="num">
                                      <p:cBhvr additive="base">
                                        <p:cTn id="85" dur="500"/>
                                        <p:tgtEl>
                                          <p:spTgt spid="15"/>
                                        </p:tgtEl>
                                        <p:attrNameLst>
                                          <p:attrName>ppt_y</p:attrName>
                                        </p:attrNameLst>
                                      </p:cBhvr>
                                      <p:tavLst>
                                        <p:tav tm="0">
                                          <p:val>
                                            <p:strVal val="ppt_y"/>
                                          </p:val>
                                        </p:tav>
                                        <p:tav tm="100000">
                                          <p:val>
                                            <p:strVal val="1+ppt_h/2"/>
                                          </p:val>
                                        </p:tav>
                                      </p:tavLst>
                                    </p:anim>
                                    <p:set>
                                      <p:cBhvr>
                                        <p:cTn id="86" dur="1" fill="hold">
                                          <p:stCondLst>
                                            <p:cond delay="499"/>
                                          </p:stCondLst>
                                        </p:cTn>
                                        <p:tgtEl>
                                          <p:spTgt spid="15"/>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5"/>
                                        </p:tgtEl>
                                        <p:attrNameLst>
                                          <p:attrName>ppt_x</p:attrName>
                                        </p:attrNameLst>
                                      </p:cBhvr>
                                      <p:tavLst>
                                        <p:tav tm="0">
                                          <p:val>
                                            <p:strVal val="ppt_x"/>
                                          </p:val>
                                        </p:tav>
                                        <p:tav tm="100000">
                                          <p:val>
                                            <p:strVal val="ppt_x"/>
                                          </p:val>
                                        </p:tav>
                                      </p:tavLst>
                                    </p:anim>
                                    <p:anim calcmode="lin" valueType="num">
                                      <p:cBhvr additive="base">
                                        <p:cTn id="97" dur="500"/>
                                        <p:tgtEl>
                                          <p:spTgt spid="25"/>
                                        </p:tgtEl>
                                        <p:attrNameLst>
                                          <p:attrName>ppt_y</p:attrName>
                                        </p:attrNameLst>
                                      </p:cBhvr>
                                      <p:tavLst>
                                        <p:tav tm="0">
                                          <p:val>
                                            <p:strVal val="ppt_y"/>
                                          </p:val>
                                        </p:tav>
                                        <p:tav tm="100000">
                                          <p:val>
                                            <p:strVal val="1+ppt_h/2"/>
                                          </p:val>
                                        </p:tav>
                                      </p:tavLst>
                                    </p:anim>
                                    <p:set>
                                      <p:cBhvr>
                                        <p:cTn id="98" dur="1" fill="hold">
                                          <p:stCondLst>
                                            <p:cond delay="499"/>
                                          </p:stCondLst>
                                        </p:cTn>
                                        <p:tgtEl>
                                          <p:spTgt spid="25"/>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8"/>
                                        </p:tgtEl>
                                        <p:attrNameLst>
                                          <p:attrName>ppt_x</p:attrName>
                                        </p:attrNameLst>
                                      </p:cBhvr>
                                      <p:tavLst>
                                        <p:tav tm="0">
                                          <p:val>
                                            <p:strVal val="ppt_x"/>
                                          </p:val>
                                        </p:tav>
                                        <p:tav tm="100000">
                                          <p:val>
                                            <p:strVal val="ppt_x"/>
                                          </p:val>
                                        </p:tav>
                                      </p:tavLst>
                                    </p:anim>
                                    <p:anim calcmode="lin" valueType="num">
                                      <p:cBhvr additive="base">
                                        <p:cTn id="103" dur="500"/>
                                        <p:tgtEl>
                                          <p:spTgt spid="28"/>
                                        </p:tgtEl>
                                        <p:attrNameLst>
                                          <p:attrName>ppt_y</p:attrName>
                                        </p:attrNameLst>
                                      </p:cBhvr>
                                      <p:tavLst>
                                        <p:tav tm="0">
                                          <p:val>
                                            <p:strVal val="ppt_y"/>
                                          </p:val>
                                        </p:tav>
                                        <p:tav tm="100000">
                                          <p:val>
                                            <p:strVal val="1+ppt_h/2"/>
                                          </p:val>
                                        </p:tav>
                                      </p:tavLst>
                                    </p:anim>
                                    <p:set>
                                      <p:cBhvr>
                                        <p:cTn id="104" dur="1" fill="hold">
                                          <p:stCondLst>
                                            <p:cond delay="499"/>
                                          </p:stCondLst>
                                        </p:cTn>
                                        <p:tgtEl>
                                          <p:spTgt spid="28"/>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9"/>
                                        </p:tgtEl>
                                        <p:attrNameLst>
                                          <p:attrName>ppt_x</p:attrName>
                                        </p:attrNameLst>
                                      </p:cBhvr>
                                      <p:tavLst>
                                        <p:tav tm="0">
                                          <p:val>
                                            <p:strVal val="ppt_x"/>
                                          </p:val>
                                        </p:tav>
                                        <p:tav tm="100000">
                                          <p:val>
                                            <p:strVal val="ppt_x"/>
                                          </p:val>
                                        </p:tav>
                                      </p:tavLst>
                                    </p:anim>
                                    <p:anim calcmode="lin" valueType="num">
                                      <p:cBhvr additive="base">
                                        <p:cTn id="109" dur="500"/>
                                        <p:tgtEl>
                                          <p:spTgt spid="29"/>
                                        </p:tgtEl>
                                        <p:attrNameLst>
                                          <p:attrName>ppt_y</p:attrName>
                                        </p:attrNameLst>
                                      </p:cBhvr>
                                      <p:tavLst>
                                        <p:tav tm="0">
                                          <p:val>
                                            <p:strVal val="ppt_y"/>
                                          </p:val>
                                        </p:tav>
                                        <p:tav tm="100000">
                                          <p:val>
                                            <p:strVal val="1+ppt_h/2"/>
                                          </p:val>
                                        </p:tav>
                                      </p:tavLst>
                                    </p:anim>
                                    <p:set>
                                      <p:cBhvr>
                                        <p:cTn id="110" dur="1" fill="hold">
                                          <p:stCondLst>
                                            <p:cond delay="499"/>
                                          </p:stCondLst>
                                        </p:cTn>
                                        <p:tgtEl>
                                          <p:spTgt spid="29"/>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32"/>
                                        </p:tgtEl>
                                        <p:attrNameLst>
                                          <p:attrName>ppt_x</p:attrName>
                                        </p:attrNameLst>
                                      </p:cBhvr>
                                      <p:tavLst>
                                        <p:tav tm="0">
                                          <p:val>
                                            <p:strVal val="ppt_x"/>
                                          </p:val>
                                        </p:tav>
                                        <p:tav tm="100000">
                                          <p:val>
                                            <p:strVal val="ppt_x"/>
                                          </p:val>
                                        </p:tav>
                                      </p:tavLst>
                                    </p:anim>
                                    <p:anim calcmode="lin" valueType="num">
                                      <p:cBhvr additive="base">
                                        <p:cTn id="115" dur="500"/>
                                        <p:tgtEl>
                                          <p:spTgt spid="32"/>
                                        </p:tgtEl>
                                        <p:attrNameLst>
                                          <p:attrName>ppt_y</p:attrName>
                                        </p:attrNameLst>
                                      </p:cBhvr>
                                      <p:tavLst>
                                        <p:tav tm="0">
                                          <p:val>
                                            <p:strVal val="ppt_y"/>
                                          </p:val>
                                        </p:tav>
                                        <p:tav tm="100000">
                                          <p:val>
                                            <p:strVal val="1+ppt_h/2"/>
                                          </p:val>
                                        </p:tav>
                                      </p:tavLst>
                                    </p:anim>
                                    <p:set>
                                      <p:cBhvr>
                                        <p:cTn id="116" dur="1" fill="hold">
                                          <p:stCondLst>
                                            <p:cond delay="499"/>
                                          </p:stCondLst>
                                        </p:cTn>
                                        <p:tgtEl>
                                          <p:spTgt spid="32"/>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33"/>
                                        </p:tgtEl>
                                        <p:attrNameLst>
                                          <p:attrName>ppt_x</p:attrName>
                                        </p:attrNameLst>
                                      </p:cBhvr>
                                      <p:tavLst>
                                        <p:tav tm="0">
                                          <p:val>
                                            <p:strVal val="ppt_x"/>
                                          </p:val>
                                        </p:tav>
                                        <p:tav tm="100000">
                                          <p:val>
                                            <p:strVal val="ppt_x"/>
                                          </p:val>
                                        </p:tav>
                                      </p:tavLst>
                                    </p:anim>
                                    <p:anim calcmode="lin" valueType="num">
                                      <p:cBhvr additive="base">
                                        <p:cTn id="121" dur="500"/>
                                        <p:tgtEl>
                                          <p:spTgt spid="33"/>
                                        </p:tgtEl>
                                        <p:attrNameLst>
                                          <p:attrName>ppt_y</p:attrName>
                                        </p:attrNameLst>
                                      </p:cBhvr>
                                      <p:tavLst>
                                        <p:tav tm="0">
                                          <p:val>
                                            <p:strVal val="ppt_y"/>
                                          </p:val>
                                        </p:tav>
                                        <p:tav tm="100000">
                                          <p:val>
                                            <p:strVal val="1+ppt_h/2"/>
                                          </p:val>
                                        </p:tav>
                                      </p:tavLst>
                                    </p:anim>
                                    <p:set>
                                      <p:cBhvr>
                                        <p:cTn id="122" dur="1" fill="hold">
                                          <p:stCondLst>
                                            <p:cond delay="499"/>
                                          </p:stCondLst>
                                        </p:cTn>
                                        <p:tgtEl>
                                          <p:spTgt spid="33"/>
                                        </p:tgtEl>
                                        <p:attrNameLst>
                                          <p:attrName>style.visibility</p:attrName>
                                        </p:attrNameLst>
                                      </p:cBhvr>
                                      <p:to>
                                        <p:strVal val="hidden"/>
                                      </p:to>
                                    </p:se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 presetClass="exit" presetSubtype="4" accel="50000" decel="50000" fill="hold" grpId="0" nodeType="clickEffect">
                                  <p:stCondLst>
                                    <p:cond delay="0"/>
                                  </p:stCondLst>
                                  <p:childTnLst>
                                    <p:anim calcmode="lin" valueType="num">
                                      <p:cBhvr additive="base">
                                        <p:cTn id="126" dur="500"/>
                                        <p:tgtEl>
                                          <p:spTgt spid="36"/>
                                        </p:tgtEl>
                                        <p:attrNameLst>
                                          <p:attrName>ppt_x</p:attrName>
                                        </p:attrNameLst>
                                      </p:cBhvr>
                                      <p:tavLst>
                                        <p:tav tm="0">
                                          <p:val>
                                            <p:strVal val="ppt_x"/>
                                          </p:val>
                                        </p:tav>
                                        <p:tav tm="100000">
                                          <p:val>
                                            <p:strVal val="ppt_x"/>
                                          </p:val>
                                        </p:tav>
                                      </p:tavLst>
                                    </p:anim>
                                    <p:anim calcmode="lin" valueType="num">
                                      <p:cBhvr additive="base">
                                        <p:cTn id="127" dur="500"/>
                                        <p:tgtEl>
                                          <p:spTgt spid="36"/>
                                        </p:tgtEl>
                                        <p:attrNameLst>
                                          <p:attrName>ppt_y</p:attrName>
                                        </p:attrNameLst>
                                      </p:cBhvr>
                                      <p:tavLst>
                                        <p:tav tm="0">
                                          <p:val>
                                            <p:strVal val="ppt_y"/>
                                          </p:val>
                                        </p:tav>
                                        <p:tav tm="100000">
                                          <p:val>
                                            <p:strVal val="1+ppt_h/2"/>
                                          </p:val>
                                        </p:tav>
                                      </p:tavLst>
                                    </p:anim>
                                    <p:set>
                                      <p:cBhvr>
                                        <p:cTn id="128" dur="1" fill="hold">
                                          <p:stCondLst>
                                            <p:cond delay="499"/>
                                          </p:stCondLst>
                                        </p:cTn>
                                        <p:tgtEl>
                                          <p:spTgt spid="36"/>
                                        </p:tgtEl>
                                        <p:attrNameLst>
                                          <p:attrName>style.visibility</p:attrName>
                                        </p:attrNameLst>
                                      </p:cBhvr>
                                      <p:to>
                                        <p:strVal val="hidden"/>
                                      </p:to>
                                    </p:set>
                                  </p:childTnLst>
                                </p:cTn>
                              </p:par>
                            </p:childTnLst>
                          </p:cTn>
                        </p:par>
                      </p:childTnLst>
                    </p:cTn>
                  </p:par>
                  <p:par>
                    <p:cTn id="129" fill="hold" nodeType="clickPar">
                      <p:stCondLst>
                        <p:cond delay="indefinite"/>
                      </p:stCondLst>
                      <p:childTnLst>
                        <p:par>
                          <p:cTn id="130" fill="hold" nodeType="withGroup">
                            <p:stCondLst>
                              <p:cond delay="0"/>
                            </p:stCondLst>
                            <p:childTnLst>
                              <p:par>
                                <p:cTn id="131" presetID="2" presetClass="exit" presetSubtype="4" accel="50000" decel="50000" fill="hold" grpId="0" nodeType="clickEffect">
                                  <p:stCondLst>
                                    <p:cond delay="0"/>
                                  </p:stCondLst>
                                  <p:childTnLst>
                                    <p:anim calcmode="lin" valueType="num">
                                      <p:cBhvr additive="base">
                                        <p:cTn id="132" dur="500"/>
                                        <p:tgtEl>
                                          <p:spTgt spid="37"/>
                                        </p:tgtEl>
                                        <p:attrNameLst>
                                          <p:attrName>ppt_x</p:attrName>
                                        </p:attrNameLst>
                                      </p:cBhvr>
                                      <p:tavLst>
                                        <p:tav tm="0">
                                          <p:val>
                                            <p:strVal val="ppt_x"/>
                                          </p:val>
                                        </p:tav>
                                        <p:tav tm="100000">
                                          <p:val>
                                            <p:strVal val="ppt_x"/>
                                          </p:val>
                                        </p:tav>
                                      </p:tavLst>
                                    </p:anim>
                                    <p:anim calcmode="lin" valueType="num">
                                      <p:cBhvr additive="base">
                                        <p:cTn id="133" dur="500"/>
                                        <p:tgtEl>
                                          <p:spTgt spid="37"/>
                                        </p:tgtEl>
                                        <p:attrNameLst>
                                          <p:attrName>ppt_y</p:attrName>
                                        </p:attrNameLst>
                                      </p:cBhvr>
                                      <p:tavLst>
                                        <p:tav tm="0">
                                          <p:val>
                                            <p:strVal val="ppt_y"/>
                                          </p:val>
                                        </p:tav>
                                        <p:tav tm="100000">
                                          <p:val>
                                            <p:strVal val="1+ppt_h/2"/>
                                          </p:val>
                                        </p:tav>
                                      </p:tavLst>
                                    </p:anim>
                                    <p:set>
                                      <p:cBhvr>
                                        <p:cTn id="134" dur="1" fill="hold">
                                          <p:stCondLst>
                                            <p:cond delay="499"/>
                                          </p:stCondLst>
                                        </p:cTn>
                                        <p:tgtEl>
                                          <p:spTgt spid="37"/>
                                        </p:tgtEl>
                                        <p:attrNameLst>
                                          <p:attrName>style.visibility</p:attrName>
                                        </p:attrNameLst>
                                      </p:cBhvr>
                                      <p:to>
                                        <p:strVal val="hidden"/>
                                      </p:to>
                                    </p:set>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 presetClass="exit" presetSubtype="4" accel="50000" decel="50000" fill="hold" grpId="0" nodeType="clickEffect">
                                  <p:stCondLst>
                                    <p:cond delay="0"/>
                                  </p:stCondLst>
                                  <p:childTnLst>
                                    <p:anim calcmode="lin" valueType="num">
                                      <p:cBhvr additive="base">
                                        <p:cTn id="138" dur="500"/>
                                        <p:tgtEl>
                                          <p:spTgt spid="40"/>
                                        </p:tgtEl>
                                        <p:attrNameLst>
                                          <p:attrName>ppt_x</p:attrName>
                                        </p:attrNameLst>
                                      </p:cBhvr>
                                      <p:tavLst>
                                        <p:tav tm="0">
                                          <p:val>
                                            <p:strVal val="ppt_x"/>
                                          </p:val>
                                        </p:tav>
                                        <p:tav tm="100000">
                                          <p:val>
                                            <p:strVal val="ppt_x"/>
                                          </p:val>
                                        </p:tav>
                                      </p:tavLst>
                                    </p:anim>
                                    <p:anim calcmode="lin" valueType="num">
                                      <p:cBhvr additive="base">
                                        <p:cTn id="139" dur="500"/>
                                        <p:tgtEl>
                                          <p:spTgt spid="40"/>
                                        </p:tgtEl>
                                        <p:attrNameLst>
                                          <p:attrName>ppt_y</p:attrName>
                                        </p:attrNameLst>
                                      </p:cBhvr>
                                      <p:tavLst>
                                        <p:tav tm="0">
                                          <p:val>
                                            <p:strVal val="ppt_y"/>
                                          </p:val>
                                        </p:tav>
                                        <p:tav tm="100000">
                                          <p:val>
                                            <p:strVal val="1+ppt_h/2"/>
                                          </p:val>
                                        </p:tav>
                                      </p:tavLst>
                                    </p:anim>
                                    <p:set>
                                      <p:cBhvr>
                                        <p:cTn id="140" dur="1" fill="hold">
                                          <p:stCondLst>
                                            <p:cond delay="499"/>
                                          </p:stCondLst>
                                        </p:cTn>
                                        <p:tgtEl>
                                          <p:spTgt spid="40"/>
                                        </p:tgtEl>
                                        <p:attrNameLst>
                                          <p:attrName>style.visibility</p:attrName>
                                        </p:attrNameLst>
                                      </p:cBhvr>
                                      <p:to>
                                        <p:strVal val="hidden"/>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 presetClass="exit" presetSubtype="4" accel="50000" decel="50000" fill="hold" grpId="0" nodeType="clickEffect">
                                  <p:stCondLst>
                                    <p:cond delay="0"/>
                                  </p:stCondLst>
                                  <p:childTnLst>
                                    <p:anim calcmode="lin" valueType="num">
                                      <p:cBhvr additive="base">
                                        <p:cTn id="144" dur="500"/>
                                        <p:tgtEl>
                                          <p:spTgt spid="41"/>
                                        </p:tgtEl>
                                        <p:attrNameLst>
                                          <p:attrName>ppt_x</p:attrName>
                                        </p:attrNameLst>
                                      </p:cBhvr>
                                      <p:tavLst>
                                        <p:tav tm="0">
                                          <p:val>
                                            <p:strVal val="ppt_x"/>
                                          </p:val>
                                        </p:tav>
                                        <p:tav tm="100000">
                                          <p:val>
                                            <p:strVal val="ppt_x"/>
                                          </p:val>
                                        </p:tav>
                                      </p:tavLst>
                                    </p:anim>
                                    <p:anim calcmode="lin" valueType="num">
                                      <p:cBhvr additive="base">
                                        <p:cTn id="145" dur="500"/>
                                        <p:tgtEl>
                                          <p:spTgt spid="41"/>
                                        </p:tgtEl>
                                        <p:attrNameLst>
                                          <p:attrName>ppt_y</p:attrName>
                                        </p:attrNameLst>
                                      </p:cBhvr>
                                      <p:tavLst>
                                        <p:tav tm="0">
                                          <p:val>
                                            <p:strVal val="ppt_y"/>
                                          </p:val>
                                        </p:tav>
                                        <p:tav tm="100000">
                                          <p:val>
                                            <p:strVal val="1+ppt_h/2"/>
                                          </p:val>
                                        </p:tav>
                                      </p:tavLst>
                                    </p:anim>
                                    <p:set>
                                      <p:cBhvr>
                                        <p:cTn id="146" dur="1" fill="hold">
                                          <p:stCondLst>
                                            <p:cond delay="499"/>
                                          </p:stCondLst>
                                        </p:cTn>
                                        <p:tgtEl>
                                          <p:spTgt spid="41"/>
                                        </p:tgtEl>
                                        <p:attrNameLst>
                                          <p:attrName>style.visibility</p:attrName>
                                        </p:attrNameLst>
                                      </p:cBhvr>
                                      <p:to>
                                        <p:strVal val="hidden"/>
                                      </p:to>
                                    </p:set>
                                  </p:childTnLst>
                                </p:cTn>
                              </p:par>
                            </p:childTnLst>
                          </p:cTn>
                        </p:par>
                      </p:childTnLst>
                    </p:cTn>
                  </p:par>
                  <p:par>
                    <p:cTn id="147" fill="hold" nodeType="clickPar">
                      <p:stCondLst>
                        <p:cond delay="indefinite"/>
                      </p:stCondLst>
                      <p:childTnLst>
                        <p:par>
                          <p:cTn id="148" fill="hold" nodeType="withGroup">
                            <p:stCondLst>
                              <p:cond delay="0"/>
                            </p:stCondLst>
                            <p:childTnLst>
                              <p:par>
                                <p:cTn id="149" presetID="2" presetClass="exit" presetSubtype="4" accel="50000" decel="50000" fill="hold" grpId="0" nodeType="clickEffect">
                                  <p:stCondLst>
                                    <p:cond delay="0"/>
                                  </p:stCondLst>
                                  <p:childTnLst>
                                    <p:anim calcmode="lin" valueType="num">
                                      <p:cBhvr additive="base">
                                        <p:cTn id="150" dur="500"/>
                                        <p:tgtEl>
                                          <p:spTgt spid="44"/>
                                        </p:tgtEl>
                                        <p:attrNameLst>
                                          <p:attrName>ppt_x</p:attrName>
                                        </p:attrNameLst>
                                      </p:cBhvr>
                                      <p:tavLst>
                                        <p:tav tm="0">
                                          <p:val>
                                            <p:strVal val="ppt_x"/>
                                          </p:val>
                                        </p:tav>
                                        <p:tav tm="100000">
                                          <p:val>
                                            <p:strVal val="ppt_x"/>
                                          </p:val>
                                        </p:tav>
                                      </p:tavLst>
                                    </p:anim>
                                    <p:anim calcmode="lin" valueType="num">
                                      <p:cBhvr additive="base">
                                        <p:cTn id="151" dur="500"/>
                                        <p:tgtEl>
                                          <p:spTgt spid="44"/>
                                        </p:tgtEl>
                                        <p:attrNameLst>
                                          <p:attrName>ppt_y</p:attrName>
                                        </p:attrNameLst>
                                      </p:cBhvr>
                                      <p:tavLst>
                                        <p:tav tm="0">
                                          <p:val>
                                            <p:strVal val="ppt_y"/>
                                          </p:val>
                                        </p:tav>
                                        <p:tav tm="100000">
                                          <p:val>
                                            <p:strVal val="1+ppt_h/2"/>
                                          </p:val>
                                        </p:tav>
                                      </p:tavLst>
                                    </p:anim>
                                    <p:set>
                                      <p:cBhvr>
                                        <p:cTn id="152" dur="1" fill="hold">
                                          <p:stCondLst>
                                            <p:cond delay="499"/>
                                          </p:stCondLst>
                                        </p:cTn>
                                        <p:tgtEl>
                                          <p:spTgt spid="44"/>
                                        </p:tgtEl>
                                        <p:attrNameLst>
                                          <p:attrName>style.visibility</p:attrName>
                                        </p:attrNameLst>
                                      </p:cBhvr>
                                      <p:to>
                                        <p:strVal val="hidden"/>
                                      </p:to>
                                    </p:se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2" presetClass="exit" presetSubtype="4" accel="50000" decel="50000" fill="hold" grpId="0" nodeType="clickEffect">
                                  <p:stCondLst>
                                    <p:cond delay="0"/>
                                  </p:stCondLst>
                                  <p:childTnLst>
                                    <p:anim calcmode="lin" valueType="num">
                                      <p:cBhvr additive="base">
                                        <p:cTn id="156" dur="500"/>
                                        <p:tgtEl>
                                          <p:spTgt spid="45"/>
                                        </p:tgtEl>
                                        <p:attrNameLst>
                                          <p:attrName>ppt_x</p:attrName>
                                        </p:attrNameLst>
                                      </p:cBhvr>
                                      <p:tavLst>
                                        <p:tav tm="0">
                                          <p:val>
                                            <p:strVal val="ppt_x"/>
                                          </p:val>
                                        </p:tav>
                                        <p:tav tm="100000">
                                          <p:val>
                                            <p:strVal val="ppt_x"/>
                                          </p:val>
                                        </p:tav>
                                      </p:tavLst>
                                    </p:anim>
                                    <p:anim calcmode="lin" valueType="num">
                                      <p:cBhvr additive="base">
                                        <p:cTn id="157" dur="500"/>
                                        <p:tgtEl>
                                          <p:spTgt spid="45"/>
                                        </p:tgtEl>
                                        <p:attrNameLst>
                                          <p:attrName>ppt_y</p:attrName>
                                        </p:attrNameLst>
                                      </p:cBhvr>
                                      <p:tavLst>
                                        <p:tav tm="0">
                                          <p:val>
                                            <p:strVal val="ppt_y"/>
                                          </p:val>
                                        </p:tav>
                                        <p:tav tm="100000">
                                          <p:val>
                                            <p:strVal val="1+ppt_h/2"/>
                                          </p:val>
                                        </p:tav>
                                      </p:tavLst>
                                    </p:anim>
                                    <p:set>
                                      <p:cBhvr>
                                        <p:cTn id="158" dur="1" fill="hold">
                                          <p:stCondLst>
                                            <p:cond delay="499"/>
                                          </p:stCondLst>
                                        </p:cTn>
                                        <p:tgtEl>
                                          <p:spTgt spid="45"/>
                                        </p:tgtEl>
                                        <p:attrNameLst>
                                          <p:attrName>style.visibility</p:attrName>
                                        </p:attrNameLst>
                                      </p:cBhvr>
                                      <p:to>
                                        <p:strVal val="hidden"/>
                                      </p:to>
                                    </p:set>
                                  </p:childTnLst>
                                </p:cTn>
                              </p:par>
                            </p:childTnLst>
                          </p:cTn>
                        </p:par>
                      </p:childTnLst>
                    </p:cTn>
                  </p:par>
                  <p:par>
                    <p:cTn id="159" fill="hold" nodeType="clickPar">
                      <p:stCondLst>
                        <p:cond delay="indefinite"/>
                      </p:stCondLst>
                      <p:childTnLst>
                        <p:par>
                          <p:cTn id="160" fill="hold" nodeType="withGroup">
                            <p:stCondLst>
                              <p:cond delay="0"/>
                            </p:stCondLst>
                            <p:childTnLst>
                              <p:par>
                                <p:cTn id="161" presetID="2" presetClass="exit" presetSubtype="4" accel="50000" decel="50000" fill="hold" grpId="0" nodeType="clickEffect">
                                  <p:stCondLst>
                                    <p:cond delay="0"/>
                                  </p:stCondLst>
                                  <p:childTnLst>
                                    <p:anim calcmode="lin" valueType="num">
                                      <p:cBhvr additive="base">
                                        <p:cTn id="162" dur="500"/>
                                        <p:tgtEl>
                                          <p:spTgt spid="48"/>
                                        </p:tgtEl>
                                        <p:attrNameLst>
                                          <p:attrName>ppt_x</p:attrName>
                                        </p:attrNameLst>
                                      </p:cBhvr>
                                      <p:tavLst>
                                        <p:tav tm="0">
                                          <p:val>
                                            <p:strVal val="ppt_x"/>
                                          </p:val>
                                        </p:tav>
                                        <p:tav tm="100000">
                                          <p:val>
                                            <p:strVal val="ppt_x"/>
                                          </p:val>
                                        </p:tav>
                                      </p:tavLst>
                                    </p:anim>
                                    <p:anim calcmode="lin" valueType="num">
                                      <p:cBhvr additive="base">
                                        <p:cTn id="163" dur="500"/>
                                        <p:tgtEl>
                                          <p:spTgt spid="48"/>
                                        </p:tgtEl>
                                        <p:attrNameLst>
                                          <p:attrName>ppt_y</p:attrName>
                                        </p:attrNameLst>
                                      </p:cBhvr>
                                      <p:tavLst>
                                        <p:tav tm="0">
                                          <p:val>
                                            <p:strVal val="ppt_y"/>
                                          </p:val>
                                        </p:tav>
                                        <p:tav tm="100000">
                                          <p:val>
                                            <p:strVal val="1+ppt_h/2"/>
                                          </p:val>
                                        </p:tav>
                                      </p:tavLst>
                                    </p:anim>
                                    <p:set>
                                      <p:cBhvr>
                                        <p:cTn id="164" dur="1" fill="hold">
                                          <p:stCondLst>
                                            <p:cond delay="499"/>
                                          </p:stCondLst>
                                        </p:cTn>
                                        <p:tgtEl>
                                          <p:spTgt spid="48"/>
                                        </p:tgtEl>
                                        <p:attrNameLst>
                                          <p:attrName>style.visibility</p:attrName>
                                        </p:attrNameLst>
                                      </p:cBhvr>
                                      <p:to>
                                        <p:strVal val="hidden"/>
                                      </p:to>
                                    </p:set>
                                  </p:childTnLst>
                                </p:cTn>
                              </p:par>
                            </p:childTnLst>
                          </p:cTn>
                        </p:par>
                      </p:childTnLst>
                    </p:cTn>
                  </p:par>
                  <p:par>
                    <p:cTn id="165" fill="hold" nodeType="clickPar">
                      <p:stCondLst>
                        <p:cond delay="indefinite"/>
                      </p:stCondLst>
                      <p:childTnLst>
                        <p:par>
                          <p:cTn id="166" fill="hold" nodeType="withGroup">
                            <p:stCondLst>
                              <p:cond delay="0"/>
                            </p:stCondLst>
                            <p:childTnLst>
                              <p:par>
                                <p:cTn id="167" presetID="2" presetClass="exit" presetSubtype="4" accel="50000" decel="50000" fill="hold" grpId="0" nodeType="clickEffect">
                                  <p:stCondLst>
                                    <p:cond delay="0"/>
                                  </p:stCondLst>
                                  <p:childTnLst>
                                    <p:anim calcmode="lin" valueType="num">
                                      <p:cBhvr additive="base">
                                        <p:cTn id="168" dur="500"/>
                                        <p:tgtEl>
                                          <p:spTgt spid="49"/>
                                        </p:tgtEl>
                                        <p:attrNameLst>
                                          <p:attrName>ppt_x</p:attrName>
                                        </p:attrNameLst>
                                      </p:cBhvr>
                                      <p:tavLst>
                                        <p:tav tm="0">
                                          <p:val>
                                            <p:strVal val="ppt_x"/>
                                          </p:val>
                                        </p:tav>
                                        <p:tav tm="100000">
                                          <p:val>
                                            <p:strVal val="ppt_x"/>
                                          </p:val>
                                        </p:tav>
                                      </p:tavLst>
                                    </p:anim>
                                    <p:anim calcmode="lin" valueType="num">
                                      <p:cBhvr additive="base">
                                        <p:cTn id="169" dur="500"/>
                                        <p:tgtEl>
                                          <p:spTgt spid="49"/>
                                        </p:tgtEl>
                                        <p:attrNameLst>
                                          <p:attrName>ppt_y</p:attrName>
                                        </p:attrNameLst>
                                      </p:cBhvr>
                                      <p:tavLst>
                                        <p:tav tm="0">
                                          <p:val>
                                            <p:strVal val="ppt_y"/>
                                          </p:val>
                                        </p:tav>
                                        <p:tav tm="100000">
                                          <p:val>
                                            <p:strVal val="1+ppt_h/2"/>
                                          </p:val>
                                        </p:tav>
                                      </p:tavLst>
                                    </p:anim>
                                    <p:set>
                                      <p:cBhvr>
                                        <p:cTn id="170" dur="1" fill="hold">
                                          <p:stCondLst>
                                            <p:cond delay="4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45" grpId="0" animBg="1"/>
      <p:bldP spid="48" grpId="0" animBg="1"/>
      <p:bldP spid="49" grpId="0" animBg="1"/>
      <p:bldP spid="36" grpId="0" animBg="1"/>
      <p:bldP spid="37" grpId="0" animBg="1"/>
      <p:bldP spid="40" grpId="0" animBg="1"/>
      <p:bldP spid="41" grpId="0" animBg="1"/>
      <p:bldP spid="28" grpId="0" animBg="1"/>
      <p:bldP spid="29" grpId="0" animBg="1"/>
      <p:bldP spid="32" grpId="0" animBg="1"/>
      <p:bldP spid="33" grpId="0" animBg="1"/>
      <p:bldP spid="7" grpId="0" animBg="1"/>
      <p:bldP spid="8" grpId="0" animBg="1"/>
      <p:bldP spid="9" grpId="0" animBg="1"/>
      <p:bldP spid="11" grpId="0" animBg="1"/>
      <p:bldP spid="12" grpId="0" animBg="1"/>
      <p:bldP spid="13" grpId="0" animBg="1"/>
      <p:bldP spid="14" grpId="0" animBg="1"/>
      <p:bldP spid="15" grpId="0" animBg="1"/>
      <p:bldP spid="17" grpId="0" animBg="1"/>
      <p:bldP spid="18" grpId="0" animBg="1"/>
      <p:bldP spid="19" grpId="0" animBg="1"/>
      <p:bldP spid="21" grpId="0" animBg="1"/>
      <p:bldP spid="22" grpId="0" animBg="1"/>
      <p:bldP spid="23" grpId="0" animBg="1"/>
      <p:bldP spid="24"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FF0000"/>
          </a:solidFill>
        </p:spPr>
        <p:txBody>
          <a:bodyPr lIns="0" tIns="0" rIns="0" bIns="0" anchorCtr="1"/>
          <a:lstStyle/>
          <a:p>
            <a:pPr>
              <a:defRPr/>
            </a:pPr>
            <a:r>
              <a:rPr kumimoji="0" lang="en-US" altLang="zh-CN" sz="2800" b="1">
                <a:solidFill>
                  <a:schemeClr val="tx1"/>
                </a:solidFill>
                <a:effectLst>
                  <a:outerShdw blurRad="38100" dist="38100" dir="2700000" algn="tl">
                    <a:srgbClr val="000000"/>
                  </a:outerShdw>
                </a:effectLst>
                <a:latin typeface="Impact" charset="0"/>
                <a:ea typeface="SimSun" charset="0"/>
                <a:cs typeface="SimSun" charset="0"/>
              </a:rPr>
              <a:t>Rituals for Levitical Offerings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000" b="1">
                <a:solidFill>
                  <a:srgbClr val="FFFFFF"/>
                </a:solidFill>
                <a:effectLst>
                  <a:outerShdw blurRad="38100" dist="38100" dir="2700000" algn="tl">
                    <a:srgbClr val="000000"/>
                  </a:outerShdw>
                </a:effectLst>
                <a:cs typeface="Times New Roman" charset="0"/>
              </a:rPr>
              <a:t>129</a:t>
            </a:r>
          </a:p>
        </p:txBody>
      </p:sp>
      <p:graphicFrame>
        <p:nvGraphicFramePr>
          <p:cNvPr id="6" name="Table 5"/>
          <p:cNvGraphicFramePr>
            <a:graphicFrameLocks noGrp="1"/>
          </p:cNvGraphicFramePr>
          <p:nvPr/>
        </p:nvGraphicFramePr>
        <p:xfrm>
          <a:off x="-76200" y="533400"/>
          <a:ext cx="9296401" cy="6324601"/>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754269">
                  <a:extLst>
                    <a:ext uri="{9D8B030D-6E8A-4147-A177-3AD203B41FA5}">
                      <a16:colId xmlns:a16="http://schemas.microsoft.com/office/drawing/2014/main" val="20003"/>
                    </a:ext>
                  </a:extLst>
                </a:gridCol>
                <a:gridCol w="2057400">
                  <a:extLst>
                    <a:ext uri="{9D8B030D-6E8A-4147-A177-3AD203B41FA5}">
                      <a16:colId xmlns:a16="http://schemas.microsoft.com/office/drawing/2014/main" val="20004"/>
                    </a:ext>
                  </a:extLst>
                </a:gridCol>
                <a:gridCol w="3049105">
                  <a:extLst>
                    <a:ext uri="{9D8B030D-6E8A-4147-A177-3AD203B41FA5}">
                      <a16:colId xmlns:a16="http://schemas.microsoft.com/office/drawing/2014/main" val="20005"/>
                    </a:ext>
                  </a:extLst>
                </a:gridCol>
                <a:gridCol w="1751496">
                  <a:extLst>
                    <a:ext uri="{9D8B030D-6E8A-4147-A177-3AD203B41FA5}">
                      <a16:colId xmlns:a16="http://schemas.microsoft.com/office/drawing/2014/main" val="20006"/>
                    </a:ext>
                  </a:extLst>
                </a:gridCol>
              </a:tblGrid>
              <a:tr h="396554">
                <a:tc rowSpan="7">
                  <a:txBody>
                    <a:bodyPr/>
                    <a:lstStyle/>
                    <a:p>
                      <a:pPr algn="ctr"/>
                      <a:r>
                        <a:rPr lang="en-US" sz="2800" b="1" dirty="0">
                          <a:latin typeface="Arial"/>
                          <a:cs typeface="Arial"/>
                        </a:rPr>
                        <a:t>Priest</a:t>
                      </a:r>
                      <a:r>
                        <a:rPr lang="fr-FR" sz="2800" b="1" dirty="0">
                          <a:latin typeface="Arial"/>
                          <a:cs typeface="Arial"/>
                        </a:rPr>
                        <a:t>'</a:t>
                      </a:r>
                      <a:r>
                        <a:rPr lang="en-US" sz="2800" b="1" dirty="0">
                          <a:latin typeface="Arial"/>
                          <a:cs typeface="Arial"/>
                        </a:rPr>
                        <a:t>s Actions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a:txBody>
                    <a:bodyPr/>
                    <a:lstStyle/>
                    <a:p>
                      <a:pPr algn="ctr"/>
                      <a:r>
                        <a:rPr lang="en-US" sz="1800" b="1" dirty="0">
                          <a:latin typeface="Arial"/>
                          <a:cs typeface="Arial"/>
                        </a:rPr>
                        <a:t>COMMUNAL</a:t>
                      </a:r>
                      <a:endParaRPr lang="en-US" sz="1400" b="1" dirty="0">
                        <a:latin typeface="Arial"/>
                        <a:cs typeface="Arial"/>
                      </a:endParaRPr>
                    </a:p>
                  </a:txBody>
                  <a:tcPr anchor="ctr">
                    <a:solidFill>
                      <a:srgbClr val="000000"/>
                    </a:solidFill>
                  </a:tcPr>
                </a:tc>
                <a:tc gridSpan="2">
                  <a:txBody>
                    <a:bodyPr/>
                    <a:lstStyle/>
                    <a:p>
                      <a:pPr algn="ctr"/>
                      <a:r>
                        <a:rPr lang="en-US" sz="1800" b="1" dirty="0">
                          <a:latin typeface="Arial"/>
                          <a:cs typeface="Arial"/>
                        </a:rPr>
                        <a:t>EXPIATORY</a:t>
                      </a:r>
                      <a:endParaRPr lang="en-US" sz="1600" b="1" dirty="0">
                        <a:latin typeface="Arial"/>
                        <a:cs typeface="Arial"/>
                      </a:endParaRPr>
                    </a:p>
                  </a:txBody>
                  <a:tcPr anchor="ctr">
                    <a:solidFill>
                      <a:schemeClr val="bg2"/>
                    </a:solidFill>
                  </a:tcP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96554">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FELLOWSHIP</a:t>
                      </a:r>
                    </a:p>
                  </a:txBody>
                  <a:tcPr anchor="ctr"/>
                </a:tc>
                <a:tc>
                  <a:txBody>
                    <a:bodyPr/>
                    <a:lstStyle/>
                    <a:p>
                      <a:pPr algn="ctr"/>
                      <a:r>
                        <a:rPr lang="en-US" sz="1800" b="1" dirty="0">
                          <a:latin typeface="Arial"/>
                          <a:cs typeface="Arial"/>
                        </a:rPr>
                        <a:t>SIN</a:t>
                      </a:r>
                    </a:p>
                  </a:txBody>
                  <a:tcPr anchor="ctr"/>
                </a:tc>
                <a:tc>
                  <a:txBody>
                    <a:bodyPr/>
                    <a:lstStyle/>
                    <a:p>
                      <a:pPr algn="ctr"/>
                      <a:r>
                        <a:rPr lang="en-US" sz="1800" b="1" dirty="0">
                          <a:latin typeface="Arial"/>
                          <a:cs typeface="Arial"/>
                        </a:rPr>
                        <a:t>GUILT</a:t>
                      </a:r>
                    </a:p>
                  </a:txBody>
                  <a:tcPr anchor="ctr"/>
                </a:tc>
                <a:extLst>
                  <a:ext uri="{0D108BD9-81ED-4DB2-BD59-A6C34878D82A}">
                    <a16:rowId xmlns:a16="http://schemas.microsoft.com/office/drawing/2014/main" val="10001"/>
                  </a:ext>
                </a:extLst>
              </a:tr>
              <a:tr h="1556058">
                <a:tc vMerge="1">
                  <a:txBody>
                    <a:bodyPr/>
                    <a:lstStyle/>
                    <a:p>
                      <a:endParaRPr lang="en-US"/>
                    </a:p>
                  </a:txBody>
                  <a:tcPr/>
                </a:tc>
                <a:tc gridSpan="3">
                  <a:txBody>
                    <a:bodyPr/>
                    <a:lstStyle/>
                    <a:p>
                      <a:r>
                        <a:rPr lang="en-US" sz="1400" b="1" dirty="0">
                          <a:latin typeface="Arial"/>
                          <a:cs typeface="Arial"/>
                        </a:rPr>
                        <a:t>Manipulation of Blood</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pPr marL="0" indent="0">
                        <a:buNone/>
                      </a:pPr>
                      <a:r>
                        <a:rPr lang="en-US" sz="1400" b="1" dirty="0">
                          <a:latin typeface="Arial"/>
                          <a:cs typeface="Arial"/>
                        </a:rPr>
                        <a:t>Blood caught in a bowl and splashed</a:t>
                      </a:r>
                      <a:r>
                        <a:rPr lang="en-US" sz="1400" b="1" baseline="0" dirty="0">
                          <a:latin typeface="Arial"/>
                          <a:cs typeface="Arial"/>
                        </a:rPr>
                        <a:t> against sides of the altar (3:2, 8, 13)</a:t>
                      </a:r>
                    </a:p>
                  </a:txBody>
                  <a:tcPr anchor="ctr"/>
                </a:tc>
                <a:tc>
                  <a:txBody>
                    <a:bodyPr/>
                    <a:lstStyle/>
                    <a:p>
                      <a:r>
                        <a:rPr lang="en-US" sz="1400" b="1" dirty="0">
                          <a:latin typeface="Arial"/>
                          <a:cs typeface="Arial"/>
                        </a:rPr>
                        <a:t>Ritual varied according to the position of the worshiper (but involved “sprinkling” rather than “splashing” of blood), the occasion</a:t>
                      </a:r>
                      <a:r>
                        <a:rPr lang="en-US" sz="1400" b="1" baseline="0" dirty="0">
                          <a:latin typeface="Arial"/>
                          <a:cs typeface="Arial"/>
                        </a:rPr>
                        <a:t> of sacrifice, or the type of animal (e.g., different if a bird)</a:t>
                      </a:r>
                      <a:endParaRPr lang="en-US" sz="1400" b="1" dirty="0">
                        <a:latin typeface="Arial"/>
                        <a:cs typeface="Arial"/>
                      </a:endParaRPr>
                    </a:p>
                  </a:txBody>
                  <a:tcPr anchor="ctr"/>
                </a:tc>
                <a:tc>
                  <a:txBody>
                    <a:bodyPr/>
                    <a:lstStyle/>
                    <a:p>
                      <a:pPr algn="ctr"/>
                      <a:r>
                        <a:rPr lang="en-US" sz="1400" b="1" dirty="0">
                          <a:latin typeface="Arial"/>
                          <a:cs typeface="Arial"/>
                        </a:rPr>
                        <a:t>Blood caught in a bowl and splashed against the sides of the altar (7:2)</a:t>
                      </a:r>
                    </a:p>
                  </a:txBody>
                  <a:tcPr anchor="ctr"/>
                </a:tc>
                <a:extLst>
                  <a:ext uri="{0D108BD9-81ED-4DB2-BD59-A6C34878D82A}">
                    <a16:rowId xmlns:a16="http://schemas.microsoft.com/office/drawing/2014/main" val="10002"/>
                  </a:ext>
                </a:extLst>
              </a:tr>
              <a:tr h="1153438">
                <a:tc vMerge="1">
                  <a:txBody>
                    <a:bodyPr/>
                    <a:lstStyle/>
                    <a:p>
                      <a:endParaRPr lang="en-US"/>
                    </a:p>
                  </a:txBody>
                  <a:tcPr/>
                </a:tc>
                <a:tc gridSpan="3">
                  <a:txBody>
                    <a:bodyPr/>
                    <a:lstStyle/>
                    <a:p>
                      <a:r>
                        <a:rPr lang="en-US" sz="1400" b="1" dirty="0">
                          <a:latin typeface="Arial"/>
                          <a:cs typeface="Arial"/>
                        </a:rPr>
                        <a:t>Incineration on Altar</a:t>
                      </a:r>
                    </a:p>
                  </a:txBody>
                  <a:tcPr anchor="ctr"/>
                </a:tc>
                <a:tc hMerge="1">
                  <a:txBody>
                    <a:bodyPr/>
                    <a:lstStyle/>
                    <a:p>
                      <a:endParaRPr lang="en-US"/>
                    </a:p>
                  </a:txBody>
                  <a:tcP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Choice viscera (including</a:t>
                      </a:r>
                      <a:r>
                        <a:rPr lang="en-US" sz="1400" b="1" baseline="0" dirty="0">
                          <a:latin typeface="Arial"/>
                          <a:cs typeface="Arial"/>
                        </a:rPr>
                        <a:t> “fat tail” of sheep) burned on altar</a:t>
                      </a:r>
                      <a:endParaRPr lang="en-US" b="1" dirty="0">
                        <a:latin typeface="Arial"/>
                        <a:cs typeface="Arial"/>
                      </a:endParaRPr>
                    </a:p>
                  </a:txBody>
                  <a:tcPr anchor="ct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Choice viscera </a:t>
                      </a:r>
                      <a:br>
                        <a:rPr kumimoji="0" lang="en-US" sz="1400" b="1" i="0" u="none" strike="noStrike" kern="1200" cap="none" spc="0" normalizeH="0" baseline="0" noProof="0" dirty="0">
                          <a:ln>
                            <a:noFill/>
                          </a:ln>
                          <a:solidFill>
                            <a:srgbClr val="000000"/>
                          </a:solidFill>
                          <a:effectLst/>
                          <a:uLnTx/>
                          <a:uFillTx/>
                          <a:latin typeface="Arial"/>
                          <a:ea typeface="+mn-ea"/>
                          <a:cs typeface="Arial"/>
                        </a:rPr>
                      </a:br>
                      <a:r>
                        <a:rPr kumimoji="0" lang="en-US" sz="1400" b="1" i="0" u="none" strike="noStrike" kern="1200" cap="none" spc="0" normalizeH="0" baseline="0" noProof="0" dirty="0">
                          <a:ln>
                            <a:noFill/>
                          </a:ln>
                          <a:solidFill>
                            <a:srgbClr val="000000"/>
                          </a:solidFill>
                          <a:effectLst/>
                          <a:uLnTx/>
                          <a:uFillTx/>
                          <a:latin typeface="Arial"/>
                          <a:ea typeface="+mn-ea"/>
                          <a:cs typeface="Arial"/>
                        </a:rPr>
                        <a:t>burned on altar</a:t>
                      </a:r>
                      <a:endParaRPr lang="en-US" b="1" dirty="0">
                        <a:latin typeface="Arial"/>
                        <a:cs typeface="Arial"/>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Choice viscera burned on altar</a:t>
                      </a:r>
                      <a:endParaRPr kumimoji="0" lang="en-US" sz="1800" b="1" i="0" u="none" strike="noStrike" kern="1200" cap="none" spc="0" normalizeH="0" baseline="0" noProof="0" dirty="0">
                        <a:ln>
                          <a:noFill/>
                        </a:ln>
                        <a:solidFill>
                          <a:srgbClr val="000000"/>
                        </a:solidFill>
                        <a:effectLst/>
                        <a:uLnTx/>
                        <a:uFillTx/>
                        <a:latin typeface="Arial"/>
                        <a:ea typeface="+mn-ea"/>
                        <a:cs typeface="Arial"/>
                      </a:endParaRPr>
                    </a:p>
                  </a:txBody>
                  <a:tcPr anchor="ctr"/>
                </a:tc>
                <a:extLst>
                  <a:ext uri="{0D108BD9-81ED-4DB2-BD59-A6C34878D82A}">
                    <a16:rowId xmlns:a16="http://schemas.microsoft.com/office/drawing/2014/main" val="10003"/>
                  </a:ext>
                </a:extLst>
              </a:tr>
              <a:tr h="970988">
                <a:tc vMerge="1">
                  <a:txBody>
                    <a:bodyPr/>
                    <a:lstStyle/>
                    <a:p>
                      <a:endParaRPr lang="en-US"/>
                    </a:p>
                  </a:txBody>
                  <a:tcPr/>
                </a:tc>
                <a:tc rowSpan="3">
                  <a:txBody>
                    <a:bodyPr/>
                    <a:lstStyle/>
                    <a:p>
                      <a:pPr algn="ctr"/>
                      <a:r>
                        <a:rPr lang="en-US" b="1" dirty="0">
                          <a:latin typeface="Arial"/>
                          <a:cs typeface="Arial"/>
                        </a:rPr>
                        <a:t>Distribution or Disposal of Carcass</a:t>
                      </a:r>
                    </a:p>
                  </a:txBody>
                  <a:tcPr vert="vert270" anchor="ctr"/>
                </a:tc>
                <a:tc gridSpan="2">
                  <a:txBody>
                    <a:bodyPr/>
                    <a:lstStyle/>
                    <a:p>
                      <a:r>
                        <a:rPr lang="en-US" sz="1400" b="1" dirty="0">
                          <a:latin typeface="Arial"/>
                          <a:cs typeface="Arial"/>
                        </a:rPr>
                        <a:t>Distribution</a:t>
                      </a:r>
                      <a:r>
                        <a:rPr lang="en-US" sz="1400" b="1" baseline="0" dirty="0">
                          <a:latin typeface="Arial"/>
                          <a:cs typeface="Arial"/>
                        </a:rPr>
                        <a:t> of Disposal of Carcass</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Breast of animal was to be a “wave offering” and eaten by priests</a:t>
                      </a:r>
                    </a:p>
                  </a:txBody>
                  <a:tcPr anchor="ctr"/>
                </a:tc>
                <a:tc>
                  <a:txBody>
                    <a:bodyPr/>
                    <a:lstStyle/>
                    <a:p>
                      <a:r>
                        <a:rPr lang="en-US" sz="1400" b="1" dirty="0">
                          <a:latin typeface="Arial"/>
                          <a:cs typeface="Arial"/>
                        </a:rPr>
                        <a:t>Priest</a:t>
                      </a:r>
                      <a:r>
                        <a:rPr lang="en-US" sz="1400" b="1" baseline="0" dirty="0">
                          <a:latin typeface="Arial"/>
                          <a:cs typeface="Arial"/>
                        </a:rPr>
                        <a:t> received carcass of offering by leader or layperson</a:t>
                      </a:r>
                      <a:endParaRPr lang="en-US" sz="1400" b="1" dirty="0">
                        <a:latin typeface="Arial"/>
                        <a:cs typeface="Arial"/>
                      </a:endParaRPr>
                    </a:p>
                  </a:txBody>
                  <a:tcPr anchor="ctr"/>
                </a:tc>
                <a:tc>
                  <a:txBody>
                    <a:bodyPr/>
                    <a:lstStyle/>
                    <a:p>
                      <a:r>
                        <a:rPr lang="en-US" sz="1400" b="1" dirty="0">
                          <a:latin typeface="Arial"/>
                          <a:cs typeface="Arial"/>
                        </a:rPr>
                        <a:t>Priest</a:t>
                      </a:r>
                      <a:r>
                        <a:rPr lang="en-US" sz="1400" b="1" baseline="0" dirty="0">
                          <a:latin typeface="Arial"/>
                          <a:cs typeface="Arial"/>
                        </a:rPr>
                        <a:t> received carcass</a:t>
                      </a:r>
                      <a:endParaRPr lang="en-US" sz="1400" b="1" dirty="0">
                        <a:latin typeface="Arial"/>
                        <a:cs typeface="Arial"/>
                      </a:endParaRPr>
                    </a:p>
                  </a:txBody>
                  <a:tcPr anchor="ctr"/>
                </a:tc>
                <a:extLst>
                  <a:ext uri="{0D108BD9-81ED-4DB2-BD59-A6C34878D82A}">
                    <a16:rowId xmlns:a16="http://schemas.microsoft.com/office/drawing/2014/main" val="10004"/>
                  </a:ext>
                </a:extLst>
              </a:tr>
              <a:tr h="970988">
                <a:tc vMerge="1">
                  <a:txBody>
                    <a:bodyPr/>
                    <a:lstStyle/>
                    <a:p>
                      <a:endParaRPr lang="en-US"/>
                    </a:p>
                  </a:txBody>
                  <a:tcPr/>
                </a:tc>
                <a:tc vMerge="1">
                  <a:txBody>
                    <a:bodyPr/>
                    <a:lstStyle/>
                    <a:p>
                      <a:endParaRPr lang="en-US" dirty="0"/>
                    </a:p>
                  </a:txBody>
                  <a:tcPr anchor="ctr"/>
                </a:tc>
                <a:tc gridSpan="2">
                  <a:txBody>
                    <a:bodyPr/>
                    <a:lstStyle/>
                    <a:p>
                      <a:r>
                        <a:rPr lang="en-US" sz="1400" b="1" dirty="0">
                          <a:latin typeface="Arial"/>
                          <a:cs typeface="Arial"/>
                        </a:rPr>
                        <a:t>Worshiper</a:t>
                      </a:r>
                      <a:r>
                        <a:rPr lang="fr-FR" sz="1400" b="1" dirty="0">
                          <a:latin typeface="Arial"/>
                          <a:cs typeface="Arial"/>
                        </a:rPr>
                        <a:t>'</a:t>
                      </a:r>
                      <a:r>
                        <a:rPr lang="en-US" sz="1400" b="1" dirty="0">
                          <a:latin typeface="Arial"/>
                          <a:cs typeface="Arial"/>
                        </a:rPr>
                        <a:t>s portion</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Communal meal for the worshiper</a:t>
                      </a:r>
                      <a:r>
                        <a:rPr lang="fr-FR" sz="1400" b="1" dirty="0">
                          <a:latin typeface="Arial"/>
                          <a:cs typeface="Arial"/>
                        </a:rPr>
                        <a:t>'</a:t>
                      </a:r>
                      <a:r>
                        <a:rPr lang="en-US" sz="1400" b="1" dirty="0">
                          <a:latin typeface="Arial"/>
                          <a:cs typeface="Arial"/>
                        </a:rPr>
                        <a:t>s family at proper time and place</a:t>
                      </a:r>
                    </a:p>
                  </a:txBody>
                  <a:tcPr anchor="ctr"/>
                </a:tc>
                <a:tc>
                  <a:txBody>
                    <a:bodyPr/>
                    <a:lstStyle/>
                    <a:p>
                      <a:endParaRPr lang="en-US" sz="1400" b="1" dirty="0">
                        <a:latin typeface="Arial"/>
                        <a:cs typeface="Arial"/>
                      </a:endParaRPr>
                    </a:p>
                  </a:txBody>
                  <a:tcPr anchor="ctr"/>
                </a:tc>
                <a:tc>
                  <a:txBody>
                    <a:bodyPr/>
                    <a:lstStyle/>
                    <a:p>
                      <a:endParaRPr lang="en-US" sz="1400" b="1">
                        <a:latin typeface="Arial"/>
                        <a:cs typeface="Arial"/>
                      </a:endParaRPr>
                    </a:p>
                  </a:txBody>
                  <a:tcPr anchor="ctr"/>
                </a:tc>
                <a:extLst>
                  <a:ext uri="{0D108BD9-81ED-4DB2-BD59-A6C34878D82A}">
                    <a16:rowId xmlns:a16="http://schemas.microsoft.com/office/drawing/2014/main" val="10005"/>
                  </a:ext>
                </a:extLst>
              </a:tr>
              <a:tr h="880021">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Remainder</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Remainder burned</a:t>
                      </a:r>
                    </a:p>
                  </a:txBody>
                  <a:tcPr anchor="ctr"/>
                </a:tc>
                <a:tc>
                  <a:txBody>
                    <a:bodyPr/>
                    <a:lstStyle/>
                    <a:p>
                      <a:r>
                        <a:rPr lang="en-US" sz="1400" b="1" dirty="0">
                          <a:latin typeface="Arial"/>
                          <a:cs typeface="Arial"/>
                        </a:rPr>
                        <a:t>Carcass burned outside the </a:t>
                      </a:r>
                      <a:br>
                        <a:rPr lang="en-US" sz="1400" b="1" dirty="0">
                          <a:latin typeface="Arial"/>
                          <a:cs typeface="Arial"/>
                        </a:rPr>
                      </a:br>
                      <a:r>
                        <a:rPr lang="en-US" sz="1400" b="1" dirty="0">
                          <a:latin typeface="Arial"/>
                          <a:cs typeface="Arial"/>
                        </a:rPr>
                        <a:t>camp for priest or nation</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bl>
          </a:graphicData>
        </a:graphic>
      </p:graphicFrame>
      <p:sp>
        <p:nvSpPr>
          <p:cNvPr id="962564" name="Text Box 85"/>
          <p:cNvSpPr txBox="1">
            <a:spLocks noChangeArrowheads="1"/>
          </p:cNvSpPr>
          <p:nvPr/>
        </p:nvSpPr>
        <p:spPr bwMode="auto">
          <a:xfrm>
            <a:off x="7239000" y="6119813"/>
            <a:ext cx="1981200" cy="7381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1200">
                <a:solidFill>
                  <a:srgbClr val="FFFFFF"/>
                </a:solidFill>
                <a:latin typeface="Geneva" charset="0"/>
                <a:ea typeface="SimSun" charset="0"/>
                <a:cs typeface="SimSun" charset="0"/>
              </a:rPr>
              <a:t>F. Duane Lindsey, “Leviticus,” </a:t>
            </a:r>
            <a:r>
              <a:rPr lang="en-US" altLang="zh-CN" sz="1200" i="1">
                <a:solidFill>
                  <a:srgbClr val="FFFFFF"/>
                </a:solidFill>
                <a:latin typeface="Geneva" charset="0"/>
                <a:ea typeface="SimSun" charset="0"/>
                <a:cs typeface="SimSun" charset="0"/>
              </a:rPr>
              <a:t>The Bible Knowledge Commentary</a:t>
            </a:r>
            <a:r>
              <a:rPr lang="en-US" altLang="zh-CN" sz="1200">
                <a:solidFill>
                  <a:srgbClr val="FFFFFF"/>
                </a:solidFill>
                <a:latin typeface="Geneva" charset="0"/>
                <a:ea typeface="SimSun" charset="0"/>
                <a:cs typeface="SimSun" charset="0"/>
              </a:rPr>
              <a:t>, 1:168-69</a:t>
            </a:r>
            <a:endParaRPr lang="en-US" sz="1200">
              <a:solidFill>
                <a:srgbClr val="FFFFFF"/>
              </a:solidFill>
              <a:latin typeface="Geneva" charset="0"/>
              <a:ea typeface="SimSun" charset="0"/>
              <a:cs typeface="SimSun"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p:spPr>
        <p:txBody>
          <a:bodyPr anchor="t"/>
          <a:lstStyle/>
          <a:p>
            <a:pPr>
              <a:defRPr/>
            </a:pPr>
            <a:r>
              <a:rPr lang="ru-RU" sz="3600" b="1" dirty="0">
                <a:solidFill>
                  <a:srgbClr val="000000"/>
                </a:solidFill>
                <a:effectLst/>
                <a:latin typeface="Arial" charset="0"/>
                <a:ea typeface="ＭＳ Ｐゴシック" charset="0"/>
                <a:cs typeface="ＭＳ Ｐゴシック" charset="0"/>
              </a:rPr>
              <a:t>"</a:t>
            </a:r>
            <a:r>
              <a:rPr lang="en-US" sz="3600" b="1" dirty="0">
                <a:solidFill>
                  <a:srgbClr val="000000"/>
                </a:solidFill>
                <a:effectLst/>
                <a:latin typeface="Arial" charset="0"/>
                <a:ea typeface="ＭＳ Ｐゴシック" charset="0"/>
                <a:cs typeface="ＭＳ Ｐゴシック" charset="0"/>
              </a:rPr>
              <a:t>Scripture</a:t>
            </a:r>
            <a:r>
              <a:rPr lang="ru-RU" sz="3600" b="1" dirty="0">
                <a:solidFill>
                  <a:srgbClr val="000000"/>
                </a:solidFill>
                <a:effectLst/>
                <a:latin typeface="Arial" charset="0"/>
                <a:ea typeface="ＭＳ Ｐゴシック" charset="0"/>
                <a:cs typeface="ＭＳ Ｐゴシック" charset="0"/>
              </a:rPr>
              <a:t>"</a:t>
            </a:r>
            <a:r>
              <a:rPr lang="en-US" sz="3600" b="1" dirty="0">
                <a:solidFill>
                  <a:srgbClr val="000000"/>
                </a:solidFill>
                <a:effectLst/>
                <a:latin typeface="Arial" charset="0"/>
                <a:ea typeface="ＭＳ Ｐゴシック" charset="0"/>
                <a:cs typeface="ＭＳ Ｐゴシック" charset="0"/>
              </a:rPr>
              <a:t> (1: </a:t>
            </a:r>
            <a:r>
              <a:rPr lang="en-US" sz="3200" b="1" dirty="0">
                <a:solidFill>
                  <a:srgbClr val="000000"/>
                </a:solidFill>
                <a:effectLst/>
                <a:latin typeface="Arial" charset="0"/>
                <a:ea typeface="ＭＳ Ｐゴシック" charset="0"/>
                <a:cs typeface="ＭＳ Ｐゴシック" charset="0"/>
              </a:rPr>
              <a:t>NLT</a:t>
            </a:r>
            <a:r>
              <a:rPr lang="en-US" sz="3600" b="1" dirty="0">
                <a:solidFill>
                  <a:srgbClr val="000000"/>
                </a:solidFill>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44035405"/>
      </p:ext>
    </p:extLst>
  </p:cSld>
  <p:clrMapOvr>
    <a:overrideClrMapping bg1="lt1" tx1="dk1" bg2="lt2" tx2="dk2" accent1="accent1" accent2="accent2" accent3="accent3" accent4="accent4" accent5="accent5" accent6="accent6" hlink="hlink" folHlink="folHlink"/>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Text Box 5"/>
          <p:cNvSpPr>
            <a:spLocks noGrp="1" noChangeArrowheads="1"/>
          </p:cNvSpPr>
          <p:nvPr>
            <p:ph type="title"/>
          </p:nvPr>
        </p:nvSpPr>
        <p:spPr>
          <a:xfrm>
            <a:off x="0" y="-76200"/>
            <a:ext cx="9144000" cy="609600"/>
          </a:xfrm>
          <a:solidFill>
            <a:srgbClr val="000090"/>
          </a:solidFill>
        </p:spPr>
        <p:txBody>
          <a:bodyPr lIns="0" tIns="0" rIns="0" bIns="0" anchorCtr="1"/>
          <a:lstStyle/>
          <a:p>
            <a:pPr>
              <a:defRPr/>
            </a:pPr>
            <a:r>
              <a:rPr kumimoji="0" lang="en-US" altLang="zh-CN" sz="2800" b="1">
                <a:solidFill>
                  <a:schemeClr val="tx1"/>
                </a:solidFill>
                <a:effectLst>
                  <a:outerShdw blurRad="38100" dist="38100" dir="2700000" algn="tl">
                    <a:srgbClr val="000000"/>
                  </a:outerShdw>
                </a:effectLst>
                <a:latin typeface="Impact" charset="0"/>
                <a:ea typeface="SimSun" charset="0"/>
                <a:cs typeface="SimSun" charset="0"/>
              </a:rPr>
              <a:t>Special Sacrificial Rituals</a:t>
            </a:r>
          </a:p>
        </p:txBody>
      </p:sp>
      <p:sp>
        <p:nvSpPr>
          <p:cNvPr id="50179" name="Text Box 4"/>
          <p:cNvSpPr txBox="1">
            <a:spLocks noChangeArrowheads="1"/>
          </p:cNvSpPr>
          <p:nvPr/>
        </p:nvSpPr>
        <p:spPr bwMode="auto">
          <a:xfrm>
            <a:off x="8451850" y="0"/>
            <a:ext cx="612775" cy="40005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000" b="1">
                <a:solidFill>
                  <a:srgbClr val="FFFFFF"/>
                </a:solidFill>
                <a:effectLst>
                  <a:outerShdw blurRad="38100" dist="38100" dir="2700000" algn="tl">
                    <a:srgbClr val="000000"/>
                  </a:outerShdw>
                </a:effectLst>
                <a:cs typeface="Times New Roman" charset="0"/>
              </a:rPr>
              <a:t>130</a:t>
            </a:r>
          </a:p>
        </p:txBody>
      </p:sp>
      <p:graphicFrame>
        <p:nvGraphicFramePr>
          <p:cNvPr id="6" name="Table 5"/>
          <p:cNvGraphicFramePr>
            <a:graphicFrameLocks noGrp="1"/>
          </p:cNvGraphicFramePr>
          <p:nvPr/>
        </p:nvGraphicFramePr>
        <p:xfrm>
          <a:off x="-76200" y="457198"/>
          <a:ext cx="9296401" cy="6477002"/>
        </p:xfrm>
        <a:graphic>
          <a:graphicData uri="http://schemas.openxmlformats.org/drawingml/2006/table">
            <a:tbl>
              <a:tblPr firstRow="1" bandRow="1">
                <a:tableStyleId>{5C22544A-7EE6-4342-B048-85BDC9FD1C3A}</a:tableStyleId>
              </a:tblPr>
              <a:tblGrid>
                <a:gridCol w="533400">
                  <a:extLst>
                    <a:ext uri="{9D8B030D-6E8A-4147-A177-3AD203B41FA5}">
                      <a16:colId xmlns:a16="http://schemas.microsoft.com/office/drawing/2014/main" val="20000"/>
                    </a:ext>
                  </a:extLst>
                </a:gridCol>
                <a:gridCol w="685800">
                  <a:extLst>
                    <a:ext uri="{9D8B030D-6E8A-4147-A177-3AD203B41FA5}">
                      <a16:colId xmlns:a16="http://schemas.microsoft.com/office/drawing/2014/main" val="20001"/>
                    </a:ext>
                  </a:extLst>
                </a:gridCol>
                <a:gridCol w="464931">
                  <a:extLst>
                    <a:ext uri="{9D8B030D-6E8A-4147-A177-3AD203B41FA5}">
                      <a16:colId xmlns:a16="http://schemas.microsoft.com/office/drawing/2014/main" val="20002"/>
                    </a:ext>
                  </a:extLst>
                </a:gridCol>
                <a:gridCol w="2049670">
                  <a:extLst>
                    <a:ext uri="{9D8B030D-6E8A-4147-A177-3AD203B41FA5}">
                      <a16:colId xmlns:a16="http://schemas.microsoft.com/office/drawing/2014/main" val="20003"/>
                    </a:ext>
                  </a:extLst>
                </a:gridCol>
                <a:gridCol w="2362199">
                  <a:extLst>
                    <a:ext uri="{9D8B030D-6E8A-4147-A177-3AD203B41FA5}">
                      <a16:colId xmlns:a16="http://schemas.microsoft.com/office/drawing/2014/main" val="20004"/>
                    </a:ext>
                  </a:extLst>
                </a:gridCol>
                <a:gridCol w="1752600">
                  <a:extLst>
                    <a:ext uri="{9D8B030D-6E8A-4147-A177-3AD203B41FA5}">
                      <a16:colId xmlns:a16="http://schemas.microsoft.com/office/drawing/2014/main" val="20005"/>
                    </a:ext>
                  </a:extLst>
                </a:gridCol>
                <a:gridCol w="1447801">
                  <a:extLst>
                    <a:ext uri="{9D8B030D-6E8A-4147-A177-3AD203B41FA5}">
                      <a16:colId xmlns:a16="http://schemas.microsoft.com/office/drawing/2014/main" val="20006"/>
                    </a:ext>
                  </a:extLst>
                </a:gridCol>
              </a:tblGrid>
              <a:tr h="380350">
                <a:tc rowSpan="9">
                  <a:txBody>
                    <a:bodyPr/>
                    <a:lstStyle/>
                    <a:p>
                      <a:pPr algn="ctr"/>
                      <a:r>
                        <a:rPr lang="en-US" sz="2800" b="1" dirty="0">
                          <a:latin typeface="Arial"/>
                          <a:cs typeface="Arial"/>
                        </a:rPr>
                        <a:t>Special Rituals</a:t>
                      </a:r>
                    </a:p>
                  </a:txBody>
                  <a:tcPr vert="vert270" anchor="ctr">
                    <a:solidFill>
                      <a:srgbClr val="000000"/>
                    </a:solidFill>
                  </a:tcPr>
                </a:tc>
                <a:tc gridSpan="2">
                  <a:txBody>
                    <a:bodyPr/>
                    <a:lstStyle/>
                    <a:p>
                      <a:endParaRPr lang="en-US" sz="1400" b="1" dirty="0">
                        <a:latin typeface="Arial"/>
                        <a:cs typeface="Arial"/>
                      </a:endParaRPr>
                    </a:p>
                  </a:txBody>
                  <a:tcPr anchor="ctr">
                    <a:solidFill>
                      <a:srgbClr val="000000"/>
                    </a:solidFill>
                  </a:tcPr>
                </a:tc>
                <a:tc hMerge="1">
                  <a:txBody>
                    <a:bodyPr/>
                    <a:lstStyle/>
                    <a:p>
                      <a:endParaRPr lang="en-US"/>
                    </a:p>
                  </a:txBody>
                  <a:tcPr/>
                </a:tc>
                <a:tc>
                  <a:txBody>
                    <a:bodyPr/>
                    <a:lstStyle/>
                    <a:p>
                      <a:endParaRPr lang="en-US" sz="1400" b="1" dirty="0">
                        <a:latin typeface="Arial"/>
                        <a:cs typeface="Arial"/>
                      </a:endParaRPr>
                    </a:p>
                  </a:txBody>
                  <a:tcPr anchor="ctr">
                    <a:solidFill>
                      <a:srgbClr val="000000"/>
                    </a:solidFill>
                  </a:tcPr>
                </a:tc>
                <a:tc gridSpan="3">
                  <a:txBody>
                    <a:bodyPr/>
                    <a:lstStyle/>
                    <a:p>
                      <a:pPr algn="ctr"/>
                      <a:r>
                        <a:rPr lang="en-US" sz="1800" b="1" dirty="0">
                          <a:latin typeface="Arial"/>
                          <a:cs typeface="Arial"/>
                        </a:rPr>
                        <a:t>DEDICATORY</a:t>
                      </a:r>
                      <a:endParaRPr lang="en-US" sz="1400" b="1" dirty="0">
                        <a:latin typeface="Arial"/>
                        <a:cs typeface="Arial"/>
                      </a:endParaRPr>
                    </a:p>
                  </a:txBody>
                  <a:tcPr anchor="ctr">
                    <a:solidFill>
                      <a:srgbClr val="000000"/>
                    </a:solidFill>
                  </a:tcPr>
                </a:tc>
                <a:tc hMerge="1">
                  <a:txBody>
                    <a:bodyPr/>
                    <a:lstStyle/>
                    <a:p>
                      <a:endParaRPr lang="en-US" sz="1600" dirty="0">
                        <a:latin typeface="Arial"/>
                        <a:cs typeface="Arial"/>
                      </a:endParaRPr>
                    </a:p>
                  </a:txBody>
                  <a:tcPr anchor="ctr"/>
                </a:tc>
                <a:tc hMerge="1">
                  <a:txBody>
                    <a:bodyPr/>
                    <a:lstStyle/>
                    <a:p>
                      <a:endParaRPr lang="en-US" sz="1600" dirty="0">
                        <a:latin typeface="Arial"/>
                        <a:cs typeface="Arial"/>
                      </a:endParaRPr>
                    </a:p>
                  </a:txBody>
                  <a:tcPr anchor="ctr"/>
                </a:tc>
                <a:extLst>
                  <a:ext uri="{0D108BD9-81ED-4DB2-BD59-A6C34878D82A}">
                    <a16:rowId xmlns:a16="http://schemas.microsoft.com/office/drawing/2014/main" val="10000"/>
                  </a:ext>
                </a:extLst>
              </a:tr>
              <a:tr h="380350">
                <a:tc vMerge="1">
                  <a:txBody>
                    <a:bodyPr/>
                    <a:lstStyle/>
                    <a:p>
                      <a:endParaRPr lang="en-US" dirty="0"/>
                    </a:p>
                  </a:txBody>
                  <a:tcPr/>
                </a:tc>
                <a:tc gridSpan="2">
                  <a:txBody>
                    <a:bodyPr/>
                    <a:lstStyle/>
                    <a:p>
                      <a:endParaRPr lang="en-US" sz="1400" b="1" dirty="0">
                        <a:latin typeface="Arial"/>
                        <a:cs typeface="Arial"/>
                      </a:endParaRPr>
                    </a:p>
                  </a:txBody>
                  <a:tcPr anchor="ctr"/>
                </a:tc>
                <a:tc hMerge="1">
                  <a:txBody>
                    <a:bodyPr/>
                    <a:lstStyle/>
                    <a:p>
                      <a:endParaRPr lang="en-US"/>
                    </a:p>
                  </a:txBody>
                  <a:tcPr/>
                </a:tc>
                <a:tc>
                  <a:txBody>
                    <a:bodyPr/>
                    <a:lstStyle/>
                    <a:p>
                      <a:endParaRPr lang="en-US" sz="1400" b="1" dirty="0">
                        <a:latin typeface="Arial"/>
                        <a:cs typeface="Arial"/>
                      </a:endParaRPr>
                    </a:p>
                  </a:txBody>
                  <a:tcPr anchor="ctr"/>
                </a:tc>
                <a:tc>
                  <a:txBody>
                    <a:bodyPr/>
                    <a:lstStyle/>
                    <a:p>
                      <a:pPr algn="ctr"/>
                      <a:r>
                        <a:rPr lang="en-US" sz="1800" b="1" dirty="0">
                          <a:latin typeface="Arial"/>
                          <a:cs typeface="Arial"/>
                        </a:rPr>
                        <a:t>BURNT</a:t>
                      </a:r>
                    </a:p>
                  </a:txBody>
                  <a:tcPr anchor="ctr"/>
                </a:tc>
                <a:tc>
                  <a:txBody>
                    <a:bodyPr/>
                    <a:lstStyle/>
                    <a:p>
                      <a:pPr algn="ctr"/>
                      <a:r>
                        <a:rPr lang="en-US" sz="1800" b="1" dirty="0">
                          <a:latin typeface="Arial"/>
                          <a:cs typeface="Arial"/>
                        </a:rPr>
                        <a:t>GRAIN</a:t>
                      </a:r>
                    </a:p>
                  </a:txBody>
                  <a:tcPr anchor="ctr"/>
                </a:tc>
                <a:tc>
                  <a:txBody>
                    <a:bodyPr/>
                    <a:lstStyle/>
                    <a:p>
                      <a:pPr algn="ctr"/>
                      <a:r>
                        <a:rPr lang="en-US" sz="1800" b="1" dirty="0">
                          <a:latin typeface="Arial"/>
                          <a:cs typeface="Arial"/>
                        </a:rPr>
                        <a:t>DRINK</a:t>
                      </a:r>
                    </a:p>
                  </a:txBody>
                  <a:tcPr anchor="ctr"/>
                </a:tc>
                <a:extLst>
                  <a:ext uri="{0D108BD9-81ED-4DB2-BD59-A6C34878D82A}">
                    <a16:rowId xmlns:a16="http://schemas.microsoft.com/office/drawing/2014/main" val="10001"/>
                  </a:ext>
                </a:extLst>
              </a:tr>
              <a:tr h="741417">
                <a:tc vMerge="1">
                  <a:txBody>
                    <a:bodyPr/>
                    <a:lstStyle/>
                    <a:p>
                      <a:endParaRPr lang="en-US"/>
                    </a:p>
                  </a:txBody>
                  <a:tcPr/>
                </a:tc>
                <a:tc rowSpan="2">
                  <a:txBody>
                    <a:bodyPr/>
                    <a:lstStyle/>
                    <a:p>
                      <a:pPr algn="ctr"/>
                      <a:r>
                        <a:rPr lang="en-US" sz="1800" b="1" kern="1200" dirty="0">
                          <a:solidFill>
                            <a:schemeClr val="dk1"/>
                          </a:solidFill>
                          <a:latin typeface="Arial"/>
                          <a:ea typeface="+mn-ea"/>
                          <a:cs typeface="Arial"/>
                        </a:rPr>
                        <a:t>Consecration</a:t>
                      </a:r>
                    </a:p>
                  </a:txBody>
                  <a:tcPr vert="vert270" anchor="ctr"/>
                </a:tc>
                <a:tc gridSpan="2">
                  <a:txBody>
                    <a:bodyPr/>
                    <a:lstStyle/>
                    <a:p>
                      <a:pPr marL="177800" indent="-177800"/>
                      <a:r>
                        <a:rPr lang="en-US" sz="1400" b="1" dirty="0">
                          <a:latin typeface="Arial"/>
                          <a:cs typeface="Arial"/>
                        </a:rPr>
                        <a:t>1. Of priests (Ex. 29; Lev. 8)</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Ram</a:t>
                      </a:r>
                    </a:p>
                  </a:txBody>
                  <a:tcPr anchor="ctr"/>
                </a:tc>
                <a:tc>
                  <a:txBody>
                    <a:bodyPr/>
                    <a:lstStyle/>
                    <a:p>
                      <a:endParaRPr lang="en-US" sz="1400" b="1">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2"/>
                  </a:ext>
                </a:extLst>
              </a:tr>
              <a:tr h="826164">
                <a:tc vMerge="1">
                  <a:txBody>
                    <a:bodyPr/>
                    <a:lstStyle/>
                    <a:p>
                      <a:endParaRPr lang="en-US"/>
                    </a:p>
                  </a:txBody>
                  <a:tcPr/>
                </a:tc>
                <a:tc vMerge="1">
                  <a:txBody>
                    <a:bodyPr/>
                    <a:lstStyle/>
                    <a:p>
                      <a:endParaRPr lang="en-US" dirty="0"/>
                    </a:p>
                  </a:txBody>
                  <a:tcPr anchor="ctr"/>
                </a:tc>
                <a:tc gridSpan="2">
                  <a:txBody>
                    <a:bodyPr/>
                    <a:lstStyle/>
                    <a:p>
                      <a:pPr marL="177800" indent="-177800"/>
                      <a:r>
                        <a:rPr lang="en-US" sz="1400" b="1" dirty="0">
                          <a:latin typeface="Arial"/>
                          <a:cs typeface="Arial"/>
                        </a:rPr>
                        <a:t>2.  Of </a:t>
                      </a:r>
                      <a:r>
                        <a:rPr lang="en-US" sz="1400" b="1" kern="1200" dirty="0">
                          <a:solidFill>
                            <a:schemeClr val="dk1"/>
                          </a:solidFill>
                          <a:latin typeface="Arial"/>
                          <a:ea typeface="+mn-ea"/>
                          <a:cs typeface="Arial"/>
                        </a:rPr>
                        <a:t>temple</a:t>
                      </a:r>
                      <a:r>
                        <a:rPr lang="en-US" sz="1400" b="1" dirty="0">
                          <a:latin typeface="Arial"/>
                          <a:cs typeface="Arial"/>
                        </a:rPr>
                        <a:t> (2 Chron. 29)</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70 bulls, 100 rams, 200 male lambs</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3"/>
                  </a:ext>
                </a:extLst>
              </a:tr>
              <a:tr h="976377">
                <a:tc vMerge="1">
                  <a:txBody>
                    <a:bodyPr/>
                    <a:lstStyle/>
                    <a:p>
                      <a:endParaRPr lang="en-US"/>
                    </a:p>
                  </a:txBody>
                  <a:tcPr/>
                </a:tc>
                <a:tc>
                  <a:txBody>
                    <a:bodyPr/>
                    <a:lstStyle/>
                    <a:p>
                      <a:r>
                        <a:rPr lang="en-US" sz="1800" b="1" dirty="0" err="1">
                          <a:latin typeface="Arial"/>
                          <a:cs typeface="Arial"/>
                        </a:rPr>
                        <a:t>Decon-secration</a:t>
                      </a:r>
                      <a:endParaRPr lang="en-US" sz="1800" b="1" dirty="0">
                        <a:latin typeface="Arial"/>
                        <a:cs typeface="Arial"/>
                      </a:endParaRPr>
                    </a:p>
                  </a:txBody>
                  <a:tcPr vert="vert270" anchor="ctr"/>
                </a:tc>
                <a:tc gridSpan="2">
                  <a:txBody>
                    <a:bodyPr/>
                    <a:lstStyle/>
                    <a:p>
                      <a:r>
                        <a:rPr lang="en-US" sz="1400" b="1" dirty="0">
                          <a:latin typeface="Arial"/>
                          <a:cs typeface="Arial"/>
                        </a:rPr>
                        <a:t>Fulfillment of </a:t>
                      </a:r>
                      <a:r>
                        <a:rPr lang="en-US" sz="1400" b="1" dirty="0" err="1">
                          <a:latin typeface="Arial"/>
                          <a:cs typeface="Arial"/>
                        </a:rPr>
                        <a:t>Nazirite</a:t>
                      </a:r>
                      <a:r>
                        <a:rPr lang="en-US" sz="1400" b="1" dirty="0">
                          <a:latin typeface="Arial"/>
                          <a:cs typeface="Arial"/>
                        </a:rPr>
                        <a:t> vow (Num. 6:14-17)</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Year-old male</a:t>
                      </a:r>
                      <a:r>
                        <a:rPr lang="en-US" sz="1400" b="1" baseline="0" dirty="0">
                          <a:latin typeface="Arial"/>
                          <a:cs typeface="Arial"/>
                        </a:rPr>
                        <a:t> lamb</a:t>
                      </a:r>
                      <a:endParaRPr lang="en-US" sz="1400" b="1" dirty="0">
                        <a:latin typeface="Arial"/>
                        <a:cs typeface="Arial"/>
                      </a:endParaRPr>
                    </a:p>
                  </a:txBody>
                  <a:tcPr anchor="ctr"/>
                </a:tc>
                <a:tc>
                  <a:txBody>
                    <a:bodyPr/>
                    <a:lstStyle/>
                    <a:p>
                      <a:r>
                        <a:rPr lang="en-US" sz="1400" b="1" dirty="0">
                          <a:latin typeface="Arial"/>
                          <a:cs typeface="Arial"/>
                        </a:rPr>
                        <a:t>Regular grain offering, special bread offering</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4"/>
                  </a:ext>
                </a:extLst>
              </a:tr>
              <a:tr h="698721">
                <a:tc vMerge="1">
                  <a:txBody>
                    <a:bodyPr/>
                    <a:lstStyle/>
                    <a:p>
                      <a:endParaRPr lang="en-US"/>
                    </a:p>
                  </a:txBody>
                  <a:tcPr/>
                </a:tc>
                <a:tc rowSpan="4">
                  <a:txBody>
                    <a:bodyPr/>
                    <a:lstStyle/>
                    <a:p>
                      <a:pPr algn="ctr"/>
                      <a:r>
                        <a:rPr lang="en-US" b="1" dirty="0">
                          <a:latin typeface="Arial"/>
                          <a:cs typeface="Arial"/>
                        </a:rPr>
                        <a:t>Purification rituals</a:t>
                      </a:r>
                    </a:p>
                  </a:txBody>
                  <a:tcPr vert="vert270"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1.  Broken vow (Num. 6:9-12)</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Dove and young pigeon</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5"/>
                  </a:ext>
                </a:extLst>
              </a:tr>
              <a:tr h="902515">
                <a:tc vMerge="1">
                  <a:txBody>
                    <a:bodyPr/>
                    <a:lstStyle/>
                    <a:p>
                      <a:endParaRPr lang="en-US"/>
                    </a:p>
                  </a:txBody>
                  <a:tcPr/>
                </a:tc>
                <a:tc vMerge="1">
                  <a:txBody>
                    <a:bodyPr/>
                    <a:lstStyle/>
                    <a:p>
                      <a:endParaRPr lang="en-US" dirty="0"/>
                    </a:p>
                  </a:txBody>
                  <a:tcPr anchor="ctr"/>
                </a:tc>
                <a:tc gridSpan="2">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mn-ea"/>
                          <a:cs typeface="Arial"/>
                        </a:rPr>
                        <a:t>2.  Cleansing of leper (Lev. 14:12-20)</a:t>
                      </a:r>
                    </a:p>
                  </a:txBody>
                  <a:tcPr anchor="ctr"/>
                </a:tc>
                <a:tc hMerge="1">
                  <a:txBody>
                    <a:bodyPr/>
                    <a:lstStyle/>
                    <a:p>
                      <a:endParaRPr lang="en-US" sz="1400" b="1" dirty="0">
                        <a:latin typeface="Arial"/>
                        <a:cs typeface="Arial"/>
                      </a:endParaRPr>
                    </a:p>
                  </a:txBody>
                  <a:tcPr anchor="ctr"/>
                </a:tc>
                <a:tc>
                  <a:txBody>
                    <a:bodyPr/>
                    <a:lstStyle/>
                    <a:p>
                      <a:r>
                        <a:rPr lang="en-US" sz="1400" b="1" dirty="0">
                          <a:latin typeface="Arial"/>
                          <a:cs typeface="Arial"/>
                        </a:rPr>
                        <a:t>Year-old male lamb (dove or pigeon for poor)</a:t>
                      </a:r>
                    </a:p>
                  </a:txBody>
                  <a:tcPr anchor="ctr"/>
                </a:tc>
                <a:tc>
                  <a:txBody>
                    <a:bodyPr/>
                    <a:lstStyle/>
                    <a:p>
                      <a:r>
                        <a:rPr lang="en-US" sz="1400" b="1" dirty="0">
                          <a:latin typeface="Arial"/>
                          <a:cs typeface="Arial"/>
                        </a:rPr>
                        <a:t>Grain offering</a:t>
                      </a: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6"/>
                  </a:ext>
                </a:extLst>
              </a:tr>
              <a:tr h="727046">
                <a:tc vMerge="1">
                  <a:txBody>
                    <a:bodyPr/>
                    <a:lstStyle/>
                    <a:p>
                      <a:endParaRPr lang="en-US" dirty="0"/>
                    </a:p>
                  </a:txBody>
                  <a:tcPr/>
                </a:tc>
                <a:tc vMerge="1">
                  <a:txBody>
                    <a:bodyPr/>
                    <a:lstStyle/>
                    <a:p>
                      <a:endParaRPr lang="en-US" dirty="0"/>
                    </a:p>
                  </a:txBody>
                  <a:tcPr anchor="ctr"/>
                </a:tc>
                <a:tc gridSpan="2">
                  <a:txBody>
                    <a:bodyPr/>
                    <a:lstStyle/>
                    <a:p>
                      <a:r>
                        <a:rPr lang="en-US" sz="1400" b="1" dirty="0">
                          <a:latin typeface="Arial"/>
                          <a:cs typeface="Arial"/>
                        </a:rPr>
                        <a:t>3. Man</a:t>
                      </a:r>
                      <a:r>
                        <a:rPr lang="en-US" sz="1400" b="1" baseline="0" dirty="0">
                          <a:latin typeface="Arial"/>
                          <a:cs typeface="Arial"/>
                        </a:rPr>
                        <a:t> (15:14-15) or woman with hemorrhage (15:29-30)</a:t>
                      </a:r>
                      <a:endParaRPr lang="en-US" sz="1400" b="1" dirty="0">
                        <a:latin typeface="Arial"/>
                        <a:cs typeface="Arial"/>
                      </a:endParaRPr>
                    </a:p>
                  </a:txBody>
                  <a:tcPr anchor="ctr"/>
                </a:tc>
                <a:tc hMerge="1">
                  <a:txBody>
                    <a:bodyPr/>
                    <a:lstStyle/>
                    <a:p>
                      <a:endParaRPr lang="en-US" sz="1400" b="1" dirty="0">
                        <a:latin typeface="Arial"/>
                        <a:cs typeface="Arial"/>
                      </a:endParaRPr>
                    </a:p>
                  </a:txBody>
                  <a:tcPr anchor="ctr"/>
                </a:tc>
                <a:tc>
                  <a:txBody>
                    <a:bodyPr/>
                    <a:lstStyle/>
                    <a:p>
                      <a:r>
                        <a:rPr lang="en-US" sz="1400" b="1">
                          <a:latin typeface="Arial"/>
                          <a:cs typeface="Arial"/>
                        </a:rPr>
                        <a:t>Dove or young pigeon</a:t>
                      </a:r>
                      <a:endParaRPr lang="en-US" sz="1400" b="1" dirty="0">
                        <a:latin typeface="Arial"/>
                        <a:cs typeface="Arial"/>
                      </a:endParaRP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7"/>
                  </a:ext>
                </a:extLst>
              </a:tr>
              <a:tr h="844062">
                <a:tc vMerge="1">
                  <a:txBody>
                    <a:bodyPr/>
                    <a:lstStyle/>
                    <a:p>
                      <a:pPr algn="ctr"/>
                      <a:endParaRPr lang="en-US" sz="2800" b="1" dirty="0">
                        <a:latin typeface="Arial"/>
                        <a:cs typeface="Arial"/>
                      </a:endParaRPr>
                    </a:p>
                  </a:txBody>
                  <a:tcPr vert="vert270" anchor="ctr">
                    <a:solidFill>
                      <a:srgbClr val="000000"/>
                    </a:solidFill>
                  </a:tcPr>
                </a:tc>
                <a:tc vMerge="1">
                  <a:txBody>
                    <a:bodyPr/>
                    <a:lstStyle/>
                    <a:p>
                      <a:pPr algn="ctr"/>
                      <a:endParaRPr lang="en-US" b="1" dirty="0">
                        <a:latin typeface="Arial"/>
                        <a:cs typeface="Arial"/>
                      </a:endParaRPr>
                    </a:p>
                  </a:txBody>
                  <a:tcPr vert="vert270" anchor="ctr"/>
                </a:tc>
                <a:tc gridSpan="2">
                  <a:txBody>
                    <a:bodyPr/>
                    <a:lstStyle/>
                    <a:p>
                      <a:r>
                        <a:rPr lang="en-US" sz="1400" b="1" dirty="0">
                          <a:latin typeface="Arial"/>
                          <a:cs typeface="Arial"/>
                        </a:rPr>
                        <a:t>4. Woman after childbirth (12:6-8)</a:t>
                      </a:r>
                    </a:p>
                  </a:txBody>
                  <a:tcPr anchor="ctr"/>
                </a:tc>
                <a:tc hMerge="1">
                  <a:txBody>
                    <a:bodyPr/>
                    <a:lstStyle/>
                    <a:p>
                      <a:endParaRPr lang="en-US"/>
                    </a:p>
                  </a:txBody>
                  <a:tcPr/>
                </a:tc>
                <a:tc>
                  <a:txBody>
                    <a:bodyPr/>
                    <a:lstStyle/>
                    <a:p>
                      <a:r>
                        <a:rPr lang="en-US" sz="1400" b="1" dirty="0">
                          <a:latin typeface="Arial"/>
                          <a:cs typeface="Arial"/>
                        </a:rPr>
                        <a:t>Year-old lamb (or dove or pigeon)</a:t>
                      </a:r>
                    </a:p>
                  </a:txBody>
                  <a:tcPr anchor="ctr"/>
                </a:tc>
                <a:tc>
                  <a:txBody>
                    <a:bodyPr/>
                    <a:lstStyle/>
                    <a:p>
                      <a:endParaRPr lang="en-US" sz="1400" b="1" dirty="0">
                        <a:latin typeface="Arial"/>
                        <a:cs typeface="Arial"/>
                      </a:endParaRPr>
                    </a:p>
                  </a:txBody>
                  <a:tcPr anchor="ctr"/>
                </a:tc>
                <a:tc>
                  <a:txBody>
                    <a:bodyPr/>
                    <a:lstStyle/>
                    <a:p>
                      <a:endParaRPr lang="en-US" sz="1400" b="1" dirty="0">
                        <a:latin typeface="Arial"/>
                        <a:cs typeface="Arial"/>
                      </a:endParaRPr>
                    </a:p>
                  </a:txBody>
                  <a:tcPr anchor="ctr"/>
                </a:tc>
                <a:extLst>
                  <a:ext uri="{0D108BD9-81ED-4DB2-BD59-A6C34878D82A}">
                    <a16:rowId xmlns:a16="http://schemas.microsoft.com/office/drawing/2014/main" val="10008"/>
                  </a:ext>
                </a:extLst>
              </a:tr>
            </a:tbl>
          </a:graphicData>
        </a:graphic>
      </p:graphicFrame>
      <p:sp>
        <p:nvSpPr>
          <p:cNvPr id="964612" name="Text Box 85"/>
          <p:cNvSpPr txBox="1">
            <a:spLocks noChangeArrowheads="1"/>
          </p:cNvSpPr>
          <p:nvPr/>
        </p:nvSpPr>
        <p:spPr bwMode="auto">
          <a:xfrm>
            <a:off x="7162800" y="6119813"/>
            <a:ext cx="1981200" cy="738187"/>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en-US" altLang="zh-CN" sz="1200">
                <a:solidFill>
                  <a:srgbClr val="FFFFFF"/>
                </a:solidFill>
                <a:latin typeface="Geneva" charset="0"/>
                <a:ea typeface="SimSun" charset="0"/>
                <a:cs typeface="SimSun" charset="0"/>
              </a:rPr>
              <a:t>F. Duane Lindsey, “Leviticus,” </a:t>
            </a:r>
            <a:r>
              <a:rPr lang="en-US" altLang="zh-CN" sz="1200" i="1">
                <a:solidFill>
                  <a:srgbClr val="FFFFFF"/>
                </a:solidFill>
                <a:latin typeface="Geneva" charset="0"/>
                <a:ea typeface="SimSun" charset="0"/>
                <a:cs typeface="SimSun" charset="0"/>
              </a:rPr>
              <a:t>The Bible Knowledge Commentary</a:t>
            </a:r>
            <a:r>
              <a:rPr lang="en-US" altLang="zh-CN" sz="1200">
                <a:solidFill>
                  <a:srgbClr val="FFFFFF"/>
                </a:solidFill>
                <a:latin typeface="Geneva" charset="0"/>
                <a:ea typeface="SimSun" charset="0"/>
                <a:cs typeface="SimSun" charset="0"/>
              </a:rPr>
              <a:t>, 1:168-69</a:t>
            </a:r>
            <a:endParaRPr lang="en-US" sz="1200">
              <a:solidFill>
                <a:srgbClr val="FFFFFF"/>
              </a:solidFill>
              <a:latin typeface="Geneva" charset="0"/>
              <a:ea typeface="SimSun" charset="0"/>
              <a:cs typeface="SimSun"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7282" name="Text Box 3"/>
          <p:cNvSpPr txBox="1">
            <a:spLocks noChangeArrowheads="1"/>
          </p:cNvSpPr>
          <p:nvPr/>
        </p:nvSpPr>
        <p:spPr bwMode="auto">
          <a:xfrm>
            <a:off x="8299450" y="228600"/>
            <a:ext cx="692150" cy="457200"/>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cs typeface="Times New Roman" charset="0"/>
              </a:rPr>
              <a:t>133</a:t>
            </a:r>
          </a:p>
        </p:txBody>
      </p:sp>
      <p:sp>
        <p:nvSpPr>
          <p:cNvPr id="966659" name="Text Box 23"/>
          <p:cNvSpPr>
            <a:spLocks noGrp="1" noChangeArrowheads="1"/>
          </p:cNvSpPr>
          <p:nvPr>
            <p:ph type="title"/>
          </p:nvPr>
        </p:nvSpPr>
        <p:spPr>
          <a:xfrm>
            <a:off x="0" y="0"/>
            <a:ext cx="8077200" cy="1066800"/>
          </a:xfrm>
          <a:solidFill>
            <a:srgbClr val="000000"/>
          </a:solidFill>
        </p:spPr>
        <p:txBody>
          <a:bodyPr/>
          <a:lstStyle/>
          <a:p>
            <a:r>
              <a:rPr kumimoji="0" lang="en-US" altLang="zh-CN" sz="2800">
                <a:solidFill>
                  <a:schemeClr val="tx1"/>
                </a:solidFill>
                <a:latin typeface="Impact" charset="0"/>
                <a:ea typeface="SimSun" charset="0"/>
                <a:cs typeface="SimSun" charset="0"/>
              </a:rPr>
              <a:t>Old Testament Feasts &amp; Sacred Days</a:t>
            </a:r>
            <a:endParaRPr kumimoji="0" lang="en-US" sz="1600">
              <a:solidFill>
                <a:schemeClr val="tx1"/>
              </a:solidFill>
              <a:latin typeface="Impact" charset="0"/>
              <a:ea typeface="SimSun" charset="0"/>
              <a:cs typeface="SimSun" charset="0"/>
            </a:endParaRPr>
          </a:p>
        </p:txBody>
      </p:sp>
      <p:sp>
        <p:nvSpPr>
          <p:cNvPr id="966660" name="Text Box 24"/>
          <p:cNvSpPr txBox="1">
            <a:spLocks noChangeArrowheads="1"/>
          </p:cNvSpPr>
          <p:nvPr/>
        </p:nvSpPr>
        <p:spPr bwMode="auto">
          <a:xfrm>
            <a:off x="2589213" y="820738"/>
            <a:ext cx="28702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sz="1600" i="1">
                <a:solidFill>
                  <a:srgbClr val="FFFFFF"/>
                </a:solidFill>
                <a:latin typeface="Impact" charset="0"/>
                <a:ea typeface="SimSun" charset="0"/>
                <a:cs typeface="SimSun" charset="0"/>
              </a:rPr>
              <a:t>The Bible Visual Resource Book</a:t>
            </a:r>
            <a:r>
              <a:rPr lang="en-US" altLang="zh-CN" sz="1600">
                <a:solidFill>
                  <a:srgbClr val="FFFFFF"/>
                </a:solidFill>
                <a:latin typeface="Impact" charset="0"/>
                <a:ea typeface="SimSun" charset="0"/>
                <a:cs typeface="SimSun" charset="0"/>
              </a:rPr>
              <a:t>, 31</a:t>
            </a:r>
            <a:endParaRPr lang="en-US" sz="1600">
              <a:solidFill>
                <a:srgbClr val="FFFFFF"/>
              </a:solidFill>
              <a:latin typeface="Impact" charset="0"/>
              <a:ea typeface="SimSun" charset="0"/>
              <a:cs typeface="SimSun" charset="0"/>
            </a:endParaRPr>
          </a:p>
        </p:txBody>
      </p:sp>
      <p:graphicFrame>
        <p:nvGraphicFramePr>
          <p:cNvPr id="6" name="Table 5"/>
          <p:cNvGraphicFramePr>
            <a:graphicFrameLocks noGrp="1"/>
          </p:cNvGraphicFramePr>
          <p:nvPr/>
        </p:nvGraphicFramePr>
        <p:xfrm>
          <a:off x="0" y="1066800"/>
          <a:ext cx="91440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990600">
                  <a:extLst>
                    <a:ext uri="{9D8B030D-6E8A-4147-A177-3AD203B41FA5}">
                      <a16:colId xmlns:a16="http://schemas.microsoft.com/office/drawing/2014/main" val="20001"/>
                    </a:ext>
                  </a:extLst>
                </a:gridCol>
                <a:gridCol w="9906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676400">
                  <a:extLst>
                    <a:ext uri="{9D8B030D-6E8A-4147-A177-3AD203B41FA5}">
                      <a16:colId xmlns:a16="http://schemas.microsoft.com/office/drawing/2014/main" val="20004"/>
                    </a:ext>
                  </a:extLst>
                </a:gridCol>
                <a:gridCol w="1447800">
                  <a:extLst>
                    <a:ext uri="{9D8B030D-6E8A-4147-A177-3AD203B41FA5}">
                      <a16:colId xmlns:a16="http://schemas.microsoft.com/office/drawing/2014/main" val="20005"/>
                    </a:ext>
                  </a:extLst>
                </a:gridCol>
                <a:gridCol w="1371600">
                  <a:extLst>
                    <a:ext uri="{9D8B030D-6E8A-4147-A177-3AD203B41FA5}">
                      <a16:colId xmlns:a16="http://schemas.microsoft.com/office/drawing/2014/main" val="20006"/>
                    </a:ext>
                  </a:extLst>
                </a:gridCol>
              </a:tblGrid>
              <a:tr h="88106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OT TEXTS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OT TIME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MODERN EQUIVALENT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DESCRIPTION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PURPOSE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NT TEXTS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extLst>
                  <a:ext uri="{0D108BD9-81ED-4DB2-BD59-A6C34878D82A}">
                    <a16:rowId xmlns:a16="http://schemas.microsoft.com/office/drawing/2014/main" val="10000"/>
                  </a:ext>
                </a:extLst>
              </a:tr>
              <a:tr h="2576513">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Sacred Assembly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Lev. 23:36b; Num. 29:35-38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7</a:t>
                      </a:r>
                      <a:r>
                        <a:rPr kumimoji="0" lang="en-US" sz="1400" b="1" i="0" u="none" strike="noStrike" cap="none" normalizeH="0" baseline="30000">
                          <a:ln>
                            <a:noFill/>
                          </a:ln>
                          <a:solidFill>
                            <a:srgbClr val="000000"/>
                          </a:solidFill>
                          <a:effectLst/>
                          <a:latin typeface="Arial" charset="0"/>
                          <a:ea typeface="ＭＳ Ｐゴシック" charset="0"/>
                          <a:cs typeface="Arial" charset="0"/>
                        </a:rPr>
                        <a:t>th</a:t>
                      </a:r>
                      <a:r>
                        <a:rPr kumimoji="0" lang="en-US" sz="1400" b="1" i="0" u="none" strike="noStrike" cap="none" normalizeH="0" baseline="0">
                          <a:ln>
                            <a:noFill/>
                          </a:ln>
                          <a:solidFill>
                            <a:srgbClr val="000000"/>
                          </a:solidFill>
                          <a:effectLst/>
                          <a:latin typeface="Arial" charset="0"/>
                          <a:ea typeface="ＭＳ Ｐゴシック" charset="0"/>
                          <a:cs typeface="Arial" charset="0"/>
                        </a:rPr>
                        <a:t> month (Tishi) 22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Sept-Oct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A day of convocation, rest and offering sacrifices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Commemorate the closing of the cycle of feasts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2333625">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Purim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Esther 9:18-32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12</a:t>
                      </a:r>
                      <a:r>
                        <a:rPr kumimoji="0" lang="en-US" sz="1400" b="1" i="0" u="none" strike="noStrike" cap="none" normalizeH="0" baseline="30000">
                          <a:ln>
                            <a:noFill/>
                          </a:ln>
                          <a:solidFill>
                            <a:srgbClr val="000000"/>
                          </a:solidFill>
                          <a:effectLst/>
                          <a:latin typeface="Arial" charset="0"/>
                          <a:ea typeface="ＭＳ Ｐゴシック" charset="0"/>
                          <a:cs typeface="Arial" charset="0"/>
                        </a:rPr>
                        <a:t>th</a:t>
                      </a:r>
                      <a:r>
                        <a:rPr kumimoji="0" lang="en-US" sz="1400" b="1" i="0" u="none" strike="noStrike" cap="none" normalizeH="0" baseline="0">
                          <a:ln>
                            <a:noFill/>
                          </a:ln>
                          <a:solidFill>
                            <a:srgbClr val="000000"/>
                          </a:solidFill>
                          <a:effectLst/>
                          <a:latin typeface="Arial" charset="0"/>
                          <a:ea typeface="ＭＳ Ｐゴシック" charset="0"/>
                          <a:cs typeface="Arial" charset="0"/>
                        </a:rPr>
                        <a:t> month (Adar) 14, 15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Feb-March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A day of joy and feasting and giving presents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Remind the Israelites of their national deliverance in the time of Esther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bl>
          </a:graphicData>
        </a:graphic>
      </p:graphicFrame>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0" y="854075"/>
          <a:ext cx="9144000" cy="4681539"/>
        </p:xfrm>
        <a:graphic>
          <a:graphicData uri="http://schemas.openxmlformats.org/drawingml/2006/table">
            <a:tbl>
              <a:tblPr/>
              <a:tblGrid>
                <a:gridCol w="1219200">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1371600">
                  <a:extLst>
                    <a:ext uri="{9D8B030D-6E8A-4147-A177-3AD203B41FA5}">
                      <a16:colId xmlns:a16="http://schemas.microsoft.com/office/drawing/2014/main" val="20003"/>
                    </a:ext>
                  </a:extLst>
                </a:gridCol>
                <a:gridCol w="1752600">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gridCol w="1371600">
                  <a:extLst>
                    <a:ext uri="{9D8B030D-6E8A-4147-A177-3AD203B41FA5}">
                      <a16:colId xmlns:a16="http://schemas.microsoft.com/office/drawing/2014/main" val="20006"/>
                    </a:ext>
                  </a:extLst>
                </a:gridCol>
              </a:tblGrid>
              <a:tr h="523875">
                <a:tc gridSpan="2">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NUMBER OF MONTHS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hMerge="1">
                  <a:txBody>
                    <a:bodyPr/>
                    <a:lstStyle/>
                    <a:p>
                      <a:endParaRPr lang="en-US"/>
                    </a:p>
                  </a:txBody>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HEBREW NAME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MODERN EQUIVALENT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BIBLICAL REFERENCES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AGRICULTURE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FFFFFF"/>
                          </a:solidFill>
                          <a:effectLst/>
                          <a:latin typeface="Arial" charset="0"/>
                          <a:ea typeface="ＭＳ Ｐゴシック" charset="0"/>
                          <a:cs typeface="Arial" charset="0"/>
                        </a:rPr>
                        <a:t>FEASTS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rgbClr val="004D4D"/>
                    </a:solidFill>
                  </a:tcPr>
                </a:tc>
                <a:extLst>
                  <a:ext uri="{0D108BD9-81ED-4DB2-BD59-A6C34878D82A}">
                    <a16:rowId xmlns:a16="http://schemas.microsoft.com/office/drawing/2014/main" val="10000"/>
                  </a:ext>
                </a:extLst>
              </a:tr>
              <a:tr h="13858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1 </a:t>
                      </a:r>
                      <a:br>
                        <a:rPr kumimoji="0" lang="en-US" sz="1400" b="1" i="0" u="none" strike="noStrike" cap="none" normalizeH="0" baseline="0">
                          <a:ln>
                            <a:noFill/>
                          </a:ln>
                          <a:solidFill>
                            <a:srgbClr val="000000"/>
                          </a:solidFill>
                          <a:effectLst/>
                          <a:latin typeface="Arial" charset="0"/>
                          <a:ea typeface="ＭＳ Ｐゴシック" charset="0"/>
                          <a:cs typeface="Arial" charset="0"/>
                        </a:rPr>
                      </a:br>
                      <a:r>
                        <a:rPr kumimoji="0" lang="en-US" sz="1400" b="1" i="0" u="none" strike="noStrike" cap="none" normalizeH="0" baseline="0">
                          <a:ln>
                            <a:noFill/>
                          </a:ln>
                          <a:solidFill>
                            <a:srgbClr val="000000"/>
                          </a:solidFill>
                          <a:effectLst/>
                          <a:latin typeface="Arial" charset="0"/>
                          <a:ea typeface="ＭＳ Ｐゴシック" charset="0"/>
                          <a:cs typeface="Arial" charset="0"/>
                        </a:rPr>
                        <a:t>Sacred Sequence Begins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Abib; Nisan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March-April</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Exod. 12:2, 13:4; 23:15; 34:18; Deut. 16:1; Neh. 2:1; Esther 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Spring (later) rains; barley and flax harvest begins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a:ln>
                            <a:noFill/>
                          </a:ln>
                          <a:solidFill>
                            <a:srgbClr val="000000"/>
                          </a:solidFill>
                          <a:effectLst/>
                          <a:latin typeface="Arial" charset="0"/>
                          <a:ea typeface="ＭＳ Ｐゴシック" charset="0"/>
                          <a:cs typeface="Arial" charset="0"/>
                        </a:rPr>
                        <a:t>Passover; Unleavened Bread; Firstfruits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1"/>
                  </a:ext>
                </a:extLst>
              </a:tr>
              <a:tr h="13858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7EFEF"/>
                    </a:solidFill>
                  </a:tcPr>
                </a:tc>
                <a:extLst>
                  <a:ext uri="{0D108BD9-81ED-4DB2-BD59-A6C34878D82A}">
                    <a16:rowId xmlns:a16="http://schemas.microsoft.com/office/drawing/2014/main" val="10002"/>
                  </a:ext>
                </a:extLst>
              </a:tr>
              <a:tr h="138588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BDEDE"/>
                    </a:solidFill>
                  </a:tcPr>
                </a:tc>
                <a:extLst>
                  <a:ext uri="{0D108BD9-81ED-4DB2-BD59-A6C34878D82A}">
                    <a16:rowId xmlns:a16="http://schemas.microsoft.com/office/drawing/2014/main" val="10003"/>
                  </a:ext>
                </a:extLst>
              </a:tr>
            </a:tbl>
          </a:graphicData>
        </a:graphic>
      </p:graphicFrame>
      <p:sp>
        <p:nvSpPr>
          <p:cNvPr id="97282" name="Text Box 3"/>
          <p:cNvSpPr txBox="1">
            <a:spLocks noChangeArrowheads="1"/>
          </p:cNvSpPr>
          <p:nvPr/>
        </p:nvSpPr>
        <p:spPr bwMode="auto">
          <a:xfrm>
            <a:off x="8299450" y="228600"/>
            <a:ext cx="663575"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cs typeface="Times New Roman" charset="0"/>
              </a:rPr>
              <a:t>111</a:t>
            </a:r>
          </a:p>
        </p:txBody>
      </p:sp>
      <p:sp>
        <p:nvSpPr>
          <p:cNvPr id="968747" name="Text Box 23"/>
          <p:cNvSpPr>
            <a:spLocks noGrp="1" noChangeArrowheads="1"/>
          </p:cNvSpPr>
          <p:nvPr>
            <p:ph type="title"/>
          </p:nvPr>
        </p:nvSpPr>
        <p:spPr>
          <a:xfrm>
            <a:off x="0" y="0"/>
            <a:ext cx="8077200" cy="838200"/>
          </a:xfrm>
          <a:solidFill>
            <a:srgbClr val="000000"/>
          </a:solidFill>
        </p:spPr>
        <p:txBody>
          <a:bodyPr/>
          <a:lstStyle/>
          <a:p>
            <a:r>
              <a:rPr kumimoji="0" lang="en-US" altLang="zh-CN" sz="2800">
                <a:solidFill>
                  <a:schemeClr val="tx1"/>
                </a:solidFill>
                <a:latin typeface="Impact" charset="0"/>
                <a:ea typeface="SimSun" charset="0"/>
                <a:cs typeface="SimSun" charset="0"/>
              </a:rPr>
              <a:t>Hebrew Calendar &amp; Selected Events</a:t>
            </a:r>
            <a:endParaRPr kumimoji="0" lang="en-US" sz="1600">
              <a:solidFill>
                <a:schemeClr val="tx1"/>
              </a:solidFill>
              <a:latin typeface="Impact" charset="0"/>
              <a:ea typeface="SimSun" charset="0"/>
              <a:cs typeface="SimSun" charset="0"/>
            </a:endParaRPr>
          </a:p>
        </p:txBody>
      </p:sp>
      <p:sp>
        <p:nvSpPr>
          <p:cNvPr id="968748" name="Text Box 24"/>
          <p:cNvSpPr txBox="1">
            <a:spLocks noChangeArrowheads="1"/>
          </p:cNvSpPr>
          <p:nvPr/>
        </p:nvSpPr>
        <p:spPr bwMode="auto">
          <a:xfrm>
            <a:off x="0" y="608013"/>
            <a:ext cx="8077200"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sz="1400" i="1">
                <a:solidFill>
                  <a:srgbClr val="FFFFFF"/>
                </a:solidFill>
                <a:latin typeface="Impact" charset="0"/>
                <a:ea typeface="SimSun" charset="0"/>
                <a:cs typeface="SimSun" charset="0"/>
              </a:rPr>
              <a:t>The Bible Visual Resource Book</a:t>
            </a:r>
            <a:r>
              <a:rPr lang="en-US" altLang="zh-CN" sz="1400">
                <a:solidFill>
                  <a:srgbClr val="FFFFFF"/>
                </a:solidFill>
                <a:latin typeface="Impact" charset="0"/>
                <a:ea typeface="SimSun" charset="0"/>
                <a:cs typeface="SimSun" charset="0"/>
              </a:rPr>
              <a:t>, 21</a:t>
            </a:r>
            <a:endParaRPr lang="en-US" sz="1400">
              <a:solidFill>
                <a:srgbClr val="FFFFFF"/>
              </a:solidFill>
              <a:latin typeface="Impact" charset="0"/>
              <a:ea typeface="SimSun" charset="0"/>
              <a:cs typeface="SimSun" charset="0"/>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3" name="Text Box 23"/>
          <p:cNvSpPr>
            <a:spLocks noGrp="1" noChangeArrowheads="1"/>
          </p:cNvSpPr>
          <p:nvPr>
            <p:ph type="title"/>
          </p:nvPr>
        </p:nvSpPr>
        <p:spPr>
          <a:xfrm>
            <a:off x="0" y="0"/>
            <a:ext cx="9144000" cy="1066800"/>
          </a:xfrm>
          <a:solidFill>
            <a:srgbClr val="000090"/>
          </a:solidFill>
        </p:spPr>
        <p:txBody>
          <a:bodyPr/>
          <a:lstStyle/>
          <a:p>
            <a:r>
              <a:rPr kumimoji="0" lang="en-US" sz="2800">
                <a:solidFill>
                  <a:schemeClr val="tx1"/>
                </a:solidFill>
                <a:latin typeface="Impact" charset="0"/>
                <a:ea typeface="SimSun" charset="0"/>
                <a:cs typeface="SimSun" charset="0"/>
              </a:rPr>
              <a:t>Does the Law of Moses Apply to Me?</a:t>
            </a:r>
            <a:endParaRPr kumimoji="0" lang="en-US" sz="1600">
              <a:solidFill>
                <a:schemeClr val="tx1"/>
              </a:solidFill>
              <a:latin typeface="Impact" charset="0"/>
              <a:ea typeface="SimSun" charset="0"/>
              <a:cs typeface="SimSun" charset="0"/>
            </a:endParaRPr>
          </a:p>
        </p:txBody>
      </p:sp>
      <p:sp>
        <p:nvSpPr>
          <p:cNvPr id="97282" name="Text Box 3"/>
          <p:cNvSpPr txBox="1">
            <a:spLocks noChangeArrowheads="1"/>
          </p:cNvSpPr>
          <p:nvPr/>
        </p:nvSpPr>
        <p:spPr bwMode="auto">
          <a:xfrm>
            <a:off x="8299450" y="228600"/>
            <a:ext cx="869950" cy="461963"/>
          </a:xfrm>
          <a:prstGeom prst="rect">
            <a:avLst/>
          </a:prstGeom>
          <a:noFill/>
          <a:ln w="12700" cap="sq">
            <a:noFill/>
            <a:miter lim="800000"/>
            <a:headEnd type="none" w="sm" len="sm"/>
            <a:tailEnd type="none" w="sm" len="sm"/>
          </a:ln>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b="1">
                <a:solidFill>
                  <a:srgbClr val="FFFFFF"/>
                </a:solidFill>
                <a:effectLst>
                  <a:outerShdw blurRad="38100" dist="38100" dir="2700000" algn="tl">
                    <a:srgbClr val="000000"/>
                  </a:outerShdw>
                </a:effectLst>
                <a:cs typeface="Times New Roman" charset="0"/>
              </a:rPr>
              <a:t>113b</a:t>
            </a:r>
          </a:p>
        </p:txBody>
      </p:sp>
      <p:sp>
        <p:nvSpPr>
          <p:cNvPr id="970755" name="Text Box 24"/>
          <p:cNvSpPr txBox="1">
            <a:spLocks noChangeArrowheads="1"/>
          </p:cNvSpPr>
          <p:nvPr/>
        </p:nvSpPr>
        <p:spPr bwMode="auto">
          <a:xfrm>
            <a:off x="0" y="774700"/>
            <a:ext cx="9097963" cy="185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lIns="0" tIns="0" rIns="0" bIns="0" anchor="ctr" anchorCtr="1">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altLang="zh-CN" sz="1200">
                <a:solidFill>
                  <a:srgbClr val="FFFFFF"/>
                </a:solidFill>
                <a:latin typeface="Impact" charset="0"/>
                <a:ea typeface="SimSun" charset="0"/>
                <a:cs typeface="SimSun" charset="0"/>
              </a:rPr>
              <a:t>Stanley N. Gundry, ed. </a:t>
            </a:r>
            <a:r>
              <a:rPr lang="en-US" altLang="zh-CN" sz="1200" i="1">
                <a:solidFill>
                  <a:srgbClr val="FFFFFF"/>
                </a:solidFill>
                <a:latin typeface="Impact" charset="0"/>
                <a:ea typeface="SimSun" charset="0"/>
                <a:cs typeface="SimSun" charset="0"/>
              </a:rPr>
              <a:t>Five Views on Law &amp; Gospel </a:t>
            </a:r>
            <a:r>
              <a:rPr lang="en-US" altLang="zh-CN" sz="1200">
                <a:solidFill>
                  <a:srgbClr val="FFFFFF"/>
                </a:solidFill>
                <a:latin typeface="Impact" charset="0"/>
                <a:ea typeface="SimSun" charset="0"/>
                <a:cs typeface="SimSun" charset="0"/>
              </a:rPr>
              <a:t>summarized by Lee Hwee Chin, SBC, 2001 </a:t>
            </a:r>
            <a:endParaRPr lang="en-US" sz="1200">
              <a:solidFill>
                <a:srgbClr val="FFFFFF"/>
              </a:solidFill>
              <a:latin typeface="Impact" charset="0"/>
              <a:ea typeface="SimSun" charset="0"/>
              <a:cs typeface="SimSun" charset="0"/>
            </a:endParaRPr>
          </a:p>
        </p:txBody>
      </p:sp>
      <p:graphicFrame>
        <p:nvGraphicFramePr>
          <p:cNvPr id="6" name="Table 5"/>
          <p:cNvGraphicFramePr>
            <a:graphicFrameLocks noGrp="1"/>
          </p:cNvGraphicFramePr>
          <p:nvPr/>
        </p:nvGraphicFramePr>
        <p:xfrm>
          <a:off x="0" y="1066800"/>
          <a:ext cx="9144000" cy="3457575"/>
        </p:xfrm>
        <a:graphic>
          <a:graphicData uri="http://schemas.openxmlformats.org/drawingml/2006/table">
            <a:tbl>
              <a:tblPr/>
              <a:tblGrid>
                <a:gridCol w="1447800">
                  <a:extLst>
                    <a:ext uri="{9D8B030D-6E8A-4147-A177-3AD203B41FA5}">
                      <a16:colId xmlns:a16="http://schemas.microsoft.com/office/drawing/2014/main" val="20000"/>
                    </a:ext>
                  </a:extLst>
                </a:gridCol>
                <a:gridCol w="1447800">
                  <a:extLst>
                    <a:ext uri="{9D8B030D-6E8A-4147-A177-3AD203B41FA5}">
                      <a16:colId xmlns:a16="http://schemas.microsoft.com/office/drawing/2014/main" val="20001"/>
                    </a:ext>
                  </a:extLst>
                </a:gridCol>
                <a:gridCol w="1371600">
                  <a:extLst>
                    <a:ext uri="{9D8B030D-6E8A-4147-A177-3AD203B41FA5}">
                      <a16:colId xmlns:a16="http://schemas.microsoft.com/office/drawing/2014/main" val="20002"/>
                    </a:ext>
                  </a:extLst>
                </a:gridCol>
                <a:gridCol w="1447800">
                  <a:extLst>
                    <a:ext uri="{9D8B030D-6E8A-4147-A177-3AD203B41FA5}">
                      <a16:colId xmlns:a16="http://schemas.microsoft.com/office/drawing/2014/main" val="20003"/>
                    </a:ext>
                  </a:extLst>
                </a:gridCol>
                <a:gridCol w="1447800">
                  <a:extLst>
                    <a:ext uri="{9D8B030D-6E8A-4147-A177-3AD203B41FA5}">
                      <a16:colId xmlns:a16="http://schemas.microsoft.com/office/drawing/2014/main" val="20004"/>
                    </a:ext>
                  </a:extLst>
                </a:gridCol>
                <a:gridCol w="1981200">
                  <a:extLst>
                    <a:ext uri="{9D8B030D-6E8A-4147-A177-3AD203B41FA5}">
                      <a16:colId xmlns:a16="http://schemas.microsoft.com/office/drawing/2014/main" val="20005"/>
                    </a:ext>
                  </a:extLst>
                </a:gridCol>
              </a:tblGrid>
              <a:tr h="881063">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600" b="1" i="0" u="none" strike="noStrike" cap="none" normalizeH="0" baseline="0">
                        <a:ln>
                          <a:noFill/>
                        </a:ln>
                        <a:solidFill>
                          <a:srgbClr val="FFFFFF"/>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THEONOMIC</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Bahnsen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REFORMED</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Van Gemeren</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WEIGHTIER ISSUES</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Kaiser</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MODIFIED LUTHERAN</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Moo</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FFFFFF"/>
                          </a:solidFill>
                          <a:effectLst/>
                          <a:latin typeface="Arial" charset="0"/>
                          <a:ea typeface="ＭＳ Ｐゴシック" charset="0"/>
                          <a:cs typeface="Arial" charset="0"/>
                        </a:rPr>
                        <a:t>DISPENSATIONAL</a:t>
                      </a:r>
                      <a:br>
                        <a:rPr kumimoji="0" lang="en-US" sz="1600" b="1" i="0" u="none" strike="noStrike" cap="none" normalizeH="0" baseline="0">
                          <a:ln>
                            <a:noFill/>
                          </a:ln>
                          <a:solidFill>
                            <a:srgbClr val="FFFFFF"/>
                          </a:solidFill>
                          <a:effectLst/>
                          <a:latin typeface="Arial" charset="0"/>
                          <a:ea typeface="ＭＳ Ｐゴシック" charset="0"/>
                          <a:cs typeface="Arial" charset="0"/>
                        </a:rPr>
                      </a:br>
                      <a:r>
                        <a:rPr kumimoji="0" lang="en-US" sz="1600" b="1" i="0" u="none" strike="noStrike" cap="none" normalizeH="0" baseline="0">
                          <a:ln>
                            <a:noFill/>
                          </a:ln>
                          <a:solidFill>
                            <a:srgbClr val="FFFFFF"/>
                          </a:solidFill>
                          <a:effectLst/>
                          <a:latin typeface="Arial" charset="0"/>
                          <a:ea typeface="ＭＳ Ｐゴシック" charset="0"/>
                          <a:cs typeface="Arial" charset="0"/>
                        </a:rPr>
                        <a:t>Strickland</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2576512">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a:ln>
                            <a:noFill/>
                          </a:ln>
                          <a:solidFill>
                            <a:srgbClr val="000000"/>
                          </a:solidFill>
                          <a:effectLst/>
                          <a:latin typeface="Arial" charset="0"/>
                          <a:ea typeface="ＭＳ Ｐゴシック" charset="0"/>
                          <a:cs typeface="Arial" charset="0"/>
                        </a:rPr>
                        <a:t>What is the Law?</a:t>
                      </a: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a:ln>
                          <a:noFill/>
                        </a:ln>
                        <a:solidFill>
                          <a:srgbClr val="000000"/>
                        </a:solidFill>
                        <a:effectLst/>
                        <a:latin typeface="Arial" charset="0"/>
                        <a:ea typeface="ＭＳ Ｐゴシック" charset="0"/>
                        <a:cs typeface="Arial" charset="0"/>
                      </a:endParaRPr>
                    </a:p>
                  </a:txBody>
                  <a:tcPr horzOverflow="overflow">
                    <a:lnL>
                      <a:noFill/>
                    </a:lnL>
                    <a:lnR>
                      <a:noFill/>
                    </a:lnR>
                    <a:lnT w="25400" cap="flat" cmpd="sng" algn="ctr">
                      <a:solidFill>
                        <a:schemeClr val="bg2"/>
                      </a:solidFill>
                      <a:prstDash val="solid"/>
                      <a:round/>
                      <a:headEnd type="none" w="med" len="med"/>
                      <a:tailEnd type="none" w="med" len="med"/>
                    </a:lnT>
                    <a:lnB w="25400" cap="flat" cmpd="sng" algn="ctr">
                      <a:solidFill>
                        <a:schemeClr val="bg2"/>
                      </a:solidFill>
                      <a:prstDash val="solid"/>
                      <a:round/>
                      <a:headEnd type="none" w="med" len="med"/>
                      <a:tailEnd type="none" w="med" len="med"/>
                    </a:lnB>
                    <a:lnTlToBr>
                      <a:noFill/>
                    </a:lnTlToBr>
                    <a:lnBlToTr>
                      <a:noFill/>
                    </a:lnBlToTr>
                    <a:solidFill>
                      <a:srgbClr val="E7E7E7"/>
                    </a:solidFill>
                  </a:tcPr>
                </a:tc>
                <a:extLst>
                  <a:ext uri="{0D108BD9-81ED-4DB2-BD59-A6C34878D82A}">
                    <a16:rowId xmlns:a16="http://schemas.microsoft.com/office/drawing/2014/main" val="10001"/>
                  </a:ext>
                </a:extLst>
              </a:tr>
            </a:tbl>
          </a:graphicData>
        </a:graphic>
      </p:graphicFrame>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extLst>
              <p:ext uri="{D42A27DB-BD31-4B8C-83A1-F6EECF244321}">
                <p14:modId xmlns:p14="http://schemas.microsoft.com/office/powerpoint/2010/main" val="3889220078"/>
              </p:ext>
            </p:extLst>
          </p:nvPr>
        </p:nvGraphicFramePr>
        <p:xfrm>
          <a:off x="-36513" y="549275"/>
          <a:ext cx="9144001" cy="6632575"/>
        </p:xfrm>
        <a:graphic>
          <a:graphicData uri="http://schemas.openxmlformats.org/drawingml/2006/table">
            <a:tbl>
              <a:tblPr/>
              <a:tblGrid>
                <a:gridCol w="1511153">
                  <a:extLst>
                    <a:ext uri="{9D8B030D-6E8A-4147-A177-3AD203B41FA5}">
                      <a16:colId xmlns:a16="http://schemas.microsoft.com/office/drawing/2014/main" val="20000"/>
                    </a:ext>
                  </a:extLst>
                </a:gridCol>
                <a:gridCol w="4104456">
                  <a:extLst>
                    <a:ext uri="{9D8B030D-6E8A-4147-A177-3AD203B41FA5}">
                      <a16:colId xmlns:a16="http://schemas.microsoft.com/office/drawing/2014/main" val="20001"/>
                    </a:ext>
                  </a:extLst>
                </a:gridCol>
                <a:gridCol w="3528392">
                  <a:extLst>
                    <a:ext uri="{9D8B030D-6E8A-4147-A177-3AD203B41FA5}">
                      <a16:colId xmlns:a16="http://schemas.microsoft.com/office/drawing/2014/main" val="20002"/>
                    </a:ext>
                  </a:extLst>
                </a:gridCol>
              </a:tblGrid>
              <a:tr h="57911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endParaRPr>
                    </a:p>
                  </a:txBody>
                  <a:tcPr marT="45719" marB="45719" anchor="b" anchorCtr="1" horzOverflow="overflow">
                    <a:lnL w="12700" cap="flat" cmpd="sng" algn="ctr">
                      <a:solidFill>
                        <a:scrgbClr r="0" g="0" b="0"/>
                      </a:solidFill>
                      <a:prstDash val="solid"/>
                      <a:round/>
                      <a:headEnd type="none" w="med" len="med"/>
                      <a:tailEnd type="none" w="med" len="med"/>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Arial" charset="0"/>
                          <a:ea typeface="ＭＳ Ｐゴシック" charset="0"/>
                          <a:cs typeface="Arial" charset="0"/>
                        </a:rPr>
                        <a:t>General Grace</a:t>
                      </a:r>
                    </a:p>
                  </a:txBody>
                  <a:tcPr marT="45719" marB="45719" anchor="ctr" anchorCtr="1" horzOverflow="overflow">
                    <a:lnL>
                      <a:noFill/>
                    </a:lnL>
                    <a:lnR>
                      <a:noFill/>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dirty="0">
                          <a:ln>
                            <a:noFill/>
                          </a:ln>
                          <a:solidFill>
                            <a:srgbClr val="FFFFFF"/>
                          </a:solidFill>
                          <a:effectLst/>
                          <a:latin typeface="Arial" charset="0"/>
                          <a:ea typeface="ＭＳ Ｐゴシック" charset="0"/>
                          <a:cs typeface="Arial" charset="0"/>
                        </a:rPr>
                        <a:t>Special Grace</a:t>
                      </a:r>
                    </a:p>
                  </a:txBody>
                  <a:tcPr marT="45719" marB="45719" anchor="ctr" anchorCtr="1" horzOverflow="overflow">
                    <a:lnL>
                      <a:noFill/>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0"/>
                  </a:ext>
                </a:extLst>
              </a:tr>
              <a:tr h="1524000">
                <a:tc>
                  <a:txBody>
                    <a:bodyPr/>
                    <a:lstStyle/>
                    <a:p>
                      <a:pPr algn="l">
                        <a:spcAft>
                          <a:spcPts val="0"/>
                        </a:spcAft>
                        <a:tabLst>
                          <a:tab pos="736600" algn="l"/>
                          <a:tab pos="1536700" algn="l"/>
                          <a:tab pos="4114800" algn="l"/>
                          <a:tab pos="5143500" algn="l"/>
                        </a:tabLst>
                      </a:pPr>
                      <a:r>
                        <a:rPr lang="en-US" sz="2000" b="1" i="1" dirty="0">
                          <a:solidFill>
                            <a:srgbClr val="FFFFFF"/>
                          </a:solidFill>
                          <a:effectLst/>
                          <a:latin typeface="Arial"/>
                          <a:ea typeface="Times New Roman"/>
                          <a:cs typeface="Arial"/>
                        </a:rPr>
                        <a:t> </a:t>
                      </a:r>
                      <a:endParaRPr lang="en-US" sz="2000" b="1" dirty="0">
                        <a:solidFill>
                          <a:srgbClr val="FFFFFF"/>
                        </a:solidFill>
                        <a:effectLst/>
                        <a:latin typeface="Arial"/>
                        <a:ea typeface="Times New Roman"/>
                        <a:cs typeface="Arial"/>
                      </a:endParaRPr>
                    </a:p>
                    <a:p>
                      <a:pPr algn="l">
                        <a:spcAft>
                          <a:spcPts val="0"/>
                        </a:spcAft>
                        <a:tabLst>
                          <a:tab pos="736600" algn="l"/>
                          <a:tab pos="1536700" algn="l"/>
                          <a:tab pos="4114800" algn="l"/>
                          <a:tab pos="5143500" algn="l"/>
                        </a:tabLst>
                      </a:pPr>
                      <a:r>
                        <a:rPr lang="en-US" sz="2000" b="1" i="1" dirty="0">
                          <a:solidFill>
                            <a:srgbClr val="FFFFFF"/>
                          </a:solidFill>
                          <a:effectLst/>
                          <a:latin typeface="Arial"/>
                          <a:ea typeface="Times New Roman"/>
                          <a:cs typeface="Arial"/>
                        </a:rPr>
                        <a:t>First</a:t>
                      </a:r>
                      <a:endParaRPr kumimoji="0" lang="en-US" sz="2000" b="1" i="1" u="none" strike="noStrike" kern="1200" cap="none" normalizeH="0" baseline="0" dirty="0">
                        <a:ln>
                          <a:noFill/>
                        </a:ln>
                        <a:solidFill>
                          <a:srgbClr val="FFFFFF"/>
                        </a:solidFill>
                        <a:effectLst/>
                        <a:latin typeface="Arial"/>
                        <a:ea typeface="SimSun" charset="0"/>
                        <a:cs typeface="Arial"/>
                      </a:endParaRP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 </a:t>
                      </a:r>
                    </a:p>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Answer</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 </a:t>
                      </a:r>
                    </a:p>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Blessings from the Spirit which lead unbelievers to salvation</a:t>
                      </a:r>
                    </a:p>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 </a:t>
                      </a:r>
                    </a:p>
                  </a:txBody>
                  <a:tcPr marL="68580" marR="68580" marT="0" marB="0">
                    <a:lnL>
                      <a:noFill/>
                    </a:lnL>
                    <a:lnR>
                      <a:noFill/>
                    </a:lnR>
                    <a:lnT w="12700" cap="flat" cmpd="sng" algn="ctr">
                      <a:solidFill>
                        <a:scrgbClr r="0" g="0" b="0"/>
                      </a:solidFill>
                      <a:prstDash val="solid"/>
                      <a:round/>
                      <a:headEnd type="none" w="med" len="med"/>
                      <a:tailEnd type="none" w="med" len="med"/>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961824">
                <a:tc>
                  <a:txBody>
                    <a:bodyPr/>
                    <a:lstStyle/>
                    <a:p>
                      <a:pPr algn="l">
                        <a:spcAft>
                          <a:spcPts val="0"/>
                        </a:spcAft>
                        <a:tabLst>
                          <a:tab pos="736600" algn="l"/>
                          <a:tab pos="1536700" algn="l"/>
                          <a:tab pos="4114800" algn="l"/>
                          <a:tab pos="5143500" algn="l"/>
                        </a:tabLst>
                      </a:pPr>
                      <a:r>
                        <a:rPr lang="en-US" sz="2000" b="1" i="1" dirty="0">
                          <a:solidFill>
                            <a:srgbClr val="FFFFFF"/>
                          </a:solidFill>
                          <a:effectLst/>
                          <a:latin typeface="Arial"/>
                          <a:ea typeface="Times New Roman"/>
                          <a:cs typeface="Arial"/>
                        </a:rPr>
                        <a:t>Second</a:t>
                      </a:r>
                      <a:endParaRPr lang="en-US" sz="2000" b="1" dirty="0">
                        <a:solidFill>
                          <a:srgbClr val="FFFFFF"/>
                        </a:solidFill>
                        <a:effectLst/>
                        <a:latin typeface="Arial"/>
                        <a:ea typeface="Times New Roman"/>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“The unmerited favor of God toward mankind displayed in His general care for them” (Ryrie, </a:t>
                      </a:r>
                      <a:r>
                        <a:rPr lang="en-US" sz="2000" b="1" i="1">
                          <a:solidFill>
                            <a:srgbClr val="FFFFFF"/>
                          </a:solidFill>
                          <a:effectLst/>
                          <a:latin typeface="Arial"/>
                          <a:ea typeface="Times New Roman"/>
                          <a:cs typeface="Arial"/>
                        </a:rPr>
                        <a:t>The Holy Spirit, </a:t>
                      </a:r>
                      <a:r>
                        <a:rPr lang="en-US" sz="2000" b="1">
                          <a:solidFill>
                            <a:srgbClr val="FFFFFF"/>
                          </a:solidFill>
                          <a:effectLst/>
                          <a:latin typeface="Arial"/>
                          <a:ea typeface="Times New Roman"/>
                          <a:cs typeface="Arial"/>
                        </a:rPr>
                        <a:t>2d ed., 75)</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“The work of the Holy Spirit which effectively moves men to believe in Jesus Christ as </a:t>
                      </a:r>
                      <a:r>
                        <a:rPr lang="en-US" sz="2000" b="1" dirty="0" err="1">
                          <a:solidFill>
                            <a:srgbClr val="FFFFFF"/>
                          </a:solidFill>
                          <a:effectLst/>
                          <a:latin typeface="Arial"/>
                          <a:ea typeface="Times New Roman"/>
                          <a:cs typeface="Arial"/>
                        </a:rPr>
                        <a:t>Saviour</a:t>
                      </a:r>
                      <a:r>
                        <a:rPr lang="en-US" sz="2000" b="1" dirty="0">
                          <a:solidFill>
                            <a:srgbClr val="FFFFFF"/>
                          </a:solidFill>
                          <a:effectLst/>
                          <a:latin typeface="Arial"/>
                          <a:ea typeface="Times New Roman"/>
                          <a:cs typeface="Arial"/>
                        </a:rPr>
                        <a:t>” (Ryrie, </a:t>
                      </a:r>
                      <a:r>
                        <a:rPr lang="en-US" sz="2000" b="1" i="1" dirty="0">
                          <a:solidFill>
                            <a:srgbClr val="FFFFFF"/>
                          </a:solidFill>
                          <a:effectLst/>
                          <a:latin typeface="Arial"/>
                          <a:ea typeface="Times New Roman"/>
                          <a:cs typeface="Arial"/>
                        </a:rPr>
                        <a:t>The Holy Spirit, </a:t>
                      </a:r>
                      <a:r>
                        <a:rPr lang="en-US" sz="2000" b="1" dirty="0">
                          <a:solidFill>
                            <a:srgbClr val="FFFFFF"/>
                          </a:solidFill>
                          <a:effectLst/>
                          <a:latin typeface="Arial"/>
                          <a:ea typeface="Times New Roman"/>
                          <a:cs typeface="Arial"/>
                        </a:rPr>
                        <a:t>2d ed., 85)</a:t>
                      </a:r>
                    </a:p>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644769">
                <a:tc>
                  <a:txBody>
                    <a:bodyPr/>
                    <a:lstStyle/>
                    <a:p>
                      <a:pPr algn="l">
                        <a:spcAft>
                          <a:spcPts val="0"/>
                        </a:spcAft>
                        <a:tabLst>
                          <a:tab pos="736600" algn="l"/>
                          <a:tab pos="1536700" algn="l"/>
                          <a:tab pos="4114800" algn="l"/>
                          <a:tab pos="5143500" algn="l"/>
                        </a:tabLst>
                      </a:pPr>
                      <a:r>
                        <a:rPr lang="en-US" sz="2000" b="1" i="1">
                          <a:solidFill>
                            <a:srgbClr val="FFFFFF"/>
                          </a:solidFill>
                          <a:effectLst/>
                          <a:latin typeface="Arial"/>
                          <a:ea typeface="Times New Roman"/>
                          <a:cs typeface="Arial"/>
                        </a:rPr>
                        <a:t>Spirit’s Ministries</a:t>
                      </a:r>
                      <a:endParaRPr lang="en-US" sz="2000" b="1">
                        <a:solidFill>
                          <a:srgbClr val="FFFFFF"/>
                        </a:solidFill>
                        <a:effectLst/>
                        <a:latin typeface="Arial"/>
                        <a:ea typeface="Times New Roman"/>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Natural revelation (Rom. 1:18-20)</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Good gifts (Ps. 145:9)</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Restraint of sin (2 Thess. 2:6-7)</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Conviction of sin (John 16:8-11)</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Call to Christ (Rom. 1:1; 8:28; 1 Tim. 6:12; 2 Pet. 1:3, 10)</a:t>
                      </a:r>
                    </a:p>
                    <a:p>
                      <a:pPr algn="l">
                        <a:spcAft>
                          <a:spcPts val="0"/>
                        </a:spcAft>
                        <a:tabLst>
                          <a:tab pos="736600" algn="l"/>
                          <a:tab pos="1536700" algn="l"/>
                          <a:tab pos="4114800" algn="l"/>
                          <a:tab pos="5143500" algn="l"/>
                        </a:tabLst>
                      </a:pPr>
                      <a:r>
                        <a:rPr lang="en-US" sz="2000" b="1">
                          <a:solidFill>
                            <a:srgbClr val="FFFFFF"/>
                          </a:solidFill>
                          <a:effectLst/>
                          <a:latin typeface="Arial"/>
                          <a:ea typeface="Times New Roman"/>
                          <a:cs typeface="Arial"/>
                        </a:rPr>
                        <a:t> </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922864">
                <a:tc>
                  <a:txBody>
                    <a:bodyPr/>
                    <a:lstStyle/>
                    <a:p>
                      <a:pPr algn="l">
                        <a:spcAft>
                          <a:spcPts val="0"/>
                        </a:spcAft>
                        <a:tabLst>
                          <a:tab pos="736600" algn="l"/>
                          <a:tab pos="1536700" algn="l"/>
                          <a:tab pos="4114800" algn="l"/>
                          <a:tab pos="5143500" algn="l"/>
                        </a:tabLst>
                      </a:pPr>
                      <a:r>
                        <a:rPr lang="en-US" sz="2000" b="1" i="1" dirty="0">
                          <a:solidFill>
                            <a:srgbClr val="FFFFFF"/>
                          </a:solidFill>
                          <a:effectLst/>
                          <a:latin typeface="Arial"/>
                          <a:ea typeface="Times New Roman"/>
                          <a:cs typeface="Arial"/>
                        </a:rPr>
                        <a:t>Former Name</a:t>
                      </a:r>
                      <a:endParaRPr lang="en-US" sz="2000" b="1" dirty="0">
                        <a:solidFill>
                          <a:srgbClr val="FFFFFF"/>
                        </a:solidFill>
                        <a:effectLst/>
                        <a:latin typeface="Arial"/>
                        <a:ea typeface="Times New Roman"/>
                        <a:cs typeface="Arial"/>
                      </a:endParaRP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Common Grace</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algn="l">
                        <a:spcAft>
                          <a:spcPts val="0"/>
                        </a:spcAft>
                        <a:tabLst>
                          <a:tab pos="736600" algn="l"/>
                          <a:tab pos="1536700" algn="l"/>
                          <a:tab pos="4114800" algn="l"/>
                          <a:tab pos="5143500" algn="l"/>
                        </a:tabLst>
                      </a:pPr>
                      <a:r>
                        <a:rPr lang="en-US" sz="2000" b="1" dirty="0">
                          <a:solidFill>
                            <a:srgbClr val="FFFFFF"/>
                          </a:solidFill>
                          <a:effectLst/>
                          <a:latin typeface="Arial"/>
                          <a:ea typeface="Times New Roman"/>
                          <a:cs typeface="Arial"/>
                        </a:rPr>
                        <a:t>Efficacious Grace</a:t>
                      </a:r>
                    </a:p>
                  </a:txBody>
                  <a:tcPr marL="68580" marR="68580" marT="0" marB="0">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bl>
          </a:graphicData>
        </a:graphic>
      </p:graphicFrame>
      <p:sp>
        <p:nvSpPr>
          <p:cNvPr id="8" name="Rectangle 7"/>
          <p:cNvSpPr>
            <a:spLocks noChangeArrowheads="1"/>
          </p:cNvSpPr>
          <p:nvPr/>
        </p:nvSpPr>
        <p:spPr bwMode="auto">
          <a:xfrm>
            <a:off x="-15875" y="1341438"/>
            <a:ext cx="1563688"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2" name="Rectangle 11"/>
          <p:cNvSpPr>
            <a:spLocks noChangeArrowheads="1"/>
          </p:cNvSpPr>
          <p:nvPr/>
        </p:nvSpPr>
        <p:spPr bwMode="auto">
          <a:xfrm>
            <a:off x="1547813" y="620713"/>
            <a:ext cx="4032250" cy="7207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3" name="Rectangle 12"/>
          <p:cNvSpPr>
            <a:spLocks noChangeArrowheads="1"/>
          </p:cNvSpPr>
          <p:nvPr/>
        </p:nvSpPr>
        <p:spPr bwMode="auto">
          <a:xfrm>
            <a:off x="1547813" y="1341438"/>
            <a:ext cx="403225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7" name="Rectangle 16"/>
          <p:cNvSpPr>
            <a:spLocks noChangeArrowheads="1"/>
          </p:cNvSpPr>
          <p:nvPr/>
        </p:nvSpPr>
        <p:spPr bwMode="auto">
          <a:xfrm>
            <a:off x="5580063" y="620713"/>
            <a:ext cx="3563937" cy="720725"/>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8" name="Rectangle 17"/>
          <p:cNvSpPr>
            <a:spLocks noChangeArrowheads="1"/>
          </p:cNvSpPr>
          <p:nvPr/>
        </p:nvSpPr>
        <p:spPr bwMode="auto">
          <a:xfrm>
            <a:off x="5580063" y="1341438"/>
            <a:ext cx="3563937" cy="136683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7" name="Rectangle 26"/>
          <p:cNvSpPr>
            <a:spLocks noChangeArrowheads="1"/>
          </p:cNvSpPr>
          <p:nvPr/>
        </p:nvSpPr>
        <p:spPr bwMode="auto">
          <a:xfrm>
            <a:off x="-42863" y="2708275"/>
            <a:ext cx="1562101" cy="1944688"/>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8" name="Rectangle 27"/>
          <p:cNvSpPr>
            <a:spLocks noChangeArrowheads="1"/>
          </p:cNvSpPr>
          <p:nvPr/>
        </p:nvSpPr>
        <p:spPr bwMode="auto">
          <a:xfrm>
            <a:off x="1519238" y="2708275"/>
            <a:ext cx="4033837" cy="1944688"/>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9" name="Rectangle 28"/>
          <p:cNvSpPr>
            <a:spLocks noChangeArrowheads="1"/>
          </p:cNvSpPr>
          <p:nvPr/>
        </p:nvSpPr>
        <p:spPr bwMode="auto">
          <a:xfrm>
            <a:off x="5553075" y="2708275"/>
            <a:ext cx="3563938" cy="1944688"/>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0" name="Rectangle 29"/>
          <p:cNvSpPr>
            <a:spLocks noChangeArrowheads="1"/>
          </p:cNvSpPr>
          <p:nvPr/>
        </p:nvSpPr>
        <p:spPr bwMode="auto">
          <a:xfrm>
            <a:off x="-15875" y="4652963"/>
            <a:ext cx="1563688" cy="1655762"/>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1" name="Rectangle 30"/>
          <p:cNvSpPr>
            <a:spLocks noChangeArrowheads="1"/>
          </p:cNvSpPr>
          <p:nvPr/>
        </p:nvSpPr>
        <p:spPr bwMode="auto">
          <a:xfrm>
            <a:off x="1547813" y="4652963"/>
            <a:ext cx="4032250" cy="1655762"/>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2" name="Rectangle 31"/>
          <p:cNvSpPr>
            <a:spLocks noChangeArrowheads="1"/>
          </p:cNvSpPr>
          <p:nvPr/>
        </p:nvSpPr>
        <p:spPr bwMode="auto">
          <a:xfrm>
            <a:off x="5545138" y="4652963"/>
            <a:ext cx="3563937" cy="1728787"/>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3" name="Rectangle 32"/>
          <p:cNvSpPr>
            <a:spLocks noChangeArrowheads="1"/>
          </p:cNvSpPr>
          <p:nvPr/>
        </p:nvSpPr>
        <p:spPr bwMode="auto">
          <a:xfrm>
            <a:off x="-38100" y="6305550"/>
            <a:ext cx="1563688"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4" name="Rectangle 33"/>
          <p:cNvSpPr>
            <a:spLocks noChangeArrowheads="1"/>
          </p:cNvSpPr>
          <p:nvPr/>
        </p:nvSpPr>
        <p:spPr bwMode="auto">
          <a:xfrm>
            <a:off x="1525588" y="6305550"/>
            <a:ext cx="403225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35" name="Rectangle 34"/>
          <p:cNvSpPr>
            <a:spLocks noChangeArrowheads="1"/>
          </p:cNvSpPr>
          <p:nvPr/>
        </p:nvSpPr>
        <p:spPr bwMode="auto">
          <a:xfrm>
            <a:off x="5557838" y="6305550"/>
            <a:ext cx="3563937"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72821" name="Rectangle 2"/>
          <p:cNvSpPr>
            <a:spLocks noGrp="1" noChangeArrowheads="1"/>
          </p:cNvSpPr>
          <p:nvPr>
            <p:ph type="title" idx="4294967295"/>
          </p:nvPr>
        </p:nvSpPr>
        <p:spPr>
          <a:xfrm>
            <a:off x="0" y="-76200"/>
            <a:ext cx="9144000" cy="685800"/>
          </a:xfrm>
        </p:spPr>
        <p:txBody>
          <a:bodyPr/>
          <a:lstStyle/>
          <a:p>
            <a:r>
              <a:rPr lang="en-US">
                <a:solidFill>
                  <a:srgbClr val="EAEAEA"/>
                </a:solidFill>
                <a:latin typeface="Arial" charset="0"/>
                <a:ea typeface="ＭＳ Ｐゴシック" charset="0"/>
                <a:cs typeface="ＭＳ Ｐゴシック" charset="0"/>
              </a:rPr>
              <a:t>3 x 5 Chart</a:t>
            </a:r>
          </a:p>
        </p:txBody>
      </p:sp>
      <p:sp>
        <p:nvSpPr>
          <p:cNvPr id="972827" name="Text Box 123"/>
          <p:cNvSpPr txBox="1">
            <a:spLocks noChangeArrowheads="1"/>
          </p:cNvSpPr>
          <p:nvPr/>
        </p:nvSpPr>
        <p:spPr bwMode="auto">
          <a:xfrm>
            <a:off x="7740650" y="0"/>
            <a:ext cx="13081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a:solidFill>
                  <a:srgbClr val="FFFFFF"/>
                </a:solidFill>
                <a:cs typeface="Arial" charset="0"/>
              </a:rPr>
              <a:t>xxxix</a:t>
            </a:r>
            <a:endParaRPr lang="en-US">
              <a:solidFill>
                <a:srgbClr val="FFFF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12"/>
                                        </p:tgtEl>
                                        <p:attrNameLst>
                                          <p:attrName>ppt_x</p:attrName>
                                        </p:attrNameLst>
                                      </p:cBhvr>
                                      <p:tavLst>
                                        <p:tav tm="0">
                                          <p:val>
                                            <p:strVal val="ppt_x"/>
                                          </p:val>
                                        </p:tav>
                                        <p:tav tm="100000">
                                          <p:val>
                                            <p:strVal val="ppt_x"/>
                                          </p:val>
                                        </p:tav>
                                      </p:tavLst>
                                    </p:anim>
                                    <p:anim calcmode="lin" valueType="num">
                                      <p:cBhvr additive="base">
                                        <p:cTn id="7" dur="500"/>
                                        <p:tgtEl>
                                          <p:spTgt spid="12"/>
                                        </p:tgtEl>
                                        <p:attrNameLst>
                                          <p:attrName>ppt_y</p:attrName>
                                        </p:attrNameLst>
                                      </p:cBhvr>
                                      <p:tavLst>
                                        <p:tav tm="0">
                                          <p:val>
                                            <p:strVal val="ppt_y"/>
                                          </p:val>
                                        </p:tav>
                                        <p:tav tm="100000">
                                          <p:val>
                                            <p:strVal val="1+ppt_h/2"/>
                                          </p:val>
                                        </p:tav>
                                      </p:tavLst>
                                    </p:anim>
                                    <p:set>
                                      <p:cBhvr>
                                        <p:cTn id="8" dur="1" fill="hold">
                                          <p:stCondLst>
                                            <p:cond delay="499"/>
                                          </p:stCondLst>
                                        </p:cTn>
                                        <p:tgtEl>
                                          <p:spTgt spid="12"/>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17"/>
                                        </p:tgtEl>
                                        <p:attrNameLst>
                                          <p:attrName>ppt_x</p:attrName>
                                        </p:attrNameLst>
                                      </p:cBhvr>
                                      <p:tavLst>
                                        <p:tav tm="0">
                                          <p:val>
                                            <p:strVal val="ppt_x"/>
                                          </p:val>
                                        </p:tav>
                                        <p:tav tm="100000">
                                          <p:val>
                                            <p:strVal val="ppt_x"/>
                                          </p:val>
                                        </p:tav>
                                      </p:tavLst>
                                    </p:anim>
                                    <p:anim calcmode="lin" valueType="num">
                                      <p:cBhvr additive="base">
                                        <p:cTn id="13" dur="500"/>
                                        <p:tgtEl>
                                          <p:spTgt spid="17"/>
                                        </p:tgtEl>
                                        <p:attrNameLst>
                                          <p:attrName>ppt_y</p:attrName>
                                        </p:attrNameLst>
                                      </p:cBhvr>
                                      <p:tavLst>
                                        <p:tav tm="0">
                                          <p:val>
                                            <p:strVal val="ppt_y"/>
                                          </p:val>
                                        </p:tav>
                                        <p:tav tm="100000">
                                          <p:val>
                                            <p:strVal val="1+ppt_h/2"/>
                                          </p:val>
                                        </p:tav>
                                      </p:tavLst>
                                    </p:anim>
                                    <p:set>
                                      <p:cBhvr>
                                        <p:cTn id="14" dur="1" fill="hold">
                                          <p:stCondLst>
                                            <p:cond delay="499"/>
                                          </p:stCondLst>
                                        </p:cTn>
                                        <p:tgtEl>
                                          <p:spTgt spid="1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3"/>
                                        </p:tgtEl>
                                        <p:attrNameLst>
                                          <p:attrName>ppt_x</p:attrName>
                                        </p:attrNameLst>
                                      </p:cBhvr>
                                      <p:tavLst>
                                        <p:tav tm="0">
                                          <p:val>
                                            <p:strVal val="ppt_x"/>
                                          </p:val>
                                        </p:tav>
                                        <p:tav tm="100000">
                                          <p:val>
                                            <p:strVal val="ppt_x"/>
                                          </p:val>
                                        </p:tav>
                                      </p:tavLst>
                                    </p:anim>
                                    <p:anim calcmode="lin" valueType="num">
                                      <p:cBhvr additive="base">
                                        <p:cTn id="25" dur="500"/>
                                        <p:tgtEl>
                                          <p:spTgt spid="13"/>
                                        </p:tgtEl>
                                        <p:attrNameLst>
                                          <p:attrName>ppt_y</p:attrName>
                                        </p:attrNameLst>
                                      </p:cBhvr>
                                      <p:tavLst>
                                        <p:tav tm="0">
                                          <p:val>
                                            <p:strVal val="ppt_y"/>
                                          </p:val>
                                        </p:tav>
                                        <p:tav tm="100000">
                                          <p:val>
                                            <p:strVal val="1+ppt_h/2"/>
                                          </p:val>
                                        </p:tav>
                                      </p:tavLst>
                                    </p:anim>
                                    <p:set>
                                      <p:cBhvr>
                                        <p:cTn id="26" dur="1" fill="hold">
                                          <p:stCondLst>
                                            <p:cond delay="499"/>
                                          </p:stCondLst>
                                        </p:cTn>
                                        <p:tgtEl>
                                          <p:spTgt spid="13"/>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18"/>
                                        </p:tgtEl>
                                        <p:attrNameLst>
                                          <p:attrName>ppt_x</p:attrName>
                                        </p:attrNameLst>
                                      </p:cBhvr>
                                      <p:tavLst>
                                        <p:tav tm="0">
                                          <p:val>
                                            <p:strVal val="ppt_x"/>
                                          </p:val>
                                        </p:tav>
                                        <p:tav tm="100000">
                                          <p:val>
                                            <p:strVal val="ppt_x"/>
                                          </p:val>
                                        </p:tav>
                                      </p:tavLst>
                                    </p:anim>
                                    <p:anim calcmode="lin" valueType="num">
                                      <p:cBhvr additive="base">
                                        <p:cTn id="31" dur="500"/>
                                        <p:tgtEl>
                                          <p:spTgt spid="18"/>
                                        </p:tgtEl>
                                        <p:attrNameLst>
                                          <p:attrName>ppt_y</p:attrName>
                                        </p:attrNameLst>
                                      </p:cBhvr>
                                      <p:tavLst>
                                        <p:tav tm="0">
                                          <p:val>
                                            <p:strVal val="ppt_y"/>
                                          </p:val>
                                        </p:tav>
                                        <p:tav tm="100000">
                                          <p:val>
                                            <p:strVal val="1+ppt_h/2"/>
                                          </p:val>
                                        </p:tav>
                                      </p:tavLst>
                                    </p:anim>
                                    <p:set>
                                      <p:cBhvr>
                                        <p:cTn id="32" dur="1" fill="hold">
                                          <p:stCondLst>
                                            <p:cond delay="499"/>
                                          </p:stCondLst>
                                        </p:cTn>
                                        <p:tgtEl>
                                          <p:spTgt spid="1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27"/>
                                        </p:tgtEl>
                                        <p:attrNameLst>
                                          <p:attrName>ppt_x</p:attrName>
                                        </p:attrNameLst>
                                      </p:cBhvr>
                                      <p:tavLst>
                                        <p:tav tm="0">
                                          <p:val>
                                            <p:strVal val="ppt_x"/>
                                          </p:val>
                                        </p:tav>
                                        <p:tav tm="100000">
                                          <p:val>
                                            <p:strVal val="ppt_x"/>
                                          </p:val>
                                        </p:tav>
                                      </p:tavLst>
                                    </p:anim>
                                    <p:anim calcmode="lin" valueType="num">
                                      <p:cBhvr additive="base">
                                        <p:cTn id="37" dur="500"/>
                                        <p:tgtEl>
                                          <p:spTgt spid="27"/>
                                        </p:tgtEl>
                                        <p:attrNameLst>
                                          <p:attrName>ppt_y</p:attrName>
                                        </p:attrNameLst>
                                      </p:cBhvr>
                                      <p:tavLst>
                                        <p:tav tm="0">
                                          <p:val>
                                            <p:strVal val="ppt_y"/>
                                          </p:val>
                                        </p:tav>
                                        <p:tav tm="100000">
                                          <p:val>
                                            <p:strVal val="1+ppt_h/2"/>
                                          </p:val>
                                        </p:tav>
                                      </p:tavLst>
                                    </p:anim>
                                    <p:set>
                                      <p:cBhvr>
                                        <p:cTn id="38" dur="1" fill="hold">
                                          <p:stCondLst>
                                            <p:cond delay="499"/>
                                          </p:stCondLst>
                                        </p:cTn>
                                        <p:tgtEl>
                                          <p:spTgt spid="27"/>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28"/>
                                        </p:tgtEl>
                                        <p:attrNameLst>
                                          <p:attrName>ppt_x</p:attrName>
                                        </p:attrNameLst>
                                      </p:cBhvr>
                                      <p:tavLst>
                                        <p:tav tm="0">
                                          <p:val>
                                            <p:strVal val="ppt_x"/>
                                          </p:val>
                                        </p:tav>
                                        <p:tav tm="100000">
                                          <p:val>
                                            <p:strVal val="ppt_x"/>
                                          </p:val>
                                        </p:tav>
                                      </p:tavLst>
                                    </p:anim>
                                    <p:anim calcmode="lin" valueType="num">
                                      <p:cBhvr additive="base">
                                        <p:cTn id="43" dur="500"/>
                                        <p:tgtEl>
                                          <p:spTgt spid="28"/>
                                        </p:tgtEl>
                                        <p:attrNameLst>
                                          <p:attrName>ppt_y</p:attrName>
                                        </p:attrNameLst>
                                      </p:cBhvr>
                                      <p:tavLst>
                                        <p:tav tm="0">
                                          <p:val>
                                            <p:strVal val="ppt_y"/>
                                          </p:val>
                                        </p:tav>
                                        <p:tav tm="100000">
                                          <p:val>
                                            <p:strVal val="1+ppt_h/2"/>
                                          </p:val>
                                        </p:tav>
                                      </p:tavLst>
                                    </p:anim>
                                    <p:set>
                                      <p:cBhvr>
                                        <p:cTn id="44" dur="1" fill="hold">
                                          <p:stCondLst>
                                            <p:cond delay="499"/>
                                          </p:stCondLst>
                                        </p:cTn>
                                        <p:tgtEl>
                                          <p:spTgt spid="28"/>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29"/>
                                        </p:tgtEl>
                                        <p:attrNameLst>
                                          <p:attrName>ppt_x</p:attrName>
                                        </p:attrNameLst>
                                      </p:cBhvr>
                                      <p:tavLst>
                                        <p:tav tm="0">
                                          <p:val>
                                            <p:strVal val="ppt_x"/>
                                          </p:val>
                                        </p:tav>
                                        <p:tav tm="100000">
                                          <p:val>
                                            <p:strVal val="ppt_x"/>
                                          </p:val>
                                        </p:tav>
                                      </p:tavLst>
                                    </p:anim>
                                    <p:anim calcmode="lin" valueType="num">
                                      <p:cBhvr additive="base">
                                        <p:cTn id="49" dur="500"/>
                                        <p:tgtEl>
                                          <p:spTgt spid="29"/>
                                        </p:tgtEl>
                                        <p:attrNameLst>
                                          <p:attrName>ppt_y</p:attrName>
                                        </p:attrNameLst>
                                      </p:cBhvr>
                                      <p:tavLst>
                                        <p:tav tm="0">
                                          <p:val>
                                            <p:strVal val="ppt_y"/>
                                          </p:val>
                                        </p:tav>
                                        <p:tav tm="100000">
                                          <p:val>
                                            <p:strVal val="1+ppt_h/2"/>
                                          </p:val>
                                        </p:tav>
                                      </p:tavLst>
                                    </p:anim>
                                    <p:set>
                                      <p:cBhvr>
                                        <p:cTn id="50" dur="1" fill="hold">
                                          <p:stCondLst>
                                            <p:cond delay="499"/>
                                          </p:stCondLst>
                                        </p:cTn>
                                        <p:tgtEl>
                                          <p:spTgt spid="29"/>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0"/>
                                        </p:tgtEl>
                                        <p:attrNameLst>
                                          <p:attrName>ppt_x</p:attrName>
                                        </p:attrNameLst>
                                      </p:cBhvr>
                                      <p:tavLst>
                                        <p:tav tm="0">
                                          <p:val>
                                            <p:strVal val="ppt_x"/>
                                          </p:val>
                                        </p:tav>
                                        <p:tav tm="100000">
                                          <p:val>
                                            <p:strVal val="ppt_x"/>
                                          </p:val>
                                        </p:tav>
                                      </p:tavLst>
                                    </p:anim>
                                    <p:anim calcmode="lin" valueType="num">
                                      <p:cBhvr additive="base">
                                        <p:cTn id="55" dur="500"/>
                                        <p:tgtEl>
                                          <p:spTgt spid="30"/>
                                        </p:tgtEl>
                                        <p:attrNameLst>
                                          <p:attrName>ppt_y</p:attrName>
                                        </p:attrNameLst>
                                      </p:cBhvr>
                                      <p:tavLst>
                                        <p:tav tm="0">
                                          <p:val>
                                            <p:strVal val="ppt_y"/>
                                          </p:val>
                                        </p:tav>
                                        <p:tav tm="100000">
                                          <p:val>
                                            <p:strVal val="1+ppt_h/2"/>
                                          </p:val>
                                        </p:tav>
                                      </p:tavLst>
                                    </p:anim>
                                    <p:set>
                                      <p:cBhvr>
                                        <p:cTn id="56" dur="1" fill="hold">
                                          <p:stCondLst>
                                            <p:cond delay="499"/>
                                          </p:stCondLst>
                                        </p:cTn>
                                        <p:tgtEl>
                                          <p:spTgt spid="30"/>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31"/>
                                        </p:tgtEl>
                                        <p:attrNameLst>
                                          <p:attrName>ppt_x</p:attrName>
                                        </p:attrNameLst>
                                      </p:cBhvr>
                                      <p:tavLst>
                                        <p:tav tm="0">
                                          <p:val>
                                            <p:strVal val="ppt_x"/>
                                          </p:val>
                                        </p:tav>
                                        <p:tav tm="100000">
                                          <p:val>
                                            <p:strVal val="ppt_x"/>
                                          </p:val>
                                        </p:tav>
                                      </p:tavLst>
                                    </p:anim>
                                    <p:anim calcmode="lin" valueType="num">
                                      <p:cBhvr additive="base">
                                        <p:cTn id="61" dur="500"/>
                                        <p:tgtEl>
                                          <p:spTgt spid="31"/>
                                        </p:tgtEl>
                                        <p:attrNameLst>
                                          <p:attrName>ppt_y</p:attrName>
                                        </p:attrNameLst>
                                      </p:cBhvr>
                                      <p:tavLst>
                                        <p:tav tm="0">
                                          <p:val>
                                            <p:strVal val="ppt_y"/>
                                          </p:val>
                                        </p:tav>
                                        <p:tav tm="100000">
                                          <p:val>
                                            <p:strVal val="1+ppt_h/2"/>
                                          </p:val>
                                        </p:tav>
                                      </p:tavLst>
                                    </p:anim>
                                    <p:set>
                                      <p:cBhvr>
                                        <p:cTn id="62" dur="1" fill="hold">
                                          <p:stCondLst>
                                            <p:cond delay="499"/>
                                          </p:stCondLst>
                                        </p:cTn>
                                        <p:tgtEl>
                                          <p:spTgt spid="31"/>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32"/>
                                        </p:tgtEl>
                                        <p:attrNameLst>
                                          <p:attrName>ppt_x</p:attrName>
                                        </p:attrNameLst>
                                      </p:cBhvr>
                                      <p:tavLst>
                                        <p:tav tm="0">
                                          <p:val>
                                            <p:strVal val="ppt_x"/>
                                          </p:val>
                                        </p:tav>
                                        <p:tav tm="100000">
                                          <p:val>
                                            <p:strVal val="ppt_x"/>
                                          </p:val>
                                        </p:tav>
                                      </p:tavLst>
                                    </p:anim>
                                    <p:anim calcmode="lin" valueType="num">
                                      <p:cBhvr additive="base">
                                        <p:cTn id="67" dur="500"/>
                                        <p:tgtEl>
                                          <p:spTgt spid="32"/>
                                        </p:tgtEl>
                                        <p:attrNameLst>
                                          <p:attrName>ppt_y</p:attrName>
                                        </p:attrNameLst>
                                      </p:cBhvr>
                                      <p:tavLst>
                                        <p:tav tm="0">
                                          <p:val>
                                            <p:strVal val="ppt_y"/>
                                          </p:val>
                                        </p:tav>
                                        <p:tav tm="100000">
                                          <p:val>
                                            <p:strVal val="1+ppt_h/2"/>
                                          </p:val>
                                        </p:tav>
                                      </p:tavLst>
                                    </p:anim>
                                    <p:set>
                                      <p:cBhvr>
                                        <p:cTn id="68" dur="1" fill="hold">
                                          <p:stCondLst>
                                            <p:cond delay="499"/>
                                          </p:stCondLst>
                                        </p:cTn>
                                        <p:tgtEl>
                                          <p:spTgt spid="32"/>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33"/>
                                        </p:tgtEl>
                                        <p:attrNameLst>
                                          <p:attrName>ppt_x</p:attrName>
                                        </p:attrNameLst>
                                      </p:cBhvr>
                                      <p:tavLst>
                                        <p:tav tm="0">
                                          <p:val>
                                            <p:strVal val="ppt_x"/>
                                          </p:val>
                                        </p:tav>
                                        <p:tav tm="100000">
                                          <p:val>
                                            <p:strVal val="ppt_x"/>
                                          </p:val>
                                        </p:tav>
                                      </p:tavLst>
                                    </p:anim>
                                    <p:anim calcmode="lin" valueType="num">
                                      <p:cBhvr additive="base">
                                        <p:cTn id="73" dur="500"/>
                                        <p:tgtEl>
                                          <p:spTgt spid="33"/>
                                        </p:tgtEl>
                                        <p:attrNameLst>
                                          <p:attrName>ppt_y</p:attrName>
                                        </p:attrNameLst>
                                      </p:cBhvr>
                                      <p:tavLst>
                                        <p:tav tm="0">
                                          <p:val>
                                            <p:strVal val="ppt_y"/>
                                          </p:val>
                                        </p:tav>
                                        <p:tav tm="100000">
                                          <p:val>
                                            <p:strVal val="1+ppt_h/2"/>
                                          </p:val>
                                        </p:tav>
                                      </p:tavLst>
                                    </p:anim>
                                    <p:set>
                                      <p:cBhvr>
                                        <p:cTn id="74" dur="1" fill="hold">
                                          <p:stCondLst>
                                            <p:cond delay="499"/>
                                          </p:stCondLst>
                                        </p:cTn>
                                        <p:tgtEl>
                                          <p:spTgt spid="33"/>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34"/>
                                        </p:tgtEl>
                                        <p:attrNameLst>
                                          <p:attrName>ppt_x</p:attrName>
                                        </p:attrNameLst>
                                      </p:cBhvr>
                                      <p:tavLst>
                                        <p:tav tm="0">
                                          <p:val>
                                            <p:strVal val="ppt_x"/>
                                          </p:val>
                                        </p:tav>
                                        <p:tav tm="100000">
                                          <p:val>
                                            <p:strVal val="ppt_x"/>
                                          </p:val>
                                        </p:tav>
                                      </p:tavLst>
                                    </p:anim>
                                    <p:anim calcmode="lin" valueType="num">
                                      <p:cBhvr additive="base">
                                        <p:cTn id="79" dur="500"/>
                                        <p:tgtEl>
                                          <p:spTgt spid="34"/>
                                        </p:tgtEl>
                                        <p:attrNameLst>
                                          <p:attrName>ppt_y</p:attrName>
                                        </p:attrNameLst>
                                      </p:cBhvr>
                                      <p:tavLst>
                                        <p:tav tm="0">
                                          <p:val>
                                            <p:strVal val="ppt_y"/>
                                          </p:val>
                                        </p:tav>
                                        <p:tav tm="100000">
                                          <p:val>
                                            <p:strVal val="1+ppt_h/2"/>
                                          </p:val>
                                        </p:tav>
                                      </p:tavLst>
                                    </p:anim>
                                    <p:set>
                                      <p:cBhvr>
                                        <p:cTn id="80" dur="1" fill="hold">
                                          <p:stCondLst>
                                            <p:cond delay="499"/>
                                          </p:stCondLst>
                                        </p:cTn>
                                        <p:tgtEl>
                                          <p:spTgt spid="34"/>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35"/>
                                        </p:tgtEl>
                                        <p:attrNameLst>
                                          <p:attrName>ppt_x</p:attrName>
                                        </p:attrNameLst>
                                      </p:cBhvr>
                                      <p:tavLst>
                                        <p:tav tm="0">
                                          <p:val>
                                            <p:strVal val="ppt_x"/>
                                          </p:val>
                                        </p:tav>
                                        <p:tav tm="100000">
                                          <p:val>
                                            <p:strVal val="ppt_x"/>
                                          </p:val>
                                        </p:tav>
                                      </p:tavLst>
                                    </p:anim>
                                    <p:anim calcmode="lin" valueType="num">
                                      <p:cBhvr additive="base">
                                        <p:cTn id="85" dur="500"/>
                                        <p:tgtEl>
                                          <p:spTgt spid="35"/>
                                        </p:tgtEl>
                                        <p:attrNameLst>
                                          <p:attrName>ppt_y</p:attrName>
                                        </p:attrNameLst>
                                      </p:cBhvr>
                                      <p:tavLst>
                                        <p:tav tm="0">
                                          <p:val>
                                            <p:strVal val="ppt_y"/>
                                          </p:val>
                                        </p:tav>
                                        <p:tav tm="100000">
                                          <p:val>
                                            <p:strVal val="1+ppt_h/2"/>
                                          </p:val>
                                        </p:tav>
                                      </p:tavLst>
                                    </p:anim>
                                    <p:set>
                                      <p:cBhvr>
                                        <p:cTn id="86"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7" grpId="0" animBg="1"/>
      <p:bldP spid="18"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2"/>
          <p:cNvSpPr>
            <a:spLocks noGrp="1" noChangeArrowheads="1"/>
          </p:cNvSpPr>
          <p:nvPr>
            <p:ph type="title" idx="4294967295"/>
          </p:nvPr>
        </p:nvSpPr>
        <p:spPr>
          <a:xfrm>
            <a:off x="0" y="-7620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4 x 3 Chart</a:t>
            </a:r>
          </a:p>
        </p:txBody>
      </p:sp>
      <p:graphicFrame>
        <p:nvGraphicFramePr>
          <p:cNvPr id="72825" name="Group 121"/>
          <p:cNvGraphicFramePr>
            <a:graphicFrameLocks noGrp="1"/>
          </p:cNvGraphicFramePr>
          <p:nvPr/>
        </p:nvGraphicFramePr>
        <p:xfrm>
          <a:off x="76200" y="838200"/>
          <a:ext cx="9144000" cy="5791200"/>
        </p:xfrm>
        <a:graphic>
          <a:graphicData uri="http://schemas.openxmlformats.org/drawingml/2006/table">
            <a:tbl>
              <a:tblPr/>
              <a:tblGrid>
                <a:gridCol w="22098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212975">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8534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Metaphor</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&amp; Text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Ministry of</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Ministry of</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Church</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Applications</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24688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Priesthood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1 Pet. 2:5-9</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Rev. 1:4-6</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Rev. 5:9-10</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Rev. 20:6</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Accepts worship from every Christian</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DEITY of 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Each believer should offer a sacrifice of praise to God as a witness to the world</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Worship, multiplication</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No real clergy-laity distinction exists</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246888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Flock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Acts 20:28</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1 Pet. 5:4</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John 10:11, 14</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Cares for sheep as the Good Shepherd</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CARE of 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Focus on needs of sheep rather than ministry: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rest, food, guidance, encouragement, healing, etc.</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Edification</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Remain within the flock for protection and care from the Shepherd</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bl>
          </a:graphicData>
        </a:graphic>
      </p:graphicFrame>
      <p:sp>
        <p:nvSpPr>
          <p:cNvPr id="973839" name="Text Box 123"/>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10</a:t>
            </a:r>
            <a:endParaRPr lang="en-US">
              <a:solidFill>
                <a:srgbClr val="FFFFFF"/>
              </a:solidFill>
              <a:cs typeface="Arial" charset="0"/>
            </a:endParaRPr>
          </a:p>
        </p:txBody>
      </p:sp>
      <p:sp>
        <p:nvSpPr>
          <p:cNvPr id="26" name="Rectangle 25"/>
          <p:cNvSpPr>
            <a:spLocks noChangeArrowheads="1"/>
          </p:cNvSpPr>
          <p:nvPr/>
        </p:nvSpPr>
        <p:spPr bwMode="auto">
          <a:xfrm>
            <a:off x="0" y="762000"/>
            <a:ext cx="2286000" cy="914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27" name="Rectangle 26"/>
          <p:cNvSpPr>
            <a:spLocks noChangeArrowheads="1"/>
          </p:cNvSpPr>
          <p:nvPr/>
        </p:nvSpPr>
        <p:spPr bwMode="auto">
          <a:xfrm>
            <a:off x="0" y="1828800"/>
            <a:ext cx="2286000" cy="2438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28" name="Rectangle 27"/>
          <p:cNvSpPr>
            <a:spLocks noChangeArrowheads="1"/>
          </p:cNvSpPr>
          <p:nvPr/>
        </p:nvSpPr>
        <p:spPr bwMode="auto">
          <a:xfrm>
            <a:off x="76200" y="4191000"/>
            <a:ext cx="2286000" cy="2581275"/>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0" name="Rectangle 29"/>
          <p:cNvSpPr>
            <a:spLocks noChangeArrowheads="1"/>
          </p:cNvSpPr>
          <p:nvPr/>
        </p:nvSpPr>
        <p:spPr bwMode="auto">
          <a:xfrm>
            <a:off x="2209800" y="762000"/>
            <a:ext cx="2209800" cy="914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1" name="Rectangle 30"/>
          <p:cNvSpPr>
            <a:spLocks noChangeArrowheads="1"/>
          </p:cNvSpPr>
          <p:nvPr/>
        </p:nvSpPr>
        <p:spPr bwMode="auto">
          <a:xfrm>
            <a:off x="2209800" y="1828800"/>
            <a:ext cx="2209800" cy="2438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2" name="Rectangle 31"/>
          <p:cNvSpPr>
            <a:spLocks noChangeArrowheads="1"/>
          </p:cNvSpPr>
          <p:nvPr/>
        </p:nvSpPr>
        <p:spPr bwMode="auto">
          <a:xfrm>
            <a:off x="2286000" y="4191000"/>
            <a:ext cx="2209800" cy="2581275"/>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4" name="Rectangle 33"/>
          <p:cNvSpPr>
            <a:spLocks noChangeArrowheads="1"/>
          </p:cNvSpPr>
          <p:nvPr/>
        </p:nvSpPr>
        <p:spPr bwMode="auto">
          <a:xfrm>
            <a:off x="4419600" y="762000"/>
            <a:ext cx="2209800" cy="914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5" name="Rectangle 34"/>
          <p:cNvSpPr>
            <a:spLocks noChangeArrowheads="1"/>
          </p:cNvSpPr>
          <p:nvPr/>
        </p:nvSpPr>
        <p:spPr bwMode="auto">
          <a:xfrm>
            <a:off x="4419600" y="1828800"/>
            <a:ext cx="2209800" cy="2438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6" name="Rectangle 35"/>
          <p:cNvSpPr>
            <a:spLocks noChangeArrowheads="1"/>
          </p:cNvSpPr>
          <p:nvPr/>
        </p:nvSpPr>
        <p:spPr bwMode="auto">
          <a:xfrm>
            <a:off x="4495800" y="4191000"/>
            <a:ext cx="2362200" cy="26670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8" name="Rectangle 37"/>
          <p:cNvSpPr>
            <a:spLocks noChangeArrowheads="1"/>
          </p:cNvSpPr>
          <p:nvPr/>
        </p:nvSpPr>
        <p:spPr bwMode="auto">
          <a:xfrm>
            <a:off x="6705600" y="762000"/>
            <a:ext cx="2438400" cy="8636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39" name="Rectangle 38"/>
          <p:cNvSpPr>
            <a:spLocks noChangeArrowheads="1"/>
          </p:cNvSpPr>
          <p:nvPr/>
        </p:nvSpPr>
        <p:spPr bwMode="auto">
          <a:xfrm>
            <a:off x="6705600" y="1828800"/>
            <a:ext cx="2590800" cy="24384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
        <p:nvSpPr>
          <p:cNvPr id="40" name="Rectangle 39"/>
          <p:cNvSpPr>
            <a:spLocks noChangeArrowheads="1"/>
          </p:cNvSpPr>
          <p:nvPr/>
        </p:nvSpPr>
        <p:spPr bwMode="auto">
          <a:xfrm>
            <a:off x="6705600" y="4191000"/>
            <a:ext cx="2590800" cy="2667000"/>
          </a:xfrm>
          <a:prstGeom prst="rect">
            <a:avLst/>
          </a:prstGeom>
          <a:solidFill>
            <a:schemeClr val="accent1">
              <a:lumMod val="50000"/>
            </a:schemeClr>
          </a:solidFill>
          <a:ln w="9525">
            <a:solidFill>
              <a:schemeClr val="tx1"/>
            </a:solidFill>
            <a:round/>
            <a:headEnd/>
            <a:tailEnd/>
          </a:ln>
        </p:spPr>
        <p:txBody>
          <a:bodyPr/>
          <a:lstStyle/>
          <a:p>
            <a:pPr eaLnBrk="0" hangingPunct="0">
              <a:defRPr/>
            </a:pPr>
            <a:endParaRPr lang="en-US">
              <a:solidFill>
                <a:srgbClr val="000000"/>
              </a:solidFill>
              <a:latin typeface="Times New Roman" charset="0"/>
              <a:ea typeface="ＭＳ Ｐゴシック" charset="-128"/>
              <a:cs typeface="ＭＳ Ｐゴシック"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26"/>
                                        </p:tgtEl>
                                        <p:attrNameLst>
                                          <p:attrName>ppt_x</p:attrName>
                                        </p:attrNameLst>
                                      </p:cBhvr>
                                      <p:tavLst>
                                        <p:tav tm="0">
                                          <p:val>
                                            <p:strVal val="ppt_x"/>
                                          </p:val>
                                        </p:tav>
                                        <p:tav tm="100000">
                                          <p:val>
                                            <p:strVal val="ppt_x"/>
                                          </p:val>
                                        </p:tav>
                                      </p:tavLst>
                                    </p:anim>
                                    <p:anim calcmode="lin" valueType="num">
                                      <p:cBhvr additive="base">
                                        <p:cTn id="7" dur="500"/>
                                        <p:tgtEl>
                                          <p:spTgt spid="26"/>
                                        </p:tgtEl>
                                        <p:attrNameLst>
                                          <p:attrName>ppt_y</p:attrName>
                                        </p:attrNameLst>
                                      </p:cBhvr>
                                      <p:tavLst>
                                        <p:tav tm="0">
                                          <p:val>
                                            <p:strVal val="ppt_y"/>
                                          </p:val>
                                        </p:tav>
                                        <p:tav tm="100000">
                                          <p:val>
                                            <p:strVal val="1+ppt_h/2"/>
                                          </p:val>
                                        </p:tav>
                                      </p:tavLst>
                                    </p:anim>
                                    <p:set>
                                      <p:cBhvr>
                                        <p:cTn id="8" dur="1" fill="hold">
                                          <p:stCondLst>
                                            <p:cond delay="499"/>
                                          </p:stCondLst>
                                        </p:cTn>
                                        <p:tgtEl>
                                          <p:spTgt spid="26"/>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27"/>
                                        </p:tgtEl>
                                        <p:attrNameLst>
                                          <p:attrName>ppt_x</p:attrName>
                                        </p:attrNameLst>
                                      </p:cBhvr>
                                      <p:tavLst>
                                        <p:tav tm="0">
                                          <p:val>
                                            <p:strVal val="ppt_x"/>
                                          </p:val>
                                        </p:tav>
                                        <p:tav tm="100000">
                                          <p:val>
                                            <p:strVal val="ppt_x"/>
                                          </p:val>
                                        </p:tav>
                                      </p:tavLst>
                                    </p:anim>
                                    <p:anim calcmode="lin" valueType="num">
                                      <p:cBhvr additive="base">
                                        <p:cTn id="13" dur="500"/>
                                        <p:tgtEl>
                                          <p:spTgt spid="27"/>
                                        </p:tgtEl>
                                        <p:attrNameLst>
                                          <p:attrName>ppt_y</p:attrName>
                                        </p:attrNameLst>
                                      </p:cBhvr>
                                      <p:tavLst>
                                        <p:tav tm="0">
                                          <p:val>
                                            <p:strVal val="ppt_y"/>
                                          </p:val>
                                        </p:tav>
                                        <p:tav tm="100000">
                                          <p:val>
                                            <p:strVal val="1+ppt_h/2"/>
                                          </p:val>
                                        </p:tav>
                                      </p:tavLst>
                                    </p:anim>
                                    <p:set>
                                      <p:cBhvr>
                                        <p:cTn id="14" dur="1" fill="hold">
                                          <p:stCondLst>
                                            <p:cond delay="499"/>
                                          </p:stCondLst>
                                        </p:cTn>
                                        <p:tgtEl>
                                          <p:spTgt spid="2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28"/>
                                        </p:tgtEl>
                                        <p:attrNameLst>
                                          <p:attrName>ppt_x</p:attrName>
                                        </p:attrNameLst>
                                      </p:cBhvr>
                                      <p:tavLst>
                                        <p:tav tm="0">
                                          <p:val>
                                            <p:strVal val="ppt_x"/>
                                          </p:val>
                                        </p:tav>
                                        <p:tav tm="100000">
                                          <p:val>
                                            <p:strVal val="ppt_x"/>
                                          </p:val>
                                        </p:tav>
                                      </p:tavLst>
                                    </p:anim>
                                    <p:anim calcmode="lin" valueType="num">
                                      <p:cBhvr additive="base">
                                        <p:cTn id="19" dur="500"/>
                                        <p:tgtEl>
                                          <p:spTgt spid="28"/>
                                        </p:tgtEl>
                                        <p:attrNameLst>
                                          <p:attrName>ppt_y</p:attrName>
                                        </p:attrNameLst>
                                      </p:cBhvr>
                                      <p:tavLst>
                                        <p:tav tm="0">
                                          <p:val>
                                            <p:strVal val="ppt_y"/>
                                          </p:val>
                                        </p:tav>
                                        <p:tav tm="100000">
                                          <p:val>
                                            <p:strVal val="1+ppt_h/2"/>
                                          </p:val>
                                        </p:tav>
                                      </p:tavLst>
                                    </p:anim>
                                    <p:set>
                                      <p:cBhvr>
                                        <p:cTn id="20" dur="1" fill="hold">
                                          <p:stCondLst>
                                            <p:cond delay="499"/>
                                          </p:stCondLst>
                                        </p:cTn>
                                        <p:tgtEl>
                                          <p:spTgt spid="2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30"/>
                                        </p:tgtEl>
                                        <p:attrNameLst>
                                          <p:attrName>ppt_x</p:attrName>
                                        </p:attrNameLst>
                                      </p:cBhvr>
                                      <p:tavLst>
                                        <p:tav tm="0">
                                          <p:val>
                                            <p:strVal val="ppt_x"/>
                                          </p:val>
                                        </p:tav>
                                        <p:tav tm="100000">
                                          <p:val>
                                            <p:strVal val="ppt_x"/>
                                          </p:val>
                                        </p:tav>
                                      </p:tavLst>
                                    </p:anim>
                                    <p:anim calcmode="lin" valueType="num">
                                      <p:cBhvr additive="base">
                                        <p:cTn id="25" dur="500"/>
                                        <p:tgtEl>
                                          <p:spTgt spid="30"/>
                                        </p:tgtEl>
                                        <p:attrNameLst>
                                          <p:attrName>ppt_y</p:attrName>
                                        </p:attrNameLst>
                                      </p:cBhvr>
                                      <p:tavLst>
                                        <p:tav tm="0">
                                          <p:val>
                                            <p:strVal val="ppt_y"/>
                                          </p:val>
                                        </p:tav>
                                        <p:tav tm="100000">
                                          <p:val>
                                            <p:strVal val="1+ppt_h/2"/>
                                          </p:val>
                                        </p:tav>
                                      </p:tavLst>
                                    </p:anim>
                                    <p:set>
                                      <p:cBhvr>
                                        <p:cTn id="26" dur="1" fill="hold">
                                          <p:stCondLst>
                                            <p:cond delay="499"/>
                                          </p:stCondLst>
                                        </p:cTn>
                                        <p:tgtEl>
                                          <p:spTgt spid="3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31"/>
                                        </p:tgtEl>
                                        <p:attrNameLst>
                                          <p:attrName>ppt_x</p:attrName>
                                        </p:attrNameLst>
                                      </p:cBhvr>
                                      <p:tavLst>
                                        <p:tav tm="0">
                                          <p:val>
                                            <p:strVal val="ppt_x"/>
                                          </p:val>
                                        </p:tav>
                                        <p:tav tm="100000">
                                          <p:val>
                                            <p:strVal val="ppt_x"/>
                                          </p:val>
                                        </p:tav>
                                      </p:tavLst>
                                    </p:anim>
                                    <p:anim calcmode="lin" valueType="num">
                                      <p:cBhvr additive="base">
                                        <p:cTn id="31" dur="500"/>
                                        <p:tgtEl>
                                          <p:spTgt spid="31"/>
                                        </p:tgtEl>
                                        <p:attrNameLst>
                                          <p:attrName>ppt_y</p:attrName>
                                        </p:attrNameLst>
                                      </p:cBhvr>
                                      <p:tavLst>
                                        <p:tav tm="0">
                                          <p:val>
                                            <p:strVal val="ppt_y"/>
                                          </p:val>
                                        </p:tav>
                                        <p:tav tm="100000">
                                          <p:val>
                                            <p:strVal val="1+ppt_h/2"/>
                                          </p:val>
                                        </p:tav>
                                      </p:tavLst>
                                    </p:anim>
                                    <p:set>
                                      <p:cBhvr>
                                        <p:cTn id="32" dur="1" fill="hold">
                                          <p:stCondLst>
                                            <p:cond delay="499"/>
                                          </p:stCondLst>
                                        </p:cTn>
                                        <p:tgtEl>
                                          <p:spTgt spid="3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32"/>
                                        </p:tgtEl>
                                        <p:attrNameLst>
                                          <p:attrName>ppt_x</p:attrName>
                                        </p:attrNameLst>
                                      </p:cBhvr>
                                      <p:tavLst>
                                        <p:tav tm="0">
                                          <p:val>
                                            <p:strVal val="ppt_x"/>
                                          </p:val>
                                        </p:tav>
                                        <p:tav tm="100000">
                                          <p:val>
                                            <p:strVal val="ppt_x"/>
                                          </p:val>
                                        </p:tav>
                                      </p:tavLst>
                                    </p:anim>
                                    <p:anim calcmode="lin" valueType="num">
                                      <p:cBhvr additive="base">
                                        <p:cTn id="37" dur="500"/>
                                        <p:tgtEl>
                                          <p:spTgt spid="32"/>
                                        </p:tgtEl>
                                        <p:attrNameLst>
                                          <p:attrName>ppt_y</p:attrName>
                                        </p:attrNameLst>
                                      </p:cBhvr>
                                      <p:tavLst>
                                        <p:tav tm="0">
                                          <p:val>
                                            <p:strVal val="ppt_y"/>
                                          </p:val>
                                        </p:tav>
                                        <p:tav tm="100000">
                                          <p:val>
                                            <p:strVal val="1+ppt_h/2"/>
                                          </p:val>
                                        </p:tav>
                                      </p:tavLst>
                                    </p:anim>
                                    <p:set>
                                      <p:cBhvr>
                                        <p:cTn id="38" dur="1" fill="hold">
                                          <p:stCondLst>
                                            <p:cond delay="499"/>
                                          </p:stCondLst>
                                        </p:cTn>
                                        <p:tgtEl>
                                          <p:spTgt spid="3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34"/>
                                        </p:tgtEl>
                                        <p:attrNameLst>
                                          <p:attrName>ppt_x</p:attrName>
                                        </p:attrNameLst>
                                      </p:cBhvr>
                                      <p:tavLst>
                                        <p:tav tm="0">
                                          <p:val>
                                            <p:strVal val="ppt_x"/>
                                          </p:val>
                                        </p:tav>
                                        <p:tav tm="100000">
                                          <p:val>
                                            <p:strVal val="ppt_x"/>
                                          </p:val>
                                        </p:tav>
                                      </p:tavLst>
                                    </p:anim>
                                    <p:anim calcmode="lin" valueType="num">
                                      <p:cBhvr additive="base">
                                        <p:cTn id="43" dur="500"/>
                                        <p:tgtEl>
                                          <p:spTgt spid="34"/>
                                        </p:tgtEl>
                                        <p:attrNameLst>
                                          <p:attrName>ppt_y</p:attrName>
                                        </p:attrNameLst>
                                      </p:cBhvr>
                                      <p:tavLst>
                                        <p:tav tm="0">
                                          <p:val>
                                            <p:strVal val="ppt_y"/>
                                          </p:val>
                                        </p:tav>
                                        <p:tav tm="100000">
                                          <p:val>
                                            <p:strVal val="1+ppt_h/2"/>
                                          </p:val>
                                        </p:tav>
                                      </p:tavLst>
                                    </p:anim>
                                    <p:set>
                                      <p:cBhvr>
                                        <p:cTn id="44" dur="1" fill="hold">
                                          <p:stCondLst>
                                            <p:cond delay="499"/>
                                          </p:stCondLst>
                                        </p:cTn>
                                        <p:tgtEl>
                                          <p:spTgt spid="34"/>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35"/>
                                        </p:tgtEl>
                                        <p:attrNameLst>
                                          <p:attrName>ppt_x</p:attrName>
                                        </p:attrNameLst>
                                      </p:cBhvr>
                                      <p:tavLst>
                                        <p:tav tm="0">
                                          <p:val>
                                            <p:strVal val="ppt_x"/>
                                          </p:val>
                                        </p:tav>
                                        <p:tav tm="100000">
                                          <p:val>
                                            <p:strVal val="ppt_x"/>
                                          </p:val>
                                        </p:tav>
                                      </p:tavLst>
                                    </p:anim>
                                    <p:anim calcmode="lin" valueType="num">
                                      <p:cBhvr additive="base">
                                        <p:cTn id="49" dur="500"/>
                                        <p:tgtEl>
                                          <p:spTgt spid="35"/>
                                        </p:tgtEl>
                                        <p:attrNameLst>
                                          <p:attrName>ppt_y</p:attrName>
                                        </p:attrNameLst>
                                      </p:cBhvr>
                                      <p:tavLst>
                                        <p:tav tm="0">
                                          <p:val>
                                            <p:strVal val="ppt_y"/>
                                          </p:val>
                                        </p:tav>
                                        <p:tav tm="100000">
                                          <p:val>
                                            <p:strVal val="1+ppt_h/2"/>
                                          </p:val>
                                        </p:tav>
                                      </p:tavLst>
                                    </p:anim>
                                    <p:set>
                                      <p:cBhvr>
                                        <p:cTn id="50" dur="1" fill="hold">
                                          <p:stCondLst>
                                            <p:cond delay="499"/>
                                          </p:stCondLst>
                                        </p:cTn>
                                        <p:tgtEl>
                                          <p:spTgt spid="35"/>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36"/>
                                        </p:tgtEl>
                                        <p:attrNameLst>
                                          <p:attrName>ppt_x</p:attrName>
                                        </p:attrNameLst>
                                      </p:cBhvr>
                                      <p:tavLst>
                                        <p:tav tm="0">
                                          <p:val>
                                            <p:strVal val="ppt_x"/>
                                          </p:val>
                                        </p:tav>
                                        <p:tav tm="100000">
                                          <p:val>
                                            <p:strVal val="ppt_x"/>
                                          </p:val>
                                        </p:tav>
                                      </p:tavLst>
                                    </p:anim>
                                    <p:anim calcmode="lin" valueType="num">
                                      <p:cBhvr additive="base">
                                        <p:cTn id="55" dur="500"/>
                                        <p:tgtEl>
                                          <p:spTgt spid="36"/>
                                        </p:tgtEl>
                                        <p:attrNameLst>
                                          <p:attrName>ppt_y</p:attrName>
                                        </p:attrNameLst>
                                      </p:cBhvr>
                                      <p:tavLst>
                                        <p:tav tm="0">
                                          <p:val>
                                            <p:strVal val="ppt_y"/>
                                          </p:val>
                                        </p:tav>
                                        <p:tav tm="100000">
                                          <p:val>
                                            <p:strVal val="1+ppt_h/2"/>
                                          </p:val>
                                        </p:tav>
                                      </p:tavLst>
                                    </p:anim>
                                    <p:set>
                                      <p:cBhvr>
                                        <p:cTn id="56" dur="1" fill="hold">
                                          <p:stCondLst>
                                            <p:cond delay="499"/>
                                          </p:stCondLst>
                                        </p:cTn>
                                        <p:tgtEl>
                                          <p:spTgt spid="36"/>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38"/>
                                        </p:tgtEl>
                                        <p:attrNameLst>
                                          <p:attrName>ppt_x</p:attrName>
                                        </p:attrNameLst>
                                      </p:cBhvr>
                                      <p:tavLst>
                                        <p:tav tm="0">
                                          <p:val>
                                            <p:strVal val="ppt_x"/>
                                          </p:val>
                                        </p:tav>
                                        <p:tav tm="100000">
                                          <p:val>
                                            <p:strVal val="ppt_x"/>
                                          </p:val>
                                        </p:tav>
                                      </p:tavLst>
                                    </p:anim>
                                    <p:anim calcmode="lin" valueType="num">
                                      <p:cBhvr additive="base">
                                        <p:cTn id="61" dur="500"/>
                                        <p:tgtEl>
                                          <p:spTgt spid="38"/>
                                        </p:tgtEl>
                                        <p:attrNameLst>
                                          <p:attrName>ppt_y</p:attrName>
                                        </p:attrNameLst>
                                      </p:cBhvr>
                                      <p:tavLst>
                                        <p:tav tm="0">
                                          <p:val>
                                            <p:strVal val="ppt_y"/>
                                          </p:val>
                                        </p:tav>
                                        <p:tav tm="100000">
                                          <p:val>
                                            <p:strVal val="1+ppt_h/2"/>
                                          </p:val>
                                        </p:tav>
                                      </p:tavLst>
                                    </p:anim>
                                    <p:set>
                                      <p:cBhvr>
                                        <p:cTn id="62" dur="1" fill="hold">
                                          <p:stCondLst>
                                            <p:cond delay="499"/>
                                          </p:stCondLst>
                                        </p:cTn>
                                        <p:tgtEl>
                                          <p:spTgt spid="38"/>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39"/>
                                        </p:tgtEl>
                                        <p:attrNameLst>
                                          <p:attrName>ppt_x</p:attrName>
                                        </p:attrNameLst>
                                      </p:cBhvr>
                                      <p:tavLst>
                                        <p:tav tm="0">
                                          <p:val>
                                            <p:strVal val="ppt_x"/>
                                          </p:val>
                                        </p:tav>
                                        <p:tav tm="100000">
                                          <p:val>
                                            <p:strVal val="ppt_x"/>
                                          </p:val>
                                        </p:tav>
                                      </p:tavLst>
                                    </p:anim>
                                    <p:anim calcmode="lin" valueType="num">
                                      <p:cBhvr additive="base">
                                        <p:cTn id="67" dur="500"/>
                                        <p:tgtEl>
                                          <p:spTgt spid="39"/>
                                        </p:tgtEl>
                                        <p:attrNameLst>
                                          <p:attrName>ppt_y</p:attrName>
                                        </p:attrNameLst>
                                      </p:cBhvr>
                                      <p:tavLst>
                                        <p:tav tm="0">
                                          <p:val>
                                            <p:strVal val="ppt_y"/>
                                          </p:val>
                                        </p:tav>
                                        <p:tav tm="100000">
                                          <p:val>
                                            <p:strVal val="1+ppt_h/2"/>
                                          </p:val>
                                        </p:tav>
                                      </p:tavLst>
                                    </p:anim>
                                    <p:set>
                                      <p:cBhvr>
                                        <p:cTn id="68" dur="1" fill="hold">
                                          <p:stCondLst>
                                            <p:cond delay="499"/>
                                          </p:stCondLst>
                                        </p:cTn>
                                        <p:tgtEl>
                                          <p:spTgt spid="39"/>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40"/>
                                        </p:tgtEl>
                                        <p:attrNameLst>
                                          <p:attrName>ppt_x</p:attrName>
                                        </p:attrNameLst>
                                      </p:cBhvr>
                                      <p:tavLst>
                                        <p:tav tm="0">
                                          <p:val>
                                            <p:strVal val="ppt_x"/>
                                          </p:val>
                                        </p:tav>
                                        <p:tav tm="100000">
                                          <p:val>
                                            <p:strVal val="ppt_x"/>
                                          </p:val>
                                        </p:tav>
                                      </p:tavLst>
                                    </p:anim>
                                    <p:anim calcmode="lin" valueType="num">
                                      <p:cBhvr additive="base">
                                        <p:cTn id="73" dur="500"/>
                                        <p:tgtEl>
                                          <p:spTgt spid="40"/>
                                        </p:tgtEl>
                                        <p:attrNameLst>
                                          <p:attrName>ppt_y</p:attrName>
                                        </p:attrNameLst>
                                      </p:cBhvr>
                                      <p:tavLst>
                                        <p:tav tm="0">
                                          <p:val>
                                            <p:strVal val="ppt_y"/>
                                          </p:val>
                                        </p:tav>
                                        <p:tav tm="100000">
                                          <p:val>
                                            <p:strVal val="1+ppt_h/2"/>
                                          </p:val>
                                        </p:tav>
                                      </p:tavLst>
                                    </p:anim>
                                    <p:set>
                                      <p:cBhvr>
                                        <p:cTn id="74" dur="1" fill="hold">
                                          <p:stCondLst>
                                            <p:cond delay="499"/>
                                          </p:stCondLst>
                                        </p:cTn>
                                        <p:tgtEl>
                                          <p:spTgt spid="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30" grpId="0" animBg="1"/>
      <p:bldP spid="31" grpId="0" animBg="1"/>
      <p:bldP spid="32" grpId="0" animBg="1"/>
      <p:bldP spid="34" grpId="0" animBg="1"/>
      <p:bldP spid="35" grpId="0" animBg="1"/>
      <p:bldP spid="36" grpId="0" animBg="1"/>
      <p:bldP spid="38" grpId="0" animBg="1"/>
      <p:bldP spid="39" grpId="0" animBg="1"/>
      <p:bldP spid="4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838200"/>
          <a:ext cx="9144000" cy="5791200"/>
        </p:xfrm>
        <a:graphic>
          <a:graphicData uri="http://schemas.openxmlformats.org/drawingml/2006/table">
            <a:tbl>
              <a:tblPr/>
              <a:tblGrid>
                <a:gridCol w="22098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212975">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8534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Times" charset="0"/>
                        </a:rPr>
                        <a:t>Metaphor</a:t>
                      </a:r>
                      <a:endParaRPr kumimoji="0" lang="en-US" sz="1800" b="1" i="0" u="none" strike="noStrike" cap="none" normalizeH="0" baseline="0" dirty="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dirty="0">
                          <a:ln>
                            <a:noFill/>
                          </a:ln>
                          <a:solidFill>
                            <a:srgbClr val="FFFFFF"/>
                          </a:solidFill>
                          <a:effectLst/>
                          <a:latin typeface="Arial" charset="0"/>
                          <a:ea typeface="Times" charset="0"/>
                        </a:rPr>
                        <a:t>&amp; Text</a:t>
                      </a:r>
                      <a:endParaRPr kumimoji="0" lang="en-US" sz="1800" b="1" i="0" u="none" strike="noStrike" cap="none" normalizeH="0" baseline="0" dirty="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Ministry of</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Ministry of</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Church</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a:ln>
                            <a:noFill/>
                          </a:ln>
                          <a:solidFill>
                            <a:srgbClr val="FFFFFF"/>
                          </a:solidFill>
                          <a:effectLst/>
                          <a:latin typeface="Arial" charset="0"/>
                          <a:ea typeface="Times" charset="0"/>
                        </a:rPr>
                        <a:t>Applications</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13716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Body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1 Cor. 12</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Col. 1:18</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Sustains church for unity</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LIFE of 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sz="1800" b="1" i="0" u="none" strike="noStrike" cap="none" normalizeH="0" baseline="0">
                          <a:ln>
                            <a:noFill/>
                          </a:ln>
                          <a:solidFill>
                            <a:srgbClr val="FFFFFF"/>
                          </a:solidFill>
                          <a:effectLst/>
                          <a:latin typeface="Arial" charset="0"/>
                          <a:ea typeface="Times" charset="0"/>
                        </a:rPr>
                        <a:t>Depends upon Christ</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sz="1800" b="1" i="0" u="none" strike="noStrike" cap="none" normalizeH="0" baseline="0">
                          <a:ln>
                            <a:noFill/>
                          </a:ln>
                          <a:solidFill>
                            <a:srgbClr val="FFFFFF"/>
                          </a:solidFill>
                          <a:effectLst/>
                          <a:latin typeface="Arial" charset="0"/>
                          <a:ea typeface="Times" charset="0"/>
                        </a:rPr>
                        <a:t>Worship, edification</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tab pos="457200" algn="l"/>
                          <a:tab pos="2743200" algn="ctr"/>
                          <a:tab pos="5486400" algn="r"/>
                        </a:tabLst>
                      </a:pPr>
                      <a:r>
                        <a:rPr kumimoji="0" lang="en-US" sz="1800" b="1" i="0" u="none" strike="noStrike" cap="none" normalizeH="0" baseline="0">
                          <a:ln>
                            <a:noFill/>
                          </a:ln>
                          <a:solidFill>
                            <a:srgbClr val="FFFFFF"/>
                          </a:solidFill>
                          <a:effectLst/>
                          <a:latin typeface="Arial" charset="0"/>
                          <a:ea typeface="Times" charset="0"/>
                        </a:rPr>
                        <a:t>Let diversity within unity focus on Christ as the common source</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16459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Bride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Eph. 5:25-27</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Eph. 3:18-19</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2 Cor. 11:2</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Depth of love Bridegroom (Christ) has for Bride (Church)</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LOVE of 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Purifies herself to show her love</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Worship, edification</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Prepare to meet Christ as a bride prepares for her wedding</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192024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Building/Temple </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Eph. 2:21-22</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1 Pet. 2:4-6</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  1 Cor. 3:10-11</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Foundation Stone for growth who indwells each believer</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PRESENCE of Christ</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Grows together as all believers build on the foundation</a:t>
                      </a:r>
                      <a:endParaRPr kumimoji="0" lang="en-US" sz="1800" b="1" i="0" u="none" strike="noStrike" cap="none" normalizeH="0" baseline="0">
                        <a:ln>
                          <a:noFill/>
                        </a:ln>
                        <a:solidFill>
                          <a:srgbClr val="FFFFFF"/>
                        </a:solidFill>
                        <a:effectLst/>
                        <a:latin typeface="Times New Roman"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a:ln>
                            <a:noFill/>
                          </a:ln>
                          <a:solidFill>
                            <a:srgbClr val="FFFFFF"/>
                          </a:solidFill>
                          <a:effectLst/>
                          <a:latin typeface="Arial" charset="0"/>
                          <a:ea typeface="Times" charset="0"/>
                        </a:rPr>
                        <a:t>Worship, edification, multiplication</a:t>
                      </a:r>
                      <a:endParaRPr kumimoji="0" lang="en-US" sz="1800" b="1" i="0" u="none" strike="noStrike" cap="none" normalizeH="0" baseline="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a:ln>
                          <a:noFill/>
                        </a:ln>
                        <a:solidFill>
                          <a:srgbClr val="FFFFFF"/>
                        </a:solidFill>
                        <a:effectLst/>
                        <a:latin typeface="Arial" charset="0"/>
                        <a:ea typeface="Times" charset="0"/>
                      </a:endParaRPr>
                    </a:p>
                    <a:p>
                      <a:pPr marL="0" marR="0" lvl="0" indent="0" algn="ctr" defTabSz="4572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Arial" charset="0"/>
                          <a:ea typeface="Times" charset="0"/>
                        </a:rPr>
                        <a:t>Maintain unity so as not to dishonor Christ</a:t>
                      </a:r>
                      <a:r>
                        <a:rPr kumimoji="0" lang="fr-FR" altLang="ja-JP" sz="1800" b="1" i="0" u="none" strike="noStrike" cap="none" normalizeH="0" baseline="0" dirty="0">
                          <a:ln>
                            <a:noFill/>
                          </a:ln>
                          <a:solidFill>
                            <a:srgbClr val="FFFFFF"/>
                          </a:solidFill>
                          <a:effectLst/>
                          <a:latin typeface="Arial" charset="0"/>
                          <a:ea typeface="Times" charset="0"/>
                        </a:rPr>
                        <a:t>'</a:t>
                      </a:r>
                      <a:r>
                        <a:rPr kumimoji="0" lang="en-US" sz="1800" b="1" i="0" u="none" strike="noStrike" cap="none" normalizeH="0" baseline="0" dirty="0">
                          <a:ln>
                            <a:noFill/>
                          </a:ln>
                          <a:solidFill>
                            <a:srgbClr val="FFFFFF"/>
                          </a:solidFill>
                          <a:effectLst/>
                          <a:latin typeface="Arial" charset="0"/>
                          <a:ea typeface="Times" charset="0"/>
                        </a:rPr>
                        <a:t>s presence</a:t>
                      </a:r>
                      <a:endParaRPr kumimoji="0" lang="en-US" sz="1800" b="1" i="0" u="none" strike="noStrike" cap="none" normalizeH="0" baseline="0" dirty="0">
                        <a:ln>
                          <a:noFill/>
                        </a:ln>
                        <a:solidFill>
                          <a:srgbClr val="FFFFFF"/>
                        </a:solidFill>
                        <a:effectLst/>
                        <a:latin typeface="Times New Roman" charset="0"/>
                        <a:ea typeface="Times" charset="0"/>
                      </a:endParaRPr>
                    </a:p>
                  </a:txBody>
                  <a:tcPr marL="68580" marR="68580" marT="0" marB="0"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bl>
          </a:graphicData>
        </a:graphic>
      </p:graphicFrame>
      <p:sp>
        <p:nvSpPr>
          <p:cNvPr id="974866" name="Rectangle 2"/>
          <p:cNvSpPr>
            <a:spLocks noGrp="1" noChangeArrowheads="1"/>
          </p:cNvSpPr>
          <p:nvPr>
            <p:ph type="title" idx="4294967295"/>
          </p:nvPr>
        </p:nvSpPr>
        <p:spPr>
          <a:xfrm>
            <a:off x="0" y="-76200"/>
            <a:ext cx="9144000" cy="685800"/>
          </a:xfrm>
          <a:solidFill>
            <a:srgbClr val="000000"/>
          </a:solidFill>
        </p:spPr>
        <p:txBody>
          <a:bodyPr/>
          <a:lstStyle/>
          <a:p>
            <a:r>
              <a:rPr lang="en-US">
                <a:solidFill>
                  <a:srgbClr val="EAEAEA"/>
                </a:solidFill>
                <a:latin typeface="Arial" charset="0"/>
                <a:ea typeface="ＭＳ Ｐゴシック" charset="0"/>
                <a:cs typeface="ＭＳ Ｐゴシック" charset="0"/>
              </a:rPr>
              <a:t>4 x 4 Chart</a:t>
            </a:r>
          </a:p>
        </p:txBody>
      </p:sp>
      <p:sp>
        <p:nvSpPr>
          <p:cNvPr id="974867" name="Text Box 123"/>
          <p:cNvSpPr txBox="1">
            <a:spLocks noChangeArrowheads="1"/>
          </p:cNvSpPr>
          <p:nvPr/>
        </p:nvSpPr>
        <p:spPr bwMode="auto">
          <a:xfrm>
            <a:off x="8382000" y="0"/>
            <a:ext cx="52705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10</a:t>
            </a:r>
            <a:endParaRPr lang="en-US">
              <a:solidFill>
                <a:srgbClr val="FFFFFF"/>
              </a:solidFill>
              <a:cs typeface="Arial" charset="0"/>
            </a:endParaRPr>
          </a:p>
        </p:txBody>
      </p:sp>
      <p:sp>
        <p:nvSpPr>
          <p:cNvPr id="6" name="Rectangle 5"/>
          <p:cNvSpPr>
            <a:spLocks noChangeArrowheads="1"/>
          </p:cNvSpPr>
          <p:nvPr/>
        </p:nvSpPr>
        <p:spPr bwMode="auto">
          <a:xfrm>
            <a:off x="0" y="762000"/>
            <a:ext cx="2286000" cy="9144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7" name="Rectangle 6"/>
          <p:cNvSpPr>
            <a:spLocks noChangeArrowheads="1"/>
          </p:cNvSpPr>
          <p:nvPr/>
        </p:nvSpPr>
        <p:spPr bwMode="auto">
          <a:xfrm>
            <a:off x="0" y="1828800"/>
            <a:ext cx="2286000" cy="1533525"/>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8" name="Rectangle 7"/>
          <p:cNvSpPr>
            <a:spLocks noChangeArrowheads="1"/>
          </p:cNvSpPr>
          <p:nvPr/>
        </p:nvSpPr>
        <p:spPr bwMode="auto">
          <a:xfrm>
            <a:off x="0" y="3200400"/>
            <a:ext cx="2286000" cy="16129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 name="Rectangle 8"/>
          <p:cNvSpPr>
            <a:spLocks noChangeArrowheads="1"/>
          </p:cNvSpPr>
          <p:nvPr/>
        </p:nvSpPr>
        <p:spPr bwMode="auto">
          <a:xfrm>
            <a:off x="0" y="4876800"/>
            <a:ext cx="2286000" cy="2097088"/>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1" name="Rectangle 10"/>
          <p:cNvSpPr>
            <a:spLocks noChangeArrowheads="1"/>
          </p:cNvSpPr>
          <p:nvPr/>
        </p:nvSpPr>
        <p:spPr bwMode="auto">
          <a:xfrm>
            <a:off x="2209800" y="762000"/>
            <a:ext cx="2209800" cy="9144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2" name="Rectangle 11"/>
          <p:cNvSpPr>
            <a:spLocks noChangeArrowheads="1"/>
          </p:cNvSpPr>
          <p:nvPr/>
        </p:nvSpPr>
        <p:spPr bwMode="auto">
          <a:xfrm>
            <a:off x="2209800" y="1828800"/>
            <a:ext cx="2209800" cy="1533525"/>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3" name="Rectangle 12"/>
          <p:cNvSpPr>
            <a:spLocks noChangeArrowheads="1"/>
          </p:cNvSpPr>
          <p:nvPr/>
        </p:nvSpPr>
        <p:spPr bwMode="auto">
          <a:xfrm>
            <a:off x="2209800" y="3200400"/>
            <a:ext cx="2209800" cy="16129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4" name="Rectangle 13"/>
          <p:cNvSpPr>
            <a:spLocks noChangeArrowheads="1"/>
          </p:cNvSpPr>
          <p:nvPr/>
        </p:nvSpPr>
        <p:spPr bwMode="auto">
          <a:xfrm>
            <a:off x="2286000" y="4876800"/>
            <a:ext cx="2209800" cy="2097088"/>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6" name="Rectangle 15"/>
          <p:cNvSpPr>
            <a:spLocks noChangeArrowheads="1"/>
          </p:cNvSpPr>
          <p:nvPr/>
        </p:nvSpPr>
        <p:spPr bwMode="auto">
          <a:xfrm>
            <a:off x="4419600" y="762000"/>
            <a:ext cx="2209800" cy="9144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7" name="Rectangle 16"/>
          <p:cNvSpPr>
            <a:spLocks noChangeArrowheads="1"/>
          </p:cNvSpPr>
          <p:nvPr/>
        </p:nvSpPr>
        <p:spPr bwMode="auto">
          <a:xfrm>
            <a:off x="4419600" y="1828800"/>
            <a:ext cx="2209800" cy="14478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8" name="Rectangle 17"/>
          <p:cNvSpPr>
            <a:spLocks noChangeArrowheads="1"/>
          </p:cNvSpPr>
          <p:nvPr/>
        </p:nvSpPr>
        <p:spPr bwMode="auto">
          <a:xfrm>
            <a:off x="4419600" y="3200400"/>
            <a:ext cx="2362200" cy="15240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9" name="Rectangle 18"/>
          <p:cNvSpPr>
            <a:spLocks noChangeArrowheads="1"/>
          </p:cNvSpPr>
          <p:nvPr/>
        </p:nvSpPr>
        <p:spPr bwMode="auto">
          <a:xfrm>
            <a:off x="4419600" y="4876800"/>
            <a:ext cx="2362200" cy="19812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1" name="Rectangle 20"/>
          <p:cNvSpPr>
            <a:spLocks noChangeArrowheads="1"/>
          </p:cNvSpPr>
          <p:nvPr/>
        </p:nvSpPr>
        <p:spPr bwMode="auto">
          <a:xfrm>
            <a:off x="6705600" y="762000"/>
            <a:ext cx="2438400" cy="8636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2" name="Rectangle 21"/>
          <p:cNvSpPr>
            <a:spLocks noChangeArrowheads="1"/>
          </p:cNvSpPr>
          <p:nvPr/>
        </p:nvSpPr>
        <p:spPr bwMode="auto">
          <a:xfrm>
            <a:off x="6629400" y="1828800"/>
            <a:ext cx="2514600" cy="14478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3" name="Rectangle 22"/>
          <p:cNvSpPr>
            <a:spLocks noChangeArrowheads="1"/>
          </p:cNvSpPr>
          <p:nvPr/>
        </p:nvSpPr>
        <p:spPr bwMode="auto">
          <a:xfrm>
            <a:off x="6629400" y="3200400"/>
            <a:ext cx="2514600" cy="15240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4" name="Rectangle 23"/>
          <p:cNvSpPr>
            <a:spLocks noChangeArrowheads="1"/>
          </p:cNvSpPr>
          <p:nvPr/>
        </p:nvSpPr>
        <p:spPr bwMode="auto">
          <a:xfrm>
            <a:off x="6705600" y="4876800"/>
            <a:ext cx="2438400" cy="1981200"/>
          </a:xfrm>
          <a:prstGeom prst="rect">
            <a:avLst/>
          </a:prstGeom>
          <a:solidFill>
            <a:srgbClr val="800000"/>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6"/>
                                        </p:tgtEl>
                                        <p:attrNameLst>
                                          <p:attrName>ppt_x</p:attrName>
                                        </p:attrNameLst>
                                      </p:cBhvr>
                                      <p:tavLst>
                                        <p:tav tm="0">
                                          <p:val>
                                            <p:strVal val="ppt_x"/>
                                          </p:val>
                                        </p:tav>
                                        <p:tav tm="100000">
                                          <p:val>
                                            <p:strVal val="ppt_x"/>
                                          </p:val>
                                        </p:tav>
                                      </p:tavLst>
                                    </p:anim>
                                    <p:anim calcmode="lin" valueType="num">
                                      <p:cBhvr additive="base">
                                        <p:cTn id="7" dur="500"/>
                                        <p:tgtEl>
                                          <p:spTgt spid="6"/>
                                        </p:tgtEl>
                                        <p:attrNameLst>
                                          <p:attrName>ppt_y</p:attrName>
                                        </p:attrNameLst>
                                      </p:cBhvr>
                                      <p:tavLst>
                                        <p:tav tm="0">
                                          <p:val>
                                            <p:strVal val="ppt_y"/>
                                          </p:val>
                                        </p:tav>
                                        <p:tav tm="100000">
                                          <p:val>
                                            <p:strVal val="1+ppt_h/2"/>
                                          </p:val>
                                        </p:tav>
                                      </p:tavLst>
                                    </p:anim>
                                    <p:set>
                                      <p:cBhvr>
                                        <p:cTn id="8" dur="1" fill="hold">
                                          <p:stCondLst>
                                            <p:cond delay="499"/>
                                          </p:stCondLst>
                                        </p:cTn>
                                        <p:tgtEl>
                                          <p:spTgt spid="6"/>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7"/>
                                        </p:tgtEl>
                                        <p:attrNameLst>
                                          <p:attrName>ppt_x</p:attrName>
                                        </p:attrNameLst>
                                      </p:cBhvr>
                                      <p:tavLst>
                                        <p:tav tm="0">
                                          <p:val>
                                            <p:strVal val="ppt_x"/>
                                          </p:val>
                                        </p:tav>
                                        <p:tav tm="100000">
                                          <p:val>
                                            <p:strVal val="ppt_x"/>
                                          </p:val>
                                        </p:tav>
                                      </p:tavLst>
                                    </p:anim>
                                    <p:anim calcmode="lin" valueType="num">
                                      <p:cBhvr additive="base">
                                        <p:cTn id="13" dur="500"/>
                                        <p:tgtEl>
                                          <p:spTgt spid="7"/>
                                        </p:tgtEl>
                                        <p:attrNameLst>
                                          <p:attrName>ppt_y</p:attrName>
                                        </p:attrNameLst>
                                      </p:cBhvr>
                                      <p:tavLst>
                                        <p:tav tm="0">
                                          <p:val>
                                            <p:strVal val="ppt_y"/>
                                          </p:val>
                                        </p:tav>
                                        <p:tav tm="100000">
                                          <p:val>
                                            <p:strVal val="1+ppt_h/2"/>
                                          </p:val>
                                        </p:tav>
                                      </p:tavLst>
                                    </p:anim>
                                    <p:set>
                                      <p:cBhvr>
                                        <p:cTn id="14" dur="1" fill="hold">
                                          <p:stCondLst>
                                            <p:cond delay="499"/>
                                          </p:stCondLst>
                                        </p:cTn>
                                        <p:tgtEl>
                                          <p:spTgt spid="7"/>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8"/>
                                        </p:tgtEl>
                                        <p:attrNameLst>
                                          <p:attrName>ppt_x</p:attrName>
                                        </p:attrNameLst>
                                      </p:cBhvr>
                                      <p:tavLst>
                                        <p:tav tm="0">
                                          <p:val>
                                            <p:strVal val="ppt_x"/>
                                          </p:val>
                                        </p:tav>
                                        <p:tav tm="100000">
                                          <p:val>
                                            <p:strVal val="ppt_x"/>
                                          </p:val>
                                        </p:tav>
                                      </p:tavLst>
                                    </p:anim>
                                    <p:anim calcmode="lin" valueType="num">
                                      <p:cBhvr additive="base">
                                        <p:cTn id="19" dur="500"/>
                                        <p:tgtEl>
                                          <p:spTgt spid="8"/>
                                        </p:tgtEl>
                                        <p:attrNameLst>
                                          <p:attrName>ppt_y</p:attrName>
                                        </p:attrNameLst>
                                      </p:cBhvr>
                                      <p:tavLst>
                                        <p:tav tm="0">
                                          <p:val>
                                            <p:strVal val="ppt_y"/>
                                          </p:val>
                                        </p:tav>
                                        <p:tav tm="100000">
                                          <p:val>
                                            <p:strVal val="1+ppt_h/2"/>
                                          </p:val>
                                        </p:tav>
                                      </p:tavLst>
                                    </p:anim>
                                    <p:set>
                                      <p:cBhvr>
                                        <p:cTn id="20" dur="1" fill="hold">
                                          <p:stCondLst>
                                            <p:cond delay="499"/>
                                          </p:stCondLst>
                                        </p:cTn>
                                        <p:tgtEl>
                                          <p:spTgt spid="8"/>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ppt_x"/>
                                          </p:val>
                                        </p:tav>
                                      </p:tavLst>
                                    </p:anim>
                                    <p:anim calcmode="lin" valueType="num">
                                      <p:cBhvr additive="base">
                                        <p:cTn id="25" dur="500"/>
                                        <p:tgtEl>
                                          <p:spTgt spid="9"/>
                                        </p:tgtEl>
                                        <p:attrNameLst>
                                          <p:attrName>ppt_y</p:attrName>
                                        </p:attrNameLst>
                                      </p:cBhvr>
                                      <p:tavLst>
                                        <p:tav tm="0">
                                          <p:val>
                                            <p:strVal val="ppt_y"/>
                                          </p:val>
                                        </p:tav>
                                        <p:tav tm="100000">
                                          <p:val>
                                            <p:strVal val="1+ppt_h/2"/>
                                          </p:val>
                                        </p:tav>
                                      </p:tavLst>
                                    </p:anim>
                                    <p:set>
                                      <p:cBhvr>
                                        <p:cTn id="26" dur="1" fill="hold">
                                          <p:stCondLst>
                                            <p:cond delay="499"/>
                                          </p:stCondLst>
                                        </p:cTn>
                                        <p:tgtEl>
                                          <p:spTgt spid="9"/>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14"/>
                                        </p:tgtEl>
                                        <p:attrNameLst>
                                          <p:attrName>ppt_x</p:attrName>
                                        </p:attrNameLst>
                                      </p:cBhvr>
                                      <p:tavLst>
                                        <p:tav tm="0">
                                          <p:val>
                                            <p:strVal val="ppt_x"/>
                                          </p:val>
                                        </p:tav>
                                        <p:tav tm="100000">
                                          <p:val>
                                            <p:strVal val="ppt_x"/>
                                          </p:val>
                                        </p:tav>
                                      </p:tavLst>
                                    </p:anim>
                                    <p:anim calcmode="lin" valueType="num">
                                      <p:cBhvr additive="base">
                                        <p:cTn id="49" dur="500"/>
                                        <p:tgtEl>
                                          <p:spTgt spid="14"/>
                                        </p:tgtEl>
                                        <p:attrNameLst>
                                          <p:attrName>ppt_y</p:attrName>
                                        </p:attrNameLst>
                                      </p:cBhvr>
                                      <p:tavLst>
                                        <p:tav tm="0">
                                          <p:val>
                                            <p:strVal val="ppt_y"/>
                                          </p:val>
                                        </p:tav>
                                        <p:tav tm="100000">
                                          <p:val>
                                            <p:strVal val="1+ppt_h/2"/>
                                          </p:val>
                                        </p:tav>
                                      </p:tavLst>
                                    </p:anim>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16"/>
                                        </p:tgtEl>
                                        <p:attrNameLst>
                                          <p:attrName>ppt_x</p:attrName>
                                        </p:attrNameLst>
                                      </p:cBhvr>
                                      <p:tavLst>
                                        <p:tav tm="0">
                                          <p:val>
                                            <p:strVal val="ppt_x"/>
                                          </p:val>
                                        </p:tav>
                                        <p:tav tm="100000">
                                          <p:val>
                                            <p:strVal val="ppt_x"/>
                                          </p:val>
                                        </p:tav>
                                      </p:tavLst>
                                    </p:anim>
                                    <p:anim calcmode="lin" valueType="num">
                                      <p:cBhvr additive="base">
                                        <p:cTn id="55" dur="500"/>
                                        <p:tgtEl>
                                          <p:spTgt spid="16"/>
                                        </p:tgtEl>
                                        <p:attrNameLst>
                                          <p:attrName>ppt_y</p:attrName>
                                        </p:attrNameLst>
                                      </p:cBhvr>
                                      <p:tavLst>
                                        <p:tav tm="0">
                                          <p:val>
                                            <p:strVal val="ppt_y"/>
                                          </p:val>
                                        </p:tav>
                                        <p:tav tm="100000">
                                          <p:val>
                                            <p:strVal val="1+ppt_h/2"/>
                                          </p:val>
                                        </p:tav>
                                      </p:tavLst>
                                    </p:anim>
                                    <p:set>
                                      <p:cBhvr>
                                        <p:cTn id="56" dur="1" fill="hold">
                                          <p:stCondLst>
                                            <p:cond delay="499"/>
                                          </p:stCondLst>
                                        </p:cTn>
                                        <p:tgtEl>
                                          <p:spTgt spid="16"/>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7"/>
                                        </p:tgtEl>
                                        <p:attrNameLst>
                                          <p:attrName>ppt_x</p:attrName>
                                        </p:attrNameLst>
                                      </p:cBhvr>
                                      <p:tavLst>
                                        <p:tav tm="0">
                                          <p:val>
                                            <p:strVal val="ppt_x"/>
                                          </p:val>
                                        </p:tav>
                                        <p:tav tm="100000">
                                          <p:val>
                                            <p:strVal val="ppt_x"/>
                                          </p:val>
                                        </p:tav>
                                      </p:tavLst>
                                    </p:anim>
                                    <p:anim calcmode="lin" valueType="num">
                                      <p:cBhvr additive="base">
                                        <p:cTn id="61" dur="500"/>
                                        <p:tgtEl>
                                          <p:spTgt spid="17"/>
                                        </p:tgtEl>
                                        <p:attrNameLst>
                                          <p:attrName>ppt_y</p:attrName>
                                        </p:attrNameLst>
                                      </p:cBhvr>
                                      <p:tavLst>
                                        <p:tav tm="0">
                                          <p:val>
                                            <p:strVal val="ppt_y"/>
                                          </p:val>
                                        </p:tav>
                                        <p:tav tm="100000">
                                          <p:val>
                                            <p:strVal val="1+ppt_h/2"/>
                                          </p:val>
                                        </p:tav>
                                      </p:tavLst>
                                    </p:anim>
                                    <p:set>
                                      <p:cBhvr>
                                        <p:cTn id="62" dur="1" fill="hold">
                                          <p:stCondLst>
                                            <p:cond delay="499"/>
                                          </p:stCondLst>
                                        </p:cTn>
                                        <p:tgtEl>
                                          <p:spTgt spid="17"/>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8"/>
                                        </p:tgtEl>
                                        <p:attrNameLst>
                                          <p:attrName>ppt_x</p:attrName>
                                        </p:attrNameLst>
                                      </p:cBhvr>
                                      <p:tavLst>
                                        <p:tav tm="0">
                                          <p:val>
                                            <p:strVal val="ppt_x"/>
                                          </p:val>
                                        </p:tav>
                                        <p:tav tm="100000">
                                          <p:val>
                                            <p:strVal val="ppt_x"/>
                                          </p:val>
                                        </p:tav>
                                      </p:tavLst>
                                    </p:anim>
                                    <p:anim calcmode="lin" valueType="num">
                                      <p:cBhvr additive="base">
                                        <p:cTn id="67" dur="500"/>
                                        <p:tgtEl>
                                          <p:spTgt spid="18"/>
                                        </p:tgtEl>
                                        <p:attrNameLst>
                                          <p:attrName>ppt_y</p:attrName>
                                        </p:attrNameLst>
                                      </p:cBhvr>
                                      <p:tavLst>
                                        <p:tav tm="0">
                                          <p:val>
                                            <p:strVal val="ppt_y"/>
                                          </p:val>
                                        </p:tav>
                                        <p:tav tm="100000">
                                          <p:val>
                                            <p:strVal val="1+ppt_h/2"/>
                                          </p:val>
                                        </p:tav>
                                      </p:tavLst>
                                    </p:anim>
                                    <p:set>
                                      <p:cBhvr>
                                        <p:cTn id="68" dur="1" fill="hold">
                                          <p:stCondLst>
                                            <p:cond delay="499"/>
                                          </p:stCondLst>
                                        </p:cTn>
                                        <p:tgtEl>
                                          <p:spTgt spid="18"/>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19"/>
                                        </p:tgtEl>
                                        <p:attrNameLst>
                                          <p:attrName>ppt_x</p:attrName>
                                        </p:attrNameLst>
                                      </p:cBhvr>
                                      <p:tavLst>
                                        <p:tav tm="0">
                                          <p:val>
                                            <p:strVal val="ppt_x"/>
                                          </p:val>
                                        </p:tav>
                                        <p:tav tm="100000">
                                          <p:val>
                                            <p:strVal val="ppt_x"/>
                                          </p:val>
                                        </p:tav>
                                      </p:tavLst>
                                    </p:anim>
                                    <p:anim calcmode="lin" valueType="num">
                                      <p:cBhvr additive="base">
                                        <p:cTn id="73" dur="500"/>
                                        <p:tgtEl>
                                          <p:spTgt spid="19"/>
                                        </p:tgtEl>
                                        <p:attrNameLst>
                                          <p:attrName>ppt_y</p:attrName>
                                        </p:attrNameLst>
                                      </p:cBhvr>
                                      <p:tavLst>
                                        <p:tav tm="0">
                                          <p:val>
                                            <p:strVal val="ppt_y"/>
                                          </p:val>
                                        </p:tav>
                                        <p:tav tm="100000">
                                          <p:val>
                                            <p:strVal val="1+ppt_h/2"/>
                                          </p:val>
                                        </p:tav>
                                      </p:tavLst>
                                    </p:anim>
                                    <p:set>
                                      <p:cBhvr>
                                        <p:cTn id="74" dur="1" fill="hold">
                                          <p:stCondLst>
                                            <p:cond delay="499"/>
                                          </p:stCondLst>
                                        </p:cTn>
                                        <p:tgtEl>
                                          <p:spTgt spid="19"/>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21"/>
                                        </p:tgtEl>
                                        <p:attrNameLst>
                                          <p:attrName>ppt_x</p:attrName>
                                        </p:attrNameLst>
                                      </p:cBhvr>
                                      <p:tavLst>
                                        <p:tav tm="0">
                                          <p:val>
                                            <p:strVal val="ppt_x"/>
                                          </p:val>
                                        </p:tav>
                                        <p:tav tm="100000">
                                          <p:val>
                                            <p:strVal val="ppt_x"/>
                                          </p:val>
                                        </p:tav>
                                      </p:tavLst>
                                    </p:anim>
                                    <p:anim calcmode="lin" valueType="num">
                                      <p:cBhvr additive="base">
                                        <p:cTn id="79" dur="500"/>
                                        <p:tgtEl>
                                          <p:spTgt spid="21"/>
                                        </p:tgtEl>
                                        <p:attrNameLst>
                                          <p:attrName>ppt_y</p:attrName>
                                        </p:attrNameLst>
                                      </p:cBhvr>
                                      <p:tavLst>
                                        <p:tav tm="0">
                                          <p:val>
                                            <p:strVal val="ppt_y"/>
                                          </p:val>
                                        </p:tav>
                                        <p:tav tm="100000">
                                          <p:val>
                                            <p:strVal val="1+ppt_h/2"/>
                                          </p:val>
                                        </p:tav>
                                      </p:tavLst>
                                    </p:anim>
                                    <p:set>
                                      <p:cBhvr>
                                        <p:cTn id="80" dur="1" fill="hold">
                                          <p:stCondLst>
                                            <p:cond delay="499"/>
                                          </p:stCondLst>
                                        </p:cTn>
                                        <p:tgtEl>
                                          <p:spTgt spid="21"/>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22"/>
                                        </p:tgtEl>
                                        <p:attrNameLst>
                                          <p:attrName>ppt_x</p:attrName>
                                        </p:attrNameLst>
                                      </p:cBhvr>
                                      <p:tavLst>
                                        <p:tav tm="0">
                                          <p:val>
                                            <p:strVal val="ppt_x"/>
                                          </p:val>
                                        </p:tav>
                                        <p:tav tm="100000">
                                          <p:val>
                                            <p:strVal val="ppt_x"/>
                                          </p:val>
                                        </p:tav>
                                      </p:tavLst>
                                    </p:anim>
                                    <p:anim calcmode="lin" valueType="num">
                                      <p:cBhvr additive="base">
                                        <p:cTn id="85" dur="500"/>
                                        <p:tgtEl>
                                          <p:spTgt spid="22"/>
                                        </p:tgtEl>
                                        <p:attrNameLst>
                                          <p:attrName>ppt_y</p:attrName>
                                        </p:attrNameLst>
                                      </p:cBhvr>
                                      <p:tavLst>
                                        <p:tav tm="0">
                                          <p:val>
                                            <p:strVal val="ppt_y"/>
                                          </p:val>
                                        </p:tav>
                                        <p:tav tm="100000">
                                          <p:val>
                                            <p:strVal val="1+ppt_h/2"/>
                                          </p:val>
                                        </p:tav>
                                      </p:tavLst>
                                    </p:anim>
                                    <p:set>
                                      <p:cBhvr>
                                        <p:cTn id="86" dur="1" fill="hold">
                                          <p:stCondLst>
                                            <p:cond delay="499"/>
                                          </p:stCondLst>
                                        </p:cTn>
                                        <p:tgtEl>
                                          <p:spTgt spid="22"/>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3"/>
                                        </p:tgtEl>
                                        <p:attrNameLst>
                                          <p:attrName>ppt_x</p:attrName>
                                        </p:attrNameLst>
                                      </p:cBhvr>
                                      <p:tavLst>
                                        <p:tav tm="0">
                                          <p:val>
                                            <p:strVal val="ppt_x"/>
                                          </p:val>
                                        </p:tav>
                                        <p:tav tm="100000">
                                          <p:val>
                                            <p:strVal val="ppt_x"/>
                                          </p:val>
                                        </p:tav>
                                      </p:tavLst>
                                    </p:anim>
                                    <p:anim calcmode="lin" valueType="num">
                                      <p:cBhvr additive="base">
                                        <p:cTn id="91" dur="500"/>
                                        <p:tgtEl>
                                          <p:spTgt spid="23"/>
                                        </p:tgtEl>
                                        <p:attrNameLst>
                                          <p:attrName>ppt_y</p:attrName>
                                        </p:attrNameLst>
                                      </p:cBhvr>
                                      <p:tavLst>
                                        <p:tav tm="0">
                                          <p:val>
                                            <p:strVal val="ppt_y"/>
                                          </p:val>
                                        </p:tav>
                                        <p:tav tm="100000">
                                          <p:val>
                                            <p:strVal val="1+ppt_h/2"/>
                                          </p:val>
                                        </p:tav>
                                      </p:tavLst>
                                    </p:anim>
                                    <p:set>
                                      <p:cBhvr>
                                        <p:cTn id="92" dur="1" fill="hold">
                                          <p:stCondLst>
                                            <p:cond delay="499"/>
                                          </p:stCondLst>
                                        </p:cTn>
                                        <p:tgtEl>
                                          <p:spTgt spid="23"/>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4"/>
                                        </p:tgtEl>
                                        <p:attrNameLst>
                                          <p:attrName>ppt_x</p:attrName>
                                        </p:attrNameLst>
                                      </p:cBhvr>
                                      <p:tavLst>
                                        <p:tav tm="0">
                                          <p:val>
                                            <p:strVal val="ppt_x"/>
                                          </p:val>
                                        </p:tav>
                                        <p:tav tm="100000">
                                          <p:val>
                                            <p:strVal val="ppt_x"/>
                                          </p:val>
                                        </p:tav>
                                      </p:tavLst>
                                    </p:anim>
                                    <p:anim calcmode="lin" valueType="num">
                                      <p:cBhvr additive="base">
                                        <p:cTn id="97" dur="500"/>
                                        <p:tgtEl>
                                          <p:spTgt spid="24"/>
                                        </p:tgtEl>
                                        <p:attrNameLst>
                                          <p:attrName>ppt_y</p:attrName>
                                        </p:attrNameLst>
                                      </p:cBhvr>
                                      <p:tavLst>
                                        <p:tav tm="0">
                                          <p:val>
                                            <p:strVal val="ppt_y"/>
                                          </p:val>
                                        </p:tav>
                                        <p:tav tm="100000">
                                          <p:val>
                                            <p:strVal val="1+ppt_h/2"/>
                                          </p:val>
                                        </p:tav>
                                      </p:tavLst>
                                    </p:anim>
                                    <p:set>
                                      <p:cBhvr>
                                        <p:cTn id="98" dur="1" fill="hold">
                                          <p:stCondLst>
                                            <p:cond delay="499"/>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1" grpId="0" animBg="1"/>
      <p:bldP spid="12" grpId="0" animBg="1"/>
      <p:bldP spid="13" grpId="0" animBg="1"/>
      <p:bldP spid="14" grpId="0" animBg="1"/>
      <p:bldP spid="16" grpId="0" animBg="1"/>
      <p:bldP spid="17" grpId="0" animBg="1"/>
      <p:bldP spid="18" grpId="0" animBg="1"/>
      <p:bldP spid="19" grpId="0" animBg="1"/>
      <p:bldP spid="21" grpId="0" animBg="1"/>
      <p:bldP spid="22" grpId="0" animBg="1"/>
      <p:bldP spid="23" grpId="0" animBg="1"/>
      <p:bldP spid="24"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2825" name="Group 121"/>
          <p:cNvGraphicFramePr>
            <a:graphicFrameLocks noGrp="1"/>
          </p:cNvGraphicFramePr>
          <p:nvPr/>
        </p:nvGraphicFramePr>
        <p:xfrm>
          <a:off x="0" y="685800"/>
          <a:ext cx="9144000" cy="6248400"/>
        </p:xfrm>
        <a:graphic>
          <a:graphicData uri="http://schemas.openxmlformats.org/drawingml/2006/table">
            <a:tbl>
              <a:tblPr/>
              <a:tblGrid>
                <a:gridCol w="2209800">
                  <a:extLst>
                    <a:ext uri="{9D8B030D-6E8A-4147-A177-3AD203B41FA5}">
                      <a16:colId xmlns:a16="http://schemas.microsoft.com/office/drawing/2014/main" val="20000"/>
                    </a:ext>
                  </a:extLst>
                </a:gridCol>
                <a:gridCol w="2133600">
                  <a:extLst>
                    <a:ext uri="{9D8B030D-6E8A-4147-A177-3AD203B41FA5}">
                      <a16:colId xmlns:a16="http://schemas.microsoft.com/office/drawing/2014/main" val="20001"/>
                    </a:ext>
                  </a:extLst>
                </a:gridCol>
                <a:gridCol w="2212975">
                  <a:extLst>
                    <a:ext uri="{9D8B030D-6E8A-4147-A177-3AD203B41FA5}">
                      <a16:colId xmlns:a16="http://schemas.microsoft.com/office/drawing/2014/main" val="20002"/>
                    </a:ext>
                  </a:extLst>
                </a:gridCol>
                <a:gridCol w="2587625">
                  <a:extLst>
                    <a:ext uri="{9D8B030D-6E8A-4147-A177-3AD203B41FA5}">
                      <a16:colId xmlns:a16="http://schemas.microsoft.com/office/drawing/2014/main" val="20003"/>
                    </a:ext>
                  </a:extLst>
                </a:gridCol>
              </a:tblGrid>
              <a:tr h="3810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rgbClr val="FFFFFF"/>
                          </a:solidFill>
                          <a:effectLst>
                            <a:outerShdw blurRad="38100" dist="38100" dir="2700000" algn="tl">
                              <a:srgbClr val="808080"/>
                            </a:outerShdw>
                          </a:effectLst>
                          <a:latin typeface="Arial" charset="0"/>
                          <a:ea typeface="ＭＳ Ｐゴシック" charset="0"/>
                          <a:cs typeface="Arial" charset="0"/>
                        </a:rPr>
                        <a:t>Text</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Interpretation</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Mormons</a:t>
                      </a:r>
                    </a:p>
                  </a:txBody>
                  <a:tcPr anchor="ctr" anchorCtr="1" horzOverflow="overflow">
                    <a:lnL>
                      <a:noFill/>
                    </a:lnL>
                    <a:lnR>
                      <a:noFill/>
                    </a:lnR>
                    <a:lnT>
                      <a:noFill/>
                    </a:lnT>
                    <a:lnB>
                      <a:noFill/>
                    </a:lnB>
                    <a:lnTlToBr>
                      <a:noFill/>
                    </a:lnTlToBr>
                    <a:lnBlToTr>
                      <a:noFill/>
                    </a:lnBlToTr>
                    <a:solidFill>
                      <a:schemeClr val="tx2"/>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808080"/>
                            </a:outerShdw>
                          </a:effectLst>
                          <a:latin typeface="Arial" charset="0"/>
                          <a:ea typeface="ＭＳ Ｐゴシック" charset="0"/>
                          <a:cs typeface="Arial" charset="0"/>
                        </a:rPr>
                        <a:t>Health &amp; Wealth</a:t>
                      </a:r>
                    </a:p>
                  </a:txBody>
                  <a:tcPr anchor="ctr" anchorCtr="1" horzOverflow="overflow">
                    <a:lnL>
                      <a:noFill/>
                    </a:lnL>
                    <a:lnR>
                      <a:noFill/>
                    </a:lnR>
                    <a:lnT>
                      <a:noFill/>
                    </a:lnT>
                    <a:lnB>
                      <a:noFill/>
                    </a:lnB>
                    <a:lnTlToBr>
                      <a:noFill/>
                    </a:lnTlToBr>
                    <a:lnBlToTr>
                      <a:noFill/>
                    </a:lnBlToTr>
                    <a:solidFill>
                      <a:schemeClr val="tx2"/>
                    </a:solidFill>
                  </a:tcPr>
                </a:tc>
                <a:extLst>
                  <a:ext uri="{0D108BD9-81ED-4DB2-BD59-A6C34878D82A}">
                    <a16:rowId xmlns:a16="http://schemas.microsoft.com/office/drawing/2014/main" val="10000"/>
                  </a:ext>
                </a:extLst>
              </a:tr>
              <a:tr h="91440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“Live as enemies of the cross of Christ”</a:t>
                      </a:r>
                      <a:endParaRPr kumimoji="0" lang="en-US" altLang="zh-CN" sz="2000" b="1"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oppose salvation by faith</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Salvation by works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Money is better than salvation</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1"/>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destiny is destruction”</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are unsaved</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Claim that all are saved but are not even saved themselves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Rich people go to hell too</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2"/>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god is their stomach”</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Their real goal is pleasure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Goal is to be a god to have sex with as many celestial wives as possible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t>
                      </a: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Embrace comfort, not suffering</a:t>
                      </a:r>
                      <a:r>
                        <a:rPr kumimoji="0" lang="ja-JP" alt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a:t>
                      </a:r>
                      <a:endPar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3"/>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glory is in their shame”</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FFFFFF"/>
                          </a:solidFill>
                          <a:effectLst/>
                          <a:latin typeface="Arial Narrow" charset="0"/>
                          <a:ea typeface="SimSun" charset="0"/>
                          <a:cs typeface="SimSun" charset="0"/>
                        </a:rPr>
                        <a:t>They</a:t>
                      </a:r>
                      <a:r>
                        <a:rPr kumimoji="0" lang="fr-FR" altLang="zh-CN" sz="2000" b="1" i="0" u="none" strike="noStrike" cap="none" normalizeH="0" baseline="0" dirty="0">
                          <a:ln>
                            <a:noFill/>
                          </a:ln>
                          <a:solidFill>
                            <a:srgbClr val="FFFFFF"/>
                          </a:solidFill>
                          <a:effectLst/>
                          <a:latin typeface="Arial Narrow" charset="0"/>
                          <a:ea typeface="SimSun" charset="0"/>
                          <a:cs typeface="SimSun" charset="0"/>
                        </a:rPr>
                        <a:t>'</a:t>
                      </a:r>
                      <a:r>
                        <a:rPr kumimoji="0" lang="en-US" altLang="zh-CN" sz="2000" b="1" i="0" u="none" strike="noStrike" cap="none" normalizeH="0" baseline="0" dirty="0">
                          <a:ln>
                            <a:noFill/>
                          </a:ln>
                          <a:solidFill>
                            <a:srgbClr val="FFFFFF"/>
                          </a:solidFill>
                          <a:effectLst/>
                          <a:latin typeface="Arial Narrow" charset="0"/>
                          <a:ea typeface="SimSun" charset="0"/>
                          <a:cs typeface="SimSun" charset="0"/>
                        </a:rPr>
                        <a:t>re proud about things that they should be ashamed of</a:t>
                      </a:r>
                      <a:endParaRPr kumimoji="0" lang="en-US" altLang="zh-CN" sz="2000" b="0" i="0" u="none" strike="noStrike" cap="none" normalizeH="0" baseline="0" dirty="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Temple polygamy is the highest goal</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Contrary to the blessing of giving</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4"/>
                  </a:ext>
                </a:extLst>
              </a:tr>
              <a:tr h="871538">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rgbClr val="FFFFFF"/>
                          </a:solidFill>
                          <a:effectLst/>
                          <a:latin typeface="Arial Narrow" charset="0"/>
                          <a:ea typeface="SimSun" charset="0"/>
                          <a:cs typeface="SimSun" charset="0"/>
                        </a:rPr>
                        <a:t>“Their mind is on earthly things”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They have </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p>
                      <a:pPr marL="0" marR="0" lvl="0" indent="0" algn="ctr" defTabSz="4572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“here-and-now” priorities</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FFFFFF"/>
                          </a:solidFill>
                          <a:effectLst/>
                          <a:latin typeface="Arial Narrow" charset="0"/>
                          <a:ea typeface="SimSun" charset="0"/>
                          <a:cs typeface="SimSun" charset="0"/>
                        </a:rPr>
                        <a:t>“Become a god for ego and sex”</a:t>
                      </a:r>
                      <a:endParaRPr kumimoji="0" lang="en-US" altLang="zh-CN" sz="2000" b="0" i="0" u="none" strike="noStrike" cap="none" normalizeH="0" baseline="0">
                        <a:ln>
                          <a:noFill/>
                        </a:ln>
                        <a:solidFill>
                          <a:schemeClr val="tx1"/>
                        </a:solidFill>
                        <a:effectLst/>
                        <a:latin typeface="Arial Narrow" charset="0"/>
                        <a:ea typeface="SimSun" charset="0"/>
                        <a:cs typeface="SimSun" charset="0"/>
                      </a:endParaRP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rgbClr val="FFFFFF"/>
                          </a:solidFill>
                          <a:effectLst>
                            <a:outerShdw blurRad="38100" dist="38100" dir="2700000" algn="tl">
                              <a:srgbClr val="000000"/>
                            </a:outerShdw>
                          </a:effectLst>
                          <a:latin typeface="Arial" charset="0"/>
                          <a:ea typeface="ＭＳ Ｐゴシック" charset="0"/>
                          <a:cs typeface="Arial" charset="0"/>
                        </a:rPr>
                        <a:t>They give to get something now</a:t>
                      </a:r>
                    </a:p>
                  </a:txBody>
                  <a:tcPr anchor="ctr" anchorCtr="1" horzOverflow="overflow">
                    <a:lnL>
                      <a:noFill/>
                    </a:lnL>
                    <a:lnR>
                      <a:noFill/>
                    </a:lnR>
                    <a:lnT>
                      <a:noFill/>
                    </a:lnT>
                    <a:lnB>
                      <a:noFill/>
                    </a:lnB>
                    <a:lnTlToBr>
                      <a:noFill/>
                    </a:lnTlToBr>
                    <a:lnBlToTr>
                      <a:noFill/>
                    </a:lnBlToTr>
                    <a:gradFill rotWithShape="1">
                      <a:gsLst>
                        <a:gs pos="0">
                          <a:srgbClr val="000090"/>
                        </a:gs>
                        <a:gs pos="100000">
                          <a:schemeClr val="tx1"/>
                        </a:gs>
                      </a:gsLst>
                      <a:path path="rect">
                        <a:fillToRect l="100000" t="100000"/>
                      </a:path>
                    </a:gradFill>
                  </a:tcPr>
                </a:tc>
                <a:extLst>
                  <a:ext uri="{0D108BD9-81ED-4DB2-BD59-A6C34878D82A}">
                    <a16:rowId xmlns:a16="http://schemas.microsoft.com/office/drawing/2014/main" val="10005"/>
                  </a:ext>
                </a:extLst>
              </a:tr>
            </a:tbl>
          </a:graphicData>
        </a:graphic>
      </p:graphicFrame>
      <p:sp>
        <p:nvSpPr>
          <p:cNvPr id="975898" name="Text Box 123"/>
          <p:cNvSpPr txBox="1">
            <a:spLocks noChangeArrowheads="1"/>
          </p:cNvSpPr>
          <p:nvPr/>
        </p:nvSpPr>
        <p:spPr bwMode="auto">
          <a:xfrm>
            <a:off x="8382000" y="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rgbClr val="FFFFFF"/>
                </a:solidFill>
                <a:cs typeface="Arial" charset="0"/>
              </a:rPr>
              <a:t>478</a:t>
            </a:r>
            <a:endParaRPr lang="en-US">
              <a:solidFill>
                <a:srgbClr val="FFFFFF"/>
              </a:solidFill>
              <a:cs typeface="Arial" charset="0"/>
            </a:endParaRPr>
          </a:p>
        </p:txBody>
      </p:sp>
      <p:sp>
        <p:nvSpPr>
          <p:cNvPr id="7" name="Rectangle 6"/>
          <p:cNvSpPr>
            <a:spLocks noChangeArrowheads="1"/>
          </p:cNvSpPr>
          <p:nvPr/>
        </p:nvSpPr>
        <p:spPr bwMode="auto">
          <a:xfrm>
            <a:off x="0" y="762000"/>
            <a:ext cx="22860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8" name="Rectangle 7"/>
          <p:cNvSpPr>
            <a:spLocks noChangeArrowheads="1"/>
          </p:cNvSpPr>
          <p:nvPr/>
        </p:nvSpPr>
        <p:spPr bwMode="auto">
          <a:xfrm>
            <a:off x="0" y="2133600"/>
            <a:ext cx="22860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 name="Rectangle 8"/>
          <p:cNvSpPr>
            <a:spLocks noChangeArrowheads="1"/>
          </p:cNvSpPr>
          <p:nvPr/>
        </p:nvSpPr>
        <p:spPr bwMode="auto">
          <a:xfrm>
            <a:off x="0" y="3429000"/>
            <a:ext cx="22860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0" name="Rectangle 9"/>
          <p:cNvSpPr>
            <a:spLocks noChangeArrowheads="1"/>
          </p:cNvSpPr>
          <p:nvPr/>
        </p:nvSpPr>
        <p:spPr bwMode="auto">
          <a:xfrm>
            <a:off x="0" y="4724400"/>
            <a:ext cx="22860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1" name="Rectangle 10"/>
          <p:cNvSpPr>
            <a:spLocks noChangeArrowheads="1"/>
          </p:cNvSpPr>
          <p:nvPr/>
        </p:nvSpPr>
        <p:spPr bwMode="auto">
          <a:xfrm>
            <a:off x="0" y="5867400"/>
            <a:ext cx="22860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2" name="Rectangle 11"/>
          <p:cNvSpPr>
            <a:spLocks noChangeArrowheads="1"/>
          </p:cNvSpPr>
          <p:nvPr/>
        </p:nvSpPr>
        <p:spPr bwMode="auto">
          <a:xfrm>
            <a:off x="2209800" y="762000"/>
            <a:ext cx="22098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3" name="Rectangle 12"/>
          <p:cNvSpPr>
            <a:spLocks noChangeArrowheads="1"/>
          </p:cNvSpPr>
          <p:nvPr/>
        </p:nvSpPr>
        <p:spPr bwMode="auto">
          <a:xfrm>
            <a:off x="2209800" y="2057400"/>
            <a:ext cx="22098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4" name="Rectangle 13"/>
          <p:cNvSpPr>
            <a:spLocks noChangeArrowheads="1"/>
          </p:cNvSpPr>
          <p:nvPr/>
        </p:nvSpPr>
        <p:spPr bwMode="auto">
          <a:xfrm>
            <a:off x="2209800" y="3276600"/>
            <a:ext cx="22098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5" name="Rectangle 14"/>
          <p:cNvSpPr>
            <a:spLocks noChangeArrowheads="1"/>
          </p:cNvSpPr>
          <p:nvPr/>
        </p:nvSpPr>
        <p:spPr bwMode="auto">
          <a:xfrm>
            <a:off x="2209800" y="4572000"/>
            <a:ext cx="22098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6" name="Rectangle 15"/>
          <p:cNvSpPr>
            <a:spLocks noChangeArrowheads="1"/>
          </p:cNvSpPr>
          <p:nvPr/>
        </p:nvSpPr>
        <p:spPr bwMode="auto">
          <a:xfrm>
            <a:off x="2286000" y="5943600"/>
            <a:ext cx="2209800" cy="13716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7" name="Rectangle 16"/>
          <p:cNvSpPr>
            <a:spLocks noChangeArrowheads="1"/>
          </p:cNvSpPr>
          <p:nvPr/>
        </p:nvSpPr>
        <p:spPr bwMode="auto">
          <a:xfrm>
            <a:off x="4419600" y="762000"/>
            <a:ext cx="22098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8" name="Rectangle 17"/>
          <p:cNvSpPr>
            <a:spLocks noChangeArrowheads="1"/>
          </p:cNvSpPr>
          <p:nvPr/>
        </p:nvSpPr>
        <p:spPr bwMode="auto">
          <a:xfrm>
            <a:off x="4419600" y="2057400"/>
            <a:ext cx="22098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19" name="Rectangle 18"/>
          <p:cNvSpPr>
            <a:spLocks noChangeArrowheads="1"/>
          </p:cNvSpPr>
          <p:nvPr/>
        </p:nvSpPr>
        <p:spPr bwMode="auto">
          <a:xfrm>
            <a:off x="4419600" y="3352800"/>
            <a:ext cx="22098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0" name="Rectangle 19"/>
          <p:cNvSpPr>
            <a:spLocks noChangeArrowheads="1"/>
          </p:cNvSpPr>
          <p:nvPr/>
        </p:nvSpPr>
        <p:spPr bwMode="auto">
          <a:xfrm>
            <a:off x="4419600" y="4572000"/>
            <a:ext cx="22098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1" name="Rectangle 20"/>
          <p:cNvSpPr>
            <a:spLocks noChangeArrowheads="1"/>
          </p:cNvSpPr>
          <p:nvPr/>
        </p:nvSpPr>
        <p:spPr bwMode="auto">
          <a:xfrm>
            <a:off x="4419600" y="5867400"/>
            <a:ext cx="22098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2" name="Rectangle 21"/>
          <p:cNvSpPr>
            <a:spLocks noChangeArrowheads="1"/>
          </p:cNvSpPr>
          <p:nvPr/>
        </p:nvSpPr>
        <p:spPr bwMode="auto">
          <a:xfrm>
            <a:off x="6705600" y="762000"/>
            <a:ext cx="24384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3" name="Rectangle 22"/>
          <p:cNvSpPr>
            <a:spLocks noChangeArrowheads="1"/>
          </p:cNvSpPr>
          <p:nvPr/>
        </p:nvSpPr>
        <p:spPr bwMode="auto">
          <a:xfrm>
            <a:off x="6705600" y="2057400"/>
            <a:ext cx="24384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4" name="Rectangle 23"/>
          <p:cNvSpPr>
            <a:spLocks noChangeArrowheads="1"/>
          </p:cNvSpPr>
          <p:nvPr/>
        </p:nvSpPr>
        <p:spPr bwMode="auto">
          <a:xfrm>
            <a:off x="6705600" y="3352800"/>
            <a:ext cx="24384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5" name="Rectangle 24"/>
          <p:cNvSpPr>
            <a:spLocks noChangeArrowheads="1"/>
          </p:cNvSpPr>
          <p:nvPr/>
        </p:nvSpPr>
        <p:spPr bwMode="auto">
          <a:xfrm>
            <a:off x="6705600" y="4648200"/>
            <a:ext cx="24384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26" name="Rectangle 25"/>
          <p:cNvSpPr>
            <a:spLocks noChangeArrowheads="1"/>
          </p:cNvSpPr>
          <p:nvPr/>
        </p:nvSpPr>
        <p:spPr bwMode="auto">
          <a:xfrm>
            <a:off x="6705600" y="5943600"/>
            <a:ext cx="2438400" cy="1295400"/>
          </a:xfrm>
          <a:prstGeom prst="rect">
            <a:avLst/>
          </a:prstGeom>
          <a:solidFill>
            <a:schemeClr val="accent2"/>
          </a:solidFill>
          <a:ln w="9525">
            <a:solidFill>
              <a:schemeClr val="tx1"/>
            </a:solidFill>
            <a:round/>
            <a:headEnd/>
            <a:tailEnd/>
          </a:ln>
        </p:spPr>
        <p:txBody>
          <a:bodyPr/>
          <a:lstStyle/>
          <a:p>
            <a:pPr eaLnBrk="0" hangingPunct="0"/>
            <a:endParaRPr lang="en-US">
              <a:solidFill>
                <a:srgbClr val="000000"/>
              </a:solidFill>
              <a:latin typeface="Times New Roman" charset="0"/>
            </a:endParaRPr>
          </a:p>
        </p:txBody>
      </p:sp>
      <p:sp>
        <p:nvSpPr>
          <p:cNvPr id="975919" name="Rectangle 2"/>
          <p:cNvSpPr>
            <a:spLocks noGrp="1" noChangeArrowheads="1"/>
          </p:cNvSpPr>
          <p:nvPr>
            <p:ph type="title" idx="4294967295"/>
          </p:nvPr>
        </p:nvSpPr>
        <p:spPr>
          <a:xfrm>
            <a:off x="0" y="-76200"/>
            <a:ext cx="9144000" cy="685800"/>
          </a:xfrm>
        </p:spPr>
        <p:txBody>
          <a:bodyPr/>
          <a:lstStyle/>
          <a:p>
            <a:r>
              <a:rPr lang="en-US">
                <a:solidFill>
                  <a:srgbClr val="EAEAEA"/>
                </a:solidFill>
                <a:latin typeface="Arial" charset="0"/>
                <a:ea typeface="ＭＳ Ｐゴシック" charset="0"/>
                <a:cs typeface="ＭＳ Ｐゴシック" charset="0"/>
              </a:rPr>
              <a:t>4 x 5 Chart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accel="50000" decel="50000" fill="hold" grpId="0" nodeType="clickEffect">
                                  <p:stCondLst>
                                    <p:cond delay="0"/>
                                  </p:stCondLst>
                                  <p:childTnLst>
                                    <p:anim calcmode="lin" valueType="num">
                                      <p:cBhvr additive="base">
                                        <p:cTn id="6" dur="500"/>
                                        <p:tgtEl>
                                          <p:spTgt spid="7"/>
                                        </p:tgtEl>
                                        <p:attrNameLst>
                                          <p:attrName>ppt_x</p:attrName>
                                        </p:attrNameLst>
                                      </p:cBhvr>
                                      <p:tavLst>
                                        <p:tav tm="0">
                                          <p:val>
                                            <p:strVal val="ppt_x"/>
                                          </p:val>
                                        </p:tav>
                                        <p:tav tm="100000">
                                          <p:val>
                                            <p:strVal val="ppt_x"/>
                                          </p:val>
                                        </p:tav>
                                      </p:tavLst>
                                    </p:anim>
                                    <p:anim calcmode="lin" valueType="num">
                                      <p:cBhvr additive="base">
                                        <p:cTn id="7" dur="500"/>
                                        <p:tgtEl>
                                          <p:spTgt spid="7"/>
                                        </p:tgtEl>
                                        <p:attrNameLst>
                                          <p:attrName>ppt_y</p:attrName>
                                        </p:attrNameLst>
                                      </p:cBhvr>
                                      <p:tavLst>
                                        <p:tav tm="0">
                                          <p:val>
                                            <p:strVal val="ppt_y"/>
                                          </p:val>
                                        </p:tav>
                                        <p:tav tm="100000">
                                          <p:val>
                                            <p:strVal val="1+ppt_h/2"/>
                                          </p:val>
                                        </p:tav>
                                      </p:tavLst>
                                    </p:anim>
                                    <p:set>
                                      <p:cBhvr>
                                        <p:cTn id="8" dur="1" fill="hold">
                                          <p:stCondLst>
                                            <p:cond delay="499"/>
                                          </p:stCondLst>
                                        </p:cTn>
                                        <p:tgtEl>
                                          <p:spTgt spid="7"/>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xit" presetSubtype="4" accel="50000" decel="50000" fill="hold" grpId="0" nodeType="clickEffect">
                                  <p:stCondLst>
                                    <p:cond delay="0"/>
                                  </p:stCondLst>
                                  <p:childTnLst>
                                    <p:anim calcmode="lin" valueType="num">
                                      <p:cBhvr additive="base">
                                        <p:cTn id="12" dur="500"/>
                                        <p:tgtEl>
                                          <p:spTgt spid="8"/>
                                        </p:tgtEl>
                                        <p:attrNameLst>
                                          <p:attrName>ppt_x</p:attrName>
                                        </p:attrNameLst>
                                      </p:cBhvr>
                                      <p:tavLst>
                                        <p:tav tm="0">
                                          <p:val>
                                            <p:strVal val="ppt_x"/>
                                          </p:val>
                                        </p:tav>
                                        <p:tav tm="100000">
                                          <p:val>
                                            <p:strVal val="ppt_x"/>
                                          </p:val>
                                        </p:tav>
                                      </p:tavLst>
                                    </p:anim>
                                    <p:anim calcmode="lin" valueType="num">
                                      <p:cBhvr additive="base">
                                        <p:cTn id="13" dur="500"/>
                                        <p:tgtEl>
                                          <p:spTgt spid="8"/>
                                        </p:tgtEl>
                                        <p:attrNameLst>
                                          <p:attrName>ppt_y</p:attrName>
                                        </p:attrNameLst>
                                      </p:cBhvr>
                                      <p:tavLst>
                                        <p:tav tm="0">
                                          <p:val>
                                            <p:strVal val="ppt_y"/>
                                          </p:val>
                                        </p:tav>
                                        <p:tav tm="100000">
                                          <p:val>
                                            <p:strVal val="1+ppt_h/2"/>
                                          </p:val>
                                        </p:tav>
                                      </p:tavLst>
                                    </p:anim>
                                    <p:set>
                                      <p:cBhvr>
                                        <p:cTn id="14" dur="1" fill="hold">
                                          <p:stCondLst>
                                            <p:cond delay="499"/>
                                          </p:stCondLst>
                                        </p:cTn>
                                        <p:tgtEl>
                                          <p:spTgt spid="8"/>
                                        </p:tgtEl>
                                        <p:attrNameLst>
                                          <p:attrName>style.visibility</p:attrName>
                                        </p:attrNameLst>
                                      </p:cBhvr>
                                      <p:to>
                                        <p:strVal val="hidden"/>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xit" presetSubtype="4" accel="50000" decel="50000" fill="hold" grpId="0" nodeType="clickEffect">
                                  <p:stCondLst>
                                    <p:cond delay="0"/>
                                  </p:stCondLst>
                                  <p:childTnLst>
                                    <p:anim calcmode="lin" valueType="num">
                                      <p:cBhvr additive="base">
                                        <p:cTn id="18" dur="500"/>
                                        <p:tgtEl>
                                          <p:spTgt spid="9"/>
                                        </p:tgtEl>
                                        <p:attrNameLst>
                                          <p:attrName>ppt_x</p:attrName>
                                        </p:attrNameLst>
                                      </p:cBhvr>
                                      <p:tavLst>
                                        <p:tav tm="0">
                                          <p:val>
                                            <p:strVal val="ppt_x"/>
                                          </p:val>
                                        </p:tav>
                                        <p:tav tm="100000">
                                          <p:val>
                                            <p:strVal val="ppt_x"/>
                                          </p:val>
                                        </p:tav>
                                      </p:tavLst>
                                    </p:anim>
                                    <p:anim calcmode="lin" valueType="num">
                                      <p:cBhvr additive="base">
                                        <p:cTn id="19" dur="500"/>
                                        <p:tgtEl>
                                          <p:spTgt spid="9"/>
                                        </p:tgtEl>
                                        <p:attrNameLst>
                                          <p:attrName>ppt_y</p:attrName>
                                        </p:attrNameLst>
                                      </p:cBhvr>
                                      <p:tavLst>
                                        <p:tav tm="0">
                                          <p:val>
                                            <p:strVal val="ppt_y"/>
                                          </p:val>
                                        </p:tav>
                                        <p:tav tm="100000">
                                          <p:val>
                                            <p:strVal val="1+ppt_h/2"/>
                                          </p:val>
                                        </p:tav>
                                      </p:tavLst>
                                    </p:anim>
                                    <p:set>
                                      <p:cBhvr>
                                        <p:cTn id="20" dur="1" fill="hold">
                                          <p:stCondLst>
                                            <p:cond delay="499"/>
                                          </p:stCondLst>
                                        </p:cTn>
                                        <p:tgtEl>
                                          <p:spTgt spid="9"/>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xit" presetSubtype="4" accel="50000" decel="50000" fill="hold" grpId="0" nodeType="clickEffect">
                                  <p:stCondLst>
                                    <p:cond delay="0"/>
                                  </p:stCondLst>
                                  <p:childTnLst>
                                    <p:anim calcmode="lin" valueType="num">
                                      <p:cBhvr additive="base">
                                        <p:cTn id="24" dur="500"/>
                                        <p:tgtEl>
                                          <p:spTgt spid="10"/>
                                        </p:tgtEl>
                                        <p:attrNameLst>
                                          <p:attrName>ppt_x</p:attrName>
                                        </p:attrNameLst>
                                      </p:cBhvr>
                                      <p:tavLst>
                                        <p:tav tm="0">
                                          <p:val>
                                            <p:strVal val="ppt_x"/>
                                          </p:val>
                                        </p:tav>
                                        <p:tav tm="100000">
                                          <p:val>
                                            <p:strVal val="ppt_x"/>
                                          </p:val>
                                        </p:tav>
                                      </p:tavLst>
                                    </p:anim>
                                    <p:anim calcmode="lin" valueType="num">
                                      <p:cBhvr additive="base">
                                        <p:cTn id="25" dur="500"/>
                                        <p:tgtEl>
                                          <p:spTgt spid="10"/>
                                        </p:tgtEl>
                                        <p:attrNameLst>
                                          <p:attrName>ppt_y</p:attrName>
                                        </p:attrNameLst>
                                      </p:cBhvr>
                                      <p:tavLst>
                                        <p:tav tm="0">
                                          <p:val>
                                            <p:strVal val="ppt_y"/>
                                          </p:val>
                                        </p:tav>
                                        <p:tav tm="100000">
                                          <p:val>
                                            <p:strVal val="1+ppt_h/2"/>
                                          </p:val>
                                        </p:tav>
                                      </p:tavLst>
                                    </p:anim>
                                    <p:set>
                                      <p:cBhvr>
                                        <p:cTn id="26" dur="1" fill="hold">
                                          <p:stCondLst>
                                            <p:cond delay="499"/>
                                          </p:stCondLst>
                                        </p:cTn>
                                        <p:tgtEl>
                                          <p:spTgt spid="10"/>
                                        </p:tgtEl>
                                        <p:attrNameLst>
                                          <p:attrName>style.visibility</p:attrName>
                                        </p:attrNameLst>
                                      </p:cBhvr>
                                      <p:to>
                                        <p:strVal val="hidden"/>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xit" presetSubtype="4" accel="50000" decel="50000" fill="hold" grpId="0" nodeType="clickEffect">
                                  <p:stCondLst>
                                    <p:cond delay="0"/>
                                  </p:stCondLst>
                                  <p:childTnLst>
                                    <p:anim calcmode="lin" valueType="num">
                                      <p:cBhvr additive="base">
                                        <p:cTn id="30" dur="500"/>
                                        <p:tgtEl>
                                          <p:spTgt spid="11"/>
                                        </p:tgtEl>
                                        <p:attrNameLst>
                                          <p:attrName>ppt_x</p:attrName>
                                        </p:attrNameLst>
                                      </p:cBhvr>
                                      <p:tavLst>
                                        <p:tav tm="0">
                                          <p:val>
                                            <p:strVal val="ppt_x"/>
                                          </p:val>
                                        </p:tav>
                                        <p:tav tm="100000">
                                          <p:val>
                                            <p:strVal val="ppt_x"/>
                                          </p:val>
                                        </p:tav>
                                      </p:tavLst>
                                    </p:anim>
                                    <p:anim calcmode="lin" valueType="num">
                                      <p:cBhvr additive="base">
                                        <p:cTn id="31" dur="500"/>
                                        <p:tgtEl>
                                          <p:spTgt spid="11"/>
                                        </p:tgtEl>
                                        <p:attrNameLst>
                                          <p:attrName>ppt_y</p:attrName>
                                        </p:attrNameLst>
                                      </p:cBhvr>
                                      <p:tavLst>
                                        <p:tav tm="0">
                                          <p:val>
                                            <p:strVal val="ppt_y"/>
                                          </p:val>
                                        </p:tav>
                                        <p:tav tm="100000">
                                          <p:val>
                                            <p:strVal val="1+ppt_h/2"/>
                                          </p:val>
                                        </p:tav>
                                      </p:tavLst>
                                    </p:anim>
                                    <p:set>
                                      <p:cBhvr>
                                        <p:cTn id="32" dur="1" fill="hold">
                                          <p:stCondLst>
                                            <p:cond delay="499"/>
                                          </p:stCondLst>
                                        </p:cTn>
                                        <p:tgtEl>
                                          <p:spTgt spid="11"/>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xit" presetSubtype="4" accel="50000" decel="50000" fill="hold" grpId="0" nodeType="click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xit" presetSubtype="4" accel="50000" decel="50000" fill="hold" grpId="0" nodeType="clickEffect">
                                  <p:stCondLst>
                                    <p:cond delay="0"/>
                                  </p:stCondLst>
                                  <p:childTnLst>
                                    <p:anim calcmode="lin" valueType="num">
                                      <p:cBhvr additive="base">
                                        <p:cTn id="42" dur="500"/>
                                        <p:tgtEl>
                                          <p:spTgt spid="13"/>
                                        </p:tgtEl>
                                        <p:attrNameLst>
                                          <p:attrName>ppt_x</p:attrName>
                                        </p:attrNameLst>
                                      </p:cBhvr>
                                      <p:tavLst>
                                        <p:tav tm="0">
                                          <p:val>
                                            <p:strVal val="ppt_x"/>
                                          </p:val>
                                        </p:tav>
                                        <p:tav tm="100000">
                                          <p:val>
                                            <p:strVal val="ppt_x"/>
                                          </p:val>
                                        </p:tav>
                                      </p:tavLst>
                                    </p:anim>
                                    <p:anim calcmode="lin" valueType="num">
                                      <p:cBhvr additive="base">
                                        <p:cTn id="43" dur="500"/>
                                        <p:tgtEl>
                                          <p:spTgt spid="13"/>
                                        </p:tgtEl>
                                        <p:attrNameLst>
                                          <p:attrName>ppt_y</p:attrName>
                                        </p:attrNameLst>
                                      </p:cBhvr>
                                      <p:tavLst>
                                        <p:tav tm="0">
                                          <p:val>
                                            <p:strVal val="ppt_y"/>
                                          </p:val>
                                        </p:tav>
                                        <p:tav tm="100000">
                                          <p:val>
                                            <p:strVal val="1+ppt_h/2"/>
                                          </p:val>
                                        </p:tav>
                                      </p:tavLst>
                                    </p:anim>
                                    <p:set>
                                      <p:cBhvr>
                                        <p:cTn id="44" dur="1" fill="hold">
                                          <p:stCondLst>
                                            <p:cond delay="499"/>
                                          </p:stCondLst>
                                        </p:cTn>
                                        <p:tgtEl>
                                          <p:spTgt spid="13"/>
                                        </p:tgtEl>
                                        <p:attrNameLst>
                                          <p:attrName>style.visibility</p:attrName>
                                        </p:attrNameLst>
                                      </p:cBhvr>
                                      <p:to>
                                        <p:strVal val="hidden"/>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xit" presetSubtype="4" accel="50000" decel="50000" fill="hold" grpId="0" nodeType="clickEffect">
                                  <p:stCondLst>
                                    <p:cond delay="0"/>
                                  </p:stCondLst>
                                  <p:childTnLst>
                                    <p:anim calcmode="lin" valueType="num">
                                      <p:cBhvr additive="base">
                                        <p:cTn id="48" dur="500"/>
                                        <p:tgtEl>
                                          <p:spTgt spid="14"/>
                                        </p:tgtEl>
                                        <p:attrNameLst>
                                          <p:attrName>ppt_x</p:attrName>
                                        </p:attrNameLst>
                                      </p:cBhvr>
                                      <p:tavLst>
                                        <p:tav tm="0">
                                          <p:val>
                                            <p:strVal val="ppt_x"/>
                                          </p:val>
                                        </p:tav>
                                        <p:tav tm="100000">
                                          <p:val>
                                            <p:strVal val="ppt_x"/>
                                          </p:val>
                                        </p:tav>
                                      </p:tavLst>
                                    </p:anim>
                                    <p:anim calcmode="lin" valueType="num">
                                      <p:cBhvr additive="base">
                                        <p:cTn id="49" dur="500"/>
                                        <p:tgtEl>
                                          <p:spTgt spid="14"/>
                                        </p:tgtEl>
                                        <p:attrNameLst>
                                          <p:attrName>ppt_y</p:attrName>
                                        </p:attrNameLst>
                                      </p:cBhvr>
                                      <p:tavLst>
                                        <p:tav tm="0">
                                          <p:val>
                                            <p:strVal val="ppt_y"/>
                                          </p:val>
                                        </p:tav>
                                        <p:tav tm="100000">
                                          <p:val>
                                            <p:strVal val="1+ppt_h/2"/>
                                          </p:val>
                                        </p:tav>
                                      </p:tavLst>
                                    </p:anim>
                                    <p:set>
                                      <p:cBhvr>
                                        <p:cTn id="50" dur="1" fill="hold">
                                          <p:stCondLst>
                                            <p:cond delay="499"/>
                                          </p:stCondLst>
                                        </p:cTn>
                                        <p:tgtEl>
                                          <p:spTgt spid="14"/>
                                        </p:tgtEl>
                                        <p:attrNameLst>
                                          <p:attrName>style.visibility</p:attrName>
                                        </p:attrNameLst>
                                      </p:cBhvr>
                                      <p:to>
                                        <p:strVal val="hidden"/>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xit" presetSubtype="4" accel="50000" decel="50000" fill="hold" grpId="0" nodeType="clickEffect">
                                  <p:stCondLst>
                                    <p:cond delay="0"/>
                                  </p:stCondLst>
                                  <p:childTnLst>
                                    <p:anim calcmode="lin" valueType="num">
                                      <p:cBhvr additive="base">
                                        <p:cTn id="54" dur="500"/>
                                        <p:tgtEl>
                                          <p:spTgt spid="15"/>
                                        </p:tgtEl>
                                        <p:attrNameLst>
                                          <p:attrName>ppt_x</p:attrName>
                                        </p:attrNameLst>
                                      </p:cBhvr>
                                      <p:tavLst>
                                        <p:tav tm="0">
                                          <p:val>
                                            <p:strVal val="ppt_x"/>
                                          </p:val>
                                        </p:tav>
                                        <p:tav tm="100000">
                                          <p:val>
                                            <p:strVal val="ppt_x"/>
                                          </p:val>
                                        </p:tav>
                                      </p:tavLst>
                                    </p:anim>
                                    <p:anim calcmode="lin" valueType="num">
                                      <p:cBhvr additive="base">
                                        <p:cTn id="55" dur="500"/>
                                        <p:tgtEl>
                                          <p:spTgt spid="15"/>
                                        </p:tgtEl>
                                        <p:attrNameLst>
                                          <p:attrName>ppt_y</p:attrName>
                                        </p:attrNameLst>
                                      </p:cBhvr>
                                      <p:tavLst>
                                        <p:tav tm="0">
                                          <p:val>
                                            <p:strVal val="ppt_y"/>
                                          </p:val>
                                        </p:tav>
                                        <p:tav tm="100000">
                                          <p:val>
                                            <p:strVal val="1+ppt_h/2"/>
                                          </p:val>
                                        </p:tav>
                                      </p:tavLst>
                                    </p:anim>
                                    <p:set>
                                      <p:cBhvr>
                                        <p:cTn id="56" dur="1" fill="hold">
                                          <p:stCondLst>
                                            <p:cond delay="499"/>
                                          </p:stCondLst>
                                        </p:cTn>
                                        <p:tgtEl>
                                          <p:spTgt spid="15"/>
                                        </p:tgtEl>
                                        <p:attrNameLst>
                                          <p:attrName>style.visibility</p:attrName>
                                        </p:attrNameLst>
                                      </p:cBhvr>
                                      <p:to>
                                        <p:strVal val="hidden"/>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xit" presetSubtype="4" accel="50000" decel="50000" fill="hold" grpId="0" nodeType="clickEffect">
                                  <p:stCondLst>
                                    <p:cond delay="0"/>
                                  </p:stCondLst>
                                  <p:childTnLst>
                                    <p:anim calcmode="lin" valueType="num">
                                      <p:cBhvr additive="base">
                                        <p:cTn id="60" dur="500"/>
                                        <p:tgtEl>
                                          <p:spTgt spid="16"/>
                                        </p:tgtEl>
                                        <p:attrNameLst>
                                          <p:attrName>ppt_x</p:attrName>
                                        </p:attrNameLst>
                                      </p:cBhvr>
                                      <p:tavLst>
                                        <p:tav tm="0">
                                          <p:val>
                                            <p:strVal val="ppt_x"/>
                                          </p:val>
                                        </p:tav>
                                        <p:tav tm="100000">
                                          <p:val>
                                            <p:strVal val="ppt_x"/>
                                          </p:val>
                                        </p:tav>
                                      </p:tavLst>
                                    </p:anim>
                                    <p:anim calcmode="lin" valueType="num">
                                      <p:cBhvr additive="base">
                                        <p:cTn id="61" dur="500"/>
                                        <p:tgtEl>
                                          <p:spTgt spid="16"/>
                                        </p:tgtEl>
                                        <p:attrNameLst>
                                          <p:attrName>ppt_y</p:attrName>
                                        </p:attrNameLst>
                                      </p:cBhvr>
                                      <p:tavLst>
                                        <p:tav tm="0">
                                          <p:val>
                                            <p:strVal val="ppt_y"/>
                                          </p:val>
                                        </p:tav>
                                        <p:tav tm="100000">
                                          <p:val>
                                            <p:strVal val="1+ppt_h/2"/>
                                          </p:val>
                                        </p:tav>
                                      </p:tavLst>
                                    </p:anim>
                                    <p:set>
                                      <p:cBhvr>
                                        <p:cTn id="62" dur="1" fill="hold">
                                          <p:stCondLst>
                                            <p:cond delay="499"/>
                                          </p:stCondLst>
                                        </p:cTn>
                                        <p:tgtEl>
                                          <p:spTgt spid="16"/>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xit" presetSubtype="4" accel="50000" decel="50000" fill="hold" grpId="0" nodeType="clickEffect">
                                  <p:stCondLst>
                                    <p:cond delay="0"/>
                                  </p:stCondLst>
                                  <p:childTnLst>
                                    <p:anim calcmode="lin" valueType="num">
                                      <p:cBhvr additive="base">
                                        <p:cTn id="66" dur="500"/>
                                        <p:tgtEl>
                                          <p:spTgt spid="17"/>
                                        </p:tgtEl>
                                        <p:attrNameLst>
                                          <p:attrName>ppt_x</p:attrName>
                                        </p:attrNameLst>
                                      </p:cBhvr>
                                      <p:tavLst>
                                        <p:tav tm="0">
                                          <p:val>
                                            <p:strVal val="ppt_x"/>
                                          </p:val>
                                        </p:tav>
                                        <p:tav tm="100000">
                                          <p:val>
                                            <p:strVal val="ppt_x"/>
                                          </p:val>
                                        </p:tav>
                                      </p:tavLst>
                                    </p:anim>
                                    <p:anim calcmode="lin" valueType="num">
                                      <p:cBhvr additive="base">
                                        <p:cTn id="67" dur="500"/>
                                        <p:tgtEl>
                                          <p:spTgt spid="17"/>
                                        </p:tgtEl>
                                        <p:attrNameLst>
                                          <p:attrName>ppt_y</p:attrName>
                                        </p:attrNameLst>
                                      </p:cBhvr>
                                      <p:tavLst>
                                        <p:tav tm="0">
                                          <p:val>
                                            <p:strVal val="ppt_y"/>
                                          </p:val>
                                        </p:tav>
                                        <p:tav tm="100000">
                                          <p:val>
                                            <p:strVal val="1+ppt_h/2"/>
                                          </p:val>
                                        </p:tav>
                                      </p:tavLst>
                                    </p:anim>
                                    <p:set>
                                      <p:cBhvr>
                                        <p:cTn id="68" dur="1" fill="hold">
                                          <p:stCondLst>
                                            <p:cond delay="499"/>
                                          </p:stCondLst>
                                        </p:cTn>
                                        <p:tgtEl>
                                          <p:spTgt spid="17"/>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xit" presetSubtype="4" accel="50000" decel="50000" fill="hold" grpId="0" nodeType="clickEffect">
                                  <p:stCondLst>
                                    <p:cond delay="0"/>
                                  </p:stCondLst>
                                  <p:childTnLst>
                                    <p:anim calcmode="lin" valueType="num">
                                      <p:cBhvr additive="base">
                                        <p:cTn id="72" dur="500"/>
                                        <p:tgtEl>
                                          <p:spTgt spid="18"/>
                                        </p:tgtEl>
                                        <p:attrNameLst>
                                          <p:attrName>ppt_x</p:attrName>
                                        </p:attrNameLst>
                                      </p:cBhvr>
                                      <p:tavLst>
                                        <p:tav tm="0">
                                          <p:val>
                                            <p:strVal val="ppt_x"/>
                                          </p:val>
                                        </p:tav>
                                        <p:tav tm="100000">
                                          <p:val>
                                            <p:strVal val="ppt_x"/>
                                          </p:val>
                                        </p:tav>
                                      </p:tavLst>
                                    </p:anim>
                                    <p:anim calcmode="lin" valueType="num">
                                      <p:cBhvr additive="base">
                                        <p:cTn id="73" dur="500"/>
                                        <p:tgtEl>
                                          <p:spTgt spid="18"/>
                                        </p:tgtEl>
                                        <p:attrNameLst>
                                          <p:attrName>ppt_y</p:attrName>
                                        </p:attrNameLst>
                                      </p:cBhvr>
                                      <p:tavLst>
                                        <p:tav tm="0">
                                          <p:val>
                                            <p:strVal val="ppt_y"/>
                                          </p:val>
                                        </p:tav>
                                        <p:tav tm="100000">
                                          <p:val>
                                            <p:strVal val="1+ppt_h/2"/>
                                          </p:val>
                                        </p:tav>
                                      </p:tavLst>
                                    </p:anim>
                                    <p:set>
                                      <p:cBhvr>
                                        <p:cTn id="74" dur="1" fill="hold">
                                          <p:stCondLst>
                                            <p:cond delay="499"/>
                                          </p:stCondLst>
                                        </p:cTn>
                                        <p:tgtEl>
                                          <p:spTgt spid="18"/>
                                        </p:tgtEl>
                                        <p:attrNameLst>
                                          <p:attrName>style.visibility</p:attrName>
                                        </p:attrNameLst>
                                      </p:cBhvr>
                                      <p:to>
                                        <p:strVal val="hidden"/>
                                      </p:to>
                                    </p:set>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xit" presetSubtype="4" accel="50000" decel="50000" fill="hold" grpId="0" nodeType="clickEffect">
                                  <p:stCondLst>
                                    <p:cond delay="0"/>
                                  </p:stCondLst>
                                  <p:childTnLst>
                                    <p:anim calcmode="lin" valueType="num">
                                      <p:cBhvr additive="base">
                                        <p:cTn id="78" dur="500"/>
                                        <p:tgtEl>
                                          <p:spTgt spid="19"/>
                                        </p:tgtEl>
                                        <p:attrNameLst>
                                          <p:attrName>ppt_x</p:attrName>
                                        </p:attrNameLst>
                                      </p:cBhvr>
                                      <p:tavLst>
                                        <p:tav tm="0">
                                          <p:val>
                                            <p:strVal val="ppt_x"/>
                                          </p:val>
                                        </p:tav>
                                        <p:tav tm="100000">
                                          <p:val>
                                            <p:strVal val="ppt_x"/>
                                          </p:val>
                                        </p:tav>
                                      </p:tavLst>
                                    </p:anim>
                                    <p:anim calcmode="lin" valueType="num">
                                      <p:cBhvr additive="base">
                                        <p:cTn id="79" dur="500"/>
                                        <p:tgtEl>
                                          <p:spTgt spid="19"/>
                                        </p:tgtEl>
                                        <p:attrNameLst>
                                          <p:attrName>ppt_y</p:attrName>
                                        </p:attrNameLst>
                                      </p:cBhvr>
                                      <p:tavLst>
                                        <p:tav tm="0">
                                          <p:val>
                                            <p:strVal val="ppt_y"/>
                                          </p:val>
                                        </p:tav>
                                        <p:tav tm="100000">
                                          <p:val>
                                            <p:strVal val="1+ppt_h/2"/>
                                          </p:val>
                                        </p:tav>
                                      </p:tavLst>
                                    </p:anim>
                                    <p:set>
                                      <p:cBhvr>
                                        <p:cTn id="80" dur="1" fill="hold">
                                          <p:stCondLst>
                                            <p:cond delay="499"/>
                                          </p:stCondLst>
                                        </p:cTn>
                                        <p:tgtEl>
                                          <p:spTgt spid="19"/>
                                        </p:tgtEl>
                                        <p:attrNameLst>
                                          <p:attrName>style.visibility</p:attrName>
                                        </p:attrNameLst>
                                      </p:cBhvr>
                                      <p:to>
                                        <p:strVal val="hidden"/>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xit" presetSubtype="4" accel="50000" decel="50000" fill="hold" grpId="0" nodeType="clickEffect">
                                  <p:stCondLst>
                                    <p:cond delay="0"/>
                                  </p:stCondLst>
                                  <p:childTnLst>
                                    <p:anim calcmode="lin" valueType="num">
                                      <p:cBhvr additive="base">
                                        <p:cTn id="84" dur="500"/>
                                        <p:tgtEl>
                                          <p:spTgt spid="20"/>
                                        </p:tgtEl>
                                        <p:attrNameLst>
                                          <p:attrName>ppt_x</p:attrName>
                                        </p:attrNameLst>
                                      </p:cBhvr>
                                      <p:tavLst>
                                        <p:tav tm="0">
                                          <p:val>
                                            <p:strVal val="ppt_x"/>
                                          </p:val>
                                        </p:tav>
                                        <p:tav tm="100000">
                                          <p:val>
                                            <p:strVal val="ppt_x"/>
                                          </p:val>
                                        </p:tav>
                                      </p:tavLst>
                                    </p:anim>
                                    <p:anim calcmode="lin" valueType="num">
                                      <p:cBhvr additive="base">
                                        <p:cTn id="85" dur="500"/>
                                        <p:tgtEl>
                                          <p:spTgt spid="20"/>
                                        </p:tgtEl>
                                        <p:attrNameLst>
                                          <p:attrName>ppt_y</p:attrName>
                                        </p:attrNameLst>
                                      </p:cBhvr>
                                      <p:tavLst>
                                        <p:tav tm="0">
                                          <p:val>
                                            <p:strVal val="ppt_y"/>
                                          </p:val>
                                        </p:tav>
                                        <p:tav tm="100000">
                                          <p:val>
                                            <p:strVal val="1+ppt_h/2"/>
                                          </p:val>
                                        </p:tav>
                                      </p:tavLst>
                                    </p:anim>
                                    <p:set>
                                      <p:cBhvr>
                                        <p:cTn id="86" dur="1" fill="hold">
                                          <p:stCondLst>
                                            <p:cond delay="499"/>
                                          </p:stCondLst>
                                        </p:cTn>
                                        <p:tgtEl>
                                          <p:spTgt spid="20"/>
                                        </p:tgtEl>
                                        <p:attrNameLst>
                                          <p:attrName>style.visibility</p:attrName>
                                        </p:attrNameLst>
                                      </p:cBhvr>
                                      <p:to>
                                        <p:strVal val="hidden"/>
                                      </p:to>
                                    </p:set>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xit" presetSubtype="4" accel="50000" decel="50000" fill="hold" grpId="0" nodeType="clickEffect">
                                  <p:stCondLst>
                                    <p:cond delay="0"/>
                                  </p:stCondLst>
                                  <p:childTnLst>
                                    <p:anim calcmode="lin" valueType="num">
                                      <p:cBhvr additive="base">
                                        <p:cTn id="90" dur="500"/>
                                        <p:tgtEl>
                                          <p:spTgt spid="21"/>
                                        </p:tgtEl>
                                        <p:attrNameLst>
                                          <p:attrName>ppt_x</p:attrName>
                                        </p:attrNameLst>
                                      </p:cBhvr>
                                      <p:tavLst>
                                        <p:tav tm="0">
                                          <p:val>
                                            <p:strVal val="ppt_x"/>
                                          </p:val>
                                        </p:tav>
                                        <p:tav tm="100000">
                                          <p:val>
                                            <p:strVal val="ppt_x"/>
                                          </p:val>
                                        </p:tav>
                                      </p:tavLst>
                                    </p:anim>
                                    <p:anim calcmode="lin" valueType="num">
                                      <p:cBhvr additive="base">
                                        <p:cTn id="91" dur="500"/>
                                        <p:tgtEl>
                                          <p:spTgt spid="21"/>
                                        </p:tgtEl>
                                        <p:attrNameLst>
                                          <p:attrName>ppt_y</p:attrName>
                                        </p:attrNameLst>
                                      </p:cBhvr>
                                      <p:tavLst>
                                        <p:tav tm="0">
                                          <p:val>
                                            <p:strVal val="ppt_y"/>
                                          </p:val>
                                        </p:tav>
                                        <p:tav tm="100000">
                                          <p:val>
                                            <p:strVal val="1+ppt_h/2"/>
                                          </p:val>
                                        </p:tav>
                                      </p:tavLst>
                                    </p:anim>
                                    <p:set>
                                      <p:cBhvr>
                                        <p:cTn id="92" dur="1" fill="hold">
                                          <p:stCondLst>
                                            <p:cond delay="499"/>
                                          </p:stCondLst>
                                        </p:cTn>
                                        <p:tgtEl>
                                          <p:spTgt spid="21"/>
                                        </p:tgtEl>
                                        <p:attrNameLst>
                                          <p:attrName>style.visibility</p:attrName>
                                        </p:attrNameLst>
                                      </p:cBhvr>
                                      <p:to>
                                        <p:strVal val="hidden"/>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xit" presetSubtype="4" accel="50000" decel="50000" fill="hold" grpId="0" nodeType="clickEffect">
                                  <p:stCondLst>
                                    <p:cond delay="0"/>
                                  </p:stCondLst>
                                  <p:childTnLst>
                                    <p:anim calcmode="lin" valueType="num">
                                      <p:cBhvr additive="base">
                                        <p:cTn id="96" dur="500"/>
                                        <p:tgtEl>
                                          <p:spTgt spid="22"/>
                                        </p:tgtEl>
                                        <p:attrNameLst>
                                          <p:attrName>ppt_x</p:attrName>
                                        </p:attrNameLst>
                                      </p:cBhvr>
                                      <p:tavLst>
                                        <p:tav tm="0">
                                          <p:val>
                                            <p:strVal val="ppt_x"/>
                                          </p:val>
                                        </p:tav>
                                        <p:tav tm="100000">
                                          <p:val>
                                            <p:strVal val="ppt_x"/>
                                          </p:val>
                                        </p:tav>
                                      </p:tavLst>
                                    </p:anim>
                                    <p:anim calcmode="lin" valueType="num">
                                      <p:cBhvr additive="base">
                                        <p:cTn id="97" dur="500"/>
                                        <p:tgtEl>
                                          <p:spTgt spid="22"/>
                                        </p:tgtEl>
                                        <p:attrNameLst>
                                          <p:attrName>ppt_y</p:attrName>
                                        </p:attrNameLst>
                                      </p:cBhvr>
                                      <p:tavLst>
                                        <p:tav tm="0">
                                          <p:val>
                                            <p:strVal val="ppt_y"/>
                                          </p:val>
                                        </p:tav>
                                        <p:tav tm="100000">
                                          <p:val>
                                            <p:strVal val="1+ppt_h/2"/>
                                          </p:val>
                                        </p:tav>
                                      </p:tavLst>
                                    </p:anim>
                                    <p:set>
                                      <p:cBhvr>
                                        <p:cTn id="98" dur="1" fill="hold">
                                          <p:stCondLst>
                                            <p:cond delay="499"/>
                                          </p:stCondLst>
                                        </p:cTn>
                                        <p:tgtEl>
                                          <p:spTgt spid="22"/>
                                        </p:tgtEl>
                                        <p:attrNameLst>
                                          <p:attrName>style.visibility</p:attrName>
                                        </p:attrNameLst>
                                      </p:cBhvr>
                                      <p:to>
                                        <p:strVal val="hidden"/>
                                      </p:to>
                                    </p:set>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xit" presetSubtype="4" accel="50000" decel="50000" fill="hold" grpId="0" nodeType="clickEffect">
                                  <p:stCondLst>
                                    <p:cond delay="0"/>
                                  </p:stCondLst>
                                  <p:childTnLst>
                                    <p:anim calcmode="lin" valueType="num">
                                      <p:cBhvr additive="base">
                                        <p:cTn id="102" dur="500"/>
                                        <p:tgtEl>
                                          <p:spTgt spid="23"/>
                                        </p:tgtEl>
                                        <p:attrNameLst>
                                          <p:attrName>ppt_x</p:attrName>
                                        </p:attrNameLst>
                                      </p:cBhvr>
                                      <p:tavLst>
                                        <p:tav tm="0">
                                          <p:val>
                                            <p:strVal val="ppt_x"/>
                                          </p:val>
                                        </p:tav>
                                        <p:tav tm="100000">
                                          <p:val>
                                            <p:strVal val="ppt_x"/>
                                          </p:val>
                                        </p:tav>
                                      </p:tavLst>
                                    </p:anim>
                                    <p:anim calcmode="lin" valueType="num">
                                      <p:cBhvr additive="base">
                                        <p:cTn id="103" dur="500"/>
                                        <p:tgtEl>
                                          <p:spTgt spid="23"/>
                                        </p:tgtEl>
                                        <p:attrNameLst>
                                          <p:attrName>ppt_y</p:attrName>
                                        </p:attrNameLst>
                                      </p:cBhvr>
                                      <p:tavLst>
                                        <p:tav tm="0">
                                          <p:val>
                                            <p:strVal val="ppt_y"/>
                                          </p:val>
                                        </p:tav>
                                        <p:tav tm="100000">
                                          <p:val>
                                            <p:strVal val="1+ppt_h/2"/>
                                          </p:val>
                                        </p:tav>
                                      </p:tavLst>
                                    </p:anim>
                                    <p:set>
                                      <p:cBhvr>
                                        <p:cTn id="104" dur="1" fill="hold">
                                          <p:stCondLst>
                                            <p:cond delay="499"/>
                                          </p:stCondLst>
                                        </p:cTn>
                                        <p:tgtEl>
                                          <p:spTgt spid="23"/>
                                        </p:tgtEl>
                                        <p:attrNameLst>
                                          <p:attrName>style.visibility</p:attrName>
                                        </p:attrNameLst>
                                      </p:cBhvr>
                                      <p:to>
                                        <p:strVal val="hidden"/>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xit" presetSubtype="4" accel="50000" decel="50000" fill="hold" grpId="0" nodeType="clickEffect">
                                  <p:stCondLst>
                                    <p:cond delay="0"/>
                                  </p:stCondLst>
                                  <p:childTnLst>
                                    <p:anim calcmode="lin" valueType="num">
                                      <p:cBhvr additive="base">
                                        <p:cTn id="108" dur="500"/>
                                        <p:tgtEl>
                                          <p:spTgt spid="24"/>
                                        </p:tgtEl>
                                        <p:attrNameLst>
                                          <p:attrName>ppt_x</p:attrName>
                                        </p:attrNameLst>
                                      </p:cBhvr>
                                      <p:tavLst>
                                        <p:tav tm="0">
                                          <p:val>
                                            <p:strVal val="ppt_x"/>
                                          </p:val>
                                        </p:tav>
                                        <p:tav tm="100000">
                                          <p:val>
                                            <p:strVal val="ppt_x"/>
                                          </p:val>
                                        </p:tav>
                                      </p:tavLst>
                                    </p:anim>
                                    <p:anim calcmode="lin" valueType="num">
                                      <p:cBhvr additive="base">
                                        <p:cTn id="109" dur="500"/>
                                        <p:tgtEl>
                                          <p:spTgt spid="24"/>
                                        </p:tgtEl>
                                        <p:attrNameLst>
                                          <p:attrName>ppt_y</p:attrName>
                                        </p:attrNameLst>
                                      </p:cBhvr>
                                      <p:tavLst>
                                        <p:tav tm="0">
                                          <p:val>
                                            <p:strVal val="ppt_y"/>
                                          </p:val>
                                        </p:tav>
                                        <p:tav tm="100000">
                                          <p:val>
                                            <p:strVal val="1+ppt_h/2"/>
                                          </p:val>
                                        </p:tav>
                                      </p:tavLst>
                                    </p:anim>
                                    <p:set>
                                      <p:cBhvr>
                                        <p:cTn id="110" dur="1" fill="hold">
                                          <p:stCondLst>
                                            <p:cond delay="499"/>
                                          </p:stCondLst>
                                        </p:cTn>
                                        <p:tgtEl>
                                          <p:spTgt spid="24"/>
                                        </p:tgtEl>
                                        <p:attrNameLst>
                                          <p:attrName>style.visibility</p:attrName>
                                        </p:attrNameLst>
                                      </p:cBhvr>
                                      <p:to>
                                        <p:strVal val="hidden"/>
                                      </p:to>
                                    </p:set>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xit" presetSubtype="4" accel="50000" decel="50000" fill="hold" grpId="0" nodeType="clickEffect">
                                  <p:stCondLst>
                                    <p:cond delay="0"/>
                                  </p:stCondLst>
                                  <p:childTnLst>
                                    <p:anim calcmode="lin" valueType="num">
                                      <p:cBhvr additive="base">
                                        <p:cTn id="114" dur="500"/>
                                        <p:tgtEl>
                                          <p:spTgt spid="25"/>
                                        </p:tgtEl>
                                        <p:attrNameLst>
                                          <p:attrName>ppt_x</p:attrName>
                                        </p:attrNameLst>
                                      </p:cBhvr>
                                      <p:tavLst>
                                        <p:tav tm="0">
                                          <p:val>
                                            <p:strVal val="ppt_x"/>
                                          </p:val>
                                        </p:tav>
                                        <p:tav tm="100000">
                                          <p:val>
                                            <p:strVal val="ppt_x"/>
                                          </p:val>
                                        </p:tav>
                                      </p:tavLst>
                                    </p:anim>
                                    <p:anim calcmode="lin" valueType="num">
                                      <p:cBhvr additive="base">
                                        <p:cTn id="115" dur="500"/>
                                        <p:tgtEl>
                                          <p:spTgt spid="25"/>
                                        </p:tgtEl>
                                        <p:attrNameLst>
                                          <p:attrName>ppt_y</p:attrName>
                                        </p:attrNameLst>
                                      </p:cBhvr>
                                      <p:tavLst>
                                        <p:tav tm="0">
                                          <p:val>
                                            <p:strVal val="ppt_y"/>
                                          </p:val>
                                        </p:tav>
                                        <p:tav tm="100000">
                                          <p:val>
                                            <p:strVal val="1+ppt_h/2"/>
                                          </p:val>
                                        </p:tav>
                                      </p:tavLst>
                                    </p:anim>
                                    <p:set>
                                      <p:cBhvr>
                                        <p:cTn id="116" dur="1" fill="hold">
                                          <p:stCondLst>
                                            <p:cond delay="499"/>
                                          </p:stCondLst>
                                        </p:cTn>
                                        <p:tgtEl>
                                          <p:spTgt spid="25"/>
                                        </p:tgtEl>
                                        <p:attrNameLst>
                                          <p:attrName>style.visibility</p:attrName>
                                        </p:attrNameLst>
                                      </p:cBhvr>
                                      <p:to>
                                        <p:strVal val="hidden"/>
                                      </p:to>
                                    </p:se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xit" presetSubtype="4" accel="50000" decel="50000" fill="hold" grpId="0" nodeType="clickEffect">
                                  <p:stCondLst>
                                    <p:cond delay="0"/>
                                  </p:stCondLst>
                                  <p:childTnLst>
                                    <p:anim calcmode="lin" valueType="num">
                                      <p:cBhvr additive="base">
                                        <p:cTn id="120" dur="500"/>
                                        <p:tgtEl>
                                          <p:spTgt spid="26"/>
                                        </p:tgtEl>
                                        <p:attrNameLst>
                                          <p:attrName>ppt_x</p:attrName>
                                        </p:attrNameLst>
                                      </p:cBhvr>
                                      <p:tavLst>
                                        <p:tav tm="0">
                                          <p:val>
                                            <p:strVal val="ppt_x"/>
                                          </p:val>
                                        </p:tav>
                                        <p:tav tm="100000">
                                          <p:val>
                                            <p:strVal val="ppt_x"/>
                                          </p:val>
                                        </p:tav>
                                      </p:tavLst>
                                    </p:anim>
                                    <p:anim calcmode="lin" valueType="num">
                                      <p:cBhvr additive="base">
                                        <p:cTn id="121" dur="500"/>
                                        <p:tgtEl>
                                          <p:spTgt spid="26"/>
                                        </p:tgtEl>
                                        <p:attrNameLst>
                                          <p:attrName>ppt_y</p:attrName>
                                        </p:attrNameLst>
                                      </p:cBhvr>
                                      <p:tavLst>
                                        <p:tav tm="0">
                                          <p:val>
                                            <p:strVal val="ppt_y"/>
                                          </p:val>
                                        </p:tav>
                                        <p:tav tm="100000">
                                          <p:val>
                                            <p:strVal val="1+ppt_h/2"/>
                                          </p:val>
                                        </p:tav>
                                      </p:tavLst>
                                    </p:anim>
                                    <p:set>
                                      <p:cBhvr>
                                        <p:cTn id="12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897" name="Picture 2" descr="bb02-sz-01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6898" name="Text Box 3"/>
          <p:cNvSpPr txBox="1">
            <a:spLocks noChangeArrowheads="1"/>
          </p:cNvSpPr>
          <p:nvPr/>
        </p:nvSpPr>
        <p:spPr bwMode="auto">
          <a:xfrm>
            <a:off x="3124200" y="3200400"/>
            <a:ext cx="6019800" cy="1752600"/>
          </a:xfrm>
          <a:prstGeom prst="rect">
            <a:avLst/>
          </a:prstGeom>
          <a:solidFill>
            <a:schemeClr val="bg1">
              <a:alpha val="39999"/>
            </a:schemeClr>
          </a:solidFill>
          <a:ln w="50800">
            <a:solidFill>
              <a:schemeClr val="tx1"/>
            </a:solidFill>
            <a:miter lim="800000"/>
            <a:headEnd/>
            <a:tailEnd/>
          </a:ln>
        </p:spPr>
        <p:txBody>
          <a:bodyPr lIns="548640" rIns="54864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endParaRPr lang="zh-CN" altLang="en-US" sz="4400">
              <a:ea typeface="宋体" charset="0"/>
              <a:cs typeface="宋体" charset="0"/>
            </a:endParaRPr>
          </a:p>
          <a:p>
            <a:pPr algn="ctr" eaLnBrk="1" hangingPunct="1">
              <a:lnSpc>
                <a:spcPct val="80000"/>
              </a:lnSpc>
            </a:pPr>
            <a:r>
              <a:rPr lang="zh-CN" altLang="en-US" sz="4400">
                <a:ea typeface="宋体" charset="0"/>
                <a:cs typeface="宋体" charset="0"/>
              </a:rPr>
              <a:t>祝福  </a:t>
            </a:r>
            <a:r>
              <a:rPr lang="en-US" altLang="zh-CN" sz="4400">
                <a:ea typeface="宋体" charset="0"/>
                <a:cs typeface="宋体" charset="0"/>
              </a:rPr>
              <a:t>Benediction</a:t>
            </a:r>
          </a:p>
          <a:p>
            <a:pPr algn="ctr" eaLnBrk="1" hangingPunct="1">
              <a:lnSpc>
                <a:spcPct val="80000"/>
              </a:lnSpc>
            </a:pPr>
            <a:endParaRPr lang="en-US" altLang="zh-CN" sz="4400">
              <a:ea typeface="宋体" charset="0"/>
              <a:cs typeface="宋体"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6578" name="Text Box 2"/>
          <p:cNvSpPr txBox="1">
            <a:spLocks noChangeArrowheads="1"/>
          </p:cNvSpPr>
          <p:nvPr/>
        </p:nvSpPr>
        <p:spPr bwMode="auto">
          <a:xfrm>
            <a:off x="0" y="0"/>
            <a:ext cx="9144000" cy="1066800"/>
          </a:xfrm>
          <a:prstGeom prst="rect">
            <a:avLst/>
          </a:prstGeom>
          <a:gradFill rotWithShape="1">
            <a:gsLst>
              <a:gs pos="0">
                <a:srgbClr val="FF9999">
                  <a:gamma/>
                  <a:shade val="46275"/>
                  <a:invGamma/>
                </a:srgbClr>
              </a:gs>
              <a:gs pos="50000">
                <a:srgbClr val="FF9999">
                  <a:alpha val="60001"/>
                </a:srgbClr>
              </a:gs>
              <a:gs pos="100000">
                <a:srgbClr val="FF9999">
                  <a:gamma/>
                  <a:shade val="46275"/>
                  <a:invGamma/>
                </a:srgbClr>
              </a:gs>
            </a:gsLst>
            <a:lin ang="0" scaled="1"/>
          </a:gradFill>
          <a:ln w="9525">
            <a:noFill/>
            <a:miter lim="800000"/>
            <a:headEnd/>
            <a:tailEnd/>
          </a:ln>
          <a:effectLst/>
        </p:spPr>
        <p:txBody>
          <a:bodyPr lIns="548640" rIns="548640" anchor="ctr" anchorCtr="1"/>
          <a:lstStyle/>
          <a:p>
            <a:pPr algn="ctr">
              <a:lnSpc>
                <a:spcPct val="80000"/>
              </a:lnSpc>
              <a:defRPr/>
            </a:pPr>
            <a:r>
              <a:rPr lang="zh-CN" altLang="en-US" sz="4400">
                <a:latin typeface="Arial" pitchFamily="-105" charset="0"/>
                <a:ea typeface="宋体" pitchFamily="-105" charset="-122"/>
                <a:cs typeface="宋体" pitchFamily="-105" charset="-122"/>
              </a:rPr>
              <a:t>后奏曲  </a:t>
            </a:r>
            <a:r>
              <a:rPr lang="en-US" altLang="zh-CN" sz="4400">
                <a:latin typeface="Arial" pitchFamily="-105" charset="0"/>
                <a:ea typeface="宋体" pitchFamily="-105" charset="-122"/>
                <a:cs typeface="宋体" pitchFamily="-105" charset="-122"/>
              </a:rPr>
              <a:t>Postlude</a:t>
            </a:r>
          </a:p>
        </p:txBody>
      </p:sp>
      <p:pic>
        <p:nvPicPr>
          <p:cNvPr id="978948" name="Picture 3" descr="3oncro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90600"/>
            <a:ext cx="9144000" cy="6940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32173547"/>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62722" name="Text Box 2"/>
          <p:cNvSpPr txBox="1">
            <a:spLocks noChangeArrowheads="1"/>
          </p:cNvSpPr>
          <p:nvPr/>
        </p:nvSpPr>
        <p:spPr bwMode="auto">
          <a:xfrm>
            <a:off x="8153400" y="0"/>
            <a:ext cx="838200" cy="457200"/>
          </a:xfrm>
          <a:prstGeom prst="rect">
            <a:avLst/>
          </a:prstGeom>
          <a:noFill/>
          <a:ln w="9525">
            <a:noFill/>
            <a:miter lim="800000"/>
            <a:headEnd/>
            <a:tailEnd/>
          </a:ln>
          <a:effectLst>
            <a:outerShdw blurRad="63500" dist="38099" dir="2700000" algn="ctr" rotWithShape="0">
              <a:srgbClr val="660066">
                <a:alpha val="74998"/>
              </a:srgb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a:defRPr/>
            </a:pPr>
            <a:r>
              <a:rPr lang="en-US" b="1">
                <a:solidFill>
                  <a:schemeClr val="bg1"/>
                </a:solidFill>
              </a:rPr>
              <a:t>##</a:t>
            </a:r>
            <a:endParaRPr lang="en-US" b="1" i="1">
              <a:solidFill>
                <a:schemeClr val="bg1"/>
              </a:solidFill>
              <a:latin typeface="Times New Roman" charset="0"/>
            </a:endParaRPr>
          </a:p>
        </p:txBody>
      </p:sp>
      <p:sp>
        <p:nvSpPr>
          <p:cNvPr id="2462723" name="Rectangle 3"/>
          <p:cNvSpPr>
            <a:spLocks noGrp="1" noChangeArrowheads="1"/>
          </p:cNvSpPr>
          <p:nvPr>
            <p:ph type="title" idx="4294967295"/>
          </p:nvPr>
        </p:nvSpPr>
        <p:spPr>
          <a:xfrm>
            <a:off x="-152400" y="457200"/>
            <a:ext cx="9296400" cy="990600"/>
          </a:xfrm>
          <a:effectLst>
            <a:outerShdw blurRad="63500" dist="35921" dir="2700000" algn="ctr" rotWithShape="0">
              <a:schemeClr val="tx2">
                <a:alpha val="74998"/>
              </a:schemeClr>
            </a:outerShdw>
          </a:effectLst>
        </p:spPr>
        <p:txBody>
          <a:bodyPr/>
          <a:lstStyle/>
          <a:p>
            <a:pPr eaLnBrk="1" hangingPunct="1">
              <a:defRPr/>
            </a:pPr>
            <a:r>
              <a:rPr lang="en-US">
                <a:solidFill>
                  <a:schemeClr val="bg1"/>
                </a:solidFill>
                <a:latin typeface="Arial" charset="0"/>
                <a:ea typeface="ＭＳ Ｐゴシック" charset="0"/>
                <a:cs typeface="ＭＳ Ｐゴシック" charset="0"/>
              </a:rPr>
              <a:t>Column</a:t>
            </a:r>
            <a:endParaRPr lang="en-US" sz="1800">
              <a:solidFill>
                <a:schemeClr val="bg1"/>
              </a:solidFill>
              <a:latin typeface="Arial" charset="0"/>
              <a:ea typeface="ＭＳ Ｐゴシック" charset="0"/>
              <a:cs typeface="ＭＳ Ｐゴシック" charset="0"/>
            </a:endParaRPr>
          </a:p>
        </p:txBody>
      </p:sp>
      <p:sp>
        <p:nvSpPr>
          <p:cNvPr id="2462724" name="Text Box 4"/>
          <p:cNvSpPr txBox="1">
            <a:spLocks noChangeArrowheads="1"/>
          </p:cNvSpPr>
          <p:nvPr/>
        </p:nvSpPr>
        <p:spPr bwMode="auto">
          <a:xfrm>
            <a:off x="304800" y="1704975"/>
            <a:ext cx="38100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Biblical</a:t>
            </a:r>
            <a:endParaRPr lang="en-US" sz="3200" b="1" i="1" u="sng">
              <a:solidFill>
                <a:schemeClr val="bg1"/>
              </a:solidFill>
              <a:latin typeface="Times New Roman" charset="0"/>
            </a:endParaRPr>
          </a:p>
        </p:txBody>
      </p:sp>
      <p:sp>
        <p:nvSpPr>
          <p:cNvPr id="2462725" name="Text Box 5"/>
          <p:cNvSpPr txBox="1">
            <a:spLocks noChangeArrowheads="1"/>
          </p:cNvSpPr>
          <p:nvPr/>
        </p:nvSpPr>
        <p:spPr bwMode="auto">
          <a:xfrm>
            <a:off x="4572000" y="1704975"/>
            <a:ext cx="3657600"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000" b="1" u="sng">
                <a:solidFill>
                  <a:schemeClr val="bg1"/>
                </a:solidFill>
              </a:rPr>
              <a:t>Pagan</a:t>
            </a:r>
            <a:endParaRPr lang="en-US" sz="3200" b="1" i="1" u="sng">
              <a:solidFill>
                <a:schemeClr val="bg1"/>
              </a:solidFill>
              <a:latin typeface="Times New Roman" charset="0"/>
            </a:endParaRPr>
          </a:p>
        </p:txBody>
      </p:sp>
      <p:sp>
        <p:nvSpPr>
          <p:cNvPr id="2462726" name="Text Box 6"/>
          <p:cNvSpPr txBox="1">
            <a:spLocks noChangeArrowheads="1"/>
          </p:cNvSpPr>
          <p:nvPr/>
        </p:nvSpPr>
        <p:spPr bwMode="auto">
          <a:xfrm>
            <a:off x="304800" y="27114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1a</a:t>
            </a:r>
            <a:endParaRPr lang="en-US" sz="2800" b="1" i="1">
              <a:solidFill>
                <a:schemeClr val="bg1"/>
              </a:solidFill>
              <a:latin typeface="Times New Roman" charset="0"/>
            </a:endParaRPr>
          </a:p>
        </p:txBody>
      </p:sp>
      <p:sp>
        <p:nvSpPr>
          <p:cNvPr id="2462727" name="Text Box 7"/>
          <p:cNvSpPr txBox="1">
            <a:spLocks noChangeArrowheads="1"/>
          </p:cNvSpPr>
          <p:nvPr/>
        </p:nvSpPr>
        <p:spPr bwMode="auto">
          <a:xfrm>
            <a:off x="4572000" y="27114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1b</a:t>
            </a:r>
            <a:endParaRPr lang="en-US" sz="2800" b="1" i="1">
              <a:solidFill>
                <a:schemeClr val="bg1"/>
              </a:solidFill>
              <a:latin typeface="Times New Roman" charset="0"/>
            </a:endParaRPr>
          </a:p>
        </p:txBody>
      </p:sp>
      <p:sp>
        <p:nvSpPr>
          <p:cNvPr id="2462728" name="Text Box 8"/>
          <p:cNvSpPr txBox="1">
            <a:spLocks noChangeArrowheads="1"/>
          </p:cNvSpPr>
          <p:nvPr/>
        </p:nvSpPr>
        <p:spPr bwMode="auto">
          <a:xfrm>
            <a:off x="304800" y="37020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2a</a:t>
            </a:r>
            <a:endParaRPr lang="en-US" sz="2800" b="1" i="1">
              <a:solidFill>
                <a:schemeClr val="bg1"/>
              </a:solidFill>
              <a:latin typeface="Times New Roman" charset="0"/>
            </a:endParaRPr>
          </a:p>
        </p:txBody>
      </p:sp>
      <p:sp>
        <p:nvSpPr>
          <p:cNvPr id="2462729" name="Text Box 9"/>
          <p:cNvSpPr txBox="1">
            <a:spLocks noChangeArrowheads="1"/>
          </p:cNvSpPr>
          <p:nvPr/>
        </p:nvSpPr>
        <p:spPr bwMode="auto">
          <a:xfrm>
            <a:off x="4572000" y="37020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2b</a:t>
            </a:r>
            <a:endParaRPr lang="en-US" sz="2800" b="1" i="1">
              <a:solidFill>
                <a:schemeClr val="bg1"/>
              </a:solidFill>
              <a:latin typeface="Times New Roman" charset="0"/>
            </a:endParaRPr>
          </a:p>
        </p:txBody>
      </p:sp>
      <p:sp>
        <p:nvSpPr>
          <p:cNvPr id="2462730" name="Text Box 10"/>
          <p:cNvSpPr txBox="1">
            <a:spLocks noChangeArrowheads="1"/>
          </p:cNvSpPr>
          <p:nvPr/>
        </p:nvSpPr>
        <p:spPr bwMode="auto">
          <a:xfrm>
            <a:off x="304800" y="46926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3a</a:t>
            </a:r>
            <a:endParaRPr lang="en-US" sz="2800" b="1" i="1">
              <a:solidFill>
                <a:schemeClr val="bg1"/>
              </a:solidFill>
              <a:latin typeface="Times New Roman" charset="0"/>
            </a:endParaRPr>
          </a:p>
        </p:txBody>
      </p:sp>
      <p:sp>
        <p:nvSpPr>
          <p:cNvPr id="2462731" name="Text Box 11"/>
          <p:cNvSpPr txBox="1">
            <a:spLocks noChangeArrowheads="1"/>
          </p:cNvSpPr>
          <p:nvPr/>
        </p:nvSpPr>
        <p:spPr bwMode="auto">
          <a:xfrm>
            <a:off x="4572000" y="46926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3b</a:t>
            </a:r>
            <a:endParaRPr lang="en-US" sz="2800" b="1" i="1">
              <a:solidFill>
                <a:schemeClr val="bg1"/>
              </a:solidFill>
              <a:latin typeface="Times New Roman" charset="0"/>
            </a:endParaRPr>
          </a:p>
        </p:txBody>
      </p:sp>
      <p:sp>
        <p:nvSpPr>
          <p:cNvPr id="2462732" name="Text Box 12"/>
          <p:cNvSpPr txBox="1">
            <a:spLocks noChangeArrowheads="1"/>
          </p:cNvSpPr>
          <p:nvPr/>
        </p:nvSpPr>
        <p:spPr bwMode="auto">
          <a:xfrm>
            <a:off x="304800" y="5683250"/>
            <a:ext cx="38100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4a</a:t>
            </a:r>
            <a:endParaRPr lang="en-US" sz="2800" b="1" i="1">
              <a:solidFill>
                <a:schemeClr val="bg1"/>
              </a:solidFill>
              <a:latin typeface="Times New Roman" charset="0"/>
            </a:endParaRPr>
          </a:p>
        </p:txBody>
      </p:sp>
      <p:sp>
        <p:nvSpPr>
          <p:cNvPr id="2462733" name="Text Box 13"/>
          <p:cNvSpPr txBox="1">
            <a:spLocks noChangeArrowheads="1"/>
          </p:cNvSpPr>
          <p:nvPr/>
        </p:nvSpPr>
        <p:spPr bwMode="auto">
          <a:xfrm>
            <a:off x="4572000" y="5683250"/>
            <a:ext cx="3657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b="1">
                <a:solidFill>
                  <a:schemeClr val="bg1"/>
                </a:solidFill>
              </a:rPr>
              <a:t>4b</a:t>
            </a:r>
            <a:endParaRPr lang="en-US" sz="2800" b="1" i="1">
              <a:solidFill>
                <a:schemeClr val="bg1"/>
              </a:solidFill>
              <a:latin typeface="Times New Roman" charset="0"/>
            </a:endParaRPr>
          </a:p>
        </p:txBody>
      </p:sp>
      <p:pic>
        <p:nvPicPr>
          <p:cNvPr id="981006" name="Picture 14"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0"/>
            <a:ext cx="19669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81007" name="Picture 15" descr="roman column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4000500"/>
            <a:ext cx="25400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462722"/>
                                        </p:tgtEl>
                                        <p:attrNameLst>
                                          <p:attrName>style.visibility</p:attrName>
                                        </p:attrNameLst>
                                      </p:cBhvr>
                                      <p:to>
                                        <p:strVal val="visible"/>
                                      </p:to>
                                    </p:set>
                                    <p:anim calcmode="lin" valueType="num">
                                      <p:cBhvr>
                                        <p:cTn id="7" dur="1000" fill="hold"/>
                                        <p:tgtEl>
                                          <p:spTgt spid="2462722"/>
                                        </p:tgtEl>
                                        <p:attrNameLst>
                                          <p:attrName>ppt_w</p:attrName>
                                        </p:attrNameLst>
                                      </p:cBhvr>
                                      <p:tavLst>
                                        <p:tav tm="0">
                                          <p:val>
                                            <p:fltVal val="0"/>
                                          </p:val>
                                        </p:tav>
                                        <p:tav tm="100000">
                                          <p:val>
                                            <p:strVal val="#ppt_w"/>
                                          </p:val>
                                        </p:tav>
                                      </p:tavLst>
                                    </p:anim>
                                    <p:anim calcmode="lin" valueType="num">
                                      <p:cBhvr>
                                        <p:cTn id="8" dur="1000" fill="hold"/>
                                        <p:tgtEl>
                                          <p:spTgt spid="2462722"/>
                                        </p:tgtEl>
                                        <p:attrNameLst>
                                          <p:attrName>ppt_h</p:attrName>
                                        </p:attrNameLst>
                                      </p:cBhvr>
                                      <p:tavLst>
                                        <p:tav tm="0">
                                          <p:val>
                                            <p:fltVal val="0"/>
                                          </p:val>
                                        </p:tav>
                                        <p:tav tm="100000">
                                          <p:val>
                                            <p:strVal val="#ppt_h"/>
                                          </p:val>
                                        </p:tav>
                                      </p:tavLst>
                                    </p:anim>
                                    <p:anim calcmode="lin" valueType="num">
                                      <p:cBhvr>
                                        <p:cTn id="9" dur="1000" fill="hold"/>
                                        <p:tgtEl>
                                          <p:spTgt spid="24627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4627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462726"/>
                                        </p:tgtEl>
                                        <p:attrNameLst>
                                          <p:attrName>style.visibility</p:attrName>
                                        </p:attrNameLst>
                                      </p:cBhvr>
                                      <p:to>
                                        <p:strVal val="visible"/>
                                      </p:to>
                                    </p:set>
                                    <p:anim calcmode="lin" valueType="num">
                                      <p:cBhvr>
                                        <p:cTn id="15" dur="1000" fill="hold"/>
                                        <p:tgtEl>
                                          <p:spTgt spid="2462726"/>
                                        </p:tgtEl>
                                        <p:attrNameLst>
                                          <p:attrName>ppt_w</p:attrName>
                                        </p:attrNameLst>
                                      </p:cBhvr>
                                      <p:tavLst>
                                        <p:tav tm="0">
                                          <p:val>
                                            <p:fltVal val="0"/>
                                          </p:val>
                                        </p:tav>
                                        <p:tav tm="100000">
                                          <p:val>
                                            <p:strVal val="#ppt_w"/>
                                          </p:val>
                                        </p:tav>
                                      </p:tavLst>
                                    </p:anim>
                                    <p:anim calcmode="lin" valueType="num">
                                      <p:cBhvr>
                                        <p:cTn id="16" dur="1000" fill="hold"/>
                                        <p:tgtEl>
                                          <p:spTgt spid="2462726"/>
                                        </p:tgtEl>
                                        <p:attrNameLst>
                                          <p:attrName>ppt_h</p:attrName>
                                        </p:attrNameLst>
                                      </p:cBhvr>
                                      <p:tavLst>
                                        <p:tav tm="0">
                                          <p:val>
                                            <p:fltVal val="0"/>
                                          </p:val>
                                        </p:tav>
                                        <p:tav tm="100000">
                                          <p:val>
                                            <p:strVal val="#ppt_h"/>
                                          </p:val>
                                        </p:tav>
                                      </p:tavLst>
                                    </p:anim>
                                    <p:anim calcmode="lin" valueType="num">
                                      <p:cBhvr>
                                        <p:cTn id="17" dur="1000" fill="hold"/>
                                        <p:tgtEl>
                                          <p:spTgt spid="246272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4627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462727"/>
                                        </p:tgtEl>
                                        <p:attrNameLst>
                                          <p:attrName>style.visibility</p:attrName>
                                        </p:attrNameLst>
                                      </p:cBhvr>
                                      <p:to>
                                        <p:strVal val="visible"/>
                                      </p:to>
                                    </p:set>
                                    <p:anim calcmode="lin" valueType="num">
                                      <p:cBhvr>
                                        <p:cTn id="23" dur="1000" fill="hold"/>
                                        <p:tgtEl>
                                          <p:spTgt spid="2462727"/>
                                        </p:tgtEl>
                                        <p:attrNameLst>
                                          <p:attrName>ppt_w</p:attrName>
                                        </p:attrNameLst>
                                      </p:cBhvr>
                                      <p:tavLst>
                                        <p:tav tm="0">
                                          <p:val>
                                            <p:fltVal val="0"/>
                                          </p:val>
                                        </p:tav>
                                        <p:tav tm="100000">
                                          <p:val>
                                            <p:strVal val="#ppt_w"/>
                                          </p:val>
                                        </p:tav>
                                      </p:tavLst>
                                    </p:anim>
                                    <p:anim calcmode="lin" valueType="num">
                                      <p:cBhvr>
                                        <p:cTn id="24" dur="1000" fill="hold"/>
                                        <p:tgtEl>
                                          <p:spTgt spid="2462727"/>
                                        </p:tgtEl>
                                        <p:attrNameLst>
                                          <p:attrName>ppt_h</p:attrName>
                                        </p:attrNameLst>
                                      </p:cBhvr>
                                      <p:tavLst>
                                        <p:tav tm="0">
                                          <p:val>
                                            <p:fltVal val="0"/>
                                          </p:val>
                                        </p:tav>
                                        <p:tav tm="100000">
                                          <p:val>
                                            <p:strVal val="#ppt_h"/>
                                          </p:val>
                                        </p:tav>
                                      </p:tavLst>
                                    </p:anim>
                                    <p:anim calcmode="lin" valueType="num">
                                      <p:cBhvr>
                                        <p:cTn id="25" dur="1000" fill="hold"/>
                                        <p:tgtEl>
                                          <p:spTgt spid="246272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4627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462728"/>
                                        </p:tgtEl>
                                        <p:attrNameLst>
                                          <p:attrName>style.visibility</p:attrName>
                                        </p:attrNameLst>
                                      </p:cBhvr>
                                      <p:to>
                                        <p:strVal val="visible"/>
                                      </p:to>
                                    </p:set>
                                    <p:anim calcmode="lin" valueType="num">
                                      <p:cBhvr>
                                        <p:cTn id="31" dur="1000" fill="hold"/>
                                        <p:tgtEl>
                                          <p:spTgt spid="2462728"/>
                                        </p:tgtEl>
                                        <p:attrNameLst>
                                          <p:attrName>ppt_w</p:attrName>
                                        </p:attrNameLst>
                                      </p:cBhvr>
                                      <p:tavLst>
                                        <p:tav tm="0">
                                          <p:val>
                                            <p:fltVal val="0"/>
                                          </p:val>
                                        </p:tav>
                                        <p:tav tm="100000">
                                          <p:val>
                                            <p:strVal val="#ppt_w"/>
                                          </p:val>
                                        </p:tav>
                                      </p:tavLst>
                                    </p:anim>
                                    <p:anim calcmode="lin" valueType="num">
                                      <p:cBhvr>
                                        <p:cTn id="32" dur="1000" fill="hold"/>
                                        <p:tgtEl>
                                          <p:spTgt spid="2462728"/>
                                        </p:tgtEl>
                                        <p:attrNameLst>
                                          <p:attrName>ppt_h</p:attrName>
                                        </p:attrNameLst>
                                      </p:cBhvr>
                                      <p:tavLst>
                                        <p:tav tm="0">
                                          <p:val>
                                            <p:fltVal val="0"/>
                                          </p:val>
                                        </p:tav>
                                        <p:tav tm="100000">
                                          <p:val>
                                            <p:strVal val="#ppt_h"/>
                                          </p:val>
                                        </p:tav>
                                      </p:tavLst>
                                    </p:anim>
                                    <p:anim calcmode="lin" valueType="num">
                                      <p:cBhvr>
                                        <p:cTn id="33" dur="1000" fill="hold"/>
                                        <p:tgtEl>
                                          <p:spTgt spid="246272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4627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462729"/>
                                        </p:tgtEl>
                                        <p:attrNameLst>
                                          <p:attrName>style.visibility</p:attrName>
                                        </p:attrNameLst>
                                      </p:cBhvr>
                                      <p:to>
                                        <p:strVal val="visible"/>
                                      </p:to>
                                    </p:set>
                                    <p:anim calcmode="lin" valueType="num">
                                      <p:cBhvr>
                                        <p:cTn id="39" dur="1000" fill="hold"/>
                                        <p:tgtEl>
                                          <p:spTgt spid="2462729"/>
                                        </p:tgtEl>
                                        <p:attrNameLst>
                                          <p:attrName>ppt_w</p:attrName>
                                        </p:attrNameLst>
                                      </p:cBhvr>
                                      <p:tavLst>
                                        <p:tav tm="0">
                                          <p:val>
                                            <p:fltVal val="0"/>
                                          </p:val>
                                        </p:tav>
                                        <p:tav tm="100000">
                                          <p:val>
                                            <p:strVal val="#ppt_w"/>
                                          </p:val>
                                        </p:tav>
                                      </p:tavLst>
                                    </p:anim>
                                    <p:anim calcmode="lin" valueType="num">
                                      <p:cBhvr>
                                        <p:cTn id="40" dur="1000" fill="hold"/>
                                        <p:tgtEl>
                                          <p:spTgt spid="2462729"/>
                                        </p:tgtEl>
                                        <p:attrNameLst>
                                          <p:attrName>ppt_h</p:attrName>
                                        </p:attrNameLst>
                                      </p:cBhvr>
                                      <p:tavLst>
                                        <p:tav tm="0">
                                          <p:val>
                                            <p:fltVal val="0"/>
                                          </p:val>
                                        </p:tav>
                                        <p:tav tm="100000">
                                          <p:val>
                                            <p:strVal val="#ppt_h"/>
                                          </p:val>
                                        </p:tav>
                                      </p:tavLst>
                                    </p:anim>
                                    <p:anim calcmode="lin" valueType="num">
                                      <p:cBhvr>
                                        <p:cTn id="41" dur="1000" fill="hold"/>
                                        <p:tgtEl>
                                          <p:spTgt spid="246272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4627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462730"/>
                                        </p:tgtEl>
                                        <p:attrNameLst>
                                          <p:attrName>style.visibility</p:attrName>
                                        </p:attrNameLst>
                                      </p:cBhvr>
                                      <p:to>
                                        <p:strVal val="visible"/>
                                      </p:to>
                                    </p:set>
                                    <p:anim calcmode="lin" valueType="num">
                                      <p:cBhvr>
                                        <p:cTn id="47" dur="1000" fill="hold"/>
                                        <p:tgtEl>
                                          <p:spTgt spid="2462730"/>
                                        </p:tgtEl>
                                        <p:attrNameLst>
                                          <p:attrName>ppt_w</p:attrName>
                                        </p:attrNameLst>
                                      </p:cBhvr>
                                      <p:tavLst>
                                        <p:tav tm="0">
                                          <p:val>
                                            <p:fltVal val="0"/>
                                          </p:val>
                                        </p:tav>
                                        <p:tav tm="100000">
                                          <p:val>
                                            <p:strVal val="#ppt_w"/>
                                          </p:val>
                                        </p:tav>
                                      </p:tavLst>
                                    </p:anim>
                                    <p:anim calcmode="lin" valueType="num">
                                      <p:cBhvr>
                                        <p:cTn id="48" dur="1000" fill="hold"/>
                                        <p:tgtEl>
                                          <p:spTgt spid="2462730"/>
                                        </p:tgtEl>
                                        <p:attrNameLst>
                                          <p:attrName>ppt_h</p:attrName>
                                        </p:attrNameLst>
                                      </p:cBhvr>
                                      <p:tavLst>
                                        <p:tav tm="0">
                                          <p:val>
                                            <p:fltVal val="0"/>
                                          </p:val>
                                        </p:tav>
                                        <p:tav tm="100000">
                                          <p:val>
                                            <p:strVal val="#ppt_h"/>
                                          </p:val>
                                        </p:tav>
                                      </p:tavLst>
                                    </p:anim>
                                    <p:anim calcmode="lin" valueType="num">
                                      <p:cBhvr>
                                        <p:cTn id="49" dur="1000" fill="hold"/>
                                        <p:tgtEl>
                                          <p:spTgt spid="246273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46273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2462731"/>
                                        </p:tgtEl>
                                        <p:attrNameLst>
                                          <p:attrName>style.visibility</p:attrName>
                                        </p:attrNameLst>
                                      </p:cBhvr>
                                      <p:to>
                                        <p:strVal val="visible"/>
                                      </p:to>
                                    </p:set>
                                    <p:anim calcmode="lin" valueType="num">
                                      <p:cBhvr>
                                        <p:cTn id="55" dur="1000" fill="hold"/>
                                        <p:tgtEl>
                                          <p:spTgt spid="2462731"/>
                                        </p:tgtEl>
                                        <p:attrNameLst>
                                          <p:attrName>ppt_w</p:attrName>
                                        </p:attrNameLst>
                                      </p:cBhvr>
                                      <p:tavLst>
                                        <p:tav tm="0">
                                          <p:val>
                                            <p:fltVal val="0"/>
                                          </p:val>
                                        </p:tav>
                                        <p:tav tm="100000">
                                          <p:val>
                                            <p:strVal val="#ppt_w"/>
                                          </p:val>
                                        </p:tav>
                                      </p:tavLst>
                                    </p:anim>
                                    <p:anim calcmode="lin" valueType="num">
                                      <p:cBhvr>
                                        <p:cTn id="56" dur="1000" fill="hold"/>
                                        <p:tgtEl>
                                          <p:spTgt spid="2462731"/>
                                        </p:tgtEl>
                                        <p:attrNameLst>
                                          <p:attrName>ppt_h</p:attrName>
                                        </p:attrNameLst>
                                      </p:cBhvr>
                                      <p:tavLst>
                                        <p:tav tm="0">
                                          <p:val>
                                            <p:fltVal val="0"/>
                                          </p:val>
                                        </p:tav>
                                        <p:tav tm="100000">
                                          <p:val>
                                            <p:strVal val="#ppt_h"/>
                                          </p:val>
                                        </p:tav>
                                      </p:tavLst>
                                    </p:anim>
                                    <p:anim calcmode="lin" valueType="num">
                                      <p:cBhvr>
                                        <p:cTn id="57" dur="1000" fill="hold"/>
                                        <p:tgtEl>
                                          <p:spTgt spid="246273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246273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462732"/>
                                        </p:tgtEl>
                                        <p:attrNameLst>
                                          <p:attrName>style.visibility</p:attrName>
                                        </p:attrNameLst>
                                      </p:cBhvr>
                                      <p:to>
                                        <p:strVal val="visible"/>
                                      </p:to>
                                    </p:set>
                                    <p:anim calcmode="lin" valueType="num">
                                      <p:cBhvr>
                                        <p:cTn id="63" dur="1000" fill="hold"/>
                                        <p:tgtEl>
                                          <p:spTgt spid="2462732"/>
                                        </p:tgtEl>
                                        <p:attrNameLst>
                                          <p:attrName>ppt_w</p:attrName>
                                        </p:attrNameLst>
                                      </p:cBhvr>
                                      <p:tavLst>
                                        <p:tav tm="0">
                                          <p:val>
                                            <p:fltVal val="0"/>
                                          </p:val>
                                        </p:tav>
                                        <p:tav tm="100000">
                                          <p:val>
                                            <p:strVal val="#ppt_w"/>
                                          </p:val>
                                        </p:tav>
                                      </p:tavLst>
                                    </p:anim>
                                    <p:anim calcmode="lin" valueType="num">
                                      <p:cBhvr>
                                        <p:cTn id="64" dur="1000" fill="hold"/>
                                        <p:tgtEl>
                                          <p:spTgt spid="2462732"/>
                                        </p:tgtEl>
                                        <p:attrNameLst>
                                          <p:attrName>ppt_h</p:attrName>
                                        </p:attrNameLst>
                                      </p:cBhvr>
                                      <p:tavLst>
                                        <p:tav tm="0">
                                          <p:val>
                                            <p:fltVal val="0"/>
                                          </p:val>
                                        </p:tav>
                                        <p:tav tm="100000">
                                          <p:val>
                                            <p:strVal val="#ppt_h"/>
                                          </p:val>
                                        </p:tav>
                                      </p:tavLst>
                                    </p:anim>
                                    <p:anim calcmode="lin" valueType="num">
                                      <p:cBhvr>
                                        <p:cTn id="65" dur="1000" fill="hold"/>
                                        <p:tgtEl>
                                          <p:spTgt spid="246273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46273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2462733"/>
                                        </p:tgtEl>
                                        <p:attrNameLst>
                                          <p:attrName>style.visibility</p:attrName>
                                        </p:attrNameLst>
                                      </p:cBhvr>
                                      <p:to>
                                        <p:strVal val="visible"/>
                                      </p:to>
                                    </p:set>
                                    <p:anim calcmode="lin" valueType="num">
                                      <p:cBhvr>
                                        <p:cTn id="71" dur="1000" fill="hold"/>
                                        <p:tgtEl>
                                          <p:spTgt spid="2462733"/>
                                        </p:tgtEl>
                                        <p:attrNameLst>
                                          <p:attrName>ppt_w</p:attrName>
                                        </p:attrNameLst>
                                      </p:cBhvr>
                                      <p:tavLst>
                                        <p:tav tm="0">
                                          <p:val>
                                            <p:fltVal val="0"/>
                                          </p:val>
                                        </p:tav>
                                        <p:tav tm="100000">
                                          <p:val>
                                            <p:strVal val="#ppt_w"/>
                                          </p:val>
                                        </p:tav>
                                      </p:tavLst>
                                    </p:anim>
                                    <p:anim calcmode="lin" valueType="num">
                                      <p:cBhvr>
                                        <p:cTn id="72" dur="1000" fill="hold"/>
                                        <p:tgtEl>
                                          <p:spTgt spid="2462733"/>
                                        </p:tgtEl>
                                        <p:attrNameLst>
                                          <p:attrName>ppt_h</p:attrName>
                                        </p:attrNameLst>
                                      </p:cBhvr>
                                      <p:tavLst>
                                        <p:tav tm="0">
                                          <p:val>
                                            <p:fltVal val="0"/>
                                          </p:val>
                                        </p:tav>
                                        <p:tav tm="100000">
                                          <p:val>
                                            <p:strVal val="#ppt_h"/>
                                          </p:val>
                                        </p:tav>
                                      </p:tavLst>
                                    </p:anim>
                                    <p:anim calcmode="lin" valueType="num">
                                      <p:cBhvr>
                                        <p:cTn id="73" dur="1000" fill="hold"/>
                                        <p:tgtEl>
                                          <p:spTgt spid="246273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246273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2722" grpId="0"/>
      <p:bldP spid="2462726" grpId="0"/>
      <p:bldP spid="2462727" grpId="0"/>
      <p:bldP spid="2462728" grpId="0"/>
      <p:bldP spid="2462729" grpId="0"/>
      <p:bldP spid="2462730" grpId="0"/>
      <p:bldP spid="2462731" grpId="0"/>
      <p:bldP spid="2462732" grpId="0"/>
      <p:bldP spid="246273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41" name="Picture 2" descr="JesusPoster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3042" name="Text Box 3"/>
          <p:cNvSpPr txBox="1">
            <a:spLocks noChangeArrowheads="1"/>
          </p:cNvSpPr>
          <p:nvPr/>
        </p:nvSpPr>
        <p:spPr bwMode="auto">
          <a:xfrm>
            <a:off x="0" y="3886200"/>
            <a:ext cx="9144000" cy="2273300"/>
          </a:xfrm>
          <a:prstGeom prst="rect">
            <a:avLst/>
          </a:prstGeom>
          <a:solidFill>
            <a:schemeClr val="bg1">
              <a:alpha val="20000"/>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548640" rIns="54864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lnSpc>
                <a:spcPct val="80000"/>
              </a:lnSpc>
              <a:spcBef>
                <a:spcPct val="20000"/>
              </a:spcBef>
            </a:pPr>
            <a:endParaRPr lang="zh-CN" altLang="en-US" sz="4400">
              <a:ea typeface="宋体" charset="0"/>
              <a:cs typeface="宋体" charset="0"/>
            </a:endParaRPr>
          </a:p>
          <a:p>
            <a:pPr lvl="1" eaLnBrk="1" hangingPunct="1">
              <a:lnSpc>
                <a:spcPct val="80000"/>
              </a:lnSpc>
              <a:spcBef>
                <a:spcPct val="20000"/>
              </a:spcBef>
            </a:pPr>
            <a:r>
              <a:rPr lang="zh-CN" altLang="en-US" sz="4400">
                <a:ea typeface="宋体" charset="0"/>
                <a:cs typeface="宋体" charset="0"/>
              </a:rPr>
              <a:t>回应诗歌</a:t>
            </a:r>
            <a:r>
              <a:rPr lang="en-US" altLang="zh-CN" sz="4400">
                <a:ea typeface="宋体" charset="0"/>
                <a:cs typeface="宋体" charset="0"/>
              </a:rPr>
              <a:t>: </a:t>
            </a:r>
            <a:r>
              <a:rPr lang="zh-CN" altLang="en-US" sz="4400">
                <a:ea typeface="宋体" charset="0"/>
                <a:cs typeface="宋体" charset="0"/>
              </a:rPr>
              <a:t>真光普照</a:t>
            </a:r>
            <a:endParaRPr lang="en-US" altLang="zh-CN" sz="4400">
              <a:ea typeface="宋体" charset="0"/>
              <a:cs typeface="宋体" charset="0"/>
            </a:endParaRPr>
          </a:p>
          <a:p>
            <a:pPr lvl="1" eaLnBrk="1" hangingPunct="1">
              <a:lnSpc>
                <a:spcPct val="80000"/>
              </a:lnSpc>
              <a:spcBef>
                <a:spcPct val="20000"/>
              </a:spcBef>
            </a:pPr>
            <a:r>
              <a:rPr lang="en-US" altLang="zh-CN" sz="3200">
                <a:ea typeface="宋体" charset="0"/>
                <a:cs typeface="宋体" charset="0"/>
              </a:rPr>
              <a:t>Hymn of Response: Shine, Jesus, Shine</a:t>
            </a:r>
            <a:r>
              <a:rPr lang="en-US" altLang="zh-CN" sz="3200">
                <a:cs typeface="Arial" charset="0"/>
              </a:rPr>
              <a:t> </a:t>
            </a:r>
          </a:p>
          <a:p>
            <a:pPr lvl="1" eaLnBrk="1" hangingPunct="1">
              <a:lnSpc>
                <a:spcPct val="80000"/>
              </a:lnSpc>
              <a:spcBef>
                <a:spcPct val="20000"/>
              </a:spcBef>
            </a:pPr>
            <a:endParaRPr lang="en-US" altLang="zh-CN" sz="3200">
              <a:cs typeface="Arial" charset="0"/>
            </a:endParaRPr>
          </a:p>
        </p:txBody>
      </p:sp>
      <p:sp>
        <p:nvSpPr>
          <p:cNvPr id="983043" name="Text Box 4"/>
          <p:cNvSpPr txBox="1">
            <a:spLocks noChangeArrowheads="1"/>
          </p:cNvSpPr>
          <p:nvPr/>
        </p:nvSpPr>
        <p:spPr bwMode="auto">
          <a:xfrm>
            <a:off x="0" y="6248400"/>
            <a:ext cx="914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zh-CN" altLang="en-US" sz="2000">
                <a:ea typeface="宋体" charset="0"/>
                <a:cs typeface="宋体" charset="0"/>
              </a:rPr>
              <a:t>奉献</a:t>
            </a:r>
            <a:r>
              <a:rPr lang="zh-CN" altLang="en-US" sz="2000">
                <a:cs typeface="Arial" charset="0"/>
              </a:rPr>
              <a:t>  </a:t>
            </a:r>
            <a:r>
              <a:rPr lang="en-US" altLang="ja-JP" sz="2000">
                <a:cs typeface="Arial" charset="0"/>
              </a:rPr>
              <a:t>Offering will be collected.</a:t>
            </a:r>
            <a:endParaRPr lang="en-US" sz="2000">
              <a:cs typeface="Arial"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985090" name="Rectangle 2"/>
          <p:cNvSpPr>
            <a:spLocks noGrp="1" noChangeArrowheads="1"/>
          </p:cNvSpPr>
          <p:nvPr>
            <p:ph type="title"/>
          </p:nvPr>
        </p:nvSpPr>
        <p:spPr>
          <a:xfrm>
            <a:off x="685800" y="3200400"/>
            <a:ext cx="7772400" cy="1143000"/>
          </a:xfrm>
        </p:spPr>
        <p:txBody>
          <a:bodyPr/>
          <a:lstStyle/>
          <a:p>
            <a:pPr eaLnBrk="1" hangingPunct="1"/>
            <a:r>
              <a:rPr lang="en-US">
                <a:solidFill>
                  <a:schemeClr val="bg1"/>
                </a:solidFill>
                <a:latin typeface="Copperplate Gothic Light" charset="0"/>
                <a:ea typeface="ＭＳ Ｐゴシック" charset="0"/>
                <a:cs typeface="ＭＳ Ｐゴシック" charset="0"/>
              </a:rPr>
              <a:t>Transitional Page</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11010" name="Rectangle 2"/>
          <p:cNvSpPr>
            <a:spLocks noGrp="1" noChangeArrowheads="1"/>
          </p:cNvSpPr>
          <p:nvPr>
            <p:ph type="title"/>
          </p:nvPr>
        </p:nvSpPr>
        <p:spPr>
          <a:xfrm>
            <a:off x="152400" y="3352800"/>
            <a:ext cx="8229600" cy="762000"/>
          </a:xfrm>
        </p:spPr>
        <p:txBody>
          <a:bodyPr/>
          <a:lstStyle/>
          <a:p>
            <a:pPr eaLnBrk="1" hangingPunct="1">
              <a:defRPr/>
            </a:pPr>
            <a:r>
              <a:rPr lang="en-US">
                <a:latin typeface="Arial" charset="0"/>
                <a:ea typeface="ＭＳ Ｐゴシック" charset="0"/>
                <a:cs typeface="ＭＳ Ｐゴシック" charset="0"/>
              </a:rPr>
              <a:t>TRANSITIONAL PAGE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2" descr="bb02-suns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9186" name="Text Box 3"/>
          <p:cNvSpPr txBox="1">
            <a:spLocks noChangeArrowheads="1"/>
          </p:cNvSpPr>
          <p:nvPr/>
        </p:nvSpPr>
        <p:spPr bwMode="auto">
          <a:xfrm>
            <a:off x="0" y="0"/>
            <a:ext cx="9144000" cy="4419600"/>
          </a:xfrm>
          <a:prstGeom prst="rect">
            <a:avLst/>
          </a:prstGeom>
          <a:solidFill>
            <a:schemeClr val="tx1">
              <a:alpha val="30196"/>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548640" rIns="548640"/>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solidFill>
                  <a:schemeClr val="bg1"/>
                </a:solidFill>
                <a:cs typeface="Arial" charset="0"/>
              </a:rPr>
              <a:t> </a:t>
            </a:r>
          </a:p>
          <a:p>
            <a:pPr eaLnBrk="1" hangingPunct="1"/>
            <a:r>
              <a:rPr lang="en-US">
                <a:solidFill>
                  <a:schemeClr val="bg1"/>
                </a:solidFill>
                <a:cs typeface="Arial" charset="0"/>
              </a:rPr>
              <a:t>2. When shall I reach that happy place and be forever blest? When shall I see my Father</a:t>
            </a:r>
            <a:r>
              <a:rPr lang="fr-FR" altLang="ja-JP">
                <a:solidFill>
                  <a:schemeClr val="bg1"/>
                </a:solidFill>
                <a:cs typeface="Arial" charset="0"/>
              </a:rPr>
              <a:t>'</a:t>
            </a:r>
            <a:r>
              <a:rPr lang="en-US" altLang="ja-JP">
                <a:solidFill>
                  <a:schemeClr val="bg1"/>
                </a:solidFill>
                <a:cs typeface="Arial" charset="0"/>
              </a:rPr>
              <a:t>s face and in His bosom rest?</a:t>
            </a:r>
          </a:p>
          <a:p>
            <a:pPr eaLnBrk="1" hangingPunct="1"/>
            <a:endParaRPr lang="en-US" sz="1800">
              <a:solidFill>
                <a:schemeClr val="bg1"/>
              </a:solidFill>
              <a:cs typeface="Arial" charset="0"/>
            </a:endParaRPr>
          </a:p>
          <a:p>
            <a:pPr eaLnBrk="1" hangingPunct="1"/>
            <a:r>
              <a:rPr lang="en-US" i="1">
                <a:solidFill>
                  <a:schemeClr val="bg1"/>
                </a:solidFill>
                <a:cs typeface="Arial" charset="0"/>
              </a:rPr>
              <a:t>Chorus (Twice)</a:t>
            </a:r>
          </a:p>
          <a:p>
            <a:pPr eaLnBrk="1" hangingPunct="1"/>
            <a:r>
              <a:rPr lang="en-US">
                <a:solidFill>
                  <a:schemeClr val="bg1"/>
                </a:solidFill>
                <a:cs typeface="Arial" charset="0"/>
              </a:rPr>
              <a:t>	I am bound for the promised land </a:t>
            </a:r>
          </a:p>
          <a:p>
            <a:pPr eaLnBrk="1" hangingPunct="1"/>
            <a:r>
              <a:rPr lang="en-US">
                <a:solidFill>
                  <a:schemeClr val="bg1"/>
                </a:solidFill>
                <a:cs typeface="Arial" charset="0"/>
              </a:rPr>
              <a:t>	I am bound for the promised land </a:t>
            </a:r>
          </a:p>
          <a:p>
            <a:pPr eaLnBrk="1" hangingPunct="1"/>
            <a:r>
              <a:rPr lang="en-US">
                <a:solidFill>
                  <a:schemeClr val="bg1"/>
                </a:solidFill>
                <a:cs typeface="Arial" charset="0"/>
              </a:rPr>
              <a:t>	O who will come and go with me?</a:t>
            </a:r>
          </a:p>
          <a:p>
            <a:pPr eaLnBrk="1" hangingPunct="1"/>
            <a:r>
              <a:rPr lang="en-US">
                <a:solidFill>
                  <a:schemeClr val="bg1"/>
                </a:solidFill>
                <a:cs typeface="Arial" charset="0"/>
              </a:rPr>
              <a:t>	I am bound for the promised land</a:t>
            </a:r>
          </a:p>
        </p:txBody>
      </p:sp>
      <p:sp>
        <p:nvSpPr>
          <p:cNvPr id="989187" name="Text Box 4"/>
          <p:cNvSpPr txBox="1">
            <a:spLocks noChangeArrowheads="1"/>
          </p:cNvSpPr>
          <p:nvPr/>
        </p:nvSpPr>
        <p:spPr bwMode="auto">
          <a:xfrm>
            <a:off x="0" y="6400800"/>
            <a:ext cx="9144000"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000">
                <a:solidFill>
                  <a:schemeClr val="bg1"/>
                </a:solidFill>
                <a:cs typeface="Arial" charset="0"/>
              </a:rPr>
              <a:t>On Jordan</a:t>
            </a:r>
            <a:r>
              <a:rPr lang="fr-FR" altLang="ja-JP" sz="1000">
                <a:solidFill>
                  <a:schemeClr val="bg1"/>
                </a:solidFill>
                <a:cs typeface="Arial" charset="0"/>
              </a:rPr>
              <a:t>'</a:t>
            </a:r>
            <a:r>
              <a:rPr lang="en-US" altLang="ja-JP" sz="1000">
                <a:solidFill>
                  <a:schemeClr val="bg1"/>
                </a:solidFill>
                <a:cs typeface="Arial" charset="0"/>
              </a:rPr>
              <a:t>s Stormy Banks-by Samuel Stennett. Arr Barry Braman. Copyright 1991, Van Ness Press, Inc.</a:t>
            </a:r>
            <a:endParaRPr lang="en-US" sz="1000">
              <a:solidFill>
                <a:schemeClr val="bg1"/>
              </a:solidFill>
              <a:cs typeface="Arial"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33" name="Picture 2" descr="orange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1234" name="Text Box 3"/>
          <p:cNvSpPr txBox="1">
            <a:spLocks noChangeArrowheads="1"/>
          </p:cNvSpPr>
          <p:nvPr/>
        </p:nvSpPr>
        <p:spPr bwMode="auto">
          <a:xfrm>
            <a:off x="0" y="3810000"/>
            <a:ext cx="9144000" cy="3048000"/>
          </a:xfrm>
          <a:prstGeom prst="rect">
            <a:avLst/>
          </a:prstGeom>
          <a:solidFill>
            <a:schemeClr val="tx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pPr>
            <a:r>
              <a:rPr lang="zh-CN" altLang="en-US" sz="2800" b="1">
                <a:ea typeface="宋体" charset="0"/>
                <a:cs typeface="宋体" charset="0"/>
              </a:rPr>
              <a:t>	</a:t>
            </a:r>
            <a:r>
              <a:rPr lang="zh-CN" altLang="en-US" sz="3200" b="1">
                <a:solidFill>
                  <a:schemeClr val="bg1"/>
                </a:solidFill>
                <a:ea typeface="宋体" charset="0"/>
                <a:cs typeface="宋体" charset="0"/>
              </a:rPr>
              <a:t>带领</a:t>
            </a:r>
            <a:r>
              <a:rPr lang="en-US" altLang="zh-CN" sz="3200" b="1">
                <a:solidFill>
                  <a:schemeClr val="bg1"/>
                </a:solidFill>
                <a:ea typeface="宋体" charset="0"/>
                <a:cs typeface="宋体" charset="0"/>
              </a:rPr>
              <a:t>:</a:t>
            </a:r>
            <a:r>
              <a:rPr lang="en-US" altLang="zh-CN" sz="3200">
                <a:solidFill>
                  <a:schemeClr val="bg1"/>
                </a:solidFill>
                <a:ea typeface="宋体" charset="0"/>
                <a:cs typeface="宋体" charset="0"/>
              </a:rPr>
              <a:t> </a:t>
            </a:r>
            <a:r>
              <a:rPr lang="zh-CN" altLang="en-US" sz="3200">
                <a:solidFill>
                  <a:schemeClr val="bg1"/>
                </a:solidFill>
                <a:ea typeface="宋体" charset="0"/>
                <a:cs typeface="宋体" charset="0"/>
              </a:rPr>
              <a:t>地和其中所充满的，世界，</a:t>
            </a:r>
          </a:p>
          <a:p>
            <a:pPr eaLnBrk="1" hangingPunct="1">
              <a:spcBef>
                <a:spcPct val="20000"/>
              </a:spcBef>
            </a:pPr>
            <a:r>
              <a:rPr lang="zh-CN" altLang="en-US" sz="3200">
                <a:solidFill>
                  <a:schemeClr val="bg1"/>
                </a:solidFill>
                <a:ea typeface="宋体" charset="0"/>
                <a:cs typeface="宋体" charset="0"/>
              </a:rPr>
              <a:t>		 和住在其间的，都属耶和华。</a:t>
            </a:r>
          </a:p>
          <a:p>
            <a:pPr eaLnBrk="1" hangingPunct="1">
              <a:spcBef>
                <a:spcPct val="20000"/>
              </a:spcBef>
            </a:pPr>
            <a:r>
              <a:rPr lang="zh-CN" altLang="en-US" sz="3200">
                <a:solidFill>
                  <a:schemeClr val="bg1"/>
                </a:solidFill>
                <a:ea typeface="宋体" charset="0"/>
                <a:cs typeface="宋体" charset="0"/>
              </a:rPr>
              <a:t>		 他把地建立在海上，安定在大水之上。</a:t>
            </a:r>
          </a:p>
          <a:p>
            <a:pPr eaLnBrk="1" hangingPunct="1">
              <a:spcBef>
                <a:spcPct val="20000"/>
              </a:spcBef>
            </a:pPr>
            <a:endParaRPr lang="en-US" altLang="zh-CN">
              <a:solidFill>
                <a:schemeClr val="bg1"/>
              </a:solidFill>
              <a:ea typeface="宋体" charset="0"/>
              <a:cs typeface="宋体" charset="0"/>
            </a:endParaRPr>
          </a:p>
          <a:p>
            <a:pPr eaLnBrk="1" hangingPunct="1">
              <a:spcBef>
                <a:spcPct val="20000"/>
              </a:spcBef>
            </a:pPr>
            <a:r>
              <a:rPr lang="zh-CN" altLang="en-US" sz="2800" b="1">
                <a:solidFill>
                  <a:schemeClr val="bg1"/>
                </a:solidFill>
                <a:ea typeface="宋体" charset="0"/>
                <a:cs typeface="宋体" charset="0"/>
              </a:rPr>
              <a:t>	</a:t>
            </a:r>
            <a:r>
              <a:rPr lang="zh-CN" altLang="en-US" sz="3200" b="1">
                <a:solidFill>
                  <a:schemeClr val="bg1"/>
                </a:solidFill>
                <a:ea typeface="宋体" charset="0"/>
                <a:cs typeface="宋体" charset="0"/>
              </a:rPr>
              <a:t>会众</a:t>
            </a:r>
            <a:r>
              <a:rPr lang="en-US" altLang="zh-CN" sz="3200" b="1">
                <a:solidFill>
                  <a:schemeClr val="bg1"/>
                </a:solidFill>
                <a:ea typeface="宋体" charset="0"/>
                <a:cs typeface="宋体" charset="0"/>
              </a:rPr>
              <a:t>:</a:t>
            </a:r>
            <a:r>
              <a:rPr lang="en-US" altLang="zh-CN" sz="3200">
                <a:solidFill>
                  <a:schemeClr val="bg1"/>
                </a:solidFill>
                <a:ea typeface="宋体" charset="0"/>
                <a:cs typeface="宋体" charset="0"/>
              </a:rPr>
              <a:t> </a:t>
            </a:r>
            <a:r>
              <a:rPr lang="zh-CN" altLang="en-US" sz="3200">
                <a:solidFill>
                  <a:schemeClr val="bg1"/>
                </a:solidFill>
                <a:ea typeface="宋体" charset="0"/>
                <a:cs typeface="宋体" charset="0"/>
              </a:rPr>
              <a:t>让我们在上主面前敬拜。</a:t>
            </a:r>
            <a:endParaRPr lang="en-US" altLang="zh-CN" sz="3200">
              <a:solidFill>
                <a:schemeClr val="bg1"/>
              </a:solidFill>
              <a:ea typeface="宋体" charset="0"/>
              <a:cs typeface="宋体"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281" name="Picture 2" descr="ws369 mountain sea sk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3282" name="Text Box 3"/>
          <p:cNvSpPr txBox="1">
            <a:spLocks noChangeArrowheads="1"/>
          </p:cNvSpPr>
          <p:nvPr/>
        </p:nvSpPr>
        <p:spPr bwMode="auto">
          <a:xfrm>
            <a:off x="0" y="3276600"/>
            <a:ext cx="9144000" cy="3581400"/>
          </a:xfrm>
          <a:prstGeom prst="rect">
            <a:avLst/>
          </a:prstGeom>
          <a:solidFill>
            <a:schemeClr val="tx1">
              <a:alpha val="30196"/>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457200" rIns="457200"/>
          <a:lstStyle>
            <a:lvl1pPr eaLnBrk="0" hangingPunct="0">
              <a:defRPr sz="2400">
                <a:solidFill>
                  <a:schemeClr val="tx1"/>
                </a:solidFill>
                <a:latin typeface="Arial" charset="0"/>
                <a:ea typeface="ＭＳ Ｐゴシック" charset="0"/>
                <a:cs typeface="ＭＳ Ｐゴシック" charset="0"/>
              </a:defRPr>
            </a:lvl1pPr>
            <a:lvl2pPr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lvl="1" eaLnBrk="1" hangingPunct="1">
              <a:spcBef>
                <a:spcPct val="20000"/>
              </a:spcBef>
            </a:pPr>
            <a:r>
              <a:rPr lang="en-US" b="1">
                <a:solidFill>
                  <a:schemeClr val="bg1"/>
                </a:solidFill>
                <a:cs typeface="Arial" charset="0"/>
              </a:rPr>
              <a:t>Worship Leader:</a:t>
            </a:r>
            <a:r>
              <a:rPr lang="en-US">
                <a:solidFill>
                  <a:schemeClr val="bg1"/>
                </a:solidFill>
                <a:cs typeface="Arial" charset="0"/>
              </a:rPr>
              <a:t> </a:t>
            </a:r>
          </a:p>
          <a:p>
            <a:pPr lvl="2" eaLnBrk="1" hangingPunct="1"/>
            <a:r>
              <a:rPr lang="en-US">
                <a:solidFill>
                  <a:schemeClr val="bg1"/>
                </a:solidFill>
                <a:cs typeface="Arial" charset="0"/>
              </a:rPr>
              <a:t>Such is the generation of those who seek Him, </a:t>
            </a:r>
          </a:p>
          <a:p>
            <a:pPr lvl="2" eaLnBrk="1" hangingPunct="1"/>
            <a:r>
              <a:rPr lang="en-US">
                <a:solidFill>
                  <a:schemeClr val="bg1"/>
                </a:solidFill>
                <a:cs typeface="Arial" charset="0"/>
              </a:rPr>
              <a:t>who seek Your face, O God of Jacob.</a:t>
            </a:r>
          </a:p>
          <a:p>
            <a:pPr eaLnBrk="1" hangingPunct="1">
              <a:spcBef>
                <a:spcPct val="20000"/>
              </a:spcBef>
            </a:pPr>
            <a:endParaRPr lang="en-US" altLang="zh-CN" sz="1200">
              <a:solidFill>
                <a:schemeClr val="bg1"/>
              </a:solidFill>
              <a:ea typeface="宋体" charset="0"/>
              <a:cs typeface="宋体" charset="0"/>
            </a:endParaRPr>
          </a:p>
          <a:p>
            <a:pPr lvl="1" eaLnBrk="1" hangingPunct="1">
              <a:spcBef>
                <a:spcPct val="20000"/>
              </a:spcBef>
            </a:pPr>
            <a:r>
              <a:rPr lang="en-US" b="1">
                <a:solidFill>
                  <a:schemeClr val="bg1"/>
                </a:solidFill>
                <a:cs typeface="Arial" charset="0"/>
              </a:rPr>
              <a:t>Congregation:</a:t>
            </a:r>
            <a:r>
              <a:rPr lang="en-US">
                <a:solidFill>
                  <a:schemeClr val="bg1"/>
                </a:solidFill>
                <a:cs typeface="Arial" charset="0"/>
              </a:rPr>
              <a:t> </a:t>
            </a:r>
          </a:p>
          <a:p>
            <a:pPr lvl="2" eaLnBrk="1" hangingPunct="1"/>
            <a:r>
              <a:rPr lang="en-US">
                <a:solidFill>
                  <a:schemeClr val="bg1"/>
                </a:solidFill>
                <a:cs typeface="Arial" charset="0"/>
              </a:rPr>
              <a:t>Let us worship before the Lord our God.</a:t>
            </a:r>
            <a:endParaRPr lang="en-US" altLang="zh-CN">
              <a:solidFill>
                <a:schemeClr val="bg1"/>
              </a:solidFill>
              <a:cs typeface="Arial"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95329" name="Object 2"/>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name="Presentation" r:id="rId3" imgW="4572000" imgH="3429000" progId="PowerPoint.Show.8">
                  <p:embed/>
                </p:oleObj>
              </mc:Choice>
              <mc:Fallback>
                <p:oleObj name="Presentation" r:id="rId3" imgW="4572000" imgH="3429000" progId="PowerPoint.Show.8">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995330" name="Text Box 3"/>
          <p:cNvSpPr txBox="1">
            <a:spLocks noChangeArrowheads="1"/>
          </p:cNvSpPr>
          <p:nvPr/>
        </p:nvSpPr>
        <p:spPr bwMode="auto">
          <a:xfrm>
            <a:off x="0" y="304800"/>
            <a:ext cx="9144000" cy="155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48640" rIns="54864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b="1">
                <a:ea typeface="宋体" charset="0"/>
                <a:cs typeface="宋体" charset="0"/>
              </a:rPr>
              <a:t>天上天使助我拜主，常能目见主慈容；</a:t>
            </a:r>
          </a:p>
          <a:p>
            <a:pPr eaLnBrk="1" hangingPunct="1"/>
            <a:r>
              <a:rPr lang="zh-CN" altLang="en-US" sz="3200" b="1">
                <a:ea typeface="宋体" charset="0"/>
                <a:cs typeface="宋体" charset="0"/>
              </a:rPr>
              <a:t>日月星辰大家敬主，普世万民颂声同</a:t>
            </a:r>
          </a:p>
          <a:p>
            <a:pPr eaLnBrk="1" hangingPunct="1"/>
            <a:r>
              <a:rPr lang="zh-CN" altLang="en-US" sz="3200" b="1">
                <a:ea typeface="宋体" charset="0"/>
                <a:cs typeface="宋体" charset="0"/>
              </a:rPr>
              <a:t>哈利路亚！哈利路亚！偕我同颂主光荣。</a:t>
            </a:r>
            <a:endParaRPr lang="en-US" sz="3200" b="1">
              <a:ea typeface="宋体" charset="0"/>
              <a:cs typeface="宋体" charset="0"/>
            </a:endParaRPr>
          </a:p>
        </p:txBody>
      </p:sp>
      <p:sp>
        <p:nvSpPr>
          <p:cNvPr id="995331" name="Text Box 4"/>
          <p:cNvSpPr txBox="1">
            <a:spLocks noChangeArrowheads="1"/>
          </p:cNvSpPr>
          <p:nvPr/>
        </p:nvSpPr>
        <p:spPr bwMode="auto">
          <a:xfrm>
            <a:off x="0" y="6400800"/>
            <a:ext cx="9144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a:cs typeface="Arial" charset="0"/>
              </a:rPr>
              <a:t>Hymns of Praise No. 207  #4/4</a:t>
            </a:r>
          </a:p>
        </p:txBody>
      </p:sp>
      <p:sp>
        <p:nvSpPr>
          <p:cNvPr id="995332" name="Text Box 5"/>
          <p:cNvSpPr txBox="1">
            <a:spLocks noChangeArrowheads="1"/>
          </p:cNvSpPr>
          <p:nvPr/>
        </p:nvSpPr>
        <p:spPr bwMode="auto">
          <a:xfrm>
            <a:off x="0" y="2057400"/>
            <a:ext cx="9144000" cy="308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48640" rIns="54864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ea typeface="宋体" charset="0"/>
                <a:cs typeface="宋体" charset="0"/>
              </a:rPr>
              <a:t>Angels, help us to adore Him,</a:t>
            </a:r>
          </a:p>
          <a:p>
            <a:pPr eaLnBrk="1" hangingPunct="1"/>
            <a:r>
              <a:rPr lang="en-US" altLang="zh-CN" sz="2800">
                <a:ea typeface="宋体" charset="0"/>
                <a:cs typeface="宋体" charset="0"/>
              </a:rPr>
              <a:t>Ye behold Him face to face;</a:t>
            </a:r>
          </a:p>
          <a:p>
            <a:pPr eaLnBrk="1" hangingPunct="1"/>
            <a:r>
              <a:rPr lang="en-US" altLang="zh-CN" sz="2800">
                <a:ea typeface="宋体" charset="0"/>
                <a:cs typeface="宋体" charset="0"/>
              </a:rPr>
              <a:t>Sun and moon, bow down before Him;</a:t>
            </a:r>
          </a:p>
          <a:p>
            <a:pPr eaLnBrk="1" hangingPunct="1"/>
            <a:r>
              <a:rPr lang="en-US" altLang="zh-CN" sz="2800">
                <a:ea typeface="宋体" charset="0"/>
                <a:cs typeface="宋体" charset="0"/>
              </a:rPr>
              <a:t>Dwellers all in time and space,</a:t>
            </a:r>
          </a:p>
          <a:p>
            <a:pPr eaLnBrk="1" hangingPunct="1"/>
            <a:r>
              <a:rPr lang="en-US" altLang="zh-CN" sz="2800">
                <a:ea typeface="宋体" charset="0"/>
                <a:cs typeface="宋体" charset="0"/>
              </a:rPr>
              <a:t>Praise Him! Praise Him! </a:t>
            </a:r>
          </a:p>
          <a:p>
            <a:pPr eaLnBrk="1" hangingPunct="1"/>
            <a:r>
              <a:rPr lang="en-US" altLang="zh-CN" sz="2800">
                <a:ea typeface="宋体" charset="0"/>
                <a:cs typeface="宋体" charset="0"/>
              </a:rPr>
              <a:t>Praise Him! Praise Him!</a:t>
            </a:r>
          </a:p>
          <a:p>
            <a:pPr eaLnBrk="1" hangingPunct="1"/>
            <a:r>
              <a:rPr lang="en-US" altLang="zh-CN" sz="2800">
                <a:ea typeface="宋体" charset="0"/>
                <a:cs typeface="宋体" charset="0"/>
              </a:rPr>
              <a:t>Praise with us the God of grace!</a:t>
            </a:r>
            <a:endParaRPr lang="en-US" sz="2800">
              <a:ea typeface="宋体" charset="0"/>
              <a:cs typeface="宋体"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7377" name="Picture 2" descr="prayhands002 ppt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7378" name="Text Box 3"/>
          <p:cNvSpPr txBox="1">
            <a:spLocks noChangeArrowheads="1"/>
          </p:cNvSpPr>
          <p:nvPr/>
        </p:nvSpPr>
        <p:spPr bwMode="auto">
          <a:xfrm>
            <a:off x="0" y="2667000"/>
            <a:ext cx="9144000" cy="628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48640" rIns="54864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r>
              <a:rPr lang="zh-CN" altLang="en-US" sz="4400">
                <a:solidFill>
                  <a:schemeClr val="bg1"/>
                </a:solidFill>
                <a:ea typeface="宋体" charset="0"/>
                <a:cs typeface="宋体" charset="0"/>
              </a:rPr>
              <a:t>祷告  </a:t>
            </a:r>
            <a:r>
              <a:rPr lang="en-US" altLang="zh-CN" sz="4400">
                <a:solidFill>
                  <a:schemeClr val="bg1"/>
                </a:solidFill>
                <a:ea typeface="宋体" charset="0"/>
                <a:cs typeface="宋体" charset="0"/>
              </a:rPr>
              <a:t>Opening Prayer</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9425" name="Picture 2" descr="magic_l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9426" name="Text Box 3"/>
          <p:cNvSpPr txBox="1">
            <a:spLocks noChangeArrowheads="1"/>
          </p:cNvSpPr>
          <p:nvPr/>
        </p:nvSpPr>
        <p:spPr bwMode="auto">
          <a:xfrm>
            <a:off x="0" y="304800"/>
            <a:ext cx="9144000" cy="2528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48640" rIns="54864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zh-CN" altLang="en-US" sz="3200">
                <a:solidFill>
                  <a:schemeClr val="bg1"/>
                </a:solidFill>
                <a:ea typeface="宋体" charset="0"/>
                <a:cs typeface="宋体" charset="0"/>
              </a:rPr>
              <a:t>主爱光辉正照耀人间，</a:t>
            </a:r>
          </a:p>
          <a:p>
            <a:pPr eaLnBrk="1" hangingPunct="1"/>
            <a:r>
              <a:rPr lang="zh-CN" altLang="en-US" sz="3200">
                <a:solidFill>
                  <a:schemeClr val="bg1"/>
                </a:solidFill>
                <a:ea typeface="宋体" charset="0"/>
                <a:cs typeface="宋体" charset="0"/>
              </a:rPr>
              <a:t>照遍黑暗地方像明灯；</a:t>
            </a:r>
          </a:p>
          <a:p>
            <a:pPr eaLnBrk="1" hangingPunct="1"/>
            <a:r>
              <a:rPr lang="zh-CN" altLang="en-US" sz="3200">
                <a:solidFill>
                  <a:schemeClr val="bg1"/>
                </a:solidFill>
                <a:ea typeface="宋体" charset="0"/>
                <a:cs typeface="宋体" charset="0"/>
              </a:rPr>
              <a:t>主基督乃真光照亮万邦，</a:t>
            </a:r>
          </a:p>
          <a:p>
            <a:pPr eaLnBrk="1" hangingPunct="1"/>
            <a:r>
              <a:rPr lang="zh-CN" altLang="en-US" sz="3200">
                <a:solidFill>
                  <a:schemeClr val="bg1"/>
                </a:solidFill>
                <a:ea typeface="宋体" charset="0"/>
                <a:cs typeface="宋体" charset="0"/>
              </a:rPr>
              <a:t>赐予真理，使释放离罪锁。</a:t>
            </a:r>
          </a:p>
          <a:p>
            <a:pPr eaLnBrk="1" hangingPunct="1"/>
            <a:r>
              <a:rPr lang="zh-CN" altLang="en-US" sz="3200">
                <a:solidFill>
                  <a:schemeClr val="bg1"/>
                </a:solidFill>
                <a:ea typeface="宋体" charset="0"/>
                <a:cs typeface="宋体" charset="0"/>
              </a:rPr>
              <a:t>照耀我灵，照亮我心。</a:t>
            </a:r>
            <a:endParaRPr lang="en-US" sz="3200">
              <a:solidFill>
                <a:schemeClr val="bg1"/>
              </a:solidFill>
              <a:ea typeface="宋体" charset="0"/>
              <a:cs typeface="宋体" charset="0"/>
            </a:endParaRPr>
          </a:p>
        </p:txBody>
      </p:sp>
      <p:sp>
        <p:nvSpPr>
          <p:cNvPr id="999427" name="Text Box 4"/>
          <p:cNvSpPr txBox="1">
            <a:spLocks noChangeArrowheads="1"/>
          </p:cNvSpPr>
          <p:nvPr/>
        </p:nvSpPr>
        <p:spPr bwMode="auto">
          <a:xfrm>
            <a:off x="0" y="6400800"/>
            <a:ext cx="9144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1400">
                <a:solidFill>
                  <a:schemeClr val="bg1"/>
                </a:solidFill>
                <a:cs typeface="Arial" charset="0"/>
              </a:rPr>
              <a:t>Hymns of Praise No. 207  #1/3</a:t>
            </a:r>
          </a:p>
        </p:txBody>
      </p:sp>
      <p:sp>
        <p:nvSpPr>
          <p:cNvPr id="999428" name="Text Box 5"/>
          <p:cNvSpPr txBox="1">
            <a:spLocks noChangeArrowheads="1"/>
          </p:cNvSpPr>
          <p:nvPr/>
        </p:nvSpPr>
        <p:spPr bwMode="auto">
          <a:xfrm>
            <a:off x="0" y="3124200"/>
            <a:ext cx="9144000"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548640" rIns="548640">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2800">
                <a:solidFill>
                  <a:schemeClr val="bg1"/>
                </a:solidFill>
                <a:ea typeface="宋体" charset="0"/>
                <a:cs typeface="宋体" charset="0"/>
              </a:rPr>
              <a:t>Lord, the light of Your love is shining,</a:t>
            </a:r>
          </a:p>
          <a:p>
            <a:pPr eaLnBrk="1" hangingPunct="1"/>
            <a:r>
              <a:rPr lang="en-US" altLang="zh-CN" sz="2800">
                <a:solidFill>
                  <a:schemeClr val="bg1"/>
                </a:solidFill>
                <a:ea typeface="宋体" charset="0"/>
                <a:cs typeface="宋体" charset="0"/>
              </a:rPr>
              <a:t>In the midst of the darkness shining;</a:t>
            </a:r>
          </a:p>
          <a:p>
            <a:pPr eaLnBrk="1" hangingPunct="1"/>
            <a:r>
              <a:rPr lang="en-US" altLang="zh-CN" sz="2800">
                <a:solidFill>
                  <a:schemeClr val="bg1"/>
                </a:solidFill>
                <a:ea typeface="宋体" charset="0"/>
                <a:cs typeface="宋体" charset="0"/>
              </a:rPr>
              <a:t>Jesus, Light of the World, shine upon us.</a:t>
            </a:r>
          </a:p>
          <a:p>
            <a:pPr eaLnBrk="1" hangingPunct="1"/>
            <a:r>
              <a:rPr lang="en-US" altLang="zh-CN" sz="2800">
                <a:solidFill>
                  <a:schemeClr val="bg1"/>
                </a:solidFill>
                <a:ea typeface="宋体" charset="0"/>
                <a:cs typeface="宋体" charset="0"/>
              </a:rPr>
              <a:t>Set us free by the truth You now bring us;</a:t>
            </a:r>
          </a:p>
          <a:p>
            <a:pPr eaLnBrk="1" hangingPunct="1"/>
            <a:r>
              <a:rPr lang="en-US" altLang="zh-CN" sz="2800">
                <a:solidFill>
                  <a:schemeClr val="bg1"/>
                </a:solidFill>
                <a:ea typeface="宋体" charset="0"/>
                <a:cs typeface="宋体" charset="0"/>
              </a:rPr>
              <a:t>Shine on me, shine on me.</a:t>
            </a:r>
            <a:endParaRPr lang="en-US" sz="2800">
              <a:solidFill>
                <a:schemeClr val="bg1"/>
              </a:solidFill>
              <a:ea typeface="宋体" charset="0"/>
              <a:cs typeface="宋体"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Scripture</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77153800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473" name="Picture 2" descr="ws Rutledge Fall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1474" name="Text Box 3"/>
          <p:cNvSpPr txBox="1">
            <a:spLocks noChangeArrowheads="1"/>
          </p:cNvSpPr>
          <p:nvPr/>
        </p:nvSpPr>
        <p:spPr bwMode="auto">
          <a:xfrm>
            <a:off x="1619672" y="1916832"/>
            <a:ext cx="5791200" cy="3222421"/>
          </a:xfrm>
          <a:prstGeom prst="rect">
            <a:avLst/>
          </a:prstGeom>
          <a:solidFill>
            <a:schemeClr val="bg1">
              <a:alpha val="50195"/>
            </a:schemeClr>
          </a:solidFill>
          <a:ln w="38100">
            <a:solidFill>
              <a:schemeClr val="tx1"/>
            </a:solidFill>
            <a:miter lim="800000"/>
            <a:headEnd/>
            <a:tailEnd/>
          </a:ln>
        </p:spPr>
        <p:txBody>
          <a:bodyPr lIns="548640" rIns="548640">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80000"/>
              </a:lnSpc>
            </a:pPr>
            <a:endParaRPr lang="zh-CN" altLang="en-US" sz="7200" b="1">
              <a:ea typeface="宋体" charset="0"/>
              <a:cs typeface="宋体" charset="0"/>
            </a:endParaRPr>
          </a:p>
          <a:p>
            <a:pPr algn="ctr" eaLnBrk="1" hangingPunct="1">
              <a:lnSpc>
                <a:spcPct val="80000"/>
              </a:lnSpc>
            </a:pPr>
            <a:r>
              <a:rPr lang="zh-CN" altLang="en-US" sz="7200" b="1">
                <a:ea typeface="宋体" charset="0"/>
                <a:cs typeface="宋体" charset="0"/>
              </a:rPr>
              <a:t>三一颂  </a:t>
            </a:r>
            <a:r>
              <a:rPr lang="en-US" altLang="zh-CN" sz="5400" b="1">
                <a:ea typeface="宋体" charset="0"/>
                <a:cs typeface="宋体" charset="0"/>
              </a:rPr>
              <a:t>Doxology</a:t>
            </a:r>
          </a:p>
          <a:p>
            <a:pPr algn="ctr" eaLnBrk="1" hangingPunct="1">
              <a:lnSpc>
                <a:spcPct val="80000"/>
              </a:lnSpc>
            </a:pPr>
            <a:endParaRPr lang="en-US" altLang="zh-CN" sz="5400" b="1">
              <a:ea typeface="宋体" charset="0"/>
              <a:cs typeface="宋体"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21" name="Rectangle 2"/>
          <p:cNvSpPr>
            <a:spLocks noGrp="1" noChangeArrowheads="1"/>
          </p:cNvSpPr>
          <p:nvPr>
            <p:ph type="ctrTitle"/>
          </p:nvPr>
        </p:nvSpPr>
        <p:spPr>
          <a:xfrm>
            <a:off x="1371600" y="152400"/>
            <a:ext cx="7772400" cy="1447800"/>
          </a:xfrm>
        </p:spPr>
        <p:txBody>
          <a:bodyPr/>
          <a:lstStyle/>
          <a:p>
            <a:pPr eaLnBrk="1" hangingPunct="1"/>
            <a:r>
              <a:rPr lang="en-US" sz="4800" b="1">
                <a:solidFill>
                  <a:srgbClr val="FFFFFF"/>
                </a:solidFill>
                <a:latin typeface="Times New Roman" charset="0"/>
                <a:ea typeface="ＭＳ Ｐゴシック" charset="0"/>
                <a:cs typeface="ＭＳ Ｐゴシック" charset="0"/>
              </a:rPr>
              <a:t>Communicating Bad News</a:t>
            </a:r>
            <a:endParaRPr lang="en-US" sz="5400">
              <a:solidFill>
                <a:schemeClr val="bg1"/>
              </a:solidFill>
              <a:latin typeface="Times New Roman" charset="0"/>
              <a:ea typeface="ＭＳ Ｐゴシック" charset="0"/>
              <a:cs typeface="ＭＳ Ｐゴシック" charset="0"/>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0946" name="Rectangle 2"/>
          <p:cNvSpPr>
            <a:spLocks noGrp="1" noChangeArrowheads="1"/>
          </p:cNvSpPr>
          <p:nvPr>
            <p:ph type="ctrTitle"/>
          </p:nvPr>
        </p:nvSpPr>
        <p:spPr>
          <a:xfrm>
            <a:off x="1371600" y="1219200"/>
            <a:ext cx="8153400" cy="1143000"/>
          </a:xfrm>
        </p:spPr>
        <p:txBody>
          <a:bodyPr/>
          <a:lstStyle/>
          <a:p>
            <a:pPr eaLnBrk="1" hangingPunct="1">
              <a:defRPr/>
            </a:pPr>
            <a:r>
              <a:rPr lang="en-US" sz="6000" b="1">
                <a:solidFill>
                  <a:srgbClr val="FFFFFF"/>
                </a:solidFill>
                <a:latin typeface="Arial" charset="0"/>
                <a:ea typeface="ＭＳ Ｐゴシック" charset="0"/>
                <a:cs typeface="ＭＳ Ｐゴシック" charset="0"/>
              </a:rPr>
              <a:t>Company Handbook</a:t>
            </a:r>
            <a:endParaRPr lang="en-US" sz="5400">
              <a:solidFill>
                <a:schemeClr val="bg1"/>
              </a:solidFill>
              <a:latin typeface="Arial" charset="0"/>
              <a:ea typeface="ＭＳ Ｐゴシック" charset="0"/>
              <a:cs typeface="ＭＳ Ｐゴシック" charset="0"/>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5042" name="Rectangle 2"/>
          <p:cNvSpPr>
            <a:spLocks noGrp="1" noChangeArrowheads="1"/>
          </p:cNvSpPr>
          <p:nvPr>
            <p:ph type="ctrTitle"/>
          </p:nvPr>
        </p:nvSpPr>
        <p:spPr>
          <a:xfrm>
            <a:off x="685800" y="2286000"/>
            <a:ext cx="8153400" cy="1143000"/>
          </a:xfrm>
          <a:effectLst>
            <a:outerShdw blurRad="63500" dist="35921" dir="2700000" algn="ctr" rotWithShape="0">
              <a:schemeClr val="bg2">
                <a:alpha val="74998"/>
              </a:schemeClr>
            </a:outerShdw>
          </a:effectLst>
        </p:spPr>
        <p:txBody>
          <a:bodyPr/>
          <a:lstStyle/>
          <a:p>
            <a:pPr eaLnBrk="1" hangingPunct="1">
              <a:defRPr/>
            </a:pPr>
            <a:r>
              <a:rPr lang="en-US" sz="6000" b="1">
                <a:solidFill>
                  <a:schemeClr val="tx1"/>
                </a:solidFill>
                <a:latin typeface="Helvetica" charset="0"/>
                <a:ea typeface="ＭＳ Ｐゴシック" charset="0"/>
                <a:cs typeface="ＭＳ Ｐゴシック" charset="0"/>
              </a:rPr>
              <a:t>Project</a:t>
            </a:r>
            <a:endParaRPr lang="en-US" sz="5400">
              <a:solidFill>
                <a:schemeClr val="bg1"/>
              </a:solidFill>
              <a:latin typeface="Helvetica" charset="0"/>
              <a:ea typeface="ＭＳ Ｐゴシック" charset="0"/>
              <a:cs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9665" name="Rectangle 2"/>
          <p:cNvSpPr>
            <a:spLocks noGrp="1" noChangeArrowheads="1"/>
          </p:cNvSpPr>
          <p:nvPr>
            <p:ph type="ctrTitle"/>
          </p:nvPr>
        </p:nvSpPr>
        <p:spPr>
          <a:xfrm>
            <a:off x="304800" y="2286000"/>
            <a:ext cx="8153400" cy="1143000"/>
          </a:xfrm>
        </p:spPr>
        <p:txBody>
          <a:bodyPr/>
          <a:lstStyle/>
          <a:p>
            <a:pPr eaLnBrk="1" hangingPunct="1"/>
            <a:r>
              <a:rPr lang="en-US" sz="5400" b="1">
                <a:latin typeface="Helvetica" charset="0"/>
                <a:ea typeface="ＭＳ Ｐゴシック" charset="0"/>
                <a:cs typeface="ＭＳ Ｐゴシック" charset="0"/>
              </a:rPr>
              <a:t>Recommending</a:t>
            </a:r>
            <a:endParaRPr lang="en-US" sz="4800">
              <a:solidFill>
                <a:schemeClr val="bg1"/>
              </a:solidFill>
              <a:latin typeface="Helvetica" charset="0"/>
              <a:ea typeface="ＭＳ Ｐゴシック" charset="0"/>
              <a:cs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1713" name="Rectangle 2"/>
          <p:cNvSpPr>
            <a:spLocks noGrp="1" noChangeArrowheads="1"/>
          </p:cNvSpPr>
          <p:nvPr>
            <p:ph type="ctrTitle"/>
          </p:nvPr>
        </p:nvSpPr>
        <p:spPr>
          <a:xfrm>
            <a:off x="304800" y="2286000"/>
            <a:ext cx="8153400" cy="1143000"/>
          </a:xfrm>
        </p:spPr>
        <p:txBody>
          <a:bodyPr/>
          <a:lstStyle/>
          <a:p>
            <a:pPr eaLnBrk="1" hangingPunct="1"/>
            <a:r>
              <a:rPr lang="en-US" sz="5400" b="1">
                <a:latin typeface="Helvetica" charset="0"/>
                <a:ea typeface="ＭＳ Ｐゴシック" charset="0"/>
                <a:cs typeface="ＭＳ Ｐゴシック" charset="0"/>
              </a:rPr>
              <a:t>Selling</a:t>
            </a:r>
            <a:endParaRPr lang="en-US" sz="4800">
              <a:solidFill>
                <a:schemeClr val="bg1"/>
              </a:solidFill>
              <a:latin typeface="Helvetica" charset="0"/>
              <a:ea typeface="ＭＳ Ｐゴシック" charset="0"/>
              <a:cs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61" name="Rectangle 2"/>
          <p:cNvSpPr>
            <a:spLocks noGrp="1" noChangeArrowheads="1"/>
          </p:cNvSpPr>
          <p:nvPr>
            <p:ph type="ctrTitle"/>
          </p:nvPr>
        </p:nvSpPr>
        <p:spPr>
          <a:xfrm>
            <a:off x="304800" y="2286000"/>
            <a:ext cx="8153400" cy="1143000"/>
          </a:xfrm>
        </p:spPr>
        <p:txBody>
          <a:bodyPr/>
          <a:lstStyle/>
          <a:p>
            <a:pPr eaLnBrk="1" hangingPunct="1"/>
            <a:r>
              <a:rPr lang="en-US" sz="8800" b="1">
                <a:solidFill>
                  <a:schemeClr val="tx1"/>
                </a:solidFill>
                <a:latin typeface="Arial" charset="0"/>
                <a:ea typeface="ＭＳ Ｐゴシック" charset="0"/>
                <a:cs typeface="ＭＳ Ｐゴシック" charset="0"/>
              </a:rPr>
              <a:t>Brainstorming</a:t>
            </a:r>
            <a:endParaRPr lang="en-US" sz="8000">
              <a:solidFill>
                <a:schemeClr val="bg1"/>
              </a:solidFill>
              <a:latin typeface="Arial" charset="0"/>
              <a:ea typeface="ＭＳ Ｐゴシック" charset="0"/>
              <a:cs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15810"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669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5811" name="Picture 3"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088" y="0"/>
            <a:ext cx="196691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5812" name="Picture 4" descr="roman colum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6800" y="0"/>
            <a:ext cx="1638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15813" name="Picture 5" descr="roman column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3733800"/>
            <a:ext cx="2540000" cy="285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017858" name="Rectangle 2"/>
          <p:cNvSpPr>
            <a:spLocks noGrp="1" noChangeArrowheads="1"/>
          </p:cNvSpPr>
          <p:nvPr>
            <p:ph type="title"/>
          </p:nvPr>
        </p:nvSpPr>
        <p:spPr>
          <a:xfrm>
            <a:off x="685800" y="3200400"/>
            <a:ext cx="7772400" cy="1143000"/>
          </a:xfrm>
        </p:spPr>
        <p:txBody>
          <a:bodyPr/>
          <a:lstStyle/>
          <a:p>
            <a:pPr eaLnBrk="1" hangingPunct="1"/>
            <a:r>
              <a:rPr lang="en-US">
                <a:solidFill>
                  <a:schemeClr val="bg1"/>
                </a:solidFill>
                <a:latin typeface="Copperplate Gothic Light" charset="0"/>
                <a:ea typeface="ＭＳ Ｐゴシック" charset="0"/>
                <a:cs typeface="ＭＳ Ｐゴシック" charset="0"/>
              </a:rPr>
              <a:t>Transitional Page</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a:xfrm>
            <a:off x="152400" y="3352800"/>
            <a:ext cx="8229600" cy="762000"/>
          </a:xfrm>
        </p:spPr>
        <p:txBody>
          <a:bodyPr/>
          <a:lstStyle/>
          <a:p>
            <a:pPr eaLnBrk="1" hangingPunct="1">
              <a:defRPr/>
            </a:pPr>
            <a:r>
              <a:rPr lang="en-US">
                <a:latin typeface="Arial" charset="0"/>
                <a:ea typeface="ＭＳ Ｐゴシック" charset="0"/>
                <a:cs typeface="ＭＳ Ｐゴシック" charset="0"/>
              </a:rPr>
              <a:t>TRANSITIONAL PAGE</a:t>
            </a:r>
          </a:p>
        </p:txBody>
      </p:sp>
    </p:spTree>
  </p:cSld>
  <p:clrMapOvr>
    <a:masterClrMapping/>
  </p:clrMapOvr>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Japanese Art">
  <a:themeElements>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fontScheme name="Japanese Art">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Japanese Art 1">
        <a:dk1>
          <a:srgbClr val="000000"/>
        </a:dk1>
        <a:lt1>
          <a:srgbClr val="D9C641"/>
        </a:lt1>
        <a:dk2>
          <a:srgbClr val="23005F"/>
        </a:dk2>
        <a:lt2>
          <a:srgbClr val="808080"/>
        </a:lt2>
        <a:accent1>
          <a:srgbClr val="C70000"/>
        </a:accent1>
        <a:accent2>
          <a:srgbClr val="5554FF"/>
        </a:accent2>
        <a:accent3>
          <a:srgbClr val="E9DFB0"/>
        </a:accent3>
        <a:accent4>
          <a:srgbClr val="000000"/>
        </a:accent4>
        <a:accent5>
          <a:srgbClr val="E0AAAA"/>
        </a:accent5>
        <a:accent6>
          <a:srgbClr val="4C4BE7"/>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rofile">
  <a:themeElements>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fontScheme name="Profi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Profile 1">
        <a:dk1>
          <a:srgbClr val="A50021"/>
        </a:dk1>
        <a:lt1>
          <a:srgbClr val="FFFFFF"/>
        </a:lt1>
        <a:dk2>
          <a:srgbClr val="800000"/>
        </a:dk2>
        <a:lt2>
          <a:srgbClr val="FFFFFF"/>
        </a:lt2>
        <a:accent1>
          <a:srgbClr val="FF9900"/>
        </a:accent1>
        <a:accent2>
          <a:srgbClr val="FF3300"/>
        </a:accent2>
        <a:accent3>
          <a:srgbClr val="C0AAAA"/>
        </a:accent3>
        <a:accent4>
          <a:srgbClr val="DADADA"/>
        </a:accent4>
        <a:accent5>
          <a:srgbClr val="FFCAAA"/>
        </a:accent5>
        <a:accent6>
          <a:srgbClr val="E72D00"/>
        </a:accent6>
        <a:hlink>
          <a:srgbClr val="FFFFCC"/>
        </a:hlink>
        <a:folHlink>
          <a:srgbClr val="FFCC99"/>
        </a:folHlink>
      </a:clrScheme>
      <a:clrMap bg1="dk2" tx1="lt1" bg2="dk1" tx2="lt2" accent1="accent1" accent2="accent2" accent3="accent3" accent4="accent4" accent5="accent5" accent6="accent6" hlink="hlink" folHlink="folHlink"/>
    </a:extraClrScheme>
    <a:extraClrScheme>
      <a:clrScheme name="Profile 2">
        <a:dk1>
          <a:srgbClr val="3C001E"/>
        </a:dk1>
        <a:lt1>
          <a:srgbClr val="FFFFFF"/>
        </a:lt1>
        <a:dk2>
          <a:srgbClr val="51072E"/>
        </a:dk2>
        <a:lt2>
          <a:srgbClr val="FFFFFF"/>
        </a:lt2>
        <a:accent1>
          <a:srgbClr val="89A38F"/>
        </a:accent1>
        <a:accent2>
          <a:srgbClr val="666699"/>
        </a:accent2>
        <a:accent3>
          <a:srgbClr val="B3AAAD"/>
        </a:accent3>
        <a:accent4>
          <a:srgbClr val="DADADA"/>
        </a:accent4>
        <a:accent5>
          <a:srgbClr val="C4CEC6"/>
        </a:accent5>
        <a:accent6>
          <a:srgbClr val="5C5C8A"/>
        </a:accent6>
        <a:hlink>
          <a:srgbClr val="808000"/>
        </a:hlink>
        <a:folHlink>
          <a:srgbClr val="666633"/>
        </a:folHlink>
      </a:clrScheme>
      <a:clrMap bg1="dk2" tx1="lt1" bg2="dk1" tx2="lt2" accent1="accent1" accent2="accent2" accent3="accent3" accent4="accent4" accent5="accent5" accent6="accent6" hlink="hlink" folHlink="folHlink"/>
    </a:extraClrScheme>
    <a:extraClrScheme>
      <a:clrScheme name="Profile 3">
        <a:dk1>
          <a:srgbClr val="333333"/>
        </a:dk1>
        <a:lt1>
          <a:srgbClr val="FFFFFF"/>
        </a:lt1>
        <a:dk2>
          <a:srgbClr val="000000"/>
        </a:dk2>
        <a:lt2>
          <a:srgbClr val="FFFFFF"/>
        </a:lt2>
        <a:accent1>
          <a:srgbClr val="3399FF"/>
        </a:accent1>
        <a:accent2>
          <a:srgbClr val="CC0000"/>
        </a:accent2>
        <a:accent3>
          <a:srgbClr val="AAAAAA"/>
        </a:accent3>
        <a:accent4>
          <a:srgbClr val="DADADA"/>
        </a:accent4>
        <a:accent5>
          <a:srgbClr val="ADCAFF"/>
        </a:accent5>
        <a:accent6>
          <a:srgbClr val="B90000"/>
        </a:accent6>
        <a:hlink>
          <a:srgbClr val="666699"/>
        </a:hlink>
        <a:folHlink>
          <a:srgbClr val="6600CC"/>
        </a:folHlink>
      </a:clrScheme>
      <a:clrMap bg1="dk2" tx1="lt1" bg2="dk1" tx2="lt2" accent1="accent1" accent2="accent2" accent3="accent3" accent4="accent4" accent5="accent5" accent6="accent6" hlink="hlink" folHlink="folHlink"/>
    </a:extraClrScheme>
    <a:extraClrScheme>
      <a:clrScheme name="Profile 4">
        <a:dk1>
          <a:srgbClr val="4B3D1B"/>
        </a:dk1>
        <a:lt1>
          <a:srgbClr val="FFFFFF"/>
        </a:lt1>
        <a:dk2>
          <a:srgbClr val="330000"/>
        </a:dk2>
        <a:lt2>
          <a:srgbClr val="FFFFFF"/>
        </a:lt2>
        <a:accent1>
          <a:srgbClr val="CC9900"/>
        </a:accent1>
        <a:accent2>
          <a:srgbClr val="CC6600"/>
        </a:accent2>
        <a:accent3>
          <a:srgbClr val="ADAAAA"/>
        </a:accent3>
        <a:accent4>
          <a:srgbClr val="DADADA"/>
        </a:accent4>
        <a:accent5>
          <a:srgbClr val="E2CAAA"/>
        </a:accent5>
        <a:accent6>
          <a:srgbClr val="B95C00"/>
        </a:accent6>
        <a:hlink>
          <a:srgbClr val="666699"/>
        </a:hlink>
        <a:folHlink>
          <a:srgbClr val="CCCC00"/>
        </a:folHlink>
      </a:clrScheme>
      <a:clrMap bg1="dk2" tx1="lt1" bg2="dk1" tx2="lt2" accent1="accent1" accent2="accent2" accent3="accent3" accent4="accent4" accent5="accent5" accent6="accent6" hlink="hlink" folHlink="folHlink"/>
    </a:extraClrScheme>
    <a:extraClrScheme>
      <a:clrScheme name="Profile 5">
        <a:dk1>
          <a:srgbClr val="006666"/>
        </a:dk1>
        <a:lt1>
          <a:srgbClr val="FFFFFF"/>
        </a:lt1>
        <a:dk2>
          <a:srgbClr val="003366"/>
        </a:dk2>
        <a:lt2>
          <a:srgbClr val="FFFFFF"/>
        </a:lt2>
        <a:accent1>
          <a:srgbClr val="0099CC"/>
        </a:accent1>
        <a:accent2>
          <a:srgbClr val="6666FF"/>
        </a:accent2>
        <a:accent3>
          <a:srgbClr val="AAADB8"/>
        </a:accent3>
        <a:accent4>
          <a:srgbClr val="DADADA"/>
        </a:accent4>
        <a:accent5>
          <a:srgbClr val="AACAE2"/>
        </a:accent5>
        <a:accent6>
          <a:srgbClr val="5C5C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Profile 6">
        <a:dk1>
          <a:srgbClr val="003366"/>
        </a:dk1>
        <a:lt1>
          <a:srgbClr val="FFFFFF"/>
        </a:lt1>
        <a:dk2>
          <a:srgbClr val="006666"/>
        </a:dk2>
        <a:lt2>
          <a:srgbClr val="FFFFFF"/>
        </a:lt2>
        <a:accent1>
          <a:srgbClr val="6699FF"/>
        </a:accent1>
        <a:accent2>
          <a:srgbClr val="00CCFF"/>
        </a:accent2>
        <a:accent3>
          <a:srgbClr val="AAB8B8"/>
        </a:accent3>
        <a:accent4>
          <a:srgbClr val="DADADA"/>
        </a:accent4>
        <a:accent5>
          <a:srgbClr val="B8CAFF"/>
        </a:accent5>
        <a:accent6>
          <a:srgbClr val="00B9E7"/>
        </a:accent6>
        <a:hlink>
          <a:srgbClr val="FFFFCC"/>
        </a:hlink>
        <a:folHlink>
          <a:srgbClr val="33CCCC"/>
        </a:folHlink>
      </a:clrScheme>
      <a:clrMap bg1="dk2" tx1="lt1" bg2="dk1" tx2="lt2" accent1="accent1" accent2="accent2" accent3="accent3" accent4="accent4" accent5="accent5" accent6="accent6" hlink="hlink" folHlink="folHlink"/>
    </a:extraClrScheme>
    <a:extraClrScheme>
      <a:clrScheme name="Profile 7">
        <a:dk1>
          <a:srgbClr val="000000"/>
        </a:dk1>
        <a:lt1>
          <a:srgbClr val="619CB1"/>
        </a:lt1>
        <a:dk2>
          <a:srgbClr val="FFFFFF"/>
        </a:dk2>
        <a:lt2>
          <a:srgbClr val="4E899E"/>
        </a:lt2>
        <a:accent1>
          <a:srgbClr val="FFCC00"/>
        </a:accent1>
        <a:accent2>
          <a:srgbClr val="B6523E"/>
        </a:accent2>
        <a:accent3>
          <a:srgbClr val="B7CBD5"/>
        </a:accent3>
        <a:accent4>
          <a:srgbClr val="000000"/>
        </a:accent4>
        <a:accent5>
          <a:srgbClr val="FFE2AA"/>
        </a:accent5>
        <a:accent6>
          <a:srgbClr val="A54937"/>
        </a:accent6>
        <a:hlink>
          <a:srgbClr val="99CC00"/>
        </a:hlink>
        <a:folHlink>
          <a:srgbClr val="666699"/>
        </a:folHlink>
      </a:clrScheme>
      <a:clrMap bg1="lt1" tx1="dk1" bg2="lt2" tx2="dk2" accent1="accent1" accent2="accent2" accent3="accent3" accent4="accent4" accent5="accent5" accent6="accent6" hlink="hlink" folHlink="folHlink"/>
    </a:extraClrScheme>
    <a:extraClrScheme>
      <a:clrScheme name="Profile 8">
        <a:dk1>
          <a:srgbClr val="598600"/>
        </a:dk1>
        <a:lt1>
          <a:srgbClr val="FFFFFF"/>
        </a:lt1>
        <a:dk2>
          <a:srgbClr val="336600"/>
        </a:dk2>
        <a:lt2>
          <a:srgbClr val="FFFFFF"/>
        </a:lt2>
        <a:accent1>
          <a:srgbClr val="33CC33"/>
        </a:accent1>
        <a:accent2>
          <a:srgbClr val="99CC00"/>
        </a:accent2>
        <a:accent3>
          <a:srgbClr val="ADB8AA"/>
        </a:accent3>
        <a:accent4>
          <a:srgbClr val="DADADA"/>
        </a:accent4>
        <a:accent5>
          <a:srgbClr val="ADE2AD"/>
        </a:accent5>
        <a:accent6>
          <a:srgbClr val="8AB900"/>
        </a:accent6>
        <a:hlink>
          <a:srgbClr val="FFCC00"/>
        </a:hlink>
        <a:folHlink>
          <a:srgbClr val="FFFF99"/>
        </a:folHlink>
      </a:clrScheme>
      <a:clrMap bg1="dk2" tx1="lt1" bg2="dk1" tx2="lt2" accent1="accent1" accent2="accent2" accent3="accent3" accent4="accent4" accent5="accent5" accent6="accent6" hlink="hlink" folHlink="folHlink"/>
    </a:extraClrScheme>
    <a:extraClrScheme>
      <a:clrScheme name="Profile 9">
        <a:dk1>
          <a:srgbClr val="000000"/>
        </a:dk1>
        <a:lt1>
          <a:srgbClr val="FFFFFF"/>
        </a:lt1>
        <a:dk2>
          <a:srgbClr val="000000"/>
        </a:dk2>
        <a:lt2>
          <a:srgbClr val="DDDDDD"/>
        </a:lt2>
        <a:accent1>
          <a:srgbClr val="A3B2C1"/>
        </a:accent1>
        <a:accent2>
          <a:srgbClr val="CC0000"/>
        </a:accent2>
        <a:accent3>
          <a:srgbClr val="FFFFFF"/>
        </a:accent3>
        <a:accent4>
          <a:srgbClr val="000000"/>
        </a:accent4>
        <a:accent5>
          <a:srgbClr val="CED5DD"/>
        </a:accent5>
        <a:accent6>
          <a:srgbClr val="B90000"/>
        </a:accent6>
        <a:hlink>
          <a:srgbClr val="336699"/>
        </a:hlink>
        <a:folHlink>
          <a:srgbClr val="003366"/>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Sunburst">
  <a:themeElements>
    <a:clrScheme name="Sunburst 1">
      <a:dk1>
        <a:srgbClr val="000000"/>
      </a:dk1>
      <a:lt1>
        <a:srgbClr val="FAEEC8"/>
      </a:lt1>
      <a:dk2>
        <a:srgbClr val="996600"/>
      </a:dk2>
      <a:lt2>
        <a:srgbClr val="786950"/>
      </a:lt2>
      <a:accent1>
        <a:srgbClr val="727DE0"/>
      </a:accent1>
      <a:accent2>
        <a:srgbClr val="D54F41"/>
      </a:accent2>
      <a:accent3>
        <a:srgbClr val="FCF5E0"/>
      </a:accent3>
      <a:accent4>
        <a:srgbClr val="000000"/>
      </a:accent4>
      <a:accent5>
        <a:srgbClr val="BCBFED"/>
      </a:accent5>
      <a:accent6>
        <a:srgbClr val="C1473A"/>
      </a:accent6>
      <a:hlink>
        <a:srgbClr val="003300"/>
      </a:hlink>
      <a:folHlink>
        <a:srgbClr val="339933"/>
      </a:folHlink>
    </a:clrScheme>
    <a:fontScheme name="Sunburst">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unburst 1">
        <a:dk1>
          <a:srgbClr val="000000"/>
        </a:dk1>
        <a:lt1>
          <a:srgbClr val="FAEEC8"/>
        </a:lt1>
        <a:dk2>
          <a:srgbClr val="996600"/>
        </a:dk2>
        <a:lt2>
          <a:srgbClr val="786950"/>
        </a:lt2>
        <a:accent1>
          <a:srgbClr val="727DE0"/>
        </a:accent1>
        <a:accent2>
          <a:srgbClr val="D54F41"/>
        </a:accent2>
        <a:accent3>
          <a:srgbClr val="FCF5E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Sparkles">
  <a:themeElements>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fontScheme name="Sparkles">
      <a:majorFont>
        <a:latin typeface="Century Gothic"/>
        <a:ea typeface="Osaka"/>
        <a:cs typeface="Osaka"/>
      </a:majorFont>
      <a:minorFont>
        <a:latin typeface="Century Gothic"/>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parkles 1">
        <a:dk1>
          <a:srgbClr val="000000"/>
        </a:dk1>
        <a:lt1>
          <a:srgbClr val="BC3BAA"/>
        </a:lt1>
        <a:dk2>
          <a:srgbClr val="000000"/>
        </a:dk2>
        <a:lt2>
          <a:srgbClr val="003366"/>
        </a:lt2>
        <a:accent1>
          <a:srgbClr val="3366CC"/>
        </a:accent1>
        <a:accent2>
          <a:srgbClr val="FF6FCF"/>
        </a:accent2>
        <a:accent3>
          <a:srgbClr val="DAAFD2"/>
        </a:accent3>
        <a:accent4>
          <a:srgbClr val="000000"/>
        </a:accent4>
        <a:accent5>
          <a:srgbClr val="ADB8E2"/>
        </a:accent5>
        <a:accent6>
          <a:srgbClr val="E764BB"/>
        </a:accent6>
        <a:hlink>
          <a:srgbClr val="66CCFF"/>
        </a:hlink>
        <a:folHlink>
          <a:srgbClr val="CCFF66"/>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Pressed Leaves">
  <a:themeElements>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fontScheme name="Pressed Leaves">
      <a:majorFont>
        <a:latin typeface="Geneva"/>
        <a:ea typeface="ＭＳ Ｐゴシック"/>
        <a:cs typeface="ＭＳ Ｐゴシック"/>
      </a:majorFont>
      <a:minorFont>
        <a:latin typeface="Genev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Pressed Leaves 1">
        <a:dk1>
          <a:srgbClr val="000000"/>
        </a:dk1>
        <a:lt1>
          <a:srgbClr val="F1ECD8"/>
        </a:lt1>
        <a:dk2>
          <a:srgbClr val="48221B"/>
        </a:dk2>
        <a:lt2>
          <a:srgbClr val="777777"/>
        </a:lt2>
        <a:accent1>
          <a:srgbClr val="909082"/>
        </a:accent1>
        <a:accent2>
          <a:srgbClr val="809EA8"/>
        </a:accent2>
        <a:accent3>
          <a:srgbClr val="F7F4E9"/>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Hearts">
  <a:themeElements>
    <a:clrScheme name="Hearts 1">
      <a:dk1>
        <a:srgbClr val="000000"/>
      </a:dk1>
      <a:lt1>
        <a:srgbClr val="FEB3EB"/>
      </a:lt1>
      <a:dk2>
        <a:srgbClr val="000000"/>
      </a:dk2>
      <a:lt2>
        <a:srgbClr val="808080"/>
      </a:lt2>
      <a:accent1>
        <a:srgbClr val="99CCFF"/>
      </a:accent1>
      <a:accent2>
        <a:srgbClr val="CCCCFF"/>
      </a:accent2>
      <a:accent3>
        <a:srgbClr val="FED6F3"/>
      </a:accent3>
      <a:accent4>
        <a:srgbClr val="000000"/>
      </a:accent4>
      <a:accent5>
        <a:srgbClr val="CAE2FF"/>
      </a:accent5>
      <a:accent6>
        <a:srgbClr val="B9B9E7"/>
      </a:accent6>
      <a:hlink>
        <a:srgbClr val="3333CC"/>
      </a:hlink>
      <a:folHlink>
        <a:srgbClr val="AF67FF"/>
      </a:folHlink>
    </a:clrScheme>
    <a:fontScheme name="Hearts">
      <a:majorFont>
        <a:latin typeface="Lucida Handwriting"/>
        <a:ea typeface="ＭＳ Ｐゴシック"/>
        <a:cs typeface="ＭＳ Ｐゴシック"/>
      </a:majorFont>
      <a:minorFont>
        <a:latin typeface="Lucida Handwriting"/>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Hearts 1">
        <a:dk1>
          <a:srgbClr val="000000"/>
        </a:dk1>
        <a:lt1>
          <a:srgbClr val="FEB3EB"/>
        </a:lt1>
        <a:dk2>
          <a:srgbClr val="000000"/>
        </a:dk2>
        <a:lt2>
          <a:srgbClr val="808080"/>
        </a:lt2>
        <a:accent1>
          <a:srgbClr val="99CCFF"/>
        </a:accent1>
        <a:accent2>
          <a:srgbClr val="CCCCFF"/>
        </a:accent2>
        <a:accent3>
          <a:srgbClr val="FED6F3"/>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Hearts 2">
        <a:dk1>
          <a:srgbClr val="000000"/>
        </a:dk1>
        <a:lt1>
          <a:srgbClr val="FEB3EB"/>
        </a:lt1>
        <a:dk2>
          <a:srgbClr val="000000"/>
        </a:dk2>
        <a:lt2>
          <a:srgbClr val="777777"/>
        </a:lt2>
        <a:accent1>
          <a:srgbClr val="909082"/>
        </a:accent1>
        <a:accent2>
          <a:srgbClr val="809EA8"/>
        </a:accent2>
        <a:accent3>
          <a:srgbClr val="FED6F3"/>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Flow">
  <a:themeElements>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fontScheme name="Flow">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clrMap bg1="lt1" tx1="dk1" bg2="lt2" tx2="dk2" accent1="accent1" accent2="accent2" accent3="accent3" accent4="accent4" accent5="accent5" accent6="accent6" hlink="hlink" folHlink="folHlink"/>
    </a:extraClrScheme>
    <a:extraClrScheme>
      <a:clrScheme name="Flow 2">
        <a:dk1>
          <a:srgbClr val="FF8000"/>
        </a:dk1>
        <a:lt1>
          <a:srgbClr val="FFFFFF"/>
        </a:lt1>
        <a:dk2>
          <a:srgbClr val="FF8000"/>
        </a:dk2>
        <a:lt2>
          <a:srgbClr val="808080"/>
        </a:lt2>
        <a:accent1>
          <a:srgbClr val="99CCFF"/>
        </a:accent1>
        <a:accent2>
          <a:srgbClr val="CCCCFF"/>
        </a:accent2>
        <a:accent3>
          <a:srgbClr val="FFFFFF"/>
        </a:accent3>
        <a:accent4>
          <a:srgbClr val="DA6C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ishbowl">
  <a:themeElements>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fontScheme name="Fishbowl">
      <a:majorFont>
        <a:latin typeface="Century Gothic"/>
        <a:ea typeface="ヒラギノ角ゴ Pro W3"/>
        <a:cs typeface="ヒラギノ角ゴ Pro W3"/>
      </a:majorFont>
      <a:minorFont>
        <a:latin typeface="Century Gothic"/>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ishbowl 1">
        <a:dk1>
          <a:srgbClr val="777777"/>
        </a:dk1>
        <a:lt1>
          <a:srgbClr val="FFFFFF"/>
        </a:lt1>
        <a:dk2>
          <a:srgbClr val="90C0E5"/>
        </a:dk2>
        <a:lt2>
          <a:srgbClr val="FFFFFF"/>
        </a:lt2>
        <a:accent1>
          <a:srgbClr val="909082"/>
        </a:accent1>
        <a:accent2>
          <a:srgbClr val="809EA8"/>
        </a:accent2>
        <a:accent3>
          <a:srgbClr val="C6DCF0"/>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shbowl 2">
        <a:dk1>
          <a:srgbClr val="3E3E5C"/>
        </a:dk1>
        <a:lt1>
          <a:srgbClr val="FFFFFF"/>
        </a:lt1>
        <a:dk2>
          <a:srgbClr val="90C0E5"/>
        </a:dk2>
        <a:lt2>
          <a:srgbClr val="FFFFFF"/>
        </a:lt2>
        <a:accent1>
          <a:srgbClr val="60597B"/>
        </a:accent1>
        <a:accent2>
          <a:srgbClr val="6666FF"/>
        </a:accent2>
        <a:accent3>
          <a:srgbClr val="C6DCF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Flame">
  <a:themeElements>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fontScheme name="Flame">
      <a:majorFont>
        <a:latin typeface="Impact"/>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lame 1">
        <a:dk1>
          <a:srgbClr val="000000"/>
        </a:dk1>
        <a:lt1>
          <a:srgbClr val="FFFFFF"/>
        </a:lt1>
        <a:dk2>
          <a:srgbClr val="000000"/>
        </a:dk2>
        <a:lt2>
          <a:srgbClr val="808080"/>
        </a:lt2>
        <a:accent1>
          <a:srgbClr val="FFCC01"/>
        </a:accent1>
        <a:accent2>
          <a:srgbClr val="F63000"/>
        </a:accent2>
        <a:accent3>
          <a:srgbClr val="FFFFFF"/>
        </a:accent3>
        <a:accent4>
          <a:srgbClr val="000000"/>
        </a:accent4>
        <a:accent5>
          <a:srgbClr val="FFE2AA"/>
        </a:accent5>
        <a:accent6>
          <a:srgbClr val="DF2A00"/>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rainstorming Session">
  <a:themeElements>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fontScheme name="Brainstorming Se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rainstorming Session 1">
        <a:dk1>
          <a:srgbClr val="FFCC00"/>
        </a:dk1>
        <a:lt1>
          <a:srgbClr val="F8F8F8"/>
        </a:lt1>
        <a:dk2>
          <a:srgbClr val="000000"/>
        </a:dk2>
        <a:lt2>
          <a:srgbClr val="6666FF"/>
        </a:lt2>
        <a:accent1>
          <a:srgbClr val="669900"/>
        </a:accent1>
        <a:accent2>
          <a:srgbClr val="006600"/>
        </a:accent2>
        <a:accent3>
          <a:srgbClr val="AAAAAA"/>
        </a:accent3>
        <a:accent4>
          <a:srgbClr val="D4D4D4"/>
        </a:accent4>
        <a:accent5>
          <a:srgbClr val="B8CAAA"/>
        </a:accent5>
        <a:accent6>
          <a:srgbClr val="005C00"/>
        </a:accent6>
        <a:hlink>
          <a:srgbClr val="0099FF"/>
        </a:hlink>
        <a:folHlink>
          <a:srgbClr val="669900"/>
        </a:folHlink>
      </a:clrScheme>
      <a:clrMap bg1="dk2" tx1="lt1" bg2="dk1" tx2="lt2" accent1="accent1" accent2="accent2" accent3="accent3" accent4="accent4" accent5="accent5" accent6="accent6" hlink="hlink" folHlink="folHlink"/>
    </a:extraClrScheme>
    <a:extraClrScheme>
      <a:clrScheme name="Brainstorming Session 2">
        <a:dk1>
          <a:srgbClr val="868686"/>
        </a:dk1>
        <a:lt1>
          <a:srgbClr val="FFFFFF"/>
        </a:lt1>
        <a:dk2>
          <a:srgbClr val="009999"/>
        </a:dk2>
        <a:lt2>
          <a:srgbClr val="6600FF"/>
        </a:lt2>
        <a:accent1>
          <a:srgbClr val="9999FF"/>
        </a:accent1>
        <a:accent2>
          <a:srgbClr val="CBCBCB"/>
        </a:accent2>
        <a:accent3>
          <a:srgbClr val="FFFFFF"/>
        </a:accent3>
        <a:accent4>
          <a:srgbClr val="727272"/>
        </a:accent4>
        <a:accent5>
          <a:srgbClr val="CACAFF"/>
        </a:accent5>
        <a:accent6>
          <a:srgbClr val="B8B8B8"/>
        </a:accent6>
        <a:hlink>
          <a:srgbClr val="6600FF"/>
        </a:hlink>
        <a:folHlink>
          <a:srgbClr val="009999"/>
        </a:folHlink>
      </a:clrScheme>
      <a:clrMap bg1="lt1" tx1="dk1" bg2="lt2" tx2="dk2" accent1="accent1" accent2="accent2" accent3="accent3" accent4="accent4" accent5="accent5" accent6="accent6" hlink="hlink" folHlink="folHlink"/>
    </a:extraClrScheme>
    <a:extraClrScheme>
      <a:clrScheme name="Brainstorming Session 3">
        <a:dk1>
          <a:srgbClr val="1C1C1C"/>
        </a:dk1>
        <a:lt1>
          <a:srgbClr val="FFFFFF"/>
        </a:lt1>
        <a:dk2>
          <a:srgbClr val="000000"/>
        </a:dk2>
        <a:lt2>
          <a:srgbClr val="969696"/>
        </a:lt2>
        <a:accent1>
          <a:srgbClr val="DDDDDD"/>
        </a:accent1>
        <a:accent2>
          <a:srgbClr val="CBCBCB"/>
        </a:accent2>
        <a:accent3>
          <a:srgbClr val="FFFFFF"/>
        </a:accent3>
        <a:accent4>
          <a:srgbClr val="161616"/>
        </a:accent4>
        <a:accent5>
          <a:srgbClr val="EBEBEB"/>
        </a:accent5>
        <a:accent6>
          <a:srgbClr val="B8B8B8"/>
        </a:accent6>
        <a:hlink>
          <a:srgbClr val="4D4D4D"/>
        </a:hlink>
        <a:folHlink>
          <a:srgbClr val="B2B2B2"/>
        </a:folHlink>
      </a:clrScheme>
      <a:clrMap bg1="lt1" tx1="dk1" bg2="lt2" tx2="dk2" accent1="accent1" accent2="accent2" accent3="accent3" accent4="accent4" accent5="accent5" accent6="accent6" hlink="hlink" folHlink="folHlink"/>
    </a:extraClrScheme>
    <a:extraClrScheme>
      <a:clrScheme name="Brainstorming Session 4">
        <a:dk1>
          <a:srgbClr val="FFCC00"/>
        </a:dk1>
        <a:lt1>
          <a:srgbClr val="FFFFCC"/>
        </a:lt1>
        <a:dk2>
          <a:srgbClr val="000099"/>
        </a:dk2>
        <a:lt2>
          <a:srgbClr val="00CC00"/>
        </a:lt2>
        <a:accent1>
          <a:srgbClr val="3333FF"/>
        </a:accent1>
        <a:accent2>
          <a:srgbClr val="3333CC"/>
        </a:accent2>
        <a:accent3>
          <a:srgbClr val="AAAACA"/>
        </a:accent3>
        <a:accent4>
          <a:srgbClr val="DADAAE"/>
        </a:accent4>
        <a:accent5>
          <a:srgbClr val="ADADFF"/>
        </a:accent5>
        <a:accent6>
          <a:srgbClr val="2D2DB9"/>
        </a:accent6>
        <a:hlink>
          <a:srgbClr val="0099FF"/>
        </a:hlink>
        <a:folHlink>
          <a:srgbClr val="CC9900"/>
        </a:folHlink>
      </a:clrScheme>
      <a:clrMap bg1="dk2" tx1="lt1" bg2="dk1" tx2="lt2" accent1="accent1" accent2="accent2" accent3="accent3" accent4="accent4" accent5="accent5" accent6="accent6" hlink="hlink" folHlink="folHlink"/>
    </a:extraClrScheme>
    <a:extraClrScheme>
      <a:clrScheme name="Brainstorming Session 5">
        <a:dk1>
          <a:srgbClr val="FFFF00"/>
        </a:dk1>
        <a:lt1>
          <a:srgbClr val="FFFFFF"/>
        </a:lt1>
        <a:dk2>
          <a:srgbClr val="FF0033"/>
        </a:dk2>
        <a:lt2>
          <a:srgbClr val="000000"/>
        </a:lt2>
        <a:accent1>
          <a:srgbClr val="330099"/>
        </a:accent1>
        <a:accent2>
          <a:srgbClr val="CC0000"/>
        </a:accent2>
        <a:accent3>
          <a:srgbClr val="FFAAAD"/>
        </a:accent3>
        <a:accent4>
          <a:srgbClr val="DADADA"/>
        </a:accent4>
        <a:accent5>
          <a:srgbClr val="ADAACA"/>
        </a:accent5>
        <a:accent6>
          <a:srgbClr val="B90000"/>
        </a:accent6>
        <a:hlink>
          <a:srgbClr val="0099FF"/>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Cranes">
  <a:themeElements>
    <a:clrScheme name="Cranes 1">
      <a:dk1>
        <a:srgbClr val="000000"/>
      </a:dk1>
      <a:lt1>
        <a:srgbClr val="FFFFFF"/>
      </a:lt1>
      <a:dk2>
        <a:srgbClr val="343A1B"/>
      </a:dk2>
      <a:lt2>
        <a:srgbClr val="808080"/>
      </a:lt2>
      <a:accent1>
        <a:srgbClr val="C05768"/>
      </a:accent1>
      <a:accent2>
        <a:srgbClr val="F8A772"/>
      </a:accent2>
      <a:accent3>
        <a:srgbClr val="FFFFFF"/>
      </a:accent3>
      <a:accent4>
        <a:srgbClr val="000000"/>
      </a:accent4>
      <a:accent5>
        <a:srgbClr val="DCB4B9"/>
      </a:accent5>
      <a:accent6>
        <a:srgbClr val="E19767"/>
      </a:accent6>
      <a:hlink>
        <a:srgbClr val="3C0000"/>
      </a:hlink>
      <a:folHlink>
        <a:srgbClr val="E9CD84"/>
      </a:folHlink>
    </a:clrScheme>
    <a:fontScheme name="Cranes">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anes 1">
        <a:dk1>
          <a:srgbClr val="000000"/>
        </a:dk1>
        <a:lt1>
          <a:srgbClr val="FFFFFF"/>
        </a:lt1>
        <a:dk2>
          <a:srgbClr val="343A1B"/>
        </a:dk2>
        <a:lt2>
          <a:srgbClr val="808080"/>
        </a:lt2>
        <a:accent1>
          <a:srgbClr val="C05768"/>
        </a:accent1>
        <a:accent2>
          <a:srgbClr val="F8A772"/>
        </a:accent2>
        <a:accent3>
          <a:srgbClr val="FFFFFF"/>
        </a:accent3>
        <a:accent4>
          <a:srgbClr val="000000"/>
        </a:accent4>
        <a:accent5>
          <a:srgbClr val="DCB4B9"/>
        </a:accent5>
        <a:accent6>
          <a:srgbClr val="E19767"/>
        </a:accent6>
        <a:hlink>
          <a:srgbClr val="3C0000"/>
        </a:hlink>
        <a:folHlink>
          <a:srgbClr val="E9CD84"/>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Calm">
  <a:themeElements>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fontScheme name="Calm">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alm 1">
        <a:dk1>
          <a:srgbClr val="000000"/>
        </a:dk1>
        <a:lt1>
          <a:srgbClr val="FFFFFF"/>
        </a:lt1>
        <a:dk2>
          <a:srgbClr val="000066"/>
        </a:dk2>
        <a:lt2>
          <a:srgbClr val="FFCC66"/>
        </a:lt2>
        <a:accent1>
          <a:srgbClr val="C88500"/>
        </a:accent1>
        <a:accent2>
          <a:srgbClr val="966400"/>
        </a:accent2>
        <a:accent3>
          <a:srgbClr val="AAAAB8"/>
        </a:accent3>
        <a:accent4>
          <a:srgbClr val="DADADA"/>
        </a:accent4>
        <a:accent5>
          <a:srgbClr val="E0C2AA"/>
        </a:accent5>
        <a:accent6>
          <a:srgbClr val="875A00"/>
        </a:accent6>
        <a:hlink>
          <a:srgbClr val="FAA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Water and Light">
  <a:themeElements>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fontScheme name="Water and Light">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Water and Light 1">
        <a:dk1>
          <a:srgbClr val="000000"/>
        </a:dk1>
        <a:lt1>
          <a:srgbClr val="00B8EF"/>
        </a:lt1>
        <a:dk2>
          <a:srgbClr val="000000"/>
        </a:dk2>
        <a:lt2>
          <a:srgbClr val="808080"/>
        </a:lt2>
        <a:accent1>
          <a:srgbClr val="60E2FA"/>
        </a:accent1>
        <a:accent2>
          <a:srgbClr val="01A4DB"/>
        </a:accent2>
        <a:accent3>
          <a:srgbClr val="AAD8F6"/>
        </a:accent3>
        <a:accent4>
          <a:srgbClr val="000000"/>
        </a:accent4>
        <a:accent5>
          <a:srgbClr val="B6EEFC"/>
        </a:accent5>
        <a:accent6>
          <a:srgbClr val="0194C6"/>
        </a:accent6>
        <a:hlink>
          <a:srgbClr val="0081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Warp">
  <a:themeElements>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fontScheme name="Warp">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Warp 1">
        <a:dk1>
          <a:srgbClr val="000000"/>
        </a:dk1>
        <a:lt1>
          <a:srgbClr val="FFFFFF"/>
        </a:lt1>
        <a:dk2>
          <a:srgbClr val="238D89"/>
        </a:dk2>
        <a:lt2>
          <a:srgbClr val="FF9900"/>
        </a:lt2>
        <a:accent1>
          <a:srgbClr val="C87700"/>
        </a:accent1>
        <a:accent2>
          <a:srgbClr val="643C00"/>
        </a:accent2>
        <a:accent3>
          <a:srgbClr val="ACC5C4"/>
        </a:accent3>
        <a:accent4>
          <a:srgbClr val="DADADA"/>
        </a:accent4>
        <a:accent5>
          <a:srgbClr val="E0BDAA"/>
        </a:accent5>
        <a:accent6>
          <a:srgbClr val="5A3500"/>
        </a:accent6>
        <a:hlink>
          <a:srgbClr val="FF9933"/>
        </a:hlink>
        <a:folHlink>
          <a:srgbClr val="FFBE5F"/>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elling a Product or Service">
  <a:themeElements>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fontScheme name="Selling a Product or Servic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elling a Product or Service 1">
        <a:dk1>
          <a:srgbClr val="808080"/>
        </a:dk1>
        <a:lt1>
          <a:srgbClr val="F8F8F8"/>
        </a:lt1>
        <a:dk2>
          <a:srgbClr val="000000"/>
        </a:dk2>
        <a:lt2>
          <a:srgbClr val="FFFFFF"/>
        </a:lt2>
        <a:accent1>
          <a:srgbClr val="6699FF"/>
        </a:accent1>
        <a:accent2>
          <a:srgbClr val="9933FF"/>
        </a:accent2>
        <a:accent3>
          <a:srgbClr val="AAAAAA"/>
        </a:accent3>
        <a:accent4>
          <a:srgbClr val="D4D4D4"/>
        </a:accent4>
        <a:accent5>
          <a:srgbClr val="B8CAFF"/>
        </a:accent5>
        <a:accent6>
          <a:srgbClr val="8A2DE7"/>
        </a:accent6>
        <a:hlink>
          <a:srgbClr val="00FFFF"/>
        </a:hlink>
        <a:folHlink>
          <a:srgbClr val="0099CC"/>
        </a:folHlink>
      </a:clrScheme>
      <a:clrMap bg1="dk2" tx1="lt1" bg2="dk1" tx2="lt2" accent1="accent1" accent2="accent2" accent3="accent3" accent4="accent4" accent5="accent5" accent6="accent6" hlink="hlink" folHlink="folHlink"/>
    </a:extraClrScheme>
    <a:extraClrScheme>
      <a:clrScheme name="Selling a Product or Service 2">
        <a:dk1>
          <a:srgbClr val="000066"/>
        </a:dk1>
        <a:lt1>
          <a:srgbClr val="FFFFFF"/>
        </a:lt1>
        <a:dk2>
          <a:srgbClr val="3333FF"/>
        </a:dk2>
        <a:lt2>
          <a:srgbClr val="3399FF"/>
        </a:lt2>
        <a:accent1>
          <a:srgbClr val="66CCFF"/>
        </a:accent1>
        <a:accent2>
          <a:srgbClr val="FF66FF"/>
        </a:accent2>
        <a:accent3>
          <a:srgbClr val="FFFFFF"/>
        </a:accent3>
        <a:accent4>
          <a:srgbClr val="000056"/>
        </a:accent4>
        <a:accent5>
          <a:srgbClr val="B8E2FF"/>
        </a:accent5>
        <a:accent6>
          <a:srgbClr val="E75CE7"/>
        </a:accent6>
        <a:hlink>
          <a:srgbClr val="CC00CC"/>
        </a:hlink>
        <a:folHlink>
          <a:srgbClr val="CC99FF"/>
        </a:folHlink>
      </a:clrScheme>
      <a:clrMap bg1="lt1" tx1="dk1" bg2="lt2" tx2="dk2" accent1="accent1" accent2="accent2" accent3="accent3" accent4="accent4" accent5="accent5" accent6="accent6" hlink="hlink" folHlink="folHlink"/>
    </a:extraClrScheme>
    <a:extraClrScheme>
      <a:clrScheme name="Selling a Product or Service 3">
        <a:dk1>
          <a:srgbClr val="000000"/>
        </a:dk1>
        <a:lt1>
          <a:srgbClr val="FFFFFF"/>
        </a:lt1>
        <a:dk2>
          <a:srgbClr val="000000"/>
        </a:dk2>
        <a:lt2>
          <a:srgbClr val="808080"/>
        </a:lt2>
        <a:accent1>
          <a:srgbClr val="969696"/>
        </a:accent1>
        <a:accent2>
          <a:srgbClr val="DDDDDD"/>
        </a:accent2>
        <a:accent3>
          <a:srgbClr val="FFFFFF"/>
        </a:accent3>
        <a:accent4>
          <a:srgbClr val="000000"/>
        </a:accent4>
        <a:accent5>
          <a:srgbClr val="C9C9C9"/>
        </a:accent5>
        <a:accent6>
          <a:srgbClr val="C8C8C8"/>
        </a:accent6>
        <a:hlink>
          <a:srgbClr val="333333"/>
        </a:hlink>
        <a:folHlink>
          <a:srgbClr val="B2B2B2"/>
        </a:folHlink>
      </a:clrScheme>
      <a:clrMap bg1="lt1" tx1="dk1" bg2="lt2" tx2="dk2" accent1="accent1" accent2="accent2" accent3="accent3" accent4="accent4" accent5="accent5" accent6="accent6" hlink="hlink" folHlink="folHlink"/>
    </a:extraClrScheme>
    <a:extraClrScheme>
      <a:clrScheme name="Selling a Product or Service 4">
        <a:dk1>
          <a:srgbClr val="808080"/>
        </a:dk1>
        <a:lt1>
          <a:srgbClr val="F8F8F8"/>
        </a:lt1>
        <a:dk2>
          <a:srgbClr val="000000"/>
        </a:dk2>
        <a:lt2>
          <a:srgbClr val="FFFFFF"/>
        </a:lt2>
        <a:accent1>
          <a:srgbClr val="CC9900"/>
        </a:accent1>
        <a:accent2>
          <a:srgbClr val="996600"/>
        </a:accent2>
        <a:accent3>
          <a:srgbClr val="AAAAAA"/>
        </a:accent3>
        <a:accent4>
          <a:srgbClr val="D4D4D4"/>
        </a:accent4>
        <a:accent5>
          <a:srgbClr val="E2CAAA"/>
        </a:accent5>
        <a:accent6>
          <a:srgbClr val="8A5C00"/>
        </a:accent6>
        <a:hlink>
          <a:srgbClr val="CCCC00"/>
        </a:hlink>
        <a:folHlink>
          <a:srgbClr val="808000"/>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Wood">
  <a:themeElements>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fontScheme name="Wood">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Wood 1">
        <a:dk1>
          <a:srgbClr val="000000"/>
        </a:dk1>
        <a:lt1>
          <a:srgbClr val="B35A1F"/>
        </a:lt1>
        <a:dk2>
          <a:srgbClr val="000000"/>
        </a:dk2>
        <a:lt2>
          <a:srgbClr val="808080"/>
        </a:lt2>
        <a:accent1>
          <a:srgbClr val="BBE0E3"/>
        </a:accent1>
        <a:accent2>
          <a:srgbClr val="333399"/>
        </a:accent2>
        <a:accent3>
          <a:srgbClr val="D6B5AB"/>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ood 2">
        <a:dk1>
          <a:srgbClr val="000000"/>
        </a:dk1>
        <a:lt1>
          <a:srgbClr val="B35A1F"/>
        </a:lt1>
        <a:dk2>
          <a:srgbClr val="000000"/>
        </a:dk2>
        <a:lt2>
          <a:srgbClr val="969696"/>
        </a:lt2>
        <a:accent1>
          <a:srgbClr val="FBDF53"/>
        </a:accent1>
        <a:accent2>
          <a:srgbClr val="FF9966"/>
        </a:accent2>
        <a:accent3>
          <a:srgbClr val="D6B5AB"/>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ood 3">
        <a:dk1>
          <a:srgbClr val="000000"/>
        </a:dk1>
        <a:lt1>
          <a:srgbClr val="B35A1F"/>
        </a:lt1>
        <a:dk2>
          <a:srgbClr val="000000"/>
        </a:dk2>
        <a:lt2>
          <a:srgbClr val="777777"/>
        </a:lt2>
        <a:accent1>
          <a:srgbClr val="909082"/>
        </a:accent1>
        <a:accent2>
          <a:srgbClr val="809EA8"/>
        </a:accent2>
        <a:accent3>
          <a:srgbClr val="D6B5AB"/>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Zig Zag">
  <a:themeElements>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fontScheme name="Zig Zag">
      <a:majorFont>
        <a:latin typeface="Verdana"/>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Zig Zag 1">
        <a:dk1>
          <a:srgbClr val="003366"/>
        </a:dk1>
        <a:lt1>
          <a:srgbClr val="FFFF66"/>
        </a:lt1>
        <a:dk2>
          <a:srgbClr val="C26570"/>
        </a:dk2>
        <a:lt2>
          <a:srgbClr val="FFFF66"/>
        </a:lt2>
        <a:accent1>
          <a:srgbClr val="3366CC"/>
        </a:accent1>
        <a:accent2>
          <a:srgbClr val="00B000"/>
        </a:accent2>
        <a:accent3>
          <a:srgbClr val="DDB8BB"/>
        </a:accent3>
        <a:accent4>
          <a:srgbClr val="DADA56"/>
        </a:accent4>
        <a:accent5>
          <a:srgbClr val="ADB8E2"/>
        </a:accent5>
        <a:accent6>
          <a:srgbClr val="009F00"/>
        </a:accent6>
        <a:hlink>
          <a:srgbClr val="66CCFF"/>
        </a:hlink>
        <a:folHlink>
          <a:srgbClr val="8000FF"/>
        </a:folHlink>
      </a:clrScheme>
      <a:clrMap bg1="dk2" tx1="lt1" bg2="dk1" tx2="lt2" accent1="accent1" accent2="accent2" accent3="accent3" accent4="accent4" accent5="accent5" accent6="accent6" hlink="hlink" folHlink="folHlink"/>
    </a:extraClrScheme>
    <a:extraClrScheme>
      <a:clrScheme name="Zig Zag 2">
        <a:dk1>
          <a:srgbClr val="3E3E5C"/>
        </a:dk1>
        <a:lt1>
          <a:srgbClr val="FFFF66"/>
        </a:lt1>
        <a:dk2>
          <a:srgbClr val="C26570"/>
        </a:dk2>
        <a:lt2>
          <a:srgbClr val="FFFF66"/>
        </a:lt2>
        <a:accent1>
          <a:srgbClr val="60597B"/>
        </a:accent1>
        <a:accent2>
          <a:srgbClr val="6666FF"/>
        </a:accent2>
        <a:accent3>
          <a:srgbClr val="DDB8BB"/>
        </a:accent3>
        <a:accent4>
          <a:srgbClr val="DADA56"/>
        </a:accent4>
        <a:accent5>
          <a:srgbClr val="B6B5BF"/>
        </a:accent5>
        <a:accent6>
          <a:srgbClr val="5C5CE7"/>
        </a:accent6>
        <a:hlink>
          <a:srgbClr val="99CCFF"/>
        </a:hlink>
        <a:folHlink>
          <a:srgbClr val="CC66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Textured">
  <a:themeElements>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Textured 1">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2B5481"/>
        </a:dk2>
        <a:lt2>
          <a:srgbClr val="CCFF99"/>
        </a:lt2>
        <a:accent1>
          <a:srgbClr val="33CC33"/>
        </a:accent1>
        <a:accent2>
          <a:srgbClr val="46562A"/>
        </a:accent2>
        <a:accent3>
          <a:srgbClr val="ACB3C1"/>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2B5481"/>
        </a:dk2>
        <a:lt2>
          <a:srgbClr val="FFFFCC"/>
        </a:lt2>
        <a:accent1>
          <a:srgbClr val="5E5884"/>
        </a:accent1>
        <a:accent2>
          <a:srgbClr val="8AB29D"/>
        </a:accent2>
        <a:accent3>
          <a:srgbClr val="ACB3C1"/>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80808"/>
        </a:dk1>
        <a:lt1>
          <a:srgbClr val="FFFFFF"/>
        </a:lt1>
        <a:dk2>
          <a:srgbClr val="2B5481"/>
        </a:dk2>
        <a:lt2>
          <a:srgbClr val="FFFFFF"/>
        </a:lt2>
        <a:accent1>
          <a:srgbClr val="666699"/>
        </a:accent1>
        <a:accent2>
          <a:srgbClr val="3366CC"/>
        </a:accent2>
        <a:accent3>
          <a:srgbClr val="ACB3C1"/>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Twinkle">
  <a:themeElements>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fontScheme name="Twinkle">
      <a:majorFont>
        <a:latin typeface="Century Gothic"/>
        <a:ea typeface="ＭＳ Ｐゴシック"/>
        <a:cs typeface="ＭＳ Ｐゴシック"/>
      </a:majorFont>
      <a:minorFont>
        <a:latin typeface="Century Gothic"/>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Twinkle 1">
        <a:dk1>
          <a:srgbClr val="5C1F00"/>
        </a:dk1>
        <a:lt1>
          <a:srgbClr val="FFFF66"/>
        </a:lt1>
        <a:dk2>
          <a:srgbClr val="C3491F"/>
        </a:dk2>
        <a:lt2>
          <a:srgbClr val="FFFF66"/>
        </a:lt2>
        <a:accent1>
          <a:srgbClr val="491E15"/>
        </a:accent1>
        <a:accent2>
          <a:srgbClr val="A93A1E"/>
        </a:accent2>
        <a:accent3>
          <a:srgbClr val="DEB1AB"/>
        </a:accent3>
        <a:accent4>
          <a:srgbClr val="DADA56"/>
        </a:accent4>
        <a:accent5>
          <a:srgbClr val="B1ABAA"/>
        </a:accent5>
        <a:accent6>
          <a:srgbClr val="99341A"/>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winkle 2">
        <a:dk1>
          <a:srgbClr val="336699"/>
        </a:dk1>
        <a:lt1>
          <a:srgbClr val="FFFF66"/>
        </a:lt1>
        <a:dk2>
          <a:srgbClr val="C3491F"/>
        </a:dk2>
        <a:lt2>
          <a:srgbClr val="FFFF66"/>
        </a:lt2>
        <a:accent1>
          <a:srgbClr val="003399"/>
        </a:accent1>
        <a:accent2>
          <a:srgbClr val="468A4B"/>
        </a:accent2>
        <a:accent3>
          <a:srgbClr val="DEB1AB"/>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Snowflakes">
  <a:themeElements>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fontScheme name="Snowflakes">
      <a:majorFont>
        <a:latin typeface="Century Gothic"/>
        <a:ea typeface="MS Pゴシック"/>
        <a:cs typeface="MS Pゴシック"/>
      </a:majorFont>
      <a:minorFont>
        <a:latin typeface="Century Gothic"/>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nowflakes 1">
        <a:dk1>
          <a:srgbClr val="000000"/>
        </a:dk1>
        <a:lt1>
          <a:srgbClr val="A7AAC6"/>
        </a:lt1>
        <a:dk2>
          <a:srgbClr val="FFFFFF"/>
        </a:dk2>
        <a:lt2>
          <a:srgbClr val="333333"/>
        </a:lt2>
        <a:accent1>
          <a:srgbClr val="1513CE"/>
        </a:accent1>
        <a:accent2>
          <a:srgbClr val="7195EF"/>
        </a:accent2>
        <a:accent3>
          <a:srgbClr val="D0D2DF"/>
        </a:accent3>
        <a:accent4>
          <a:srgbClr val="000000"/>
        </a:accent4>
        <a:accent5>
          <a:srgbClr val="AAAAE3"/>
        </a:accent5>
        <a:accent6>
          <a:srgbClr val="6687D9"/>
        </a:accent6>
        <a:hlink>
          <a:srgbClr val="6874C0"/>
        </a:hlink>
        <a:folHlink>
          <a:srgbClr val="DD98F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Starfish">
  <a:themeElements>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fontScheme name="Starfis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tarfish 1">
        <a:dk1>
          <a:srgbClr val="336699"/>
        </a:dk1>
        <a:lt1>
          <a:srgbClr val="FFFF66"/>
        </a:lt1>
        <a:dk2>
          <a:srgbClr val="B42036"/>
        </a:dk2>
        <a:lt2>
          <a:srgbClr val="FFFF66"/>
        </a:lt2>
        <a:accent1>
          <a:srgbClr val="003399"/>
        </a:accent1>
        <a:accent2>
          <a:srgbClr val="468A4B"/>
        </a:accent2>
        <a:accent3>
          <a:srgbClr val="D6ABAE"/>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fish 2">
        <a:dk1>
          <a:srgbClr val="3E3E5C"/>
        </a:dk1>
        <a:lt1>
          <a:srgbClr val="FFFF66"/>
        </a:lt1>
        <a:dk2>
          <a:srgbClr val="B42036"/>
        </a:dk2>
        <a:lt2>
          <a:srgbClr val="FFFF66"/>
        </a:lt2>
        <a:accent1>
          <a:srgbClr val="60597B"/>
        </a:accent1>
        <a:accent2>
          <a:srgbClr val="6666FF"/>
        </a:accent2>
        <a:accent3>
          <a:srgbClr val="D6ABAE"/>
        </a:accent3>
        <a:accent4>
          <a:srgbClr val="DADA56"/>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lide">
  <a:themeElements>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fontScheme name="Slid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lide 1">
        <a:dk1>
          <a:srgbClr val="336699"/>
        </a:dk1>
        <a:lt1>
          <a:srgbClr val="FFFF66"/>
        </a:lt1>
        <a:dk2>
          <a:srgbClr val="000000"/>
        </a:dk2>
        <a:lt2>
          <a:srgbClr val="FFFF66"/>
        </a:lt2>
        <a:accent1>
          <a:srgbClr val="003399"/>
        </a:accent1>
        <a:accent2>
          <a:srgbClr val="468A4B"/>
        </a:accent2>
        <a:accent3>
          <a:srgbClr val="AAAAAA"/>
        </a:accent3>
        <a:accent4>
          <a:srgbClr val="DADA56"/>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Shopping">
  <a:themeElements>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fontScheme name="Shopping">
      <a:majorFont>
        <a:latin typeface="Curlz MT"/>
        <a:ea typeface="MS Pゴシック"/>
        <a:cs typeface="MS Pゴシック"/>
      </a:majorFont>
      <a:minorFont>
        <a:latin typeface="Verdan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hopping 1">
        <a:dk1>
          <a:srgbClr val="000000"/>
        </a:dk1>
        <a:lt1>
          <a:srgbClr val="FFFF00"/>
        </a:lt1>
        <a:dk2>
          <a:srgbClr val="99080B"/>
        </a:dk2>
        <a:lt2>
          <a:srgbClr val="FFFF00"/>
        </a:lt2>
        <a:accent1>
          <a:srgbClr val="008040"/>
        </a:accent1>
        <a:accent2>
          <a:srgbClr val="A80206"/>
        </a:accent2>
        <a:accent3>
          <a:srgbClr val="CAAAAA"/>
        </a:accent3>
        <a:accent4>
          <a:srgbClr val="DADA00"/>
        </a:accent4>
        <a:accent5>
          <a:srgbClr val="AAC0AF"/>
        </a:accent5>
        <a:accent6>
          <a:srgbClr val="980205"/>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kyline">
  <a:themeElements>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fontScheme name="Skyline">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kyline 1">
        <a:dk1>
          <a:srgbClr val="000000"/>
        </a:dk1>
        <a:lt1>
          <a:srgbClr val="2A3377"/>
        </a:lt1>
        <a:dk2>
          <a:srgbClr val="000000"/>
        </a:dk2>
        <a:lt2>
          <a:srgbClr val="808080"/>
        </a:lt2>
        <a:accent1>
          <a:srgbClr val="BBE0E3"/>
        </a:accent1>
        <a:accent2>
          <a:srgbClr val="333399"/>
        </a:accent2>
        <a:accent3>
          <a:srgbClr val="ACADBD"/>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kyline 2">
        <a:dk1>
          <a:srgbClr val="000000"/>
        </a:dk1>
        <a:lt1>
          <a:srgbClr val="2A3377"/>
        </a:lt1>
        <a:dk2>
          <a:srgbClr val="000000"/>
        </a:dk2>
        <a:lt2>
          <a:srgbClr val="808080"/>
        </a:lt2>
        <a:accent1>
          <a:srgbClr val="99CCFF"/>
        </a:accent1>
        <a:accent2>
          <a:srgbClr val="CCCCFF"/>
        </a:accent2>
        <a:accent3>
          <a:srgbClr val="ACADBD"/>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kyline 3">
        <a:dk1>
          <a:srgbClr val="000000"/>
        </a:dk1>
        <a:lt1>
          <a:srgbClr val="2A3377"/>
        </a:lt1>
        <a:dk2>
          <a:srgbClr val="000000"/>
        </a:dk2>
        <a:lt2>
          <a:srgbClr val="969696"/>
        </a:lt2>
        <a:accent1>
          <a:srgbClr val="FFFFFF"/>
        </a:accent1>
        <a:accent2>
          <a:srgbClr val="8DC6FF"/>
        </a:accent2>
        <a:accent3>
          <a:srgbClr val="ACADBD"/>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Royalty">
  <a:themeElements>
    <a:clrScheme name="Royalty 2">
      <a:dk1>
        <a:srgbClr val="3E3E5C"/>
      </a:dk1>
      <a:lt1>
        <a:srgbClr val="FFFF00"/>
      </a:lt1>
      <a:dk2>
        <a:srgbClr val="9358A0"/>
      </a:dk2>
      <a:lt2>
        <a:srgbClr val="FFFF00"/>
      </a:lt2>
      <a:accent1>
        <a:srgbClr val="60597B"/>
      </a:accent1>
      <a:accent2>
        <a:srgbClr val="6666FF"/>
      </a:accent2>
      <a:accent3>
        <a:srgbClr val="C8B4CD"/>
      </a:accent3>
      <a:accent4>
        <a:srgbClr val="DADA00"/>
      </a:accent4>
      <a:accent5>
        <a:srgbClr val="B6B5BF"/>
      </a:accent5>
      <a:accent6>
        <a:srgbClr val="5C5CE7"/>
      </a:accent6>
      <a:hlink>
        <a:srgbClr val="99CCFF"/>
      </a:hlink>
      <a:folHlink>
        <a:srgbClr val="FFFF99"/>
      </a:folHlink>
    </a:clrScheme>
    <a:fontScheme name="Royalty">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Royalty 1">
        <a:dk1>
          <a:srgbClr val="336699"/>
        </a:dk1>
        <a:lt1>
          <a:srgbClr val="FFFF00"/>
        </a:lt1>
        <a:dk2>
          <a:srgbClr val="9358A0"/>
        </a:dk2>
        <a:lt2>
          <a:srgbClr val="FFFF00"/>
        </a:lt2>
        <a:accent1>
          <a:srgbClr val="003399"/>
        </a:accent1>
        <a:accent2>
          <a:srgbClr val="468A4B"/>
        </a:accent2>
        <a:accent3>
          <a:srgbClr val="C8B4CD"/>
        </a:accent3>
        <a:accent4>
          <a:srgbClr val="DADA00"/>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oyalty 2">
        <a:dk1>
          <a:srgbClr val="3E3E5C"/>
        </a:dk1>
        <a:lt1>
          <a:srgbClr val="FFFF00"/>
        </a:lt1>
        <a:dk2>
          <a:srgbClr val="9358A0"/>
        </a:dk2>
        <a:lt2>
          <a:srgbClr val="FFFF00"/>
        </a:lt2>
        <a:accent1>
          <a:srgbClr val="60597B"/>
        </a:accent1>
        <a:accent2>
          <a:srgbClr val="6666FF"/>
        </a:accent2>
        <a:accent3>
          <a:srgbClr val="C8B4CD"/>
        </a:accent3>
        <a:accent4>
          <a:srgbClr val="DADA00"/>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Satin Taupe">
  <a:themeElements>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fontScheme name="Satin Taupe">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Satin Taupe 1">
        <a:dk1>
          <a:srgbClr val="2D2015"/>
        </a:dk1>
        <a:lt1>
          <a:srgbClr val="F8F4EC"/>
        </a:lt1>
        <a:dk2>
          <a:srgbClr val="8D6E2D"/>
        </a:dk2>
        <a:lt2>
          <a:srgbClr val="F8F4EC"/>
        </a:lt2>
        <a:accent1>
          <a:srgbClr val="9F0101"/>
        </a:accent1>
        <a:accent2>
          <a:srgbClr val="316401"/>
        </a:accent2>
        <a:accent3>
          <a:srgbClr val="C5BAAD"/>
        </a:accent3>
        <a:accent4>
          <a:srgbClr val="D4D0C9"/>
        </a:accent4>
        <a:accent5>
          <a:srgbClr val="CDAAAA"/>
        </a:accent5>
        <a:accent6>
          <a:srgbClr val="2B5A01"/>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Medicine">
  <a:themeElements>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fontScheme name="Medicine">
      <a:majorFont>
        <a:latin typeface="Times"/>
        <a:ea typeface="MS Pゴシック"/>
        <a:cs typeface="MS Pゴシック"/>
      </a:majorFont>
      <a:minorFont>
        <a:latin typeface="Times"/>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Medicine 1">
        <a:dk1>
          <a:srgbClr val="000000"/>
        </a:dk1>
        <a:lt1>
          <a:srgbClr val="D2D2D2"/>
        </a:lt1>
        <a:dk2>
          <a:srgbClr val="000000"/>
        </a:dk2>
        <a:lt2>
          <a:srgbClr val="969696"/>
        </a:lt2>
        <a:accent1>
          <a:srgbClr val="FBDF53"/>
        </a:accent1>
        <a:accent2>
          <a:srgbClr val="FF9966"/>
        </a:accent2>
        <a:accent3>
          <a:srgbClr val="E5E5E5"/>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edicine 2">
        <a:dk1>
          <a:srgbClr val="000000"/>
        </a:dk1>
        <a:lt1>
          <a:srgbClr val="D2D2D2"/>
        </a:lt1>
        <a:dk2>
          <a:srgbClr val="000000"/>
        </a:dk2>
        <a:lt2>
          <a:srgbClr val="808080"/>
        </a:lt2>
        <a:accent1>
          <a:srgbClr val="99CCFF"/>
        </a:accent1>
        <a:accent2>
          <a:srgbClr val="CCCCFF"/>
        </a:accent2>
        <a:accent3>
          <a:srgbClr val="E5E5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Medicine 3">
        <a:dk1>
          <a:srgbClr val="000000"/>
        </a:dk1>
        <a:lt1>
          <a:srgbClr val="D2D2D2"/>
        </a:lt1>
        <a:dk2>
          <a:srgbClr val="000000"/>
        </a:dk2>
        <a:lt2>
          <a:srgbClr val="969696"/>
        </a:lt2>
        <a:accent1>
          <a:srgbClr val="FFFFFF"/>
        </a:accent1>
        <a:accent2>
          <a:srgbClr val="8DC6FF"/>
        </a:accent2>
        <a:accent3>
          <a:srgbClr val="E5E5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Medicine 4">
        <a:dk1>
          <a:srgbClr val="000000"/>
        </a:dk1>
        <a:lt1>
          <a:srgbClr val="D2D2D2"/>
        </a:lt1>
        <a:dk2>
          <a:srgbClr val="000000"/>
        </a:dk2>
        <a:lt2>
          <a:srgbClr val="777777"/>
        </a:lt2>
        <a:accent1>
          <a:srgbClr val="909082"/>
        </a:accent1>
        <a:accent2>
          <a:srgbClr val="809EA8"/>
        </a:accent2>
        <a:accent3>
          <a:srgbClr val="E5E5E5"/>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Medical Glass">
  <a:themeElements>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fontScheme name="Medical Gla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Medical Glass 1">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edical Glass 2">
        <a:dk1>
          <a:srgbClr val="000000"/>
        </a:dk1>
        <a:lt1>
          <a:srgbClr val="99BFE3"/>
        </a:lt1>
        <a:dk2>
          <a:srgbClr val="000000"/>
        </a:dk2>
        <a:lt2>
          <a:srgbClr val="808080"/>
        </a:lt2>
        <a:accent1>
          <a:srgbClr val="B2DEDC"/>
        </a:accent1>
        <a:accent2>
          <a:srgbClr val="6571C7"/>
        </a:accent2>
        <a:accent3>
          <a:srgbClr val="CADCEF"/>
        </a:accent3>
        <a:accent4>
          <a:srgbClr val="000000"/>
        </a:accent4>
        <a:accent5>
          <a:srgbClr val="D5ECEB"/>
        </a:accent5>
        <a:accent6>
          <a:srgbClr val="5B66B4"/>
        </a:accent6>
        <a:hlink>
          <a:srgbClr val="C6D6E8"/>
        </a:hlink>
        <a:folHlink>
          <a:srgbClr val="AFAFAF"/>
        </a:folHlink>
      </a:clrScheme>
      <a:clrMap bg1="lt1" tx1="dk1" bg2="lt2" tx2="dk2" accent1="accent1" accent2="accent2" accent3="accent3" accent4="accent4" accent5="accent5" accent6="accent6" hlink="hlink" folHlink="folHlink"/>
    </a:extraClrScheme>
    <a:extraClrScheme>
      <a:clrScheme name="Medical Glass 3">
        <a:dk1>
          <a:srgbClr val="000000"/>
        </a:dk1>
        <a:lt1>
          <a:srgbClr val="9AC0E4"/>
        </a:lt1>
        <a:dk2>
          <a:srgbClr val="000000"/>
        </a:dk2>
        <a:lt2>
          <a:srgbClr val="666633"/>
        </a:lt2>
        <a:accent1>
          <a:srgbClr val="339933"/>
        </a:accent1>
        <a:accent2>
          <a:srgbClr val="800000"/>
        </a:accent2>
        <a:accent3>
          <a:srgbClr val="CADCEF"/>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edical Glass 4">
        <a:dk1>
          <a:srgbClr val="000000"/>
        </a:dk1>
        <a:lt1>
          <a:srgbClr val="99C7E8"/>
        </a:lt1>
        <a:dk2>
          <a:srgbClr val="000000"/>
        </a:dk2>
        <a:lt2>
          <a:srgbClr val="808080"/>
        </a:lt2>
        <a:accent1>
          <a:srgbClr val="3399FF"/>
        </a:accent1>
        <a:accent2>
          <a:srgbClr val="99FFCC"/>
        </a:accent2>
        <a:accent3>
          <a:srgbClr val="CAE0F2"/>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Marble Top">
  <a:themeElements>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fontScheme name="Marble Top">
      <a:majorFont>
        <a:latin typeface="Copperplate Gothic Light"/>
        <a:ea typeface="MS Pゴシック"/>
        <a:cs typeface="MS Pゴシック"/>
      </a:majorFont>
      <a:minorFont>
        <a:latin typeface="Copperplate Gothic Light"/>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Marble Top 1">
        <a:dk1>
          <a:srgbClr val="000000"/>
        </a:dk1>
        <a:lt1>
          <a:srgbClr val="CAAF8B"/>
        </a:lt1>
        <a:dk2>
          <a:srgbClr val="000000"/>
        </a:dk2>
        <a:lt2>
          <a:srgbClr val="777777"/>
        </a:lt2>
        <a:accent1>
          <a:srgbClr val="909082"/>
        </a:accent1>
        <a:accent2>
          <a:srgbClr val="809EA8"/>
        </a:accent2>
        <a:accent3>
          <a:srgbClr val="E1D4C4"/>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Leaf Veins">
  <a:themeElements>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fontScheme name="Leaf Vei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Leaf Veins 1">
        <a:dk1>
          <a:srgbClr val="5C1F00"/>
        </a:dk1>
        <a:lt1>
          <a:srgbClr val="FFDB96"/>
        </a:lt1>
        <a:dk2>
          <a:srgbClr val="62925E"/>
        </a:dk2>
        <a:lt2>
          <a:srgbClr val="FFDB96"/>
        </a:lt2>
        <a:accent1>
          <a:srgbClr val="713E39"/>
        </a:accent1>
        <a:accent2>
          <a:srgbClr val="BE7960"/>
        </a:accent2>
        <a:accent3>
          <a:srgbClr val="B7C7B6"/>
        </a:accent3>
        <a:accent4>
          <a:srgbClr val="DABB7F"/>
        </a:accent4>
        <a:accent5>
          <a:srgbClr val="BBAFAE"/>
        </a:accent5>
        <a:accent6>
          <a:srgbClr val="AC6D56"/>
        </a:accent6>
        <a:hlink>
          <a:srgbClr val="408000"/>
        </a:hlink>
        <a:folHlink>
          <a:srgbClr val="D3A219"/>
        </a:folHlink>
      </a:clrScheme>
      <a:clrMap bg1="dk2" tx1="lt1" bg2="dk1" tx2="lt2" accent1="accent1" accent2="accent2" accent3="accent3" accent4="accent4" accent5="accent5" accent6="accent6" hlink="hlink" folHlink="folHlink"/>
    </a:extraClrScheme>
    <a:extraClrScheme>
      <a:clrScheme name="Leaf Veins 2">
        <a:dk1>
          <a:srgbClr val="2D2015"/>
        </a:dk1>
        <a:lt1>
          <a:srgbClr val="FFDB96"/>
        </a:lt1>
        <a:dk2>
          <a:srgbClr val="609060"/>
        </a:dk2>
        <a:lt2>
          <a:srgbClr val="FFDB96"/>
        </a:lt2>
        <a:accent1>
          <a:srgbClr val="8C7B70"/>
        </a:accent1>
        <a:accent2>
          <a:srgbClr val="8F5F2F"/>
        </a:accent2>
        <a:accent3>
          <a:srgbClr val="B6C6B6"/>
        </a:accent3>
        <a:accent4>
          <a:srgbClr val="DABB7F"/>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Frame">
  <a:themeElements>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fontScheme name="Fram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rame 1">
        <a:dk1>
          <a:srgbClr val="000000"/>
        </a:dk1>
        <a:lt1>
          <a:srgbClr val="FFFFFF"/>
        </a:lt1>
        <a:dk2>
          <a:srgbClr val="4E1192"/>
        </a:dk2>
        <a:lt2>
          <a:srgbClr val="FFD467"/>
        </a:lt2>
        <a:accent1>
          <a:srgbClr val="C88F00"/>
        </a:accent1>
        <a:accent2>
          <a:srgbClr val="FAB300"/>
        </a:accent2>
        <a:accent3>
          <a:srgbClr val="B2AAC7"/>
        </a:accent3>
        <a:accent4>
          <a:srgbClr val="DADADA"/>
        </a:accent4>
        <a:accent5>
          <a:srgbClr val="E0C6AA"/>
        </a:accent5>
        <a:accent6>
          <a:srgbClr val="E3A200"/>
        </a:accent6>
        <a:hlink>
          <a:srgbClr val="D4B158"/>
        </a:hlink>
        <a:folHlink>
          <a:srgbClr val="FFE09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Project Post-Mortem">
  <a:themeElements>
    <a:clrScheme name="Project Post-Mortem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fontScheme name="Project Post-Mortem">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Project Post-Mortem 1">
        <a:dk1>
          <a:srgbClr val="003366"/>
        </a:dk1>
        <a:lt1>
          <a:srgbClr val="FFFFFF"/>
        </a:lt1>
        <a:dk2>
          <a:srgbClr val="008080"/>
        </a:dk2>
        <a:lt2>
          <a:srgbClr val="FFCC66"/>
        </a:lt2>
        <a:accent1>
          <a:srgbClr val="3366CC"/>
        </a:accent1>
        <a:accent2>
          <a:srgbClr val="0099CC"/>
        </a:accent2>
        <a:accent3>
          <a:srgbClr val="AAC0C0"/>
        </a:accent3>
        <a:accent4>
          <a:srgbClr val="DADADA"/>
        </a:accent4>
        <a:accent5>
          <a:srgbClr val="ADB8E2"/>
        </a:accent5>
        <a:accent6>
          <a:srgbClr val="008AB9"/>
        </a:accent6>
        <a:hlink>
          <a:srgbClr val="999933"/>
        </a:hlink>
        <a:folHlink>
          <a:srgbClr val="009900"/>
        </a:folHlink>
      </a:clrScheme>
      <a:clrMap bg1="dk2" tx1="lt1" bg2="dk1" tx2="lt2" accent1="accent1" accent2="accent2" accent3="accent3" accent4="accent4" accent5="accent5" accent6="accent6" hlink="hlink" folHlink="folHlink"/>
    </a:extraClrScheme>
    <a:extraClrScheme>
      <a:clrScheme name="Project Post-Mortem 2">
        <a:dk1>
          <a:srgbClr val="4D4D4D"/>
        </a:dk1>
        <a:lt1>
          <a:srgbClr val="D6EFD0"/>
        </a:lt1>
        <a:dk2>
          <a:srgbClr val="336699"/>
        </a:dk2>
        <a:lt2>
          <a:srgbClr val="65B5D1"/>
        </a:lt2>
        <a:accent1>
          <a:srgbClr val="9BB9C3"/>
        </a:accent1>
        <a:accent2>
          <a:srgbClr val="99CCFF"/>
        </a:accent2>
        <a:accent3>
          <a:srgbClr val="E8F6E4"/>
        </a:accent3>
        <a:accent4>
          <a:srgbClr val="404040"/>
        </a:accent4>
        <a:accent5>
          <a:srgbClr val="CBD9DE"/>
        </a:accent5>
        <a:accent6>
          <a:srgbClr val="8AB9E7"/>
        </a:accent6>
        <a:hlink>
          <a:srgbClr val="009999"/>
        </a:hlink>
        <a:folHlink>
          <a:srgbClr val="CCCCFF"/>
        </a:folHlink>
      </a:clrScheme>
      <a:clrMap bg1="lt1" tx1="dk1" bg2="lt2" tx2="dk2" accent1="accent1" accent2="accent2" accent3="accent3" accent4="accent4" accent5="accent5" accent6="accent6" hlink="hlink" folHlink="folHlink"/>
    </a:extraClrScheme>
    <a:extraClrScheme>
      <a:clrScheme name="Project Post-Mortem 3">
        <a:dk1>
          <a:srgbClr val="000000"/>
        </a:dk1>
        <a:lt1>
          <a:srgbClr val="FFFFFF"/>
        </a:lt1>
        <a:dk2>
          <a:srgbClr val="000000"/>
        </a:dk2>
        <a:lt2>
          <a:srgbClr val="FFFFFF"/>
        </a:lt2>
        <a:accent1>
          <a:srgbClr val="969696"/>
        </a:accent1>
        <a:accent2>
          <a:srgbClr val="EAEAEA"/>
        </a:accent2>
        <a:accent3>
          <a:srgbClr val="FFFFFF"/>
        </a:accent3>
        <a:accent4>
          <a:srgbClr val="000000"/>
        </a:accent4>
        <a:accent5>
          <a:srgbClr val="C9C9C9"/>
        </a:accent5>
        <a:accent6>
          <a:srgbClr val="D4D4D4"/>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Project Post-Mortem 4">
        <a:dk1>
          <a:srgbClr val="003300"/>
        </a:dk1>
        <a:lt1>
          <a:srgbClr val="FFFFFF"/>
        </a:lt1>
        <a:dk2>
          <a:srgbClr val="336600"/>
        </a:dk2>
        <a:lt2>
          <a:srgbClr val="FFCC66"/>
        </a:lt2>
        <a:accent1>
          <a:srgbClr val="996633"/>
        </a:accent1>
        <a:accent2>
          <a:srgbClr val="0099CC"/>
        </a:accent2>
        <a:accent3>
          <a:srgbClr val="ADB8AA"/>
        </a:accent3>
        <a:accent4>
          <a:srgbClr val="DADADA"/>
        </a:accent4>
        <a:accent5>
          <a:srgbClr val="CAB8AD"/>
        </a:accent5>
        <a:accent6>
          <a:srgbClr val="008AB9"/>
        </a:accent6>
        <a:hlink>
          <a:srgbClr val="FF9933"/>
        </a:hlink>
        <a:folHlink>
          <a:srgbClr val="009900"/>
        </a:folHlink>
      </a:clrScheme>
      <a:clrMap bg1="dk2" tx1="lt1" bg2="dk1" tx2="lt2" accent1="accent1" accent2="accent2" accent3="accent3" accent4="accent4" accent5="accent5" accent6="accent6" hlink="hlink" folHlink="folHlink"/>
    </a:extraClrScheme>
    <a:extraClrScheme>
      <a:clrScheme name="Project Post-Mortem 5">
        <a:dk1>
          <a:srgbClr val="100000"/>
        </a:dk1>
        <a:lt1>
          <a:srgbClr val="FFFFFF"/>
        </a:lt1>
        <a:dk2>
          <a:srgbClr val="800000"/>
        </a:dk2>
        <a:lt2>
          <a:srgbClr val="FFCC66"/>
        </a:lt2>
        <a:accent1>
          <a:srgbClr val="003366"/>
        </a:accent1>
        <a:accent2>
          <a:srgbClr val="996633"/>
        </a:accent2>
        <a:accent3>
          <a:srgbClr val="C0AAAA"/>
        </a:accent3>
        <a:accent4>
          <a:srgbClr val="DADADA"/>
        </a:accent4>
        <a:accent5>
          <a:srgbClr val="AAADB8"/>
        </a:accent5>
        <a:accent6>
          <a:srgbClr val="8A5C2D"/>
        </a:accent6>
        <a:hlink>
          <a:srgbClr val="336699"/>
        </a:hlink>
        <a:folHlink>
          <a:srgbClr val="CC3300"/>
        </a:folHlink>
      </a:clrScheme>
      <a:clrMap bg1="dk2" tx1="lt1" bg2="dk1" tx2="lt2" accent1="accent1" accent2="accent2" accent3="accent3" accent4="accent4" accent5="accent5" accent6="accent6" hlink="hlink" folHlink="folHlink"/>
    </a:extraClrScheme>
    <a:extraClrScheme>
      <a:clrScheme name="Project Post-Mortem 6">
        <a:dk1>
          <a:srgbClr val="666633"/>
        </a:dk1>
        <a:lt1>
          <a:srgbClr val="FFFFFF"/>
        </a:lt1>
        <a:dk2>
          <a:srgbClr val="CC9900"/>
        </a:dk2>
        <a:lt2>
          <a:srgbClr val="DDDDDD"/>
        </a:lt2>
        <a:accent1>
          <a:srgbClr val="CC6600"/>
        </a:accent1>
        <a:accent2>
          <a:srgbClr val="996633"/>
        </a:accent2>
        <a:accent3>
          <a:srgbClr val="E2CAAA"/>
        </a:accent3>
        <a:accent4>
          <a:srgbClr val="DADADA"/>
        </a:accent4>
        <a:accent5>
          <a:srgbClr val="E2B8AA"/>
        </a:accent5>
        <a:accent6>
          <a:srgbClr val="8A5C2D"/>
        </a:accent6>
        <a:hlink>
          <a:srgbClr val="663300"/>
        </a:hlink>
        <a:folHlink>
          <a:srgbClr val="CC33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Fossil">
  <a:themeElements>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fontScheme name="Fossil">
      <a:majorFont>
        <a:latin typeface="Futur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ossil 1">
        <a:dk1>
          <a:srgbClr val="969696"/>
        </a:dk1>
        <a:lt1>
          <a:srgbClr val="FFFFFF"/>
        </a:lt1>
        <a:dk2>
          <a:srgbClr val="0081CB"/>
        </a:dk2>
        <a:lt2>
          <a:srgbClr val="FFFFFF"/>
        </a:lt2>
        <a:accent1>
          <a:srgbClr val="000080"/>
        </a:accent1>
        <a:accent2>
          <a:srgbClr val="8DC6FF"/>
        </a:accent2>
        <a:accent3>
          <a:srgbClr val="AAC1E2"/>
        </a:accent3>
        <a:accent4>
          <a:srgbClr val="DADADA"/>
        </a:accent4>
        <a:accent5>
          <a:srgbClr val="AAAAC0"/>
        </a:accent5>
        <a:accent6>
          <a:srgbClr val="7FB3E7"/>
        </a:accent6>
        <a:hlink>
          <a:srgbClr val="0066CC"/>
        </a:hlink>
        <a:folHlink>
          <a:srgbClr val="00A80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Diagram">
  <a:themeElements>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fontScheme name="Diagram">
      <a:majorFont>
        <a:latin typeface="Impact"/>
        <a:ea typeface="ヒラギノ角ゴ Pro W3"/>
        <a:cs typeface="ヒラギノ角ゴ Pro W3"/>
      </a:majorFont>
      <a:minorFont>
        <a:latin typeface="Impact"/>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iagram 1">
        <a:dk1>
          <a:srgbClr val="333399"/>
        </a:dk1>
        <a:lt1>
          <a:srgbClr val="FFFFFF"/>
        </a:lt1>
        <a:dk2>
          <a:srgbClr val="333399"/>
        </a:dk2>
        <a:lt2>
          <a:srgbClr val="808080"/>
        </a:lt2>
        <a:accent1>
          <a:srgbClr val="BBE0E3"/>
        </a:accent1>
        <a:accent2>
          <a:srgbClr val="333399"/>
        </a:accent2>
        <a:accent3>
          <a:srgbClr val="FFFFFF"/>
        </a:accent3>
        <a:accent4>
          <a:srgbClr val="2A2A82"/>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agram 2">
        <a:dk1>
          <a:srgbClr val="333399"/>
        </a:dk1>
        <a:lt1>
          <a:srgbClr val="FFFFFF"/>
        </a:lt1>
        <a:dk2>
          <a:srgbClr val="333399"/>
        </a:dk2>
        <a:lt2>
          <a:srgbClr val="969696"/>
        </a:lt2>
        <a:accent1>
          <a:srgbClr val="FBDF53"/>
        </a:accent1>
        <a:accent2>
          <a:srgbClr val="FF9966"/>
        </a:accent2>
        <a:accent3>
          <a:srgbClr val="FFFFFF"/>
        </a:accent3>
        <a:accent4>
          <a:srgbClr val="2A2A82"/>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agram 3">
        <a:dk1>
          <a:srgbClr val="333399"/>
        </a:dk1>
        <a:lt1>
          <a:srgbClr val="FFFFFF"/>
        </a:lt1>
        <a:dk2>
          <a:srgbClr val="333399"/>
        </a:dk2>
        <a:lt2>
          <a:srgbClr val="808080"/>
        </a:lt2>
        <a:accent1>
          <a:srgbClr val="99CCFF"/>
        </a:accent1>
        <a:accent2>
          <a:srgbClr val="CCCCFF"/>
        </a:accent2>
        <a:accent3>
          <a:srgbClr val="FFFFFF"/>
        </a:accent3>
        <a:accent4>
          <a:srgbClr val="2A2A82"/>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agram 4">
        <a:dk1>
          <a:srgbClr val="333399"/>
        </a:dk1>
        <a:lt1>
          <a:srgbClr val="FFFFFF"/>
        </a:lt1>
        <a:dk2>
          <a:srgbClr val="333399"/>
        </a:dk2>
        <a:lt2>
          <a:srgbClr val="777777"/>
        </a:lt2>
        <a:accent1>
          <a:srgbClr val="FFFFF7"/>
        </a:accent1>
        <a:accent2>
          <a:srgbClr val="33CCCC"/>
        </a:accent2>
        <a:accent3>
          <a:srgbClr val="FFFFFF"/>
        </a:accent3>
        <a:accent4>
          <a:srgbClr val="2A2A82"/>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agram 5">
        <a:dk1>
          <a:srgbClr val="333399"/>
        </a:dk1>
        <a:lt1>
          <a:srgbClr val="FFFFFF"/>
        </a:lt1>
        <a:dk2>
          <a:srgbClr val="333399"/>
        </a:dk2>
        <a:lt2>
          <a:srgbClr val="777777"/>
        </a:lt2>
        <a:accent1>
          <a:srgbClr val="909082"/>
        </a:accent1>
        <a:accent2>
          <a:srgbClr val="809EA8"/>
        </a:accent2>
        <a:accent3>
          <a:srgbClr val="FFFFFF"/>
        </a:accent3>
        <a:accent4>
          <a:srgbClr val="2A2A82"/>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Finance">
  <a:themeElements>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ja-JP" altLang="en-US" sz="1800" b="0" i="0" u="none" strike="noStrike" cap="none" normalizeH="0" baseline="0">
            <a:ln>
              <a:noFill/>
            </a:ln>
            <a:solidFill>
              <a:schemeClr val="tx1"/>
            </a:solidFill>
            <a:effectLst/>
            <a:latin typeface="Tahoma" pitchFamily="24" charset="-52"/>
            <a:ea typeface="ＭＳ Ｐゴシック" pitchFamily="24" charset="-128"/>
            <a:cs typeface="ＭＳ Ｐゴシック" pitchFamily="24" charset="-128"/>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mpany Handbook">
  <a:themeElements>
    <a:clrScheme name="Company Handbook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fontScheme name="Company Handboo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ompany Handbook 1">
        <a:dk1>
          <a:srgbClr val="00354E"/>
        </a:dk1>
        <a:lt1>
          <a:srgbClr val="EAEAEA"/>
        </a:lt1>
        <a:dk2>
          <a:srgbClr val="006699"/>
        </a:dk2>
        <a:lt2>
          <a:srgbClr val="CCECFF"/>
        </a:lt2>
        <a:accent1>
          <a:srgbClr val="006699"/>
        </a:accent1>
        <a:accent2>
          <a:srgbClr val="6699FF"/>
        </a:accent2>
        <a:accent3>
          <a:srgbClr val="AAB8CA"/>
        </a:accent3>
        <a:accent4>
          <a:srgbClr val="C8C8C8"/>
        </a:accent4>
        <a:accent5>
          <a:srgbClr val="AAB8CA"/>
        </a:accent5>
        <a:accent6>
          <a:srgbClr val="5C8AE7"/>
        </a:accent6>
        <a:hlink>
          <a:srgbClr val="CCCCFF"/>
        </a:hlink>
        <a:folHlink>
          <a:srgbClr val="5E6FD4"/>
        </a:folHlink>
      </a:clrScheme>
      <a:clrMap bg1="dk2" tx1="lt1" bg2="dk1" tx2="lt2" accent1="accent1" accent2="accent2" accent3="accent3" accent4="accent4" accent5="accent5" accent6="accent6" hlink="hlink" folHlink="folHlink"/>
    </a:extraClrScheme>
    <a:extraClrScheme>
      <a:clrScheme name="Company Handbook 2">
        <a:dk1>
          <a:srgbClr val="000080"/>
        </a:dk1>
        <a:lt1>
          <a:srgbClr val="FFFFFF"/>
        </a:lt1>
        <a:dk2>
          <a:srgbClr val="3366CC"/>
        </a:dk2>
        <a:lt2>
          <a:srgbClr val="7A7C93"/>
        </a:lt2>
        <a:accent1>
          <a:srgbClr val="006699"/>
        </a:accent1>
        <a:accent2>
          <a:srgbClr val="6699FF"/>
        </a:accent2>
        <a:accent3>
          <a:srgbClr val="FFFFFF"/>
        </a:accent3>
        <a:accent4>
          <a:srgbClr val="00006C"/>
        </a:accent4>
        <a:accent5>
          <a:srgbClr val="AAB8CA"/>
        </a:accent5>
        <a:accent6>
          <a:srgbClr val="5C8AE7"/>
        </a:accent6>
        <a:hlink>
          <a:srgbClr val="9933FF"/>
        </a:hlink>
        <a:folHlink>
          <a:srgbClr val="CCCCFF"/>
        </a:folHlink>
      </a:clrScheme>
      <a:clrMap bg1="lt1" tx1="dk1" bg2="lt2" tx2="dk2" accent1="accent1" accent2="accent2" accent3="accent3" accent4="accent4" accent5="accent5" accent6="accent6" hlink="hlink" folHlink="folHlink"/>
    </a:extraClrScheme>
    <a:extraClrScheme>
      <a:clrScheme name="Company Handbook 3">
        <a:dk1>
          <a:srgbClr val="000000"/>
        </a:dk1>
        <a:lt1>
          <a:srgbClr val="FFFFFF"/>
        </a:lt1>
        <a:dk2>
          <a:srgbClr val="000000"/>
        </a:dk2>
        <a:lt2>
          <a:srgbClr val="868686"/>
        </a:lt2>
        <a:accent1>
          <a:srgbClr val="969696"/>
        </a:accent1>
        <a:accent2>
          <a:srgbClr val="CBCBCB"/>
        </a:accent2>
        <a:accent3>
          <a:srgbClr val="FFFFFF"/>
        </a:accent3>
        <a:accent4>
          <a:srgbClr val="000000"/>
        </a:accent4>
        <a:accent5>
          <a:srgbClr val="C9C9C9"/>
        </a:accent5>
        <a:accent6>
          <a:srgbClr val="B8B8B8"/>
        </a:accent6>
        <a:hlink>
          <a:srgbClr val="777777"/>
        </a:hlink>
        <a:folHlink>
          <a:srgbClr val="C0C0C0"/>
        </a:folHlink>
      </a:clrScheme>
      <a:clrMap bg1="lt1" tx1="dk1" bg2="lt2" tx2="dk2" accent1="accent1" accent2="accent2" accent3="accent3" accent4="accent4" accent5="accent5" accent6="accent6" hlink="hlink" folHlink="folHlink"/>
    </a:extraClrScheme>
    <a:extraClrScheme>
      <a:clrScheme name="Company Handbook 4">
        <a:dk1>
          <a:srgbClr val="660066"/>
        </a:dk1>
        <a:lt1>
          <a:srgbClr val="EAEAEA"/>
        </a:lt1>
        <a:dk2>
          <a:srgbClr val="3366CC"/>
        </a:dk2>
        <a:lt2>
          <a:srgbClr val="7A7C93"/>
        </a:lt2>
        <a:accent1>
          <a:srgbClr val="00CCCC"/>
        </a:accent1>
        <a:accent2>
          <a:srgbClr val="CC66FF"/>
        </a:accent2>
        <a:accent3>
          <a:srgbClr val="F3F3F3"/>
        </a:accent3>
        <a:accent4>
          <a:srgbClr val="560056"/>
        </a:accent4>
        <a:accent5>
          <a:srgbClr val="AAE2E2"/>
        </a:accent5>
        <a:accent6>
          <a:srgbClr val="B95CE7"/>
        </a:accent6>
        <a:hlink>
          <a:srgbClr val="FF9966"/>
        </a:hlink>
        <a:folHlink>
          <a:srgbClr val="FFCC66"/>
        </a:folHlink>
      </a:clrScheme>
      <a:clrMap bg1="lt1" tx1="dk1" bg2="lt2" tx2="dk2" accent1="accent1" accent2="accent2" accent3="accent3" accent4="accent4" accent5="accent5" accent6="accent6" hlink="hlink" folHlink="folHlink"/>
    </a:extraClrScheme>
    <a:extraClrScheme>
      <a:clrScheme name="Company Handbook 5">
        <a:dk1>
          <a:srgbClr val="00354E"/>
        </a:dk1>
        <a:lt1>
          <a:srgbClr val="EAEAEA"/>
        </a:lt1>
        <a:dk2>
          <a:srgbClr val="6D67AA"/>
        </a:dk2>
        <a:lt2>
          <a:srgbClr val="CCCCFF"/>
        </a:lt2>
        <a:accent1>
          <a:srgbClr val="6600CC"/>
        </a:accent1>
        <a:accent2>
          <a:srgbClr val="9999FF"/>
        </a:accent2>
        <a:accent3>
          <a:srgbClr val="BAB8D2"/>
        </a:accent3>
        <a:accent4>
          <a:srgbClr val="C8C8C8"/>
        </a:accent4>
        <a:accent5>
          <a:srgbClr val="B8AAE2"/>
        </a:accent5>
        <a:accent6>
          <a:srgbClr val="8A8AE7"/>
        </a:accent6>
        <a:hlink>
          <a:srgbClr val="CCCCFF"/>
        </a:hlink>
        <a:folHlink>
          <a:srgbClr val="9D70B8"/>
        </a:folHlink>
      </a:clrScheme>
      <a:clrMap bg1="dk2" tx1="lt1" bg2="dk1" tx2="lt2" accent1="accent1" accent2="accent2" accent3="accent3" accent4="accent4" accent5="accent5" accent6="accent6" hlink="hlink" folHlink="folHlink"/>
    </a:extraClrScheme>
    <a:extraClrScheme>
      <a:clrScheme name="Company Handbook 6">
        <a:dk1>
          <a:srgbClr val="003366"/>
        </a:dk1>
        <a:lt1>
          <a:srgbClr val="EAEAEA"/>
        </a:lt1>
        <a:dk2>
          <a:srgbClr val="009999"/>
        </a:dk2>
        <a:lt2>
          <a:srgbClr val="FFFFFF"/>
        </a:lt2>
        <a:accent1>
          <a:srgbClr val="008080"/>
        </a:accent1>
        <a:accent2>
          <a:srgbClr val="00CCCC"/>
        </a:accent2>
        <a:accent3>
          <a:srgbClr val="AACACA"/>
        </a:accent3>
        <a:accent4>
          <a:srgbClr val="C8C8C8"/>
        </a:accent4>
        <a:accent5>
          <a:srgbClr val="AAC0C0"/>
        </a:accent5>
        <a:accent6>
          <a:srgbClr val="00B9B9"/>
        </a:accent6>
        <a:hlink>
          <a:srgbClr val="A7DDE1"/>
        </a:hlink>
        <a:folHlink>
          <a:srgbClr val="FF99FF"/>
        </a:folHlink>
      </a:clrScheme>
      <a:clrMap bg1="dk2" tx1="lt1" bg2="dk1" tx2="lt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6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6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63.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6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a:ln>
              <a:noFill/>
            </a:ln>
            <a:solidFill>
              <a:schemeClr val="tx1"/>
            </a:solidFill>
            <a:effectLst/>
            <a:latin typeface="Times New Roman" charset="0"/>
            <a:ea typeface="Arial"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5.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67.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spDef>
    <a:lnDef>
      <a:spPr bwMode="auto">
        <a:xfrm>
          <a:off x="0" y="0"/>
          <a:ext cx="1" cy="1"/>
        </a:xfrm>
        <a:custGeom>
          <a:avLst/>
          <a:gdLst/>
          <a:ahLst/>
          <a:cxnLst/>
          <a:rect l="0" t="0" r="0" b="0"/>
          <a:pathLst/>
        </a:custGeom>
        <a:solidFill>
          <a:srgbClr val="000099"/>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Tx/>
          <a:buSzTx/>
          <a:buFontTx/>
          <a:buNone/>
          <a:tabLst/>
          <a:defRPr kumimoji="0" lang="en-US" sz="2800" b="1" i="0" u="none" strike="noStrike" cap="none" normalizeH="0" baseline="0">
            <a:ln>
              <a:noFill/>
            </a:ln>
            <a:solidFill>
              <a:srgbClr val="99CCFF"/>
            </a:solidFill>
            <a:effectLst/>
            <a:latin typeface="Arial" charset="0"/>
            <a:ea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ヒラギノ角ゴ Pro W3" charset="0"/>
            <a:cs typeface="ヒラギノ角ゴ Pro W3"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9.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ommunicating Bad News">
  <a:themeElements>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fontScheme name="Communicating Bad News">
      <a:majorFont>
        <a:latin typeface="Times New Roman"/>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ommunicating Bad News 1">
        <a:dk1>
          <a:srgbClr val="868686"/>
        </a:dk1>
        <a:lt1>
          <a:srgbClr val="FFCC99"/>
        </a:lt1>
        <a:dk2>
          <a:srgbClr val="000000"/>
        </a:dk2>
        <a:lt2>
          <a:srgbClr val="FF9966"/>
        </a:lt2>
        <a:accent1>
          <a:srgbClr val="009999"/>
        </a:accent1>
        <a:accent2>
          <a:srgbClr val="99CCFF"/>
        </a:accent2>
        <a:accent3>
          <a:srgbClr val="AAAAAA"/>
        </a:accent3>
        <a:accent4>
          <a:srgbClr val="DAAE82"/>
        </a:accent4>
        <a:accent5>
          <a:srgbClr val="AACACA"/>
        </a:accent5>
        <a:accent6>
          <a:srgbClr val="8AB9E7"/>
        </a:accent6>
        <a:hlink>
          <a:srgbClr val="FF6633"/>
        </a:hlink>
        <a:folHlink>
          <a:srgbClr val="CC3300"/>
        </a:folHlink>
      </a:clrScheme>
      <a:clrMap bg1="dk2" tx1="lt1" bg2="dk1" tx2="lt2" accent1="accent1" accent2="accent2" accent3="accent3" accent4="accent4" accent5="accent5" accent6="accent6" hlink="hlink" folHlink="folHlink"/>
    </a:extraClrScheme>
    <a:extraClrScheme>
      <a:clrScheme name="Communicating Bad News 2">
        <a:dk1>
          <a:srgbClr val="000000"/>
        </a:dk1>
        <a:lt1>
          <a:srgbClr val="FDE3BA"/>
        </a:lt1>
        <a:dk2>
          <a:srgbClr val="000000"/>
        </a:dk2>
        <a:lt2>
          <a:srgbClr val="FF9933"/>
        </a:lt2>
        <a:accent1>
          <a:srgbClr val="FF6C49"/>
        </a:accent1>
        <a:accent2>
          <a:srgbClr val="99CCFF"/>
        </a:accent2>
        <a:accent3>
          <a:srgbClr val="FEEFD9"/>
        </a:accent3>
        <a:accent4>
          <a:srgbClr val="000000"/>
        </a:accent4>
        <a:accent5>
          <a:srgbClr val="FFBAB1"/>
        </a:accent5>
        <a:accent6>
          <a:srgbClr val="8AB9E7"/>
        </a:accent6>
        <a:hlink>
          <a:srgbClr val="5F5F5F"/>
        </a:hlink>
        <a:folHlink>
          <a:srgbClr val="CBCBCB"/>
        </a:folHlink>
      </a:clrScheme>
      <a:clrMap bg1="lt1" tx1="dk1" bg2="lt2" tx2="dk2" accent1="accent1" accent2="accent2" accent3="accent3" accent4="accent4" accent5="accent5" accent6="accent6" hlink="hlink" folHlink="folHlink"/>
    </a:extraClrScheme>
    <a:extraClrScheme>
      <a:clrScheme name="Communicating Bad News 3">
        <a:dk1>
          <a:srgbClr val="000000"/>
        </a:dk1>
        <a:lt1>
          <a:srgbClr val="FFFFFF"/>
        </a:lt1>
        <a:dk2>
          <a:srgbClr val="000000"/>
        </a:dk2>
        <a:lt2>
          <a:srgbClr val="B2B2B2"/>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1.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2.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3.xml><?xml version="1.0" encoding="utf-8"?>
<a:theme xmlns:a="http://schemas.openxmlformats.org/drawingml/2006/main" name="1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sm" len="sm"/>
          <a:tailEnd type="none" w="sm" len="sm"/>
        </a:ln>
        <a:effectLst/>
      </a:spPr>
      <a:bodyPr vert="horz" wrap="non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74.xml><?xml version="1.0" encoding="utf-8"?>
<a:theme xmlns:a="http://schemas.openxmlformats.org/drawingml/2006/main" name="1_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75.xml><?xml version="1.0" encoding="utf-8"?>
<a:theme xmlns:a="http://schemas.openxmlformats.org/drawingml/2006/main" name="Strategic">
  <a:themeElements>
    <a:clrScheme name="Custom 1">
      <a:dk1>
        <a:srgbClr val="000000"/>
      </a:dk1>
      <a:lt1>
        <a:srgbClr val="E9E2B6"/>
      </a:lt1>
      <a:dk2>
        <a:srgbClr val="3C28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spDef>
    <a:lnDef>
      <a:spPr bwMode="auto">
        <a:xfrm>
          <a:off x="0" y="0"/>
          <a:ext cx="1" cy="1"/>
        </a:xfrm>
        <a:custGeom>
          <a:avLst/>
          <a:gdLst/>
          <a:ahLst/>
          <a:cxnLst/>
          <a:rect l="0" t="0" r="0" b="0"/>
          <a:pathLst/>
        </a:custGeom>
        <a:noFill/>
        <a:ln w="12700" cap="sq"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80000"/>
          </a:lnSpc>
          <a:spcBef>
            <a:spcPct val="0"/>
          </a:spcBef>
          <a:spcAft>
            <a:spcPct val="0"/>
          </a:spcAft>
          <a:buClrTx/>
          <a:buSzTx/>
          <a:buFontTx/>
          <a:buNone/>
          <a:tabLst/>
          <a:defRPr kumimoji="0" lang="en-US" sz="2000" b="0" i="0" u="none" strike="noStrike" cap="none" normalizeH="0" baseline="0">
            <a:ln>
              <a:noFill/>
            </a:ln>
            <a:solidFill>
              <a:srgbClr val="000000"/>
            </a:solidFill>
            <a:effectLst/>
            <a:latin typeface="Arial Narrow" pitchFamily="-105" charset="0"/>
            <a:ea typeface="Times New Roman" pitchFamily="-105" charset="0"/>
            <a:cs typeface="Times New Roman" pitchFamily="-105"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7.xml><?xml version="1.0" encoding="utf-8"?>
<a:theme xmlns:a="http://schemas.openxmlformats.org/drawingml/2006/main" name="7_Default Design">
  <a:themeElements>
    <a:clrScheme name="">
      <a:dk1>
        <a:srgbClr val="000000"/>
      </a:dk1>
      <a:lt1>
        <a:srgbClr val="000000"/>
      </a:lt1>
      <a:dk2>
        <a:srgbClr val="000000"/>
      </a:dk2>
      <a:lt2>
        <a:srgbClr val="808080"/>
      </a:lt2>
      <a:accent1>
        <a:srgbClr val="00CC99"/>
      </a:accent1>
      <a:accent2>
        <a:srgbClr val="3333CC"/>
      </a:accent2>
      <a:accent3>
        <a:srgbClr val="AAAAAA"/>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8.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Go">
  <a:themeElements>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fontScheme name="Go">
      <a:majorFont>
        <a:latin typeface="Trebuchet MS"/>
        <a:ea typeface="ＭＳ Ｐゴシック"/>
        <a:cs typeface="ＭＳ Ｐゴシック"/>
      </a:majorFont>
      <a:minorFont>
        <a:latin typeface="Trebuchet MS"/>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5" charset="0"/>
            <a:ea typeface="ＭＳ Ｐゴシック" pitchFamily="-105" charset="-128"/>
            <a:cs typeface="ＭＳ Ｐゴシック" pitchFamily="-105" charset="-128"/>
          </a:defRPr>
        </a:defPPr>
      </a:lstStyle>
    </a:lnDef>
  </a:objectDefaults>
  <a:extraClrSchemeLst>
    <a:extraClrScheme>
      <a:clrScheme name="Go 1">
        <a:dk1>
          <a:srgbClr val="000080"/>
        </a:dk1>
        <a:lt1>
          <a:srgbClr val="9FC23F"/>
        </a:lt1>
        <a:dk2>
          <a:srgbClr val="000080"/>
        </a:dk2>
        <a:lt2>
          <a:srgbClr val="969696"/>
        </a:lt2>
        <a:accent1>
          <a:srgbClr val="FFFFFF"/>
        </a:accent1>
        <a:accent2>
          <a:srgbClr val="8DC6FF"/>
        </a:accent2>
        <a:accent3>
          <a:srgbClr val="CDDDAF"/>
        </a:accent3>
        <a:accent4>
          <a:srgbClr val="00006C"/>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4.xml><?xml version="1.0" encoding="utf-8"?>
<a:themeOverride xmlns:a="http://schemas.openxmlformats.org/drawingml/2006/main">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2004:Templates:Presentations:Designs:Finance</Template>
  <TotalTime>7292</TotalTime>
  <Words>7217</Words>
  <Application>Microsoft Macintosh PowerPoint</Application>
  <PresentationFormat>On-screen Show (4:3)</PresentationFormat>
  <Paragraphs>2576</Paragraphs>
  <Slides>207</Slides>
  <Notes>169</Notes>
  <HiddenSlides>0</HiddenSlides>
  <MMClips>0</MMClips>
  <ScaleCrop>false</ScaleCrop>
  <HeadingPairs>
    <vt:vector size="10" baseType="variant">
      <vt:variant>
        <vt:lpstr>Fonts Used</vt:lpstr>
      </vt:variant>
      <vt:variant>
        <vt:i4>28</vt:i4>
      </vt:variant>
      <vt:variant>
        <vt:lpstr>Theme</vt:lpstr>
      </vt:variant>
      <vt:variant>
        <vt:i4>78</vt:i4>
      </vt:variant>
      <vt:variant>
        <vt:lpstr>Links</vt:lpstr>
      </vt:variant>
      <vt:variant>
        <vt:i4>1</vt:i4>
      </vt:variant>
      <vt:variant>
        <vt:lpstr>Embedded OLE Servers</vt:lpstr>
      </vt:variant>
      <vt:variant>
        <vt:i4>2</vt:i4>
      </vt:variant>
      <vt:variant>
        <vt:lpstr>Slide Titles</vt:lpstr>
      </vt:variant>
      <vt:variant>
        <vt:i4>207</vt:i4>
      </vt:variant>
    </vt:vector>
  </HeadingPairs>
  <TitlesOfParts>
    <vt:vector size="316" baseType="lpstr">
      <vt:lpstr>26</vt:lpstr>
      <vt:lpstr>Ashley Script MT</vt:lpstr>
      <vt:lpstr>BONES</vt:lpstr>
      <vt:lpstr>PerryGothic Regular</vt:lpstr>
      <vt:lpstr>Times</vt:lpstr>
      <vt:lpstr>Arial</vt:lpstr>
      <vt:lpstr>Arial Black</vt:lpstr>
      <vt:lpstr>Arial Narrow</vt:lpstr>
      <vt:lpstr>Bwgrkl</vt:lpstr>
      <vt:lpstr>Calibri</vt:lpstr>
      <vt:lpstr>Century Gothic</vt:lpstr>
      <vt:lpstr>Comic Sans MS</vt:lpstr>
      <vt:lpstr>Copperplate Gothic Light</vt:lpstr>
      <vt:lpstr>Courier</vt:lpstr>
      <vt:lpstr>Curlz MT</vt:lpstr>
      <vt:lpstr>Futura</vt:lpstr>
      <vt:lpstr>Garamond</vt:lpstr>
      <vt:lpstr>Geneva</vt:lpstr>
      <vt:lpstr>Helvetica</vt:lpstr>
      <vt:lpstr>Impact</vt:lpstr>
      <vt:lpstr>Lucida Handwriting</vt:lpstr>
      <vt:lpstr>Monotype Sorts</vt:lpstr>
      <vt:lpstr>Symbol</vt:lpstr>
      <vt:lpstr>Tahoma</vt:lpstr>
      <vt:lpstr>Times New Roman</vt:lpstr>
      <vt:lpstr>Trebuchet MS</vt:lpstr>
      <vt:lpstr>Verdana</vt:lpstr>
      <vt:lpstr>Wingdings</vt:lpstr>
      <vt:lpstr>Blank Presentation</vt:lpstr>
      <vt:lpstr>Brainstorming Session</vt:lpstr>
      <vt:lpstr>Selling a Product or Service</vt:lpstr>
      <vt:lpstr>Recommending A Strategy</vt:lpstr>
      <vt:lpstr>Project Post-Mortem</vt:lpstr>
      <vt:lpstr>Company Handbook</vt:lpstr>
      <vt:lpstr>Communicating Bad News</vt:lpstr>
      <vt:lpstr>Candybar</vt:lpstr>
      <vt:lpstr>Go</vt:lpstr>
      <vt:lpstr>Japanese Art</vt:lpstr>
      <vt:lpstr>Profile</vt:lpstr>
      <vt:lpstr>Sunburst</vt:lpstr>
      <vt:lpstr>Smudge</vt:lpstr>
      <vt:lpstr>Sparkles</vt:lpstr>
      <vt:lpstr>Pressed Leaves</vt:lpstr>
      <vt:lpstr>Hearts</vt:lpstr>
      <vt:lpstr>Flow</vt:lpstr>
      <vt:lpstr>Fishbowl</vt:lpstr>
      <vt:lpstr>Flame</vt:lpstr>
      <vt:lpstr>Cranes</vt:lpstr>
      <vt:lpstr>Calm</vt:lpstr>
      <vt:lpstr>Euro Soccer</vt:lpstr>
      <vt:lpstr>Crumple</vt:lpstr>
      <vt:lpstr>Glare</vt:lpstr>
      <vt:lpstr>Full Moon</vt:lpstr>
      <vt:lpstr>Borealis</vt:lpstr>
      <vt:lpstr>Azure</vt:lpstr>
      <vt:lpstr>Water and Light</vt:lpstr>
      <vt:lpstr>Warp</vt:lpstr>
      <vt:lpstr>Wood</vt:lpstr>
      <vt:lpstr>Zig Zag</vt:lpstr>
      <vt:lpstr>Textured</vt:lpstr>
      <vt:lpstr>Twinkle</vt:lpstr>
      <vt:lpstr>Snowflakes</vt:lpstr>
      <vt:lpstr>Starfish</vt:lpstr>
      <vt:lpstr>Slide</vt:lpstr>
      <vt:lpstr>Shopping</vt:lpstr>
      <vt:lpstr>Skyline</vt:lpstr>
      <vt:lpstr>Royalty</vt:lpstr>
      <vt:lpstr>Schmooze</vt:lpstr>
      <vt:lpstr>Satin Taupe</vt:lpstr>
      <vt:lpstr>Refined</vt:lpstr>
      <vt:lpstr>Northern Lights</vt:lpstr>
      <vt:lpstr>Medicine</vt:lpstr>
      <vt:lpstr>Medical Glass</vt:lpstr>
      <vt:lpstr>Marble Top</vt:lpstr>
      <vt:lpstr>Leaf Veins</vt:lpstr>
      <vt:lpstr>Gleam</vt:lpstr>
      <vt:lpstr>Frame</vt:lpstr>
      <vt:lpstr>Fossil</vt:lpstr>
      <vt:lpstr>Earth</vt:lpstr>
      <vt:lpstr>Diagram</vt:lpstr>
      <vt:lpstr>Chocolate</vt:lpstr>
      <vt:lpstr>Default Design</vt:lpstr>
      <vt:lpstr>Finance</vt:lpstr>
      <vt:lpstr>Slit</vt:lpstr>
      <vt:lpstr>1_Default Design</vt:lpstr>
      <vt:lpstr>2_Default Design</vt:lpstr>
      <vt:lpstr>Contemporary</vt:lpstr>
      <vt:lpstr>6_Contemporary</vt:lpstr>
      <vt:lpstr>1_Blank Presentation</vt:lpstr>
      <vt:lpstr>1_Lock And Key</vt:lpstr>
      <vt:lpstr>2_Blank Presentation</vt:lpstr>
      <vt:lpstr>6_Default Design</vt:lpstr>
      <vt:lpstr>Notebook</vt:lpstr>
      <vt:lpstr>Post Modern</vt:lpstr>
      <vt:lpstr>3_Default Design</vt:lpstr>
      <vt:lpstr>4_Blank Presentation</vt:lpstr>
      <vt:lpstr>Orbit</vt:lpstr>
      <vt:lpstr>49_Blank Presentation</vt:lpstr>
      <vt:lpstr>4_Default Design</vt:lpstr>
      <vt:lpstr>5_Default Design</vt:lpstr>
      <vt:lpstr>1_Stream</vt:lpstr>
      <vt:lpstr>1_Candybar</vt:lpstr>
      <vt:lpstr>Strategic</vt:lpstr>
      <vt:lpstr>50_Blank Presentation</vt:lpstr>
      <vt:lpstr>7_Default Design</vt:lpstr>
      <vt:lpstr>untitled 1</vt:lpstr>
      <vt:lpstr>file:///localhost/Volumes/Rick%201%20TB/Users/griffith/All%20PPT/DVDs%20&amp;%20CDs%20Burned/DVD%2020%20Documents%201%20Misc/Formats/!OLE_LINK4</vt:lpstr>
      <vt:lpstr>Presentation</vt:lpstr>
      <vt:lpstr>Document</vt:lpstr>
      <vt:lpstr>PPT Formats</vt:lpstr>
      <vt:lpstr>SBC Title</vt:lpstr>
      <vt:lpstr>Four Objectives: A Sermon That is…</vt:lpstr>
      <vt:lpstr>Black</vt:lpstr>
      <vt:lpstr>Black</vt:lpstr>
      <vt:lpstr>Black on White</vt:lpstr>
      <vt:lpstr>"Scripture" (1: NLT).</vt:lpstr>
      <vt:lpstr>"Scripture" (1: NLT).</vt:lpstr>
      <vt:lpstr>"Scripture" (1: NLT).</vt:lpstr>
      <vt:lpstr>Title</vt:lpstr>
      <vt:lpstr>Title</vt:lpstr>
      <vt:lpstr>Title</vt:lpstr>
      <vt:lpstr>Title</vt:lpstr>
      <vt:lpstr>Title</vt:lpstr>
      <vt:lpstr>Title</vt:lpstr>
      <vt:lpstr>Title</vt:lpstr>
      <vt:lpstr>"Scripture" (12: NLT).</vt:lpstr>
      <vt:lpstr>Title</vt:lpstr>
      <vt:lpstr>Reject Babylon’s idols.</vt:lpstr>
      <vt:lpstr>Ezekiel 36:22</vt:lpstr>
      <vt:lpstr>"Just do the math."</vt:lpstr>
      <vt:lpstr>Cycles in Genesis 1-11</vt:lpstr>
      <vt:lpstr>Walk Thru the Poetical Books</vt:lpstr>
      <vt:lpstr>Mark Book Chart</vt:lpstr>
      <vt:lpstr>PowerPoint Presentation</vt:lpstr>
      <vt:lpstr>PowerPoint Presentation</vt:lpstr>
      <vt:lpstr>JOB</vt:lpstr>
      <vt:lpstr>Mark: Deity Who Models Suffering As Servant</vt:lpstr>
      <vt:lpstr>Book Chart</vt:lpstr>
      <vt:lpstr>Book Chart</vt:lpstr>
      <vt:lpstr>Esther</vt:lpstr>
      <vt:lpstr>Book Chart</vt:lpstr>
      <vt:lpstr>Book Chart</vt:lpstr>
      <vt:lpstr>Book Chart</vt:lpstr>
      <vt:lpstr>Book Chart</vt:lpstr>
      <vt:lpstr>Lamentations</vt:lpstr>
      <vt:lpstr>Contrasting Hosea and Amos</vt:lpstr>
      <vt:lpstr>Contrasting Hosea and Amos</vt:lpstr>
      <vt:lpstr>Renewal of the Mosaic Covenant</vt:lpstr>
      <vt:lpstr>Structure of the Old Testament</vt:lpstr>
      <vt:lpstr>Nahum's Prophecies Happened</vt:lpstr>
      <vt:lpstr>Views of Creation</vt:lpstr>
      <vt:lpstr>Hosea: God's Loyalty to Israel</vt:lpstr>
      <vt:lpstr>Gifts versus Fruit of the Spirit</vt:lpstr>
      <vt:lpstr>Modern License (Phil. 3:18-19)</vt:lpstr>
      <vt:lpstr>5 x 5 Chart</vt:lpstr>
      <vt:lpstr>Speaking in Tongues in Acts</vt:lpstr>
      <vt:lpstr>Longest Books in the Bible</vt:lpstr>
      <vt:lpstr>2 Corinthians Book Chart</vt:lpstr>
      <vt:lpstr>Book Chart</vt:lpstr>
      <vt:lpstr>Book Chart</vt:lpstr>
      <vt:lpstr>Hebrews Book Chart</vt:lpstr>
      <vt:lpstr>Summary of Types of Death</vt:lpstr>
      <vt:lpstr>Ecclesiastes</vt:lpstr>
      <vt:lpstr>الجامعة</vt:lpstr>
      <vt:lpstr>Gomer's Children</vt:lpstr>
      <vt:lpstr>Gomer's Children</vt:lpstr>
      <vt:lpstr>Distinguishing Terms</vt:lpstr>
      <vt:lpstr>3 x 8 Chart</vt:lpstr>
      <vt:lpstr>4 x 7 Chart</vt:lpstr>
      <vt:lpstr>4 x 8 Chart</vt:lpstr>
      <vt:lpstr>5 x 8 Chart</vt:lpstr>
      <vt:lpstr>Deuteronomy</vt:lpstr>
      <vt:lpstr>8 x 8 Chart</vt:lpstr>
      <vt:lpstr>9 x 9 Chart</vt:lpstr>
      <vt:lpstr>4 x 8 Chart</vt:lpstr>
      <vt:lpstr>4 x 8 Chart</vt:lpstr>
      <vt:lpstr>4 x 8 Chart</vt:lpstr>
      <vt:lpstr>Rituals for Levitical Offerings</vt:lpstr>
      <vt:lpstr>Special Sacrificial Rituals</vt:lpstr>
      <vt:lpstr>Old Testament Feasts &amp; Sacred Days</vt:lpstr>
      <vt:lpstr>Hebrew Calendar &amp; Selected Events</vt:lpstr>
      <vt:lpstr>Does the Law of Moses Apply to Me?</vt:lpstr>
      <vt:lpstr>3 x 5 Chart</vt:lpstr>
      <vt:lpstr>4 x 3 Chart</vt:lpstr>
      <vt:lpstr>4 x 4 Chart</vt:lpstr>
      <vt:lpstr>4 x 5 Chart</vt:lpstr>
      <vt:lpstr>PowerPoint Presentation</vt:lpstr>
      <vt:lpstr>PowerPoint Presentation</vt:lpstr>
      <vt:lpstr>Column</vt:lpstr>
      <vt:lpstr>PowerPoint Presentation</vt:lpstr>
      <vt:lpstr>Transitional Page</vt:lpstr>
      <vt:lpstr>TRANSITIONAL PAGE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Communicating Bad News</vt:lpstr>
      <vt:lpstr>Company Handbook</vt:lpstr>
      <vt:lpstr>Project</vt:lpstr>
      <vt:lpstr>Recommending</vt:lpstr>
      <vt:lpstr>Selling</vt:lpstr>
      <vt:lpstr>Brainstorming</vt:lpstr>
      <vt:lpstr>PowerPoint Presentation</vt:lpstr>
      <vt:lpstr>Transitional Page</vt:lpstr>
      <vt:lpstr>TRANSITIONAL PAGE</vt:lpstr>
      <vt:lpstr>Transitional page</vt:lpstr>
      <vt:lpstr>New Perspective</vt:lpstr>
      <vt:lpstr>Your Main Topic Goes Here</vt:lpstr>
      <vt:lpstr>Title Slide Over Gavel</vt:lpstr>
      <vt:lpstr>Title Slide Over Gavel</vt:lpstr>
      <vt:lpstr>Title Over Crosses</vt:lpstr>
      <vt:lpstr>E-Learning</vt:lpstr>
      <vt:lpstr>Title Slide Over Blue</vt:lpstr>
      <vt:lpstr>Rev 19:6</vt:lpstr>
      <vt:lpstr>Jeremiah 10:7</vt:lpstr>
      <vt:lpstr>Rainbow</vt:lpstr>
      <vt:lpstr>PowerPoint Presentation</vt:lpstr>
      <vt:lpstr>Three Crosses</vt:lpstr>
      <vt:lpstr>Magi</vt:lpstr>
      <vt:lpstr>Church Building</vt:lpstr>
      <vt:lpstr>Tunnel</vt:lpstr>
      <vt:lpstr>Title Over Black</vt:lpstr>
      <vt:lpstr>Lighthouse</vt:lpstr>
      <vt:lpstr>Nebula</vt:lpstr>
      <vt:lpstr>Purple</vt:lpstr>
      <vt:lpstr>Open Hands</vt:lpstr>
      <vt:lpstr>The Word of God</vt:lpstr>
      <vt:lpstr>Communion</vt:lpstr>
      <vt:lpstr>Sunset Cross</vt:lpstr>
      <vt:lpstr>Sinai</vt:lpstr>
      <vt:lpstr>Cross on Blue</vt:lpstr>
      <vt:lpstr>Title Slide Over White</vt:lpstr>
      <vt:lpstr>Black</vt:lpstr>
      <vt:lpstr>Blue Transparency</vt:lpstr>
      <vt:lpstr>Title on Blue Bar</vt:lpstr>
      <vt:lpstr>Title</vt:lpstr>
      <vt:lpstr>Title on Green Arrows</vt:lpstr>
      <vt:lpstr>Title on Bird Background</vt:lpstr>
      <vt:lpstr>Title over Fire</vt:lpstr>
      <vt:lpstr>Title Over Blue</vt:lpstr>
      <vt:lpstr>Title Over White</vt:lpstr>
      <vt:lpstr>Title Over Purple</vt:lpstr>
      <vt:lpstr>Title Over Leaves</vt:lpstr>
      <vt:lpstr>Title Pink Lights</vt:lpstr>
      <vt:lpstr>Title Black &amp; Blue</vt:lpstr>
      <vt:lpstr>Title Yellow</vt:lpstr>
      <vt:lpstr>Title Over White</vt:lpstr>
      <vt:lpstr>Title on Yellow Trees</vt:lpstr>
      <vt:lpstr>An Imaginary Dialogue…</vt:lpstr>
      <vt:lpstr>Unfolding Cartoon</vt:lpstr>
      <vt:lpstr>Unfolding Horizontal</vt:lpstr>
      <vt:lpstr>Exiting from Chart</vt:lpstr>
      <vt:lpstr>Title on Black Over Brown</vt:lpstr>
      <vt:lpstr>Title Over Green</vt:lpstr>
      <vt:lpstr>Title Over Greek</vt:lpstr>
      <vt:lpstr>Title Over Greek Text</vt:lpstr>
      <vt:lpstr>Title Over Maplewood</vt:lpstr>
      <vt:lpstr>Title Over Oak Grain</vt:lpstr>
      <vt:lpstr>Title Over Bible</vt:lpstr>
      <vt:lpstr>Contrast Over Septuagint Half</vt:lpstr>
      <vt:lpstr>7 Contrasts</vt:lpstr>
      <vt:lpstr>8 Contrasts</vt:lpstr>
      <vt:lpstr>Contrast on Black</vt:lpstr>
      <vt:lpstr>Contrast on Dark Hebrew</vt:lpstr>
      <vt:lpstr>Contrast on Light Hebrew</vt:lpstr>
      <vt:lpstr>3-Fold Contrast on Dark Hebrew</vt:lpstr>
      <vt:lpstr>3-Fold Contrast on Hebrew/Cun</vt:lpstr>
      <vt:lpstr>3-Fold Contrast on Black</vt:lpstr>
      <vt:lpstr>3-Fold Contrast on Black</vt:lpstr>
      <vt:lpstr>Scroll on White</vt:lpstr>
      <vt:lpstr>Septuagint Scroll on Black</vt:lpstr>
      <vt:lpstr>Clip Art</vt:lpstr>
      <vt:lpstr>The Millennium</vt:lpstr>
      <vt:lpstr>Revelation 20:1-3 (NAU)</vt:lpstr>
      <vt:lpstr>Two Key Millennial Questions</vt:lpstr>
      <vt:lpstr>Basic Comparisons</vt:lpstr>
      <vt:lpstr>Millennial Advocates by Century</vt:lpstr>
      <vt:lpstr>Amillennialism</vt:lpstr>
      <vt:lpstr>Postmillennialism</vt:lpstr>
      <vt:lpstr>Premillennialism</vt:lpstr>
      <vt:lpstr>Is there a future for ethnic believing Israel?</vt:lpstr>
      <vt:lpstr>Three Purposes for the Church</vt:lpstr>
      <vt:lpstr>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James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Title</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Over White</dc:title>
  <dc:creator>Rick Griffith</dc:creator>
  <cp:lastModifiedBy>Rick Griffith</cp:lastModifiedBy>
  <cp:revision>286</cp:revision>
  <dcterms:created xsi:type="dcterms:W3CDTF">2009-09-10T13:59:07Z</dcterms:created>
  <dcterms:modified xsi:type="dcterms:W3CDTF">2023-10-28T08:34:55Z</dcterms:modified>
</cp:coreProperties>
</file>